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25"/>
  </p:notesMasterIdLst>
  <p:handoutMasterIdLst>
    <p:handoutMasterId r:id="rId26"/>
  </p:handoutMasterIdLst>
  <p:sldIdLst>
    <p:sldId id="332" r:id="rId2"/>
    <p:sldId id="335" r:id="rId3"/>
    <p:sldId id="406" r:id="rId4"/>
    <p:sldId id="386" r:id="rId5"/>
    <p:sldId id="416" r:id="rId6"/>
    <p:sldId id="417" r:id="rId7"/>
    <p:sldId id="418" r:id="rId8"/>
    <p:sldId id="419" r:id="rId9"/>
    <p:sldId id="430" r:id="rId10"/>
    <p:sldId id="431" r:id="rId11"/>
    <p:sldId id="432" r:id="rId12"/>
    <p:sldId id="433" r:id="rId13"/>
    <p:sldId id="434" r:id="rId14"/>
    <p:sldId id="435" r:id="rId15"/>
    <p:sldId id="436" r:id="rId16"/>
    <p:sldId id="442" r:id="rId17"/>
    <p:sldId id="437" r:id="rId18"/>
    <p:sldId id="409" r:id="rId19"/>
    <p:sldId id="407" r:id="rId20"/>
    <p:sldId id="393" r:id="rId21"/>
    <p:sldId id="440" r:id="rId22"/>
    <p:sldId id="441" r:id="rId23"/>
    <p:sldId id="439"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530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11" autoAdjust="0"/>
    <p:restoredTop sz="94217" autoAdjust="0"/>
  </p:normalViewPr>
  <p:slideViewPr>
    <p:cSldViewPr>
      <p:cViewPr varScale="1">
        <p:scale>
          <a:sx n="99" d="100"/>
          <a:sy n="99" d="100"/>
        </p:scale>
        <p:origin x="-102"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159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159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159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4B6F4918-C2B2-466B-92EE-A4B97BA4829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2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1628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628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28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1628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C53ECEB0-7EEF-4222-BA7E-9D3295F80B6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pPr>
                <a:defRPr/>
              </a:pPr>
              <a:endParaRPr lang="en-IE"/>
            </a:p>
          </p:txBody>
        </p:sp>
        <p:sp>
          <p:nvSpPr>
            <p:cNvPr id="6"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pPr>
                <a:defRPr/>
              </a:pPr>
              <a:endParaRPr lang="en-IE"/>
            </a:p>
          </p:txBody>
        </p:sp>
        <p:sp>
          <p:nvSpPr>
            <p:cNvPr id="7"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pPr>
                <a:defRPr/>
              </a:pPr>
              <a:endParaRPr lang="en-IE"/>
            </a:p>
          </p:txBody>
        </p:sp>
      </p:grpSp>
      <p:sp>
        <p:nvSpPr>
          <p:cNvPr id="235522" name="Rectangle 2"/>
          <p:cNvSpPr>
            <a:spLocks noGrp="1" noChangeArrowheads="1"/>
          </p:cNvSpPr>
          <p:nvPr>
            <p:ph type="ctrTitle"/>
          </p:nvPr>
        </p:nvSpPr>
        <p:spPr>
          <a:xfrm>
            <a:off x="685800" y="685800"/>
            <a:ext cx="7772400" cy="2127250"/>
          </a:xfrm>
        </p:spPr>
        <p:txBody>
          <a:bodyPr/>
          <a:lstStyle>
            <a:lvl1pPr algn="ctr">
              <a:defRPr sz="5800"/>
            </a:lvl1pPr>
          </a:lstStyle>
          <a:p>
            <a:r>
              <a:rPr lang="en-IE"/>
              <a:t>Click to edit Master title style</a:t>
            </a:r>
          </a:p>
        </p:txBody>
      </p:sp>
      <p:sp>
        <p:nvSpPr>
          <p:cNvPr id="23552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n-IE"/>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r>
              <a:rPr lang="en-US"/>
              <a:t>Kenneth Buchholtz </a:t>
            </a:r>
            <a:endParaRPr lang="en-IE"/>
          </a:p>
        </p:txBody>
      </p:sp>
      <p:sp>
        <p:nvSpPr>
          <p:cNvPr id="9" name="Rectangle 5"/>
          <p:cNvSpPr>
            <a:spLocks noGrp="1" noChangeArrowheads="1"/>
          </p:cNvSpPr>
          <p:nvPr>
            <p:ph type="ftr" sz="quarter" idx="11"/>
          </p:nvPr>
        </p:nvSpPr>
        <p:spPr/>
        <p:txBody>
          <a:bodyPr/>
          <a:lstStyle>
            <a:lvl1pPr>
              <a:defRPr/>
            </a:lvl1pPr>
          </a:lstStyle>
          <a:p>
            <a:pPr>
              <a:defRPr/>
            </a:pPr>
            <a:r>
              <a:rPr lang="en-IE"/>
              <a:t>Campbell International</a:t>
            </a:r>
          </a:p>
        </p:txBody>
      </p:sp>
      <p:sp>
        <p:nvSpPr>
          <p:cNvPr id="10" name="Rectangle 6"/>
          <p:cNvSpPr>
            <a:spLocks noGrp="1" noChangeArrowheads="1"/>
          </p:cNvSpPr>
          <p:nvPr>
            <p:ph type="sldNum" sz="quarter" idx="12"/>
          </p:nvPr>
        </p:nvSpPr>
        <p:spPr/>
        <p:txBody>
          <a:bodyPr/>
          <a:lstStyle>
            <a:lvl1pPr>
              <a:defRPr/>
            </a:lvl1pPr>
          </a:lstStyle>
          <a:p>
            <a:pPr>
              <a:defRPr/>
            </a:pPr>
            <a:fld id="{489AD775-CC4F-4BEB-818F-FDA143BB20E8}" type="slidenum">
              <a:rPr lang="en-IE"/>
              <a:pPr>
                <a:defRPr/>
              </a:pPr>
              <a:t>‹#›</a:t>
            </a:fld>
            <a:endParaRPr lang="en-IE"/>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355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5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2" grpId="0" autoUpdateAnimBg="0"/>
      <p:bldP spid="235523" grpId="0" build="p" autoUpdateAnimBg="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r>
              <a:rPr lang="en-US"/>
              <a:t>Kenneth Buchholtz </a:t>
            </a:r>
            <a:endParaRPr lang="en-IE"/>
          </a:p>
        </p:txBody>
      </p:sp>
      <p:sp>
        <p:nvSpPr>
          <p:cNvPr id="5" name="Rectangle 5"/>
          <p:cNvSpPr>
            <a:spLocks noGrp="1" noChangeArrowheads="1"/>
          </p:cNvSpPr>
          <p:nvPr>
            <p:ph type="ftr" sz="quarter" idx="11"/>
          </p:nvPr>
        </p:nvSpPr>
        <p:spPr>
          <a:ln/>
        </p:spPr>
        <p:txBody>
          <a:bodyPr/>
          <a:lstStyle>
            <a:lvl1pPr>
              <a:defRPr/>
            </a:lvl1pPr>
          </a:lstStyle>
          <a:p>
            <a:pPr>
              <a:defRPr/>
            </a:pPr>
            <a:r>
              <a:rPr lang="en-IE"/>
              <a:t>Campbell International</a:t>
            </a:r>
          </a:p>
        </p:txBody>
      </p:sp>
      <p:sp>
        <p:nvSpPr>
          <p:cNvPr id="6" name="Rectangle 6"/>
          <p:cNvSpPr>
            <a:spLocks noGrp="1" noChangeArrowheads="1"/>
          </p:cNvSpPr>
          <p:nvPr>
            <p:ph type="sldNum" sz="quarter" idx="12"/>
          </p:nvPr>
        </p:nvSpPr>
        <p:spPr>
          <a:ln/>
        </p:spPr>
        <p:txBody>
          <a:bodyPr/>
          <a:lstStyle>
            <a:lvl1pPr>
              <a:defRPr/>
            </a:lvl1pPr>
          </a:lstStyle>
          <a:p>
            <a:pPr>
              <a:defRPr/>
            </a:pPr>
            <a:fld id="{D3AAED8B-93A1-44FC-98EA-5B81F37EBBED}" type="slidenum">
              <a:rPr lang="en-IE"/>
              <a:pPr>
                <a:defRPr/>
              </a:pPr>
              <a:t>‹#›</a:t>
            </a:fld>
            <a:endParaRPr lang="en-IE"/>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r>
              <a:rPr lang="en-US"/>
              <a:t>Kenneth Buchholtz </a:t>
            </a:r>
            <a:endParaRPr lang="en-IE"/>
          </a:p>
        </p:txBody>
      </p:sp>
      <p:sp>
        <p:nvSpPr>
          <p:cNvPr id="5" name="Rectangle 5"/>
          <p:cNvSpPr>
            <a:spLocks noGrp="1" noChangeArrowheads="1"/>
          </p:cNvSpPr>
          <p:nvPr>
            <p:ph type="ftr" sz="quarter" idx="11"/>
          </p:nvPr>
        </p:nvSpPr>
        <p:spPr>
          <a:ln/>
        </p:spPr>
        <p:txBody>
          <a:bodyPr/>
          <a:lstStyle>
            <a:lvl1pPr>
              <a:defRPr/>
            </a:lvl1pPr>
          </a:lstStyle>
          <a:p>
            <a:pPr>
              <a:defRPr/>
            </a:pPr>
            <a:r>
              <a:rPr lang="en-IE"/>
              <a:t>Campbell International</a:t>
            </a:r>
          </a:p>
        </p:txBody>
      </p:sp>
      <p:sp>
        <p:nvSpPr>
          <p:cNvPr id="6" name="Rectangle 6"/>
          <p:cNvSpPr>
            <a:spLocks noGrp="1" noChangeArrowheads="1"/>
          </p:cNvSpPr>
          <p:nvPr>
            <p:ph type="sldNum" sz="quarter" idx="12"/>
          </p:nvPr>
        </p:nvSpPr>
        <p:spPr>
          <a:ln/>
        </p:spPr>
        <p:txBody>
          <a:bodyPr/>
          <a:lstStyle>
            <a:lvl1pPr>
              <a:defRPr/>
            </a:lvl1pPr>
          </a:lstStyle>
          <a:p>
            <a:pPr>
              <a:defRPr/>
            </a:pPr>
            <a:fld id="{CCC188F6-586F-471F-BC5D-BF117061A119}" type="slidenum">
              <a:rPr lang="en-IE"/>
              <a:pPr>
                <a:defRPr/>
              </a:pPr>
              <a:t>‹#›</a:t>
            </a:fld>
            <a:endParaRPr lang="en-IE"/>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r>
              <a:rPr lang="en-US"/>
              <a:t>Kenneth Buchholtz </a:t>
            </a:r>
            <a:endParaRPr lang="en-IE"/>
          </a:p>
        </p:txBody>
      </p:sp>
      <p:sp>
        <p:nvSpPr>
          <p:cNvPr id="5" name="Rectangle 5"/>
          <p:cNvSpPr>
            <a:spLocks noGrp="1" noChangeArrowheads="1"/>
          </p:cNvSpPr>
          <p:nvPr>
            <p:ph type="ftr" sz="quarter" idx="11"/>
          </p:nvPr>
        </p:nvSpPr>
        <p:spPr>
          <a:ln/>
        </p:spPr>
        <p:txBody>
          <a:bodyPr/>
          <a:lstStyle>
            <a:lvl1pPr>
              <a:defRPr/>
            </a:lvl1pPr>
          </a:lstStyle>
          <a:p>
            <a:pPr>
              <a:defRPr/>
            </a:pPr>
            <a:r>
              <a:rPr lang="en-IE"/>
              <a:t>Campbell International</a:t>
            </a:r>
          </a:p>
        </p:txBody>
      </p:sp>
      <p:sp>
        <p:nvSpPr>
          <p:cNvPr id="6" name="Rectangle 6"/>
          <p:cNvSpPr>
            <a:spLocks noGrp="1" noChangeArrowheads="1"/>
          </p:cNvSpPr>
          <p:nvPr>
            <p:ph type="sldNum" sz="quarter" idx="12"/>
          </p:nvPr>
        </p:nvSpPr>
        <p:spPr>
          <a:ln/>
        </p:spPr>
        <p:txBody>
          <a:bodyPr/>
          <a:lstStyle>
            <a:lvl1pPr>
              <a:defRPr/>
            </a:lvl1pPr>
          </a:lstStyle>
          <a:p>
            <a:pPr>
              <a:defRPr/>
            </a:pPr>
            <a:fld id="{4B467F2C-9B6F-4FA0-8501-C628D9FE3FF2}" type="slidenum">
              <a:rPr lang="en-IE"/>
              <a:pPr>
                <a:defRPr/>
              </a:pPr>
              <a:t>‹#›</a:t>
            </a:fld>
            <a:endParaRPr lang="en-IE"/>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Kenneth Buchholtz </a:t>
            </a:r>
            <a:endParaRPr lang="en-IE"/>
          </a:p>
        </p:txBody>
      </p:sp>
      <p:sp>
        <p:nvSpPr>
          <p:cNvPr id="5" name="Rectangle 5"/>
          <p:cNvSpPr>
            <a:spLocks noGrp="1" noChangeArrowheads="1"/>
          </p:cNvSpPr>
          <p:nvPr>
            <p:ph type="ftr" sz="quarter" idx="11"/>
          </p:nvPr>
        </p:nvSpPr>
        <p:spPr>
          <a:ln/>
        </p:spPr>
        <p:txBody>
          <a:bodyPr/>
          <a:lstStyle>
            <a:lvl1pPr>
              <a:defRPr/>
            </a:lvl1pPr>
          </a:lstStyle>
          <a:p>
            <a:pPr>
              <a:defRPr/>
            </a:pPr>
            <a:r>
              <a:rPr lang="en-IE"/>
              <a:t>Campbell International</a:t>
            </a:r>
          </a:p>
        </p:txBody>
      </p:sp>
      <p:sp>
        <p:nvSpPr>
          <p:cNvPr id="6" name="Rectangle 6"/>
          <p:cNvSpPr>
            <a:spLocks noGrp="1" noChangeArrowheads="1"/>
          </p:cNvSpPr>
          <p:nvPr>
            <p:ph type="sldNum" sz="quarter" idx="12"/>
          </p:nvPr>
        </p:nvSpPr>
        <p:spPr>
          <a:ln/>
        </p:spPr>
        <p:txBody>
          <a:bodyPr/>
          <a:lstStyle>
            <a:lvl1pPr>
              <a:defRPr/>
            </a:lvl1pPr>
          </a:lstStyle>
          <a:p>
            <a:pPr>
              <a:defRPr/>
            </a:pPr>
            <a:fld id="{D5AD7F60-75C5-41C4-AC44-1B6F933E1DBB}" type="slidenum">
              <a:rPr lang="en-IE"/>
              <a:pPr>
                <a:defRPr/>
              </a:pPr>
              <a:t>‹#›</a:t>
            </a:fld>
            <a:endParaRPr lang="en-IE"/>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r>
              <a:rPr lang="en-US"/>
              <a:t>Kenneth Buchholtz </a:t>
            </a:r>
            <a:endParaRPr lang="en-IE"/>
          </a:p>
        </p:txBody>
      </p:sp>
      <p:sp>
        <p:nvSpPr>
          <p:cNvPr id="6" name="Rectangle 5"/>
          <p:cNvSpPr>
            <a:spLocks noGrp="1" noChangeArrowheads="1"/>
          </p:cNvSpPr>
          <p:nvPr>
            <p:ph type="ftr" sz="quarter" idx="11"/>
          </p:nvPr>
        </p:nvSpPr>
        <p:spPr>
          <a:ln/>
        </p:spPr>
        <p:txBody>
          <a:bodyPr/>
          <a:lstStyle>
            <a:lvl1pPr>
              <a:defRPr/>
            </a:lvl1pPr>
          </a:lstStyle>
          <a:p>
            <a:pPr>
              <a:defRPr/>
            </a:pPr>
            <a:r>
              <a:rPr lang="en-IE"/>
              <a:t>Campbell International</a:t>
            </a:r>
          </a:p>
        </p:txBody>
      </p:sp>
      <p:sp>
        <p:nvSpPr>
          <p:cNvPr id="7" name="Rectangle 6"/>
          <p:cNvSpPr>
            <a:spLocks noGrp="1" noChangeArrowheads="1"/>
          </p:cNvSpPr>
          <p:nvPr>
            <p:ph type="sldNum" sz="quarter" idx="12"/>
          </p:nvPr>
        </p:nvSpPr>
        <p:spPr>
          <a:ln/>
        </p:spPr>
        <p:txBody>
          <a:bodyPr/>
          <a:lstStyle>
            <a:lvl1pPr>
              <a:defRPr/>
            </a:lvl1pPr>
          </a:lstStyle>
          <a:p>
            <a:pPr>
              <a:defRPr/>
            </a:pPr>
            <a:fld id="{DAA6A828-379D-4D2C-90AC-00AC869D861E}" type="slidenum">
              <a:rPr lang="en-IE"/>
              <a:pPr>
                <a:defRPr/>
              </a:pPr>
              <a:t>‹#›</a:t>
            </a:fld>
            <a:endParaRPr lang="en-IE"/>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Rectangle 4"/>
          <p:cNvSpPr>
            <a:spLocks noGrp="1" noChangeArrowheads="1"/>
          </p:cNvSpPr>
          <p:nvPr>
            <p:ph type="dt" sz="half" idx="10"/>
          </p:nvPr>
        </p:nvSpPr>
        <p:spPr>
          <a:ln/>
        </p:spPr>
        <p:txBody>
          <a:bodyPr/>
          <a:lstStyle>
            <a:lvl1pPr>
              <a:defRPr/>
            </a:lvl1pPr>
          </a:lstStyle>
          <a:p>
            <a:pPr>
              <a:defRPr/>
            </a:pPr>
            <a:r>
              <a:rPr lang="en-US"/>
              <a:t>Kenneth Buchholtz </a:t>
            </a:r>
            <a:endParaRPr lang="en-IE"/>
          </a:p>
        </p:txBody>
      </p:sp>
      <p:sp>
        <p:nvSpPr>
          <p:cNvPr id="8" name="Rectangle 5"/>
          <p:cNvSpPr>
            <a:spLocks noGrp="1" noChangeArrowheads="1"/>
          </p:cNvSpPr>
          <p:nvPr>
            <p:ph type="ftr" sz="quarter" idx="11"/>
          </p:nvPr>
        </p:nvSpPr>
        <p:spPr>
          <a:ln/>
        </p:spPr>
        <p:txBody>
          <a:bodyPr/>
          <a:lstStyle>
            <a:lvl1pPr>
              <a:defRPr/>
            </a:lvl1pPr>
          </a:lstStyle>
          <a:p>
            <a:pPr>
              <a:defRPr/>
            </a:pPr>
            <a:r>
              <a:rPr lang="en-IE"/>
              <a:t>Campbell International</a:t>
            </a:r>
          </a:p>
        </p:txBody>
      </p:sp>
      <p:sp>
        <p:nvSpPr>
          <p:cNvPr id="9" name="Rectangle 6"/>
          <p:cNvSpPr>
            <a:spLocks noGrp="1" noChangeArrowheads="1"/>
          </p:cNvSpPr>
          <p:nvPr>
            <p:ph type="sldNum" sz="quarter" idx="12"/>
          </p:nvPr>
        </p:nvSpPr>
        <p:spPr>
          <a:ln/>
        </p:spPr>
        <p:txBody>
          <a:bodyPr/>
          <a:lstStyle>
            <a:lvl1pPr>
              <a:defRPr/>
            </a:lvl1pPr>
          </a:lstStyle>
          <a:p>
            <a:pPr>
              <a:defRPr/>
            </a:pPr>
            <a:fld id="{C4489E5E-913E-4FFC-8665-2B894D0663F8}" type="slidenum">
              <a:rPr lang="en-IE"/>
              <a:pPr>
                <a:defRPr/>
              </a:pPr>
              <a:t>‹#›</a:t>
            </a:fld>
            <a:endParaRPr lang="en-IE"/>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Rectangle 4"/>
          <p:cNvSpPr>
            <a:spLocks noGrp="1" noChangeArrowheads="1"/>
          </p:cNvSpPr>
          <p:nvPr>
            <p:ph type="dt" sz="half" idx="10"/>
          </p:nvPr>
        </p:nvSpPr>
        <p:spPr>
          <a:ln/>
        </p:spPr>
        <p:txBody>
          <a:bodyPr/>
          <a:lstStyle>
            <a:lvl1pPr>
              <a:defRPr/>
            </a:lvl1pPr>
          </a:lstStyle>
          <a:p>
            <a:pPr>
              <a:defRPr/>
            </a:pPr>
            <a:r>
              <a:rPr lang="en-US"/>
              <a:t>Kenneth Buchholtz </a:t>
            </a:r>
            <a:endParaRPr lang="en-IE"/>
          </a:p>
        </p:txBody>
      </p:sp>
      <p:sp>
        <p:nvSpPr>
          <p:cNvPr id="4" name="Rectangle 5"/>
          <p:cNvSpPr>
            <a:spLocks noGrp="1" noChangeArrowheads="1"/>
          </p:cNvSpPr>
          <p:nvPr>
            <p:ph type="ftr" sz="quarter" idx="11"/>
          </p:nvPr>
        </p:nvSpPr>
        <p:spPr>
          <a:ln/>
        </p:spPr>
        <p:txBody>
          <a:bodyPr/>
          <a:lstStyle>
            <a:lvl1pPr>
              <a:defRPr/>
            </a:lvl1pPr>
          </a:lstStyle>
          <a:p>
            <a:pPr>
              <a:defRPr/>
            </a:pPr>
            <a:r>
              <a:rPr lang="en-IE"/>
              <a:t>Campbell International</a:t>
            </a:r>
          </a:p>
        </p:txBody>
      </p:sp>
      <p:sp>
        <p:nvSpPr>
          <p:cNvPr id="5" name="Rectangle 6"/>
          <p:cNvSpPr>
            <a:spLocks noGrp="1" noChangeArrowheads="1"/>
          </p:cNvSpPr>
          <p:nvPr>
            <p:ph type="sldNum" sz="quarter" idx="12"/>
          </p:nvPr>
        </p:nvSpPr>
        <p:spPr>
          <a:ln/>
        </p:spPr>
        <p:txBody>
          <a:bodyPr/>
          <a:lstStyle>
            <a:lvl1pPr>
              <a:defRPr/>
            </a:lvl1pPr>
          </a:lstStyle>
          <a:p>
            <a:pPr>
              <a:defRPr/>
            </a:pPr>
            <a:fld id="{49529D70-B8AB-404A-B2FB-76C65AAD6C8F}" type="slidenum">
              <a:rPr lang="en-IE"/>
              <a:pPr>
                <a:defRPr/>
              </a:pPr>
              <a:t>‹#›</a:t>
            </a:fld>
            <a:endParaRPr lang="en-IE"/>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Kenneth Buchholtz </a:t>
            </a:r>
            <a:endParaRPr lang="en-IE"/>
          </a:p>
        </p:txBody>
      </p:sp>
      <p:sp>
        <p:nvSpPr>
          <p:cNvPr id="3" name="Rectangle 5"/>
          <p:cNvSpPr>
            <a:spLocks noGrp="1" noChangeArrowheads="1"/>
          </p:cNvSpPr>
          <p:nvPr>
            <p:ph type="ftr" sz="quarter" idx="11"/>
          </p:nvPr>
        </p:nvSpPr>
        <p:spPr>
          <a:ln/>
        </p:spPr>
        <p:txBody>
          <a:bodyPr/>
          <a:lstStyle>
            <a:lvl1pPr>
              <a:defRPr/>
            </a:lvl1pPr>
          </a:lstStyle>
          <a:p>
            <a:pPr>
              <a:defRPr/>
            </a:pPr>
            <a:r>
              <a:rPr lang="en-IE"/>
              <a:t>Campbell International</a:t>
            </a:r>
          </a:p>
        </p:txBody>
      </p:sp>
      <p:sp>
        <p:nvSpPr>
          <p:cNvPr id="4" name="Rectangle 6"/>
          <p:cNvSpPr>
            <a:spLocks noGrp="1" noChangeArrowheads="1"/>
          </p:cNvSpPr>
          <p:nvPr>
            <p:ph type="sldNum" sz="quarter" idx="12"/>
          </p:nvPr>
        </p:nvSpPr>
        <p:spPr>
          <a:ln/>
        </p:spPr>
        <p:txBody>
          <a:bodyPr/>
          <a:lstStyle>
            <a:lvl1pPr>
              <a:defRPr/>
            </a:lvl1pPr>
          </a:lstStyle>
          <a:p>
            <a:pPr>
              <a:defRPr/>
            </a:pPr>
            <a:fld id="{B1B4BE72-3754-4BD6-A8BA-DB8988092DDE}" type="slidenum">
              <a:rPr lang="en-IE"/>
              <a:pPr>
                <a:defRPr/>
              </a:pPr>
              <a:t>‹#›</a:t>
            </a:fld>
            <a:endParaRPr lang="en-IE"/>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Kenneth Buchholtz </a:t>
            </a:r>
            <a:endParaRPr lang="en-IE"/>
          </a:p>
        </p:txBody>
      </p:sp>
      <p:sp>
        <p:nvSpPr>
          <p:cNvPr id="6" name="Rectangle 5"/>
          <p:cNvSpPr>
            <a:spLocks noGrp="1" noChangeArrowheads="1"/>
          </p:cNvSpPr>
          <p:nvPr>
            <p:ph type="ftr" sz="quarter" idx="11"/>
          </p:nvPr>
        </p:nvSpPr>
        <p:spPr>
          <a:ln/>
        </p:spPr>
        <p:txBody>
          <a:bodyPr/>
          <a:lstStyle>
            <a:lvl1pPr>
              <a:defRPr/>
            </a:lvl1pPr>
          </a:lstStyle>
          <a:p>
            <a:pPr>
              <a:defRPr/>
            </a:pPr>
            <a:r>
              <a:rPr lang="en-IE"/>
              <a:t>Campbell International</a:t>
            </a:r>
          </a:p>
        </p:txBody>
      </p:sp>
      <p:sp>
        <p:nvSpPr>
          <p:cNvPr id="7" name="Rectangle 6"/>
          <p:cNvSpPr>
            <a:spLocks noGrp="1" noChangeArrowheads="1"/>
          </p:cNvSpPr>
          <p:nvPr>
            <p:ph type="sldNum" sz="quarter" idx="12"/>
          </p:nvPr>
        </p:nvSpPr>
        <p:spPr>
          <a:ln/>
        </p:spPr>
        <p:txBody>
          <a:bodyPr/>
          <a:lstStyle>
            <a:lvl1pPr>
              <a:defRPr/>
            </a:lvl1pPr>
          </a:lstStyle>
          <a:p>
            <a:pPr>
              <a:defRPr/>
            </a:pPr>
            <a:fld id="{8A77380E-313F-431A-88CB-19264BFAA4E3}" type="slidenum">
              <a:rPr lang="en-IE"/>
              <a:pPr>
                <a:defRPr/>
              </a:pPr>
              <a:t>‹#›</a:t>
            </a:fld>
            <a:endParaRPr lang="en-IE"/>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Kenneth Buchholtz </a:t>
            </a:r>
            <a:endParaRPr lang="en-IE"/>
          </a:p>
        </p:txBody>
      </p:sp>
      <p:sp>
        <p:nvSpPr>
          <p:cNvPr id="6" name="Rectangle 5"/>
          <p:cNvSpPr>
            <a:spLocks noGrp="1" noChangeArrowheads="1"/>
          </p:cNvSpPr>
          <p:nvPr>
            <p:ph type="ftr" sz="quarter" idx="11"/>
          </p:nvPr>
        </p:nvSpPr>
        <p:spPr>
          <a:ln/>
        </p:spPr>
        <p:txBody>
          <a:bodyPr/>
          <a:lstStyle>
            <a:lvl1pPr>
              <a:defRPr/>
            </a:lvl1pPr>
          </a:lstStyle>
          <a:p>
            <a:pPr>
              <a:defRPr/>
            </a:pPr>
            <a:r>
              <a:rPr lang="en-IE"/>
              <a:t>Campbell International</a:t>
            </a:r>
          </a:p>
        </p:txBody>
      </p:sp>
      <p:sp>
        <p:nvSpPr>
          <p:cNvPr id="7" name="Rectangle 6"/>
          <p:cNvSpPr>
            <a:spLocks noGrp="1" noChangeArrowheads="1"/>
          </p:cNvSpPr>
          <p:nvPr>
            <p:ph type="sldNum" sz="quarter" idx="12"/>
          </p:nvPr>
        </p:nvSpPr>
        <p:spPr>
          <a:ln/>
        </p:spPr>
        <p:txBody>
          <a:bodyPr/>
          <a:lstStyle>
            <a:lvl1pPr>
              <a:defRPr/>
            </a:lvl1pPr>
          </a:lstStyle>
          <a:p>
            <a:pPr>
              <a:defRPr/>
            </a:pPr>
            <a:fld id="{4D7FAB67-1477-4908-BFB3-BDFA9C04D7D3}" type="slidenum">
              <a:rPr lang="en-IE"/>
              <a:pPr>
                <a:defRPr/>
              </a:pPr>
              <a:t>‹#›</a:t>
            </a:fld>
            <a:endParaRPr lang="en-IE"/>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IE" smtClean="0"/>
              <a:t>Click to edit Master title style</a:t>
            </a:r>
          </a:p>
        </p:txBody>
      </p:sp>
      <p:sp>
        <p:nvSpPr>
          <p:cNvPr id="234499"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IE" smtClean="0"/>
              <a:t>Click to edit Master text styles</a:t>
            </a:r>
          </a:p>
          <a:p>
            <a:pPr lvl="1"/>
            <a:r>
              <a:rPr lang="en-IE" smtClean="0"/>
              <a:t>Second level</a:t>
            </a:r>
          </a:p>
          <a:p>
            <a:pPr lvl="2"/>
            <a:r>
              <a:rPr lang="en-IE" smtClean="0"/>
              <a:t>Third level</a:t>
            </a:r>
          </a:p>
          <a:p>
            <a:pPr lvl="3"/>
            <a:r>
              <a:rPr lang="en-IE" smtClean="0"/>
              <a:t>Fourth level</a:t>
            </a:r>
          </a:p>
          <a:p>
            <a:pPr lvl="4"/>
            <a:r>
              <a:rPr lang="en-IE" smtClean="0"/>
              <a:t>Fifth level</a:t>
            </a:r>
          </a:p>
        </p:txBody>
      </p:sp>
      <p:sp>
        <p:nvSpPr>
          <p:cNvPr id="234500"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r>
              <a:rPr lang="en-US"/>
              <a:t>Kenneth Buchholtz </a:t>
            </a:r>
            <a:endParaRPr lang="en-IE"/>
          </a:p>
        </p:txBody>
      </p:sp>
      <p:sp>
        <p:nvSpPr>
          <p:cNvPr id="2345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r>
              <a:rPr lang="en-IE"/>
              <a:t>Campbell International</a:t>
            </a:r>
          </a:p>
        </p:txBody>
      </p:sp>
      <p:sp>
        <p:nvSpPr>
          <p:cNvPr id="234502"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03E7247A-6548-4D2A-BC65-47D1747257B3}" type="slidenum">
              <a:rPr lang="en-IE"/>
              <a:pPr>
                <a:defRPr/>
              </a:pPr>
              <a:t>‹#›</a:t>
            </a:fld>
            <a:endParaRPr lang="en-IE"/>
          </a:p>
        </p:txBody>
      </p:sp>
      <p:sp>
        <p:nvSpPr>
          <p:cNvPr id="234503"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lgn="ctr">
              <a:defRPr/>
            </a:pPr>
            <a:endParaRPr lang="en-IE" sz="2400">
              <a:latin typeface="Times New Roman" pitchFamily="18" charset="0"/>
            </a:endParaRPr>
          </a:p>
        </p:txBody>
      </p:sp>
      <p:sp>
        <p:nvSpPr>
          <p:cNvPr id="234504"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pPr>
              <a:defRPr/>
            </a:pPr>
            <a:endParaRPr lang="en-IE"/>
          </a:p>
        </p:txBody>
      </p:sp>
      <p:sp>
        <p:nvSpPr>
          <p:cNvPr id="234505"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lgn="ctr">
              <a:defRPr/>
            </a:pPr>
            <a:endParaRPr lang="en-IE" sz="2400">
              <a:latin typeface="Times New Roman" pitchFamily="18" charset="0"/>
            </a:endParaRPr>
          </a:p>
        </p:txBody>
      </p:sp>
      <p:sp>
        <p:nvSpPr>
          <p:cNvPr id="234506"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lgn="ctr">
              <a:defRPr/>
            </a:pPr>
            <a:endParaRPr lang="en-IE"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13"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34498"/>
                                        </p:tgtEl>
                                        <p:attrNameLst>
                                          <p:attrName>style.visibility</p:attrName>
                                        </p:attrNameLst>
                                      </p:cBhvr>
                                      <p:to>
                                        <p:strVal val="visible"/>
                                      </p:to>
                                    </p:set>
                                    <p:anim calcmode="lin" valueType="num">
                                      <p:cBhvr>
                                        <p:cTn id="7" dur="1000" fill="hold"/>
                                        <p:tgtEl>
                                          <p:spTgt spid="234498"/>
                                        </p:tgtEl>
                                        <p:attrNameLst>
                                          <p:attrName>ppt_x</p:attrName>
                                        </p:attrNameLst>
                                      </p:cBhvr>
                                      <p:tavLst>
                                        <p:tav tm="0">
                                          <p:val>
                                            <p:strVal val="#ppt_x-.2"/>
                                          </p:val>
                                        </p:tav>
                                        <p:tav tm="100000">
                                          <p:val>
                                            <p:strVal val="#ppt_x"/>
                                          </p:val>
                                        </p:tav>
                                      </p:tavLst>
                                    </p:anim>
                                    <p:anim calcmode="lin" valueType="num">
                                      <p:cBhvr>
                                        <p:cTn id="8" dur="1000" fill="hold"/>
                                        <p:tgtEl>
                                          <p:spTgt spid="234498"/>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449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34499">
                                            <p:txEl>
                                              <p:pRg st="0" end="0"/>
                                            </p:txEl>
                                          </p:spTgt>
                                        </p:tgtEl>
                                        <p:attrNameLst>
                                          <p:attrName>style.visibility</p:attrName>
                                        </p:attrNameLst>
                                      </p:cBhvr>
                                      <p:to>
                                        <p:strVal val="visible"/>
                                      </p:to>
                                    </p:set>
                                    <p:animEffect transition="in" filter="fade">
                                      <p:cBhvr>
                                        <p:cTn id="14" dur="500"/>
                                        <p:tgtEl>
                                          <p:spTgt spid="234499">
                                            <p:txEl>
                                              <p:pRg st="0" end="0"/>
                                            </p:txEl>
                                          </p:spTgt>
                                        </p:tgtEl>
                                      </p:cBhvr>
                                    </p:animEffect>
                                    <p:anim calcmode="lin" valueType="num">
                                      <p:cBhvr>
                                        <p:cTn id="15" dur="500" fill="hold"/>
                                        <p:tgtEl>
                                          <p:spTgt spid="23449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34499">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234499">
                                            <p:txEl>
                                              <p:pRg st="1" end="1"/>
                                            </p:txEl>
                                          </p:spTgt>
                                        </p:tgtEl>
                                        <p:attrNameLst>
                                          <p:attrName>style.visibility</p:attrName>
                                        </p:attrNameLst>
                                      </p:cBhvr>
                                      <p:to>
                                        <p:strVal val="visible"/>
                                      </p:to>
                                    </p:set>
                                    <p:animEffect transition="in" filter="fade">
                                      <p:cBhvr>
                                        <p:cTn id="19" dur="500"/>
                                        <p:tgtEl>
                                          <p:spTgt spid="234499">
                                            <p:txEl>
                                              <p:pRg st="1" end="1"/>
                                            </p:txEl>
                                          </p:spTgt>
                                        </p:tgtEl>
                                      </p:cBhvr>
                                    </p:animEffect>
                                    <p:anim calcmode="lin" valueType="num">
                                      <p:cBhvr>
                                        <p:cTn id="20" dur="500" fill="hold"/>
                                        <p:tgtEl>
                                          <p:spTgt spid="234499">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234499">
                                            <p:txEl>
                                              <p:pRg st="1" end="1"/>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234499">
                                            <p:txEl>
                                              <p:pRg st="2" end="2"/>
                                            </p:txEl>
                                          </p:spTgt>
                                        </p:tgtEl>
                                        <p:attrNameLst>
                                          <p:attrName>style.visibility</p:attrName>
                                        </p:attrNameLst>
                                      </p:cBhvr>
                                      <p:to>
                                        <p:strVal val="visible"/>
                                      </p:to>
                                    </p:set>
                                    <p:animEffect transition="in" filter="fade">
                                      <p:cBhvr>
                                        <p:cTn id="24" dur="500"/>
                                        <p:tgtEl>
                                          <p:spTgt spid="234499">
                                            <p:txEl>
                                              <p:pRg st="2" end="2"/>
                                            </p:txEl>
                                          </p:spTgt>
                                        </p:tgtEl>
                                      </p:cBhvr>
                                    </p:animEffect>
                                    <p:anim calcmode="lin" valueType="num">
                                      <p:cBhvr>
                                        <p:cTn id="25" dur="500" fill="hold"/>
                                        <p:tgtEl>
                                          <p:spTgt spid="234499">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234499">
                                            <p:txEl>
                                              <p:pRg st="2" end="2"/>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234499">
                                            <p:txEl>
                                              <p:pRg st="3" end="3"/>
                                            </p:txEl>
                                          </p:spTgt>
                                        </p:tgtEl>
                                        <p:attrNameLst>
                                          <p:attrName>style.visibility</p:attrName>
                                        </p:attrNameLst>
                                      </p:cBhvr>
                                      <p:to>
                                        <p:strVal val="visible"/>
                                      </p:to>
                                    </p:set>
                                    <p:animEffect transition="in" filter="fade">
                                      <p:cBhvr>
                                        <p:cTn id="29" dur="500"/>
                                        <p:tgtEl>
                                          <p:spTgt spid="234499">
                                            <p:txEl>
                                              <p:pRg st="3" end="3"/>
                                            </p:txEl>
                                          </p:spTgt>
                                        </p:tgtEl>
                                      </p:cBhvr>
                                    </p:animEffect>
                                    <p:anim calcmode="lin" valueType="num">
                                      <p:cBhvr>
                                        <p:cTn id="30" dur="500" fill="hold"/>
                                        <p:tgtEl>
                                          <p:spTgt spid="234499">
                                            <p:txEl>
                                              <p:pRg st="3" end="3"/>
                                            </p:txEl>
                                          </p:spTgt>
                                        </p:tgtEl>
                                        <p:attrNameLst>
                                          <p:attrName>ppt_x</p:attrName>
                                        </p:attrNameLst>
                                      </p:cBhvr>
                                      <p:tavLst>
                                        <p:tav tm="0">
                                          <p:val>
                                            <p:strVal val="#ppt_x"/>
                                          </p:val>
                                        </p:tav>
                                        <p:tav tm="100000">
                                          <p:val>
                                            <p:strVal val="#ppt_x"/>
                                          </p:val>
                                        </p:tav>
                                      </p:tavLst>
                                    </p:anim>
                                    <p:anim calcmode="lin" valueType="num">
                                      <p:cBhvr>
                                        <p:cTn id="31" dur="500" fill="hold"/>
                                        <p:tgtEl>
                                          <p:spTgt spid="234499">
                                            <p:txEl>
                                              <p:pRg st="3" end="3"/>
                                            </p:txEl>
                                          </p:spTgt>
                                        </p:tgtEl>
                                        <p:attrNameLst>
                                          <p:attrName>ppt_y</p:attrName>
                                        </p:attrNameLst>
                                      </p:cBhvr>
                                      <p:tavLst>
                                        <p:tav tm="0">
                                          <p:val>
                                            <p:strVal val="#ppt_y+.05"/>
                                          </p:val>
                                        </p:tav>
                                        <p:tav tm="100000">
                                          <p:val>
                                            <p:strVal val="#ppt_y"/>
                                          </p:val>
                                        </p:tav>
                                      </p:tavLst>
                                    </p:anim>
                                  </p:childTnLst>
                                </p:cTn>
                              </p:par>
                              <p:par>
                                <p:cTn id="32" presetID="44" presetClass="entr" presetSubtype="0" fill="hold" grpId="0" nodeType="withEffect">
                                  <p:stCondLst>
                                    <p:cond delay="0"/>
                                  </p:stCondLst>
                                  <p:childTnLst>
                                    <p:set>
                                      <p:cBhvr>
                                        <p:cTn id="33" dur="1" fill="hold">
                                          <p:stCondLst>
                                            <p:cond delay="0"/>
                                          </p:stCondLst>
                                        </p:cTn>
                                        <p:tgtEl>
                                          <p:spTgt spid="234499">
                                            <p:txEl>
                                              <p:pRg st="4" end="4"/>
                                            </p:txEl>
                                          </p:spTgt>
                                        </p:tgtEl>
                                        <p:attrNameLst>
                                          <p:attrName>style.visibility</p:attrName>
                                        </p:attrNameLst>
                                      </p:cBhvr>
                                      <p:to>
                                        <p:strVal val="visible"/>
                                      </p:to>
                                    </p:set>
                                    <p:animEffect transition="in" filter="fade">
                                      <p:cBhvr>
                                        <p:cTn id="34" dur="500"/>
                                        <p:tgtEl>
                                          <p:spTgt spid="234499">
                                            <p:txEl>
                                              <p:pRg st="4" end="4"/>
                                            </p:txEl>
                                          </p:spTgt>
                                        </p:tgtEl>
                                      </p:cBhvr>
                                    </p:animEffect>
                                    <p:anim calcmode="lin" valueType="num">
                                      <p:cBhvr>
                                        <p:cTn id="35" dur="500" fill="hold"/>
                                        <p:tgtEl>
                                          <p:spTgt spid="234499">
                                            <p:txEl>
                                              <p:pRg st="4" end="4"/>
                                            </p:txEl>
                                          </p:spTgt>
                                        </p:tgtEl>
                                        <p:attrNameLst>
                                          <p:attrName>ppt_x</p:attrName>
                                        </p:attrNameLst>
                                      </p:cBhvr>
                                      <p:tavLst>
                                        <p:tav tm="0">
                                          <p:val>
                                            <p:strVal val="#ppt_x"/>
                                          </p:val>
                                        </p:tav>
                                        <p:tav tm="100000">
                                          <p:val>
                                            <p:strVal val="#ppt_x"/>
                                          </p:val>
                                        </p:tav>
                                      </p:tavLst>
                                    </p:anim>
                                    <p:anim calcmode="lin" valueType="num">
                                      <p:cBhvr>
                                        <p:cTn id="36" dur="500" fill="hold"/>
                                        <p:tgtEl>
                                          <p:spTgt spid="234499">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8" grpId="0"/>
      <p:bldP spid="234499" grpId="0" build="p">
        <p:tmplLst>
          <p:tmpl lvl="1">
            <p:tnLst>
              <p:par>
                <p:cTn presetID="44" presetClass="entr" presetSubtype="0" fill="hold" nodeType="clickEffect">
                  <p:stCondLst>
                    <p:cond delay="0"/>
                  </p:stCondLst>
                  <p:childTnLst>
                    <p:set>
                      <p:cBhvr>
                        <p:cTn dur="1" fill="hold">
                          <p:stCondLst>
                            <p:cond delay="0"/>
                          </p:stCondLst>
                        </p:cTn>
                        <p:tgtEl>
                          <p:spTgt spid="234499"/>
                        </p:tgtEl>
                        <p:attrNameLst>
                          <p:attrName>style.visibility</p:attrName>
                        </p:attrNameLst>
                      </p:cBhvr>
                      <p:to>
                        <p:strVal val="visible"/>
                      </p:to>
                    </p:set>
                    <p:animEffect transition="in" filter="fade">
                      <p:cBhvr>
                        <p:cTn dur="500"/>
                        <p:tgtEl>
                          <p:spTgt spid="234499"/>
                        </p:tgtEl>
                      </p:cBhvr>
                    </p:animEffect>
                    <p:anim calcmode="lin" valueType="num">
                      <p:cBhvr>
                        <p:cTn dur="500" fill="hold"/>
                        <p:tgtEl>
                          <p:spTgt spid="234499"/>
                        </p:tgtEl>
                        <p:attrNameLst>
                          <p:attrName>ppt_x</p:attrName>
                        </p:attrNameLst>
                      </p:cBhvr>
                      <p:tavLst>
                        <p:tav tm="0">
                          <p:val>
                            <p:strVal val="#ppt_x"/>
                          </p:val>
                        </p:tav>
                        <p:tav tm="100000">
                          <p:val>
                            <p:strVal val="#ppt_x"/>
                          </p:val>
                        </p:tav>
                      </p:tavLst>
                    </p:anim>
                    <p:anim calcmode="lin" valueType="num">
                      <p:cBhvr>
                        <p:cTn dur="500" fill="hold"/>
                        <p:tgtEl>
                          <p:spTgt spid="234499"/>
                        </p:tgtEl>
                        <p:attrNameLst>
                          <p:attrName>ppt_y</p:attrName>
                        </p:attrNameLst>
                      </p:cBhvr>
                      <p:tavLst>
                        <p:tav tm="0">
                          <p:val>
                            <p:strVal val="#ppt_y+.05"/>
                          </p:val>
                        </p:tav>
                        <p:tav tm="100000">
                          <p:val>
                            <p:strVal val="#ppt_y"/>
                          </p:val>
                        </p:tav>
                      </p:tavLst>
                    </p:anim>
                  </p:childTnLst>
                </p:cTn>
              </p:par>
            </p:tnLst>
          </p:tmpl>
          <p:tmpl lvl="2">
            <p:tnLst>
              <p:par>
                <p:cTn presetID="44" presetClass="entr" presetSubtype="0" fill="hold" nodeType="withEffect">
                  <p:stCondLst>
                    <p:cond delay="0"/>
                  </p:stCondLst>
                  <p:childTnLst>
                    <p:set>
                      <p:cBhvr>
                        <p:cTn dur="1" fill="hold">
                          <p:stCondLst>
                            <p:cond delay="0"/>
                          </p:stCondLst>
                        </p:cTn>
                        <p:tgtEl>
                          <p:spTgt spid="234499"/>
                        </p:tgtEl>
                        <p:attrNameLst>
                          <p:attrName>style.visibility</p:attrName>
                        </p:attrNameLst>
                      </p:cBhvr>
                      <p:to>
                        <p:strVal val="visible"/>
                      </p:to>
                    </p:set>
                    <p:animEffect transition="in" filter="fade">
                      <p:cBhvr>
                        <p:cTn dur="500"/>
                        <p:tgtEl>
                          <p:spTgt spid="234499"/>
                        </p:tgtEl>
                      </p:cBhvr>
                    </p:animEffect>
                    <p:anim calcmode="lin" valueType="num">
                      <p:cBhvr>
                        <p:cTn dur="500" fill="hold"/>
                        <p:tgtEl>
                          <p:spTgt spid="234499"/>
                        </p:tgtEl>
                        <p:attrNameLst>
                          <p:attrName>ppt_x</p:attrName>
                        </p:attrNameLst>
                      </p:cBhvr>
                      <p:tavLst>
                        <p:tav tm="0">
                          <p:val>
                            <p:strVal val="#ppt_x"/>
                          </p:val>
                        </p:tav>
                        <p:tav tm="100000">
                          <p:val>
                            <p:strVal val="#ppt_x"/>
                          </p:val>
                        </p:tav>
                      </p:tavLst>
                    </p:anim>
                    <p:anim calcmode="lin" valueType="num">
                      <p:cBhvr>
                        <p:cTn dur="500" fill="hold"/>
                        <p:tgtEl>
                          <p:spTgt spid="234499"/>
                        </p:tgtEl>
                        <p:attrNameLst>
                          <p:attrName>ppt_y</p:attrName>
                        </p:attrNameLst>
                      </p:cBhvr>
                      <p:tavLst>
                        <p:tav tm="0">
                          <p:val>
                            <p:strVal val="#ppt_y+.05"/>
                          </p:val>
                        </p:tav>
                        <p:tav tm="100000">
                          <p:val>
                            <p:strVal val="#ppt_y"/>
                          </p:val>
                        </p:tav>
                      </p:tavLst>
                    </p:anim>
                  </p:childTnLst>
                </p:cTn>
              </p:par>
            </p:tnLst>
          </p:tmpl>
          <p:tmpl lvl="3">
            <p:tnLst>
              <p:par>
                <p:cTn presetID="44" presetClass="entr" presetSubtype="0" fill="hold" nodeType="withEffect">
                  <p:stCondLst>
                    <p:cond delay="0"/>
                  </p:stCondLst>
                  <p:childTnLst>
                    <p:set>
                      <p:cBhvr>
                        <p:cTn dur="1" fill="hold">
                          <p:stCondLst>
                            <p:cond delay="0"/>
                          </p:stCondLst>
                        </p:cTn>
                        <p:tgtEl>
                          <p:spTgt spid="234499"/>
                        </p:tgtEl>
                        <p:attrNameLst>
                          <p:attrName>style.visibility</p:attrName>
                        </p:attrNameLst>
                      </p:cBhvr>
                      <p:to>
                        <p:strVal val="visible"/>
                      </p:to>
                    </p:set>
                    <p:animEffect transition="in" filter="fade">
                      <p:cBhvr>
                        <p:cTn dur="500"/>
                        <p:tgtEl>
                          <p:spTgt spid="234499"/>
                        </p:tgtEl>
                      </p:cBhvr>
                    </p:animEffect>
                    <p:anim calcmode="lin" valueType="num">
                      <p:cBhvr>
                        <p:cTn dur="500" fill="hold"/>
                        <p:tgtEl>
                          <p:spTgt spid="234499"/>
                        </p:tgtEl>
                        <p:attrNameLst>
                          <p:attrName>ppt_x</p:attrName>
                        </p:attrNameLst>
                      </p:cBhvr>
                      <p:tavLst>
                        <p:tav tm="0">
                          <p:val>
                            <p:strVal val="#ppt_x"/>
                          </p:val>
                        </p:tav>
                        <p:tav tm="100000">
                          <p:val>
                            <p:strVal val="#ppt_x"/>
                          </p:val>
                        </p:tav>
                      </p:tavLst>
                    </p:anim>
                    <p:anim calcmode="lin" valueType="num">
                      <p:cBhvr>
                        <p:cTn dur="500" fill="hold"/>
                        <p:tgtEl>
                          <p:spTgt spid="234499"/>
                        </p:tgtEl>
                        <p:attrNameLst>
                          <p:attrName>ppt_y</p:attrName>
                        </p:attrNameLst>
                      </p:cBhvr>
                      <p:tavLst>
                        <p:tav tm="0">
                          <p:val>
                            <p:strVal val="#ppt_y+.05"/>
                          </p:val>
                        </p:tav>
                        <p:tav tm="100000">
                          <p:val>
                            <p:strVal val="#ppt_y"/>
                          </p:val>
                        </p:tav>
                      </p:tavLst>
                    </p:anim>
                  </p:childTnLst>
                </p:cTn>
              </p:par>
            </p:tnLst>
          </p:tmpl>
          <p:tmpl lvl="4">
            <p:tnLst>
              <p:par>
                <p:cTn presetID="44" presetClass="entr" presetSubtype="0" fill="hold" nodeType="withEffect">
                  <p:stCondLst>
                    <p:cond delay="0"/>
                  </p:stCondLst>
                  <p:childTnLst>
                    <p:set>
                      <p:cBhvr>
                        <p:cTn dur="1" fill="hold">
                          <p:stCondLst>
                            <p:cond delay="0"/>
                          </p:stCondLst>
                        </p:cTn>
                        <p:tgtEl>
                          <p:spTgt spid="234499"/>
                        </p:tgtEl>
                        <p:attrNameLst>
                          <p:attrName>style.visibility</p:attrName>
                        </p:attrNameLst>
                      </p:cBhvr>
                      <p:to>
                        <p:strVal val="visible"/>
                      </p:to>
                    </p:set>
                    <p:animEffect transition="in" filter="fade">
                      <p:cBhvr>
                        <p:cTn dur="500"/>
                        <p:tgtEl>
                          <p:spTgt spid="234499"/>
                        </p:tgtEl>
                      </p:cBhvr>
                    </p:animEffect>
                    <p:anim calcmode="lin" valueType="num">
                      <p:cBhvr>
                        <p:cTn dur="500" fill="hold"/>
                        <p:tgtEl>
                          <p:spTgt spid="234499"/>
                        </p:tgtEl>
                        <p:attrNameLst>
                          <p:attrName>ppt_x</p:attrName>
                        </p:attrNameLst>
                      </p:cBhvr>
                      <p:tavLst>
                        <p:tav tm="0">
                          <p:val>
                            <p:strVal val="#ppt_x"/>
                          </p:val>
                        </p:tav>
                        <p:tav tm="100000">
                          <p:val>
                            <p:strVal val="#ppt_x"/>
                          </p:val>
                        </p:tav>
                      </p:tavLst>
                    </p:anim>
                    <p:anim calcmode="lin" valueType="num">
                      <p:cBhvr>
                        <p:cTn dur="500" fill="hold"/>
                        <p:tgtEl>
                          <p:spTgt spid="234499"/>
                        </p:tgtEl>
                        <p:attrNameLst>
                          <p:attrName>ppt_y</p:attrName>
                        </p:attrNameLst>
                      </p:cBhvr>
                      <p:tavLst>
                        <p:tav tm="0">
                          <p:val>
                            <p:strVal val="#ppt_y+.05"/>
                          </p:val>
                        </p:tav>
                        <p:tav tm="100000">
                          <p:val>
                            <p:strVal val="#ppt_y"/>
                          </p:val>
                        </p:tav>
                      </p:tavLst>
                    </p:anim>
                  </p:childTnLst>
                </p:cTn>
              </p:par>
            </p:tnLst>
          </p:tmpl>
          <p:tmpl lvl="5">
            <p:tnLst>
              <p:par>
                <p:cTn presetID="44" presetClass="entr" presetSubtype="0" fill="hold" nodeType="withEffect">
                  <p:stCondLst>
                    <p:cond delay="0"/>
                  </p:stCondLst>
                  <p:childTnLst>
                    <p:set>
                      <p:cBhvr>
                        <p:cTn dur="1" fill="hold">
                          <p:stCondLst>
                            <p:cond delay="0"/>
                          </p:stCondLst>
                        </p:cTn>
                        <p:tgtEl>
                          <p:spTgt spid="234499"/>
                        </p:tgtEl>
                        <p:attrNameLst>
                          <p:attrName>style.visibility</p:attrName>
                        </p:attrNameLst>
                      </p:cBhvr>
                      <p:to>
                        <p:strVal val="visible"/>
                      </p:to>
                    </p:set>
                    <p:animEffect transition="in" filter="fade">
                      <p:cBhvr>
                        <p:cTn dur="500"/>
                        <p:tgtEl>
                          <p:spTgt spid="234499"/>
                        </p:tgtEl>
                      </p:cBhvr>
                    </p:animEffect>
                    <p:anim calcmode="lin" valueType="num">
                      <p:cBhvr>
                        <p:cTn dur="500" fill="hold"/>
                        <p:tgtEl>
                          <p:spTgt spid="234499"/>
                        </p:tgtEl>
                        <p:attrNameLst>
                          <p:attrName>ppt_x</p:attrName>
                        </p:attrNameLst>
                      </p:cBhvr>
                      <p:tavLst>
                        <p:tav tm="0">
                          <p:val>
                            <p:strVal val="#ppt_x"/>
                          </p:val>
                        </p:tav>
                        <p:tav tm="100000">
                          <p:val>
                            <p:strVal val="#ppt_x"/>
                          </p:val>
                        </p:tav>
                      </p:tavLst>
                    </p:anim>
                    <p:anim calcmode="lin" valueType="num">
                      <p:cBhvr>
                        <p:cTn dur="500" fill="hold"/>
                        <p:tgtEl>
                          <p:spTgt spid="234499"/>
                        </p:tgtEl>
                        <p:attrNameLst>
                          <p:attrName>ppt_y</p:attrName>
                        </p:attrNameLst>
                      </p:cBhvr>
                      <p:tavLst>
                        <p:tav tm="0">
                          <p:val>
                            <p:strVal val="#ppt_y+.05"/>
                          </p:val>
                        </p:tav>
                        <p:tav tm="100000">
                          <p:val>
                            <p:strVal val="#ppt_y"/>
                          </p:val>
                        </p:tav>
                      </p:tavLst>
                    </p:anim>
                  </p:childTnLst>
                </p:cTn>
              </p:par>
            </p:tnLst>
          </p:tmpl>
        </p:tmplLst>
      </p:bldP>
    </p:bldLst>
  </p:timing>
  <p:hf sldNum="0" hdr="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defRPr>
      </a:lvl3pPr>
      <a:lvl4pPr marL="1600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Grp="1" noChangeArrowheads="1"/>
          </p:cNvSpPr>
          <p:nvPr>
            <p:ph type="dt" sz="quarter" idx="10"/>
          </p:nvPr>
        </p:nvSpPr>
        <p:spPr>
          <a:noFill/>
        </p:spPr>
        <p:txBody>
          <a:bodyPr/>
          <a:lstStyle/>
          <a:p>
            <a:r>
              <a:rPr lang="en-US" smtClean="0"/>
              <a:t>Kenneth Buchholtz </a:t>
            </a:r>
            <a:endParaRPr lang="en-IE" smtClean="0"/>
          </a:p>
        </p:txBody>
      </p:sp>
      <p:sp>
        <p:nvSpPr>
          <p:cNvPr id="15362" name="Rectangle 5"/>
          <p:cNvSpPr>
            <a:spLocks noGrp="1" noChangeArrowheads="1"/>
          </p:cNvSpPr>
          <p:nvPr>
            <p:ph type="ftr" sz="quarter" idx="11"/>
          </p:nvPr>
        </p:nvSpPr>
        <p:spPr>
          <a:noFill/>
        </p:spPr>
        <p:txBody>
          <a:bodyPr/>
          <a:lstStyle/>
          <a:p>
            <a:r>
              <a:rPr lang="en-IE" smtClean="0"/>
              <a:t>Campbell International</a:t>
            </a:r>
          </a:p>
        </p:txBody>
      </p:sp>
      <p:sp>
        <p:nvSpPr>
          <p:cNvPr id="15363" name="Rectangle 2"/>
          <p:cNvSpPr>
            <a:spLocks noGrp="1" noChangeArrowheads="1"/>
          </p:cNvSpPr>
          <p:nvPr>
            <p:ph type="ctrTitle"/>
          </p:nvPr>
        </p:nvSpPr>
        <p:spPr>
          <a:xfrm>
            <a:off x="1428750" y="0"/>
            <a:ext cx="7072313" cy="2813050"/>
          </a:xfrm>
        </p:spPr>
        <p:txBody>
          <a:bodyPr/>
          <a:lstStyle/>
          <a:p>
            <a:pPr eaLnBrk="1" hangingPunct="1"/>
            <a:r>
              <a:rPr lang="en-IE" sz="5900" b="1" smtClean="0"/>
              <a:t>Career Development</a:t>
            </a:r>
            <a:br>
              <a:rPr lang="en-IE" sz="5900" b="1" smtClean="0"/>
            </a:br>
            <a:r>
              <a:rPr lang="en-IE" sz="5900" b="1" smtClean="0"/>
              <a:t> </a:t>
            </a:r>
          </a:p>
        </p:txBody>
      </p:sp>
      <p:sp>
        <p:nvSpPr>
          <p:cNvPr id="15364" name="Rectangle 3"/>
          <p:cNvSpPr>
            <a:spLocks noGrp="1" noChangeArrowheads="1"/>
          </p:cNvSpPr>
          <p:nvPr>
            <p:ph type="subTitle" idx="1"/>
          </p:nvPr>
        </p:nvSpPr>
        <p:spPr>
          <a:xfrm>
            <a:off x="468313" y="2927350"/>
            <a:ext cx="8218487" cy="3309938"/>
          </a:xfrm>
        </p:spPr>
        <p:txBody>
          <a:bodyPr/>
          <a:lstStyle/>
          <a:p>
            <a:pPr eaLnBrk="1" hangingPunct="1"/>
            <a:endParaRPr lang="en-IE" sz="2600" b="1" smtClean="0"/>
          </a:p>
          <a:p>
            <a:pPr eaLnBrk="1" hangingPunct="1"/>
            <a:endParaRPr lang="en-IE" sz="2600" b="1" smtClean="0"/>
          </a:p>
          <a:p>
            <a:pPr eaLnBrk="1" hangingPunct="1"/>
            <a:r>
              <a:rPr lang="en-IE" sz="2600" b="1" smtClean="0"/>
              <a:t>Campbell International</a:t>
            </a:r>
          </a:p>
          <a:p>
            <a:pPr eaLnBrk="1" hangingPunct="1"/>
            <a:r>
              <a:rPr lang="en-IE" sz="2600" b="1" smtClean="0"/>
              <a:t>Human Resource Consultants</a:t>
            </a:r>
          </a:p>
          <a:p>
            <a:pPr eaLnBrk="1" hangingPunct="1"/>
            <a:r>
              <a:rPr lang="en-IE" sz="2600" b="1" smtClean="0"/>
              <a:t>www.campbellinternational.net</a:t>
            </a:r>
          </a:p>
        </p:txBody>
      </p:sp>
      <p:sp>
        <p:nvSpPr>
          <p:cNvPr id="1536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E"/>
          </a:p>
        </p:txBody>
      </p:sp>
      <p:pic>
        <p:nvPicPr>
          <p:cNvPr id="15366" name="Picture 5"/>
          <p:cNvPicPr>
            <a:picLocks noChangeAspect="1" noChangeArrowheads="1"/>
          </p:cNvPicPr>
          <p:nvPr/>
        </p:nvPicPr>
        <p:blipFill>
          <a:blip r:embed="rId2"/>
          <a:srcRect/>
          <a:stretch>
            <a:fillRect/>
          </a:stretch>
        </p:blipFill>
        <p:spPr bwMode="auto">
          <a:xfrm>
            <a:off x="0" y="0"/>
            <a:ext cx="1362075" cy="191611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IE" b="1" smtClean="0"/>
              <a:t>Career Development</a:t>
            </a:r>
            <a:endParaRPr lang="en-IE" smtClean="0"/>
          </a:p>
        </p:txBody>
      </p:sp>
      <p:sp>
        <p:nvSpPr>
          <p:cNvPr id="24578" name="Date Placeholder 3"/>
          <p:cNvSpPr>
            <a:spLocks noGrp="1"/>
          </p:cNvSpPr>
          <p:nvPr>
            <p:ph type="dt" sz="quarter" idx="10"/>
          </p:nvPr>
        </p:nvSpPr>
        <p:spPr>
          <a:noFill/>
        </p:spPr>
        <p:txBody>
          <a:bodyPr/>
          <a:lstStyle/>
          <a:p>
            <a:r>
              <a:rPr lang="en-US" smtClean="0"/>
              <a:t>Kenneth Buchholtz </a:t>
            </a:r>
            <a:endParaRPr lang="en-IE" smtClean="0"/>
          </a:p>
        </p:txBody>
      </p:sp>
      <p:sp>
        <p:nvSpPr>
          <p:cNvPr id="24579" name="Footer Placeholder 4"/>
          <p:cNvSpPr>
            <a:spLocks noGrp="1"/>
          </p:cNvSpPr>
          <p:nvPr>
            <p:ph type="ftr" sz="quarter" idx="11"/>
          </p:nvPr>
        </p:nvSpPr>
        <p:spPr>
          <a:noFill/>
        </p:spPr>
        <p:txBody>
          <a:bodyPr/>
          <a:lstStyle/>
          <a:p>
            <a:r>
              <a:rPr lang="en-IE" smtClean="0"/>
              <a:t>Campbell International</a:t>
            </a:r>
          </a:p>
        </p:txBody>
      </p:sp>
      <p:pic>
        <p:nvPicPr>
          <p:cNvPr id="24580" name="Picture 2"/>
          <p:cNvPicPr>
            <a:picLocks noGrp="1" noChangeAspect="1" noChangeArrowheads="1"/>
          </p:cNvPicPr>
          <p:nvPr>
            <p:ph idx="1"/>
          </p:nvPr>
        </p:nvPicPr>
        <p:blipFill>
          <a:blip r:embed="rId2"/>
          <a:srcRect/>
          <a:stretch>
            <a:fillRect/>
          </a:stretch>
        </p:blipFill>
        <p:spPr>
          <a:xfrm>
            <a:off x="539750" y="1844675"/>
            <a:ext cx="8064500" cy="4321175"/>
          </a:xfrm>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IE" b="1" smtClean="0"/>
              <a:t>Career Development</a:t>
            </a:r>
            <a:endParaRPr lang="en-IE" smtClean="0"/>
          </a:p>
        </p:txBody>
      </p:sp>
      <p:sp>
        <p:nvSpPr>
          <p:cNvPr id="25602" name="Date Placeholder 3"/>
          <p:cNvSpPr>
            <a:spLocks noGrp="1"/>
          </p:cNvSpPr>
          <p:nvPr>
            <p:ph type="dt" sz="quarter" idx="10"/>
          </p:nvPr>
        </p:nvSpPr>
        <p:spPr>
          <a:noFill/>
        </p:spPr>
        <p:txBody>
          <a:bodyPr/>
          <a:lstStyle/>
          <a:p>
            <a:r>
              <a:rPr lang="en-US" smtClean="0"/>
              <a:t>Kenneth Buchholtz </a:t>
            </a:r>
            <a:endParaRPr lang="en-IE" smtClean="0"/>
          </a:p>
        </p:txBody>
      </p:sp>
      <p:sp>
        <p:nvSpPr>
          <p:cNvPr id="25603" name="Footer Placeholder 4"/>
          <p:cNvSpPr>
            <a:spLocks noGrp="1"/>
          </p:cNvSpPr>
          <p:nvPr>
            <p:ph type="ftr" sz="quarter" idx="11"/>
          </p:nvPr>
        </p:nvSpPr>
        <p:spPr>
          <a:noFill/>
        </p:spPr>
        <p:txBody>
          <a:bodyPr/>
          <a:lstStyle/>
          <a:p>
            <a:r>
              <a:rPr lang="en-IE" smtClean="0"/>
              <a:t>Campbell International</a:t>
            </a:r>
          </a:p>
        </p:txBody>
      </p:sp>
      <p:pic>
        <p:nvPicPr>
          <p:cNvPr id="25604" name="Picture 2"/>
          <p:cNvPicPr>
            <a:picLocks noGrp="1" noChangeAspect="1" noChangeArrowheads="1"/>
          </p:cNvPicPr>
          <p:nvPr>
            <p:ph idx="1"/>
          </p:nvPr>
        </p:nvPicPr>
        <p:blipFill>
          <a:blip r:embed="rId2"/>
          <a:srcRect/>
          <a:stretch>
            <a:fillRect/>
          </a:stretch>
        </p:blipFill>
        <p:spPr>
          <a:xfrm>
            <a:off x="539750" y="1700213"/>
            <a:ext cx="8135938" cy="4465637"/>
          </a:xfrm>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IE" b="1" smtClean="0"/>
              <a:t>Career Development</a:t>
            </a:r>
            <a:endParaRPr lang="en-IE" smtClean="0"/>
          </a:p>
        </p:txBody>
      </p:sp>
      <p:sp>
        <p:nvSpPr>
          <p:cNvPr id="26626" name="Date Placeholder 3"/>
          <p:cNvSpPr>
            <a:spLocks noGrp="1"/>
          </p:cNvSpPr>
          <p:nvPr>
            <p:ph type="dt" sz="quarter" idx="10"/>
          </p:nvPr>
        </p:nvSpPr>
        <p:spPr>
          <a:noFill/>
        </p:spPr>
        <p:txBody>
          <a:bodyPr/>
          <a:lstStyle/>
          <a:p>
            <a:r>
              <a:rPr lang="en-US" smtClean="0"/>
              <a:t>Kenneth Buchholtz </a:t>
            </a:r>
            <a:endParaRPr lang="en-IE" smtClean="0"/>
          </a:p>
        </p:txBody>
      </p:sp>
      <p:sp>
        <p:nvSpPr>
          <p:cNvPr id="26627" name="Footer Placeholder 4"/>
          <p:cNvSpPr>
            <a:spLocks noGrp="1"/>
          </p:cNvSpPr>
          <p:nvPr>
            <p:ph type="ftr" sz="quarter" idx="11"/>
          </p:nvPr>
        </p:nvSpPr>
        <p:spPr>
          <a:noFill/>
        </p:spPr>
        <p:txBody>
          <a:bodyPr/>
          <a:lstStyle/>
          <a:p>
            <a:r>
              <a:rPr lang="en-IE" smtClean="0"/>
              <a:t>Campbell International</a:t>
            </a:r>
          </a:p>
        </p:txBody>
      </p:sp>
      <p:pic>
        <p:nvPicPr>
          <p:cNvPr id="26628" name="Picture 2"/>
          <p:cNvPicPr>
            <a:picLocks noGrp="1" noChangeAspect="1" noChangeArrowheads="1"/>
          </p:cNvPicPr>
          <p:nvPr>
            <p:ph idx="1"/>
          </p:nvPr>
        </p:nvPicPr>
        <p:blipFill>
          <a:blip r:embed="rId2"/>
          <a:srcRect/>
          <a:stretch>
            <a:fillRect/>
          </a:stretch>
        </p:blipFill>
        <p:spPr>
          <a:xfrm>
            <a:off x="971550" y="1917700"/>
            <a:ext cx="7272338" cy="4248150"/>
          </a:xfrm>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IE" b="1" smtClean="0"/>
              <a:t>Career Development</a:t>
            </a:r>
            <a:endParaRPr lang="en-IE" smtClean="0"/>
          </a:p>
        </p:txBody>
      </p:sp>
      <p:sp>
        <p:nvSpPr>
          <p:cNvPr id="27650" name="Date Placeholder 3"/>
          <p:cNvSpPr>
            <a:spLocks noGrp="1"/>
          </p:cNvSpPr>
          <p:nvPr>
            <p:ph type="dt" sz="quarter" idx="10"/>
          </p:nvPr>
        </p:nvSpPr>
        <p:spPr>
          <a:noFill/>
        </p:spPr>
        <p:txBody>
          <a:bodyPr/>
          <a:lstStyle/>
          <a:p>
            <a:r>
              <a:rPr lang="en-US" smtClean="0"/>
              <a:t>Kenneth Buchholtz </a:t>
            </a:r>
            <a:endParaRPr lang="en-IE" smtClean="0"/>
          </a:p>
        </p:txBody>
      </p:sp>
      <p:sp>
        <p:nvSpPr>
          <p:cNvPr id="27651" name="Footer Placeholder 4"/>
          <p:cNvSpPr>
            <a:spLocks noGrp="1"/>
          </p:cNvSpPr>
          <p:nvPr>
            <p:ph type="ftr" sz="quarter" idx="11"/>
          </p:nvPr>
        </p:nvSpPr>
        <p:spPr>
          <a:noFill/>
        </p:spPr>
        <p:txBody>
          <a:bodyPr/>
          <a:lstStyle/>
          <a:p>
            <a:r>
              <a:rPr lang="en-IE" smtClean="0"/>
              <a:t>Campbell International</a:t>
            </a:r>
          </a:p>
        </p:txBody>
      </p:sp>
      <p:pic>
        <p:nvPicPr>
          <p:cNvPr id="27652" name="Picture 2"/>
          <p:cNvPicPr>
            <a:picLocks noGrp="1" noChangeAspect="1" noChangeArrowheads="1"/>
          </p:cNvPicPr>
          <p:nvPr>
            <p:ph idx="1"/>
          </p:nvPr>
        </p:nvPicPr>
        <p:blipFill>
          <a:blip r:embed="rId2"/>
          <a:srcRect/>
          <a:stretch>
            <a:fillRect/>
          </a:stretch>
        </p:blipFill>
        <p:spPr>
          <a:xfrm>
            <a:off x="395288" y="1700213"/>
            <a:ext cx="8497887" cy="4537075"/>
          </a:xfrm>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IE" b="1" smtClean="0"/>
              <a:t>Career Development</a:t>
            </a:r>
            <a:endParaRPr lang="en-IE" smtClean="0"/>
          </a:p>
        </p:txBody>
      </p:sp>
      <p:sp>
        <p:nvSpPr>
          <p:cNvPr id="28674" name="Date Placeholder 3"/>
          <p:cNvSpPr>
            <a:spLocks noGrp="1"/>
          </p:cNvSpPr>
          <p:nvPr>
            <p:ph type="dt" sz="quarter" idx="10"/>
          </p:nvPr>
        </p:nvSpPr>
        <p:spPr>
          <a:noFill/>
        </p:spPr>
        <p:txBody>
          <a:bodyPr/>
          <a:lstStyle/>
          <a:p>
            <a:r>
              <a:rPr lang="en-US" smtClean="0"/>
              <a:t>Kenneth Buchholtz </a:t>
            </a:r>
            <a:endParaRPr lang="en-IE" smtClean="0"/>
          </a:p>
        </p:txBody>
      </p:sp>
      <p:sp>
        <p:nvSpPr>
          <p:cNvPr id="28675" name="Footer Placeholder 4"/>
          <p:cNvSpPr>
            <a:spLocks noGrp="1"/>
          </p:cNvSpPr>
          <p:nvPr>
            <p:ph type="ftr" sz="quarter" idx="11"/>
          </p:nvPr>
        </p:nvSpPr>
        <p:spPr>
          <a:noFill/>
        </p:spPr>
        <p:txBody>
          <a:bodyPr/>
          <a:lstStyle/>
          <a:p>
            <a:r>
              <a:rPr lang="en-IE" smtClean="0"/>
              <a:t>Campbell International</a:t>
            </a:r>
          </a:p>
        </p:txBody>
      </p:sp>
      <p:pic>
        <p:nvPicPr>
          <p:cNvPr id="28676" name="Picture 2"/>
          <p:cNvPicPr>
            <a:picLocks noGrp="1" noChangeAspect="1" noChangeArrowheads="1"/>
          </p:cNvPicPr>
          <p:nvPr>
            <p:ph idx="1"/>
          </p:nvPr>
        </p:nvPicPr>
        <p:blipFill>
          <a:blip r:embed="rId2"/>
          <a:srcRect/>
          <a:stretch>
            <a:fillRect/>
          </a:stretch>
        </p:blipFill>
        <p:spPr>
          <a:xfrm>
            <a:off x="323850" y="1773238"/>
            <a:ext cx="8351838" cy="4032250"/>
          </a:xfrm>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IE" b="1" smtClean="0"/>
              <a:t>Career Development</a:t>
            </a:r>
            <a:endParaRPr lang="en-IE" smtClean="0"/>
          </a:p>
        </p:txBody>
      </p:sp>
      <p:sp>
        <p:nvSpPr>
          <p:cNvPr id="29698" name="Date Placeholder 3"/>
          <p:cNvSpPr>
            <a:spLocks noGrp="1"/>
          </p:cNvSpPr>
          <p:nvPr>
            <p:ph type="dt" sz="quarter" idx="10"/>
          </p:nvPr>
        </p:nvSpPr>
        <p:spPr>
          <a:noFill/>
        </p:spPr>
        <p:txBody>
          <a:bodyPr/>
          <a:lstStyle/>
          <a:p>
            <a:r>
              <a:rPr lang="en-US" smtClean="0"/>
              <a:t>Kenneth Buchholtz </a:t>
            </a:r>
            <a:endParaRPr lang="en-IE" smtClean="0"/>
          </a:p>
        </p:txBody>
      </p:sp>
      <p:sp>
        <p:nvSpPr>
          <p:cNvPr id="29699" name="Footer Placeholder 4"/>
          <p:cNvSpPr>
            <a:spLocks noGrp="1"/>
          </p:cNvSpPr>
          <p:nvPr>
            <p:ph type="ftr" sz="quarter" idx="11"/>
          </p:nvPr>
        </p:nvSpPr>
        <p:spPr>
          <a:noFill/>
        </p:spPr>
        <p:txBody>
          <a:bodyPr/>
          <a:lstStyle/>
          <a:p>
            <a:r>
              <a:rPr lang="en-IE" smtClean="0"/>
              <a:t>Campbell International</a:t>
            </a:r>
          </a:p>
        </p:txBody>
      </p:sp>
      <p:pic>
        <p:nvPicPr>
          <p:cNvPr id="29700" name="Picture 2"/>
          <p:cNvPicPr>
            <a:picLocks noGrp="1" noChangeAspect="1" noChangeArrowheads="1"/>
          </p:cNvPicPr>
          <p:nvPr>
            <p:ph idx="1"/>
          </p:nvPr>
        </p:nvPicPr>
        <p:blipFill>
          <a:blip r:embed="rId2"/>
          <a:srcRect/>
          <a:stretch>
            <a:fillRect/>
          </a:stretch>
        </p:blipFill>
        <p:spPr>
          <a:xfrm>
            <a:off x="755650" y="1700213"/>
            <a:ext cx="7561263" cy="4392612"/>
          </a:xfrm>
        </p:spPr>
      </p:pic>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IE" b="1" smtClean="0"/>
              <a:t>Career Development</a:t>
            </a:r>
            <a:endParaRPr lang="en-IE" smtClean="0"/>
          </a:p>
        </p:txBody>
      </p:sp>
      <p:sp>
        <p:nvSpPr>
          <p:cNvPr id="30722" name="Content Placeholder 2"/>
          <p:cNvSpPr>
            <a:spLocks noGrp="1"/>
          </p:cNvSpPr>
          <p:nvPr>
            <p:ph idx="1"/>
          </p:nvPr>
        </p:nvSpPr>
        <p:spPr/>
        <p:txBody>
          <a:bodyPr/>
          <a:lstStyle/>
          <a:p>
            <a:r>
              <a:rPr lang="en-GB" smtClean="0"/>
              <a:t>Aforementioned is the ideal situation </a:t>
            </a:r>
          </a:p>
          <a:p>
            <a:endParaRPr lang="en-GB" smtClean="0"/>
          </a:p>
          <a:p>
            <a:r>
              <a:rPr lang="en-GB" smtClean="0"/>
              <a:t>Most people work in the small and medium size enterprises who don’t have HR manager</a:t>
            </a:r>
          </a:p>
          <a:p>
            <a:endParaRPr lang="en-GB" smtClean="0"/>
          </a:p>
          <a:p>
            <a:r>
              <a:rPr lang="en-GB" smtClean="0"/>
              <a:t>People are responsible for their own career</a:t>
            </a:r>
            <a:endParaRPr lang="en-IE" smtClean="0"/>
          </a:p>
        </p:txBody>
      </p:sp>
      <p:sp>
        <p:nvSpPr>
          <p:cNvPr id="30723" name="Date Placeholder 3"/>
          <p:cNvSpPr>
            <a:spLocks noGrp="1"/>
          </p:cNvSpPr>
          <p:nvPr>
            <p:ph type="dt" sz="quarter" idx="10"/>
          </p:nvPr>
        </p:nvSpPr>
        <p:spPr>
          <a:noFill/>
        </p:spPr>
        <p:txBody>
          <a:bodyPr/>
          <a:lstStyle/>
          <a:p>
            <a:r>
              <a:rPr lang="en-US" smtClean="0"/>
              <a:t>Kenneth Buchholtz </a:t>
            </a:r>
            <a:endParaRPr lang="en-IE" smtClean="0"/>
          </a:p>
        </p:txBody>
      </p:sp>
      <p:sp>
        <p:nvSpPr>
          <p:cNvPr id="30724"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IE" b="1" smtClean="0"/>
              <a:t>Career Development</a:t>
            </a:r>
            <a:endParaRPr lang="en-IE" smtClean="0"/>
          </a:p>
        </p:txBody>
      </p:sp>
      <p:sp>
        <p:nvSpPr>
          <p:cNvPr id="31746" name="Content Placeholder 2"/>
          <p:cNvSpPr>
            <a:spLocks noGrp="1"/>
          </p:cNvSpPr>
          <p:nvPr>
            <p:ph idx="1"/>
          </p:nvPr>
        </p:nvSpPr>
        <p:spPr/>
        <p:txBody>
          <a:bodyPr/>
          <a:lstStyle/>
          <a:p>
            <a:pPr>
              <a:buFont typeface="Wingdings" pitchFamily="2" charset="2"/>
              <a:buNone/>
            </a:pPr>
            <a:r>
              <a:rPr lang="en-GB" sz="2400" b="1" smtClean="0"/>
              <a:t>Careers can develop: -</a:t>
            </a:r>
          </a:p>
          <a:p>
            <a:r>
              <a:rPr lang="en-GB" sz="2400" smtClean="0"/>
              <a:t>Career Progression (upwards)</a:t>
            </a:r>
          </a:p>
          <a:p>
            <a:r>
              <a:rPr lang="en-GB" sz="2400" smtClean="0"/>
              <a:t>Balance off the right mix between employee and position</a:t>
            </a:r>
          </a:p>
          <a:p>
            <a:r>
              <a:rPr lang="en-GB" sz="2400" smtClean="0"/>
              <a:t>Stagnation (levelling off) </a:t>
            </a:r>
          </a:p>
          <a:p>
            <a:r>
              <a:rPr lang="en-GB" sz="2400" smtClean="0"/>
              <a:t>Redundancy – company needs less employees</a:t>
            </a:r>
          </a:p>
          <a:p>
            <a:r>
              <a:rPr lang="en-GB" sz="2400" smtClean="0"/>
              <a:t>Outplacement – there is a perceived performance issue</a:t>
            </a:r>
          </a:p>
          <a:p>
            <a:r>
              <a:rPr lang="en-GB" sz="2400" smtClean="0"/>
              <a:t>Career change – employee changes position and or company</a:t>
            </a:r>
          </a:p>
          <a:p>
            <a:endParaRPr lang="en-IE" smtClean="0"/>
          </a:p>
        </p:txBody>
      </p:sp>
      <p:sp>
        <p:nvSpPr>
          <p:cNvPr id="31747" name="Date Placeholder 3"/>
          <p:cNvSpPr>
            <a:spLocks noGrp="1"/>
          </p:cNvSpPr>
          <p:nvPr>
            <p:ph type="dt" sz="quarter" idx="10"/>
          </p:nvPr>
        </p:nvSpPr>
        <p:spPr>
          <a:noFill/>
        </p:spPr>
        <p:txBody>
          <a:bodyPr/>
          <a:lstStyle/>
          <a:p>
            <a:r>
              <a:rPr lang="en-US" smtClean="0"/>
              <a:t>Kenneth Buchholtz </a:t>
            </a:r>
            <a:endParaRPr lang="en-IE" smtClean="0"/>
          </a:p>
        </p:txBody>
      </p:sp>
      <p:sp>
        <p:nvSpPr>
          <p:cNvPr id="31748"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IE" b="1" smtClean="0"/>
              <a:t>Career Development</a:t>
            </a:r>
            <a:endParaRPr lang="en-IE" smtClean="0"/>
          </a:p>
        </p:txBody>
      </p:sp>
      <p:sp>
        <p:nvSpPr>
          <p:cNvPr id="32770" name="Content Placeholder 2"/>
          <p:cNvSpPr>
            <a:spLocks noGrp="1"/>
          </p:cNvSpPr>
          <p:nvPr>
            <p:ph idx="1"/>
          </p:nvPr>
        </p:nvSpPr>
        <p:spPr/>
        <p:txBody>
          <a:bodyPr/>
          <a:lstStyle/>
          <a:p>
            <a:pPr>
              <a:buFont typeface="Wingdings" pitchFamily="2" charset="2"/>
              <a:buNone/>
            </a:pPr>
            <a:r>
              <a:rPr lang="en-GB" sz="2400" smtClean="0"/>
              <a:t>C</a:t>
            </a:r>
          </a:p>
          <a:p>
            <a:pPr>
              <a:buFont typeface="Wingdings" pitchFamily="2" charset="2"/>
              <a:buNone/>
            </a:pPr>
            <a:r>
              <a:rPr lang="en-GB" sz="2400" smtClean="0"/>
              <a:t>H</a:t>
            </a:r>
          </a:p>
          <a:p>
            <a:pPr>
              <a:buFont typeface="Wingdings" pitchFamily="2" charset="2"/>
              <a:buNone/>
            </a:pPr>
            <a:r>
              <a:rPr lang="en-GB" sz="2400" smtClean="0"/>
              <a:t>A</a:t>
            </a:r>
          </a:p>
          <a:p>
            <a:pPr>
              <a:buFont typeface="Wingdings" pitchFamily="2" charset="2"/>
              <a:buNone/>
            </a:pPr>
            <a:r>
              <a:rPr lang="en-GB" sz="2400" smtClean="0"/>
              <a:t>L</a:t>
            </a:r>
          </a:p>
          <a:p>
            <a:pPr>
              <a:buFont typeface="Wingdings" pitchFamily="2" charset="2"/>
              <a:buNone/>
            </a:pPr>
            <a:r>
              <a:rPr lang="en-GB" sz="2400" smtClean="0"/>
              <a:t>L						</a:t>
            </a:r>
          </a:p>
          <a:p>
            <a:pPr>
              <a:buFont typeface="Wingdings" pitchFamily="2" charset="2"/>
              <a:buNone/>
            </a:pPr>
            <a:r>
              <a:rPr lang="en-GB" sz="2400" smtClean="0"/>
              <a:t>E</a:t>
            </a:r>
          </a:p>
          <a:p>
            <a:pPr>
              <a:buFont typeface="Wingdings" pitchFamily="2" charset="2"/>
              <a:buNone/>
            </a:pPr>
            <a:r>
              <a:rPr lang="en-GB" sz="2400" smtClean="0"/>
              <a:t>N</a:t>
            </a:r>
          </a:p>
          <a:p>
            <a:pPr>
              <a:buFont typeface="Wingdings" pitchFamily="2" charset="2"/>
              <a:buNone/>
            </a:pPr>
            <a:r>
              <a:rPr lang="en-GB" sz="2400" smtClean="0"/>
              <a:t>G</a:t>
            </a:r>
          </a:p>
          <a:p>
            <a:pPr>
              <a:buFont typeface="Wingdings" pitchFamily="2" charset="2"/>
              <a:buNone/>
            </a:pPr>
            <a:r>
              <a:rPr lang="en-GB" sz="2400" smtClean="0"/>
              <a:t>E</a:t>
            </a:r>
          </a:p>
          <a:p>
            <a:pPr algn="ctr">
              <a:buFont typeface="Wingdings" pitchFamily="2" charset="2"/>
              <a:buNone/>
            </a:pPr>
            <a:r>
              <a:rPr lang="en-GB" smtClean="0"/>
              <a:t>		skills</a:t>
            </a:r>
          </a:p>
          <a:p>
            <a:pPr>
              <a:buFont typeface="Wingdings" pitchFamily="2" charset="2"/>
              <a:buNone/>
            </a:pPr>
            <a:endParaRPr lang="en-IE" smtClean="0"/>
          </a:p>
        </p:txBody>
      </p:sp>
      <p:sp>
        <p:nvSpPr>
          <p:cNvPr id="32771" name="Date Placeholder 3"/>
          <p:cNvSpPr>
            <a:spLocks noGrp="1"/>
          </p:cNvSpPr>
          <p:nvPr>
            <p:ph type="dt" sz="quarter" idx="10"/>
          </p:nvPr>
        </p:nvSpPr>
        <p:spPr>
          <a:noFill/>
        </p:spPr>
        <p:txBody>
          <a:bodyPr/>
          <a:lstStyle/>
          <a:p>
            <a:r>
              <a:rPr lang="en-US" smtClean="0"/>
              <a:t>Kenneth Buchholtz </a:t>
            </a:r>
            <a:endParaRPr lang="en-IE" smtClean="0"/>
          </a:p>
        </p:txBody>
      </p:sp>
      <p:sp>
        <p:nvSpPr>
          <p:cNvPr id="32772" name="Footer Placeholder 4"/>
          <p:cNvSpPr>
            <a:spLocks noGrp="1"/>
          </p:cNvSpPr>
          <p:nvPr>
            <p:ph type="ftr" sz="quarter" idx="11"/>
          </p:nvPr>
        </p:nvSpPr>
        <p:spPr>
          <a:noFill/>
        </p:spPr>
        <p:txBody>
          <a:bodyPr/>
          <a:lstStyle/>
          <a:p>
            <a:r>
              <a:rPr lang="en-IE" smtClean="0"/>
              <a:t>Campbell International</a:t>
            </a:r>
          </a:p>
        </p:txBody>
      </p:sp>
      <p:graphicFrame>
        <p:nvGraphicFramePr>
          <p:cNvPr id="6" name="Table 5"/>
          <p:cNvGraphicFramePr>
            <a:graphicFrameLocks noGrp="1"/>
          </p:cNvGraphicFramePr>
          <p:nvPr/>
        </p:nvGraphicFramePr>
        <p:xfrm>
          <a:off x="1476375" y="1844675"/>
          <a:ext cx="7200900" cy="3313113"/>
        </p:xfrm>
        <a:graphic>
          <a:graphicData uri="http://schemas.openxmlformats.org/drawingml/2006/table">
            <a:tbl>
              <a:tblPr firstRow="1" bandRow="1">
                <a:tableStyleId>{5C22544A-7EE6-4342-B048-85BDC9FD1C3A}</a:tableStyleId>
              </a:tblPr>
              <a:tblGrid>
                <a:gridCol w="3600400"/>
                <a:gridCol w="3600400"/>
              </a:tblGrid>
              <a:tr h="1656184">
                <a:tc>
                  <a:txBody>
                    <a:bodyPr/>
                    <a:lstStyle/>
                    <a:p>
                      <a:endParaRPr lang="en-GB" dirty="0" smtClean="0"/>
                    </a:p>
                    <a:p>
                      <a:endParaRPr lang="en-GB" dirty="0" smtClean="0"/>
                    </a:p>
                    <a:p>
                      <a:r>
                        <a:rPr lang="en-IE" sz="1800" b="1" kern="1200" dirty="0" smtClean="0">
                          <a:solidFill>
                            <a:schemeClr val="lt1"/>
                          </a:solidFill>
                          <a:latin typeface="+mn-lt"/>
                          <a:ea typeface="+mn-ea"/>
                          <a:cs typeface="+mn-cs"/>
                        </a:rPr>
                        <a:t>High challenge, low skill</a:t>
                      </a:r>
                    </a:p>
                    <a:p>
                      <a:r>
                        <a:rPr lang="en-IE" sz="1800" b="1" kern="1200" dirty="0" smtClean="0">
                          <a:solidFill>
                            <a:schemeClr val="lt1"/>
                          </a:solidFill>
                          <a:latin typeface="+mn-lt"/>
                          <a:ea typeface="+mn-ea"/>
                          <a:cs typeface="+mn-cs"/>
                        </a:rPr>
                        <a:t>equals worry, anxiety</a:t>
                      </a:r>
                      <a:endParaRPr lang="en-IE" dirty="0"/>
                    </a:p>
                  </a:txBody>
                  <a:tcPr/>
                </a:tc>
                <a:tc>
                  <a:txBody>
                    <a:bodyPr/>
                    <a:lstStyle/>
                    <a:p>
                      <a:endParaRPr lang="en-GB" dirty="0" smtClean="0"/>
                    </a:p>
                    <a:p>
                      <a:endParaRPr lang="en-GB" dirty="0" smtClean="0"/>
                    </a:p>
                    <a:p>
                      <a:r>
                        <a:rPr lang="en-IE" sz="1800" b="1" kern="1200" dirty="0" smtClean="0">
                          <a:solidFill>
                            <a:schemeClr val="lt1"/>
                          </a:solidFill>
                          <a:latin typeface="+mn-lt"/>
                          <a:ea typeface="+mn-ea"/>
                          <a:cs typeface="+mn-cs"/>
                        </a:rPr>
                        <a:t>High challenge, high skill</a:t>
                      </a:r>
                    </a:p>
                    <a:p>
                      <a:r>
                        <a:rPr lang="en-IE" sz="1800" b="1" kern="1200" dirty="0" smtClean="0">
                          <a:solidFill>
                            <a:schemeClr val="lt1"/>
                          </a:solidFill>
                          <a:latin typeface="+mn-lt"/>
                          <a:ea typeface="+mn-ea"/>
                          <a:cs typeface="+mn-cs"/>
                        </a:rPr>
                        <a:t>equals flow</a:t>
                      </a:r>
                      <a:endParaRPr lang="en-IE" dirty="0"/>
                    </a:p>
                  </a:txBody>
                  <a:tcPr/>
                </a:tc>
              </a:tr>
              <a:tr h="1656184">
                <a:tc>
                  <a:txBody>
                    <a:bodyPr/>
                    <a:lstStyle/>
                    <a:p>
                      <a:endParaRPr lang="en-GB" dirty="0" smtClean="0"/>
                    </a:p>
                    <a:p>
                      <a:endParaRPr lang="en-GB" dirty="0" smtClean="0"/>
                    </a:p>
                    <a:p>
                      <a:r>
                        <a:rPr lang="en-IE" sz="1800" b="1" kern="1200" dirty="0" smtClean="0">
                          <a:solidFill>
                            <a:schemeClr val="dk1"/>
                          </a:solidFill>
                          <a:latin typeface="+mn-lt"/>
                          <a:ea typeface="+mn-ea"/>
                          <a:cs typeface="+mn-cs"/>
                        </a:rPr>
                        <a:t>Low challenge, low skill</a:t>
                      </a:r>
                      <a:endParaRPr lang="en-IE" sz="1800" kern="1200" dirty="0" smtClean="0">
                        <a:solidFill>
                          <a:schemeClr val="dk1"/>
                        </a:solidFill>
                        <a:latin typeface="+mn-lt"/>
                        <a:ea typeface="+mn-ea"/>
                        <a:cs typeface="+mn-cs"/>
                      </a:endParaRPr>
                    </a:p>
                    <a:p>
                      <a:r>
                        <a:rPr lang="en-IE" sz="1800" b="1" kern="1200" dirty="0" smtClean="0">
                          <a:solidFill>
                            <a:schemeClr val="dk1"/>
                          </a:solidFill>
                          <a:latin typeface="+mn-lt"/>
                          <a:ea typeface="+mn-ea"/>
                          <a:cs typeface="+mn-cs"/>
                        </a:rPr>
                        <a:t>equal apathy, boredom</a:t>
                      </a:r>
                      <a:endParaRPr lang="en-IE" dirty="0"/>
                    </a:p>
                  </a:txBody>
                  <a:tcPr/>
                </a:tc>
                <a:tc>
                  <a:txBody>
                    <a:bodyPr/>
                    <a:lstStyle/>
                    <a:p>
                      <a:endParaRPr lang="en-GB" dirty="0" smtClean="0"/>
                    </a:p>
                    <a:p>
                      <a:endParaRPr lang="en-IE" sz="1800" b="1" kern="1200" dirty="0" smtClean="0">
                        <a:solidFill>
                          <a:schemeClr val="dk1"/>
                        </a:solidFill>
                        <a:latin typeface="+mn-lt"/>
                        <a:ea typeface="+mn-ea"/>
                        <a:cs typeface="+mn-cs"/>
                      </a:endParaRPr>
                    </a:p>
                    <a:p>
                      <a:r>
                        <a:rPr lang="en-IE" sz="1800" b="1" kern="1200" dirty="0" smtClean="0">
                          <a:solidFill>
                            <a:schemeClr val="dk1"/>
                          </a:solidFill>
                          <a:latin typeface="+mn-lt"/>
                          <a:ea typeface="+mn-ea"/>
                          <a:cs typeface="+mn-cs"/>
                        </a:rPr>
                        <a:t>Low challenge, high skill</a:t>
                      </a:r>
                      <a:endParaRPr lang="en-IE" sz="1800" kern="1200" dirty="0" smtClean="0">
                        <a:solidFill>
                          <a:schemeClr val="dk1"/>
                        </a:solidFill>
                        <a:latin typeface="+mn-lt"/>
                        <a:ea typeface="+mn-ea"/>
                        <a:cs typeface="+mn-cs"/>
                      </a:endParaRPr>
                    </a:p>
                    <a:p>
                      <a:r>
                        <a:rPr lang="en-IE" sz="1800" b="1" kern="1200" dirty="0" smtClean="0">
                          <a:solidFill>
                            <a:schemeClr val="dk1"/>
                          </a:solidFill>
                          <a:latin typeface="+mn-lt"/>
                          <a:ea typeface="+mn-ea"/>
                          <a:cs typeface="+mn-cs"/>
                        </a:rPr>
                        <a:t>equals relaxation</a:t>
                      </a:r>
                      <a:endParaRPr lang="en-IE" sz="1800" kern="1200" dirty="0" smtClean="0">
                        <a:solidFill>
                          <a:schemeClr val="dk1"/>
                        </a:solidFill>
                        <a:latin typeface="+mn-lt"/>
                        <a:ea typeface="+mn-ea"/>
                        <a:cs typeface="+mn-cs"/>
                      </a:endParaRPr>
                    </a:p>
                    <a:p>
                      <a:endParaRPr lang="en-IE" dirty="0"/>
                    </a:p>
                  </a:txBody>
                  <a:tcPr/>
                </a:tc>
              </a:tr>
            </a:tbl>
          </a:graphicData>
        </a:graphic>
      </p:graphicFrame>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IE" b="1" smtClean="0"/>
              <a:t>Career Development</a:t>
            </a:r>
            <a:endParaRPr lang="en-IE" smtClean="0"/>
          </a:p>
        </p:txBody>
      </p:sp>
      <p:sp>
        <p:nvSpPr>
          <p:cNvPr id="33794" name="Content Placeholder 2"/>
          <p:cNvSpPr>
            <a:spLocks noGrp="1"/>
          </p:cNvSpPr>
          <p:nvPr>
            <p:ph idx="1"/>
          </p:nvPr>
        </p:nvSpPr>
        <p:spPr/>
        <p:txBody>
          <a:bodyPr/>
          <a:lstStyle/>
          <a:p>
            <a:pPr>
              <a:buFont typeface="Wingdings" pitchFamily="2" charset="2"/>
              <a:buNone/>
            </a:pPr>
            <a:r>
              <a:rPr lang="en-GB" smtClean="0"/>
              <a:t>After working a number of years in a particular job people will associate identify  themselves with this job or just do the opposite</a:t>
            </a:r>
          </a:p>
          <a:p>
            <a:pPr>
              <a:buFont typeface="Wingdings" pitchFamily="2" charset="2"/>
              <a:buNone/>
            </a:pPr>
            <a:r>
              <a:rPr lang="en-GB" smtClean="0"/>
              <a:t>Changing a job or career will affect: -</a:t>
            </a:r>
          </a:p>
          <a:p>
            <a:r>
              <a:rPr lang="en-GB" smtClean="0"/>
              <a:t>The losing the job</a:t>
            </a:r>
          </a:p>
          <a:p>
            <a:r>
              <a:rPr lang="en-GB" smtClean="0"/>
              <a:t>The personal reaction on this</a:t>
            </a:r>
          </a:p>
          <a:p>
            <a:r>
              <a:rPr lang="en-GB" smtClean="0"/>
              <a:t>Material consequences</a:t>
            </a:r>
          </a:p>
          <a:p>
            <a:r>
              <a:rPr lang="en-GB" smtClean="0"/>
              <a:t>Relationships with others   </a:t>
            </a:r>
            <a:endParaRPr lang="en-IE" smtClean="0"/>
          </a:p>
        </p:txBody>
      </p:sp>
      <p:sp>
        <p:nvSpPr>
          <p:cNvPr id="33795" name="Date Placeholder 3"/>
          <p:cNvSpPr>
            <a:spLocks noGrp="1"/>
          </p:cNvSpPr>
          <p:nvPr>
            <p:ph type="dt" sz="quarter" idx="10"/>
          </p:nvPr>
        </p:nvSpPr>
        <p:spPr>
          <a:noFill/>
        </p:spPr>
        <p:txBody>
          <a:bodyPr/>
          <a:lstStyle/>
          <a:p>
            <a:r>
              <a:rPr lang="en-US" smtClean="0"/>
              <a:t>Kenneth Buchholtz </a:t>
            </a:r>
            <a:endParaRPr lang="en-IE" smtClean="0"/>
          </a:p>
        </p:txBody>
      </p:sp>
      <p:sp>
        <p:nvSpPr>
          <p:cNvPr id="33796"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Date Placeholder 3"/>
          <p:cNvSpPr>
            <a:spLocks noGrp="1"/>
          </p:cNvSpPr>
          <p:nvPr>
            <p:ph type="dt" sz="quarter" idx="10"/>
          </p:nvPr>
        </p:nvSpPr>
        <p:spPr>
          <a:noFill/>
        </p:spPr>
        <p:txBody>
          <a:bodyPr/>
          <a:lstStyle/>
          <a:p>
            <a:r>
              <a:rPr lang="en-US" smtClean="0"/>
              <a:t>Kenneth Buchholtz </a:t>
            </a:r>
            <a:endParaRPr lang="en-IE" smtClean="0"/>
          </a:p>
        </p:txBody>
      </p:sp>
      <p:sp>
        <p:nvSpPr>
          <p:cNvPr id="16386" name="Footer Placeholder 4"/>
          <p:cNvSpPr>
            <a:spLocks noGrp="1"/>
          </p:cNvSpPr>
          <p:nvPr>
            <p:ph type="ftr" sz="quarter" idx="11"/>
          </p:nvPr>
        </p:nvSpPr>
        <p:spPr>
          <a:noFill/>
        </p:spPr>
        <p:txBody>
          <a:bodyPr/>
          <a:lstStyle/>
          <a:p>
            <a:r>
              <a:rPr lang="en-IE" smtClean="0"/>
              <a:t>Campbell International</a:t>
            </a:r>
          </a:p>
        </p:txBody>
      </p:sp>
      <p:sp>
        <p:nvSpPr>
          <p:cNvPr id="16387" name="Rectangle 2"/>
          <p:cNvSpPr>
            <a:spLocks noGrp="1" noChangeArrowheads="1"/>
          </p:cNvSpPr>
          <p:nvPr>
            <p:ph type="title"/>
          </p:nvPr>
        </p:nvSpPr>
        <p:spPr/>
        <p:txBody>
          <a:bodyPr/>
          <a:lstStyle/>
          <a:p>
            <a:pPr eaLnBrk="1" hangingPunct="1"/>
            <a:r>
              <a:rPr lang="en-IE" b="1" smtClean="0"/>
              <a:t>Career Development</a:t>
            </a:r>
          </a:p>
        </p:txBody>
      </p:sp>
      <p:sp>
        <p:nvSpPr>
          <p:cNvPr id="16388" name="Rectangle 3"/>
          <p:cNvSpPr>
            <a:spLocks noGrp="1" noChangeArrowheads="1"/>
          </p:cNvSpPr>
          <p:nvPr>
            <p:ph type="body" idx="1"/>
          </p:nvPr>
        </p:nvSpPr>
        <p:spPr/>
        <p:txBody>
          <a:bodyPr/>
          <a:lstStyle/>
          <a:p>
            <a:pPr eaLnBrk="1" hangingPunct="1"/>
            <a:r>
              <a:rPr lang="en-IE" smtClean="0"/>
              <a:t>Kenneth Buchholtz</a:t>
            </a:r>
          </a:p>
          <a:p>
            <a:pPr eaLnBrk="1" hangingPunct="1"/>
            <a:r>
              <a:rPr lang="en-IE" smtClean="0"/>
              <a:t>Bachelor Personnel Management Netherlands</a:t>
            </a:r>
          </a:p>
          <a:p>
            <a:pPr eaLnBrk="1" hangingPunct="1"/>
            <a:r>
              <a:rPr lang="en-IE" smtClean="0"/>
              <a:t>Master Business Studies HRM – UL</a:t>
            </a:r>
          </a:p>
          <a:p>
            <a:pPr eaLnBrk="1" hangingPunct="1"/>
            <a:r>
              <a:rPr lang="en-IE" smtClean="0"/>
              <a:t>Chartered Fellow CIPD</a:t>
            </a:r>
          </a:p>
          <a:p>
            <a:pPr eaLnBrk="1" hangingPunct="1"/>
            <a:r>
              <a:rPr lang="en-IE" smtClean="0"/>
              <a:t>More than 29 years experience</a:t>
            </a:r>
          </a:p>
          <a:p>
            <a:pPr eaLnBrk="1" hangingPunct="1"/>
            <a:r>
              <a:rPr lang="en-IE" smtClean="0"/>
              <a:t>17 years experience in HR in Ireland</a:t>
            </a:r>
          </a:p>
          <a:p>
            <a:pPr eaLnBrk="1" hangingPunct="1"/>
            <a:r>
              <a:rPr lang="en-IE" smtClean="0"/>
              <a:t>12 years experience in HR in the Netherlands – Belgium and Germany </a:t>
            </a:r>
          </a:p>
          <a:p>
            <a:pPr eaLnBrk="1" hangingPunct="1"/>
            <a:endParaRPr lang="en-IE" smtClean="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Date Placeholder 3"/>
          <p:cNvSpPr>
            <a:spLocks noGrp="1"/>
          </p:cNvSpPr>
          <p:nvPr>
            <p:ph type="dt" sz="quarter" idx="10"/>
          </p:nvPr>
        </p:nvSpPr>
        <p:spPr>
          <a:noFill/>
        </p:spPr>
        <p:txBody>
          <a:bodyPr/>
          <a:lstStyle/>
          <a:p>
            <a:r>
              <a:rPr lang="en-US" smtClean="0"/>
              <a:t>Kenneth Buchholtz </a:t>
            </a:r>
            <a:endParaRPr lang="en-IE" smtClean="0"/>
          </a:p>
        </p:txBody>
      </p:sp>
      <p:sp>
        <p:nvSpPr>
          <p:cNvPr id="34818" name="Footer Placeholder 4"/>
          <p:cNvSpPr>
            <a:spLocks noGrp="1"/>
          </p:cNvSpPr>
          <p:nvPr>
            <p:ph type="ftr" sz="quarter" idx="11"/>
          </p:nvPr>
        </p:nvSpPr>
        <p:spPr>
          <a:noFill/>
        </p:spPr>
        <p:txBody>
          <a:bodyPr/>
          <a:lstStyle/>
          <a:p>
            <a:r>
              <a:rPr lang="en-IE" smtClean="0"/>
              <a:t>Campbell International</a:t>
            </a:r>
          </a:p>
        </p:txBody>
      </p:sp>
      <p:sp>
        <p:nvSpPr>
          <p:cNvPr id="34819" name="Rectangle 2"/>
          <p:cNvSpPr>
            <a:spLocks noGrp="1" noChangeArrowheads="1"/>
          </p:cNvSpPr>
          <p:nvPr>
            <p:ph type="title"/>
          </p:nvPr>
        </p:nvSpPr>
        <p:spPr/>
        <p:txBody>
          <a:bodyPr/>
          <a:lstStyle/>
          <a:p>
            <a:pPr eaLnBrk="1" hangingPunct="1"/>
            <a:r>
              <a:rPr lang="en-IE" b="1" smtClean="0"/>
              <a:t>Career Development</a:t>
            </a:r>
          </a:p>
        </p:txBody>
      </p:sp>
      <p:sp>
        <p:nvSpPr>
          <p:cNvPr id="34820" name="Rectangle 3"/>
          <p:cNvSpPr>
            <a:spLocks noGrp="1" noChangeArrowheads="1"/>
          </p:cNvSpPr>
          <p:nvPr>
            <p:ph type="body" idx="1"/>
          </p:nvPr>
        </p:nvSpPr>
        <p:spPr/>
        <p:txBody>
          <a:bodyPr/>
          <a:lstStyle/>
          <a:p>
            <a:pPr marL="533400" indent="-533400" eaLnBrk="1" hangingPunct="1">
              <a:lnSpc>
                <a:spcPct val="90000"/>
              </a:lnSpc>
              <a:buFont typeface="Wingdings" pitchFamily="2" charset="2"/>
              <a:buNone/>
            </a:pPr>
            <a:r>
              <a:rPr lang="en-IE" sz="2000" b="1" smtClean="0"/>
              <a:t>The loss of a job</a:t>
            </a:r>
          </a:p>
          <a:p>
            <a:pPr marL="533400" indent="-533400" eaLnBrk="1" hangingPunct="1">
              <a:lnSpc>
                <a:spcPct val="90000"/>
              </a:lnSpc>
              <a:buFont typeface="Wingdings" pitchFamily="2" charset="2"/>
              <a:buNone/>
            </a:pPr>
            <a:endParaRPr lang="en-IE" sz="2000" b="1" smtClean="0"/>
          </a:p>
          <a:p>
            <a:pPr marL="533400" indent="-533400" eaLnBrk="1" hangingPunct="1">
              <a:lnSpc>
                <a:spcPct val="90000"/>
              </a:lnSpc>
              <a:buFont typeface="Wingdings" pitchFamily="2" charset="2"/>
              <a:buNone/>
            </a:pPr>
            <a:r>
              <a:rPr lang="en-IE" sz="2000" smtClean="0"/>
              <a:t>It is the loss of respect, friends, familiar surroundings a way of you have been acting for a long time</a:t>
            </a:r>
          </a:p>
          <a:p>
            <a:pPr marL="533400" indent="-533400" eaLnBrk="1" hangingPunct="1">
              <a:lnSpc>
                <a:spcPct val="90000"/>
              </a:lnSpc>
              <a:buFont typeface="Wingdings" pitchFamily="2" charset="2"/>
              <a:buNone/>
            </a:pPr>
            <a:endParaRPr lang="en-IE" sz="2000" smtClean="0"/>
          </a:p>
          <a:p>
            <a:pPr marL="533400" indent="-533400" eaLnBrk="1" hangingPunct="1">
              <a:lnSpc>
                <a:spcPct val="90000"/>
              </a:lnSpc>
              <a:buFont typeface="Wingdings" pitchFamily="2" charset="2"/>
              <a:buNone/>
            </a:pPr>
            <a:r>
              <a:rPr lang="en-IE" sz="2000" smtClean="0"/>
              <a:t>This is similar to a bereavement process which has five stages </a:t>
            </a:r>
          </a:p>
          <a:p>
            <a:pPr marL="533400" indent="-533400" eaLnBrk="1" hangingPunct="1">
              <a:lnSpc>
                <a:spcPct val="90000"/>
              </a:lnSpc>
              <a:buFont typeface="Wingdings" pitchFamily="2" charset="2"/>
              <a:buAutoNum type="arabicPeriod"/>
            </a:pPr>
            <a:r>
              <a:rPr lang="en-IE" sz="2000" smtClean="0"/>
              <a:t>Denial</a:t>
            </a:r>
          </a:p>
          <a:p>
            <a:pPr marL="533400" indent="-533400" eaLnBrk="1" hangingPunct="1">
              <a:lnSpc>
                <a:spcPct val="90000"/>
              </a:lnSpc>
              <a:buFont typeface="Wingdings" pitchFamily="2" charset="2"/>
              <a:buAutoNum type="arabicPeriod"/>
            </a:pPr>
            <a:r>
              <a:rPr lang="en-IE" sz="2000" smtClean="0"/>
              <a:t>Anger</a:t>
            </a:r>
          </a:p>
          <a:p>
            <a:pPr marL="533400" indent="-533400" eaLnBrk="1" hangingPunct="1">
              <a:lnSpc>
                <a:spcPct val="90000"/>
              </a:lnSpc>
              <a:buFont typeface="Wingdings" pitchFamily="2" charset="2"/>
              <a:buAutoNum type="arabicPeriod"/>
            </a:pPr>
            <a:r>
              <a:rPr lang="en-IE" sz="2000" smtClean="0"/>
              <a:t>Bargaining</a:t>
            </a:r>
          </a:p>
          <a:p>
            <a:pPr marL="533400" indent="-533400" eaLnBrk="1" hangingPunct="1">
              <a:lnSpc>
                <a:spcPct val="90000"/>
              </a:lnSpc>
              <a:buFont typeface="Wingdings" pitchFamily="2" charset="2"/>
              <a:buAutoNum type="arabicPeriod"/>
            </a:pPr>
            <a:r>
              <a:rPr lang="en-IE" sz="2000" smtClean="0"/>
              <a:t>Depression</a:t>
            </a:r>
          </a:p>
          <a:p>
            <a:pPr marL="533400" indent="-533400" eaLnBrk="1" hangingPunct="1">
              <a:lnSpc>
                <a:spcPct val="90000"/>
              </a:lnSpc>
              <a:buFont typeface="Wingdings" pitchFamily="2" charset="2"/>
              <a:buAutoNum type="arabicPeriod"/>
            </a:pPr>
            <a:r>
              <a:rPr lang="en-IE" sz="2000" smtClean="0"/>
              <a:t>Acceptance</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IE" b="1" smtClean="0"/>
              <a:t>Career Development</a:t>
            </a:r>
            <a:endParaRPr lang="en-IE" smtClean="0"/>
          </a:p>
        </p:txBody>
      </p:sp>
      <p:sp>
        <p:nvSpPr>
          <p:cNvPr id="35842" name="Content Placeholder 2"/>
          <p:cNvSpPr>
            <a:spLocks noGrp="1"/>
          </p:cNvSpPr>
          <p:nvPr>
            <p:ph idx="1"/>
          </p:nvPr>
        </p:nvSpPr>
        <p:spPr/>
        <p:txBody>
          <a:bodyPr/>
          <a:lstStyle/>
          <a:p>
            <a:pPr>
              <a:buFont typeface="Wingdings" pitchFamily="2" charset="2"/>
              <a:buNone/>
            </a:pPr>
            <a:r>
              <a:rPr lang="en-GB" b="1" smtClean="0"/>
              <a:t>Careers Developments are part of your continued working life as: -</a:t>
            </a:r>
          </a:p>
          <a:p>
            <a:r>
              <a:rPr lang="en-GB" smtClean="0"/>
              <a:t>Economy changes constantly</a:t>
            </a:r>
          </a:p>
          <a:p>
            <a:r>
              <a:rPr lang="en-GB" smtClean="0"/>
              <a:t>Skills and qualifications keep changing</a:t>
            </a:r>
          </a:p>
          <a:p>
            <a:r>
              <a:rPr lang="en-GB" smtClean="0"/>
              <a:t>Technology keeps developing</a:t>
            </a:r>
          </a:p>
          <a:p>
            <a:r>
              <a:rPr lang="en-GB" smtClean="0"/>
              <a:t>Longer working life</a:t>
            </a:r>
          </a:p>
          <a:p>
            <a:r>
              <a:rPr lang="en-GB" smtClean="0"/>
              <a:t>Performance need constant improvements</a:t>
            </a:r>
          </a:p>
          <a:p>
            <a:r>
              <a:rPr lang="en-GB" smtClean="0"/>
              <a:t>Social networks keep changing</a:t>
            </a:r>
          </a:p>
          <a:p>
            <a:endParaRPr lang="en-IE" smtClean="0"/>
          </a:p>
        </p:txBody>
      </p:sp>
      <p:sp>
        <p:nvSpPr>
          <p:cNvPr id="35843" name="Date Placeholder 3"/>
          <p:cNvSpPr>
            <a:spLocks noGrp="1"/>
          </p:cNvSpPr>
          <p:nvPr>
            <p:ph type="dt" sz="quarter" idx="10"/>
          </p:nvPr>
        </p:nvSpPr>
        <p:spPr>
          <a:noFill/>
        </p:spPr>
        <p:txBody>
          <a:bodyPr/>
          <a:lstStyle/>
          <a:p>
            <a:r>
              <a:rPr lang="en-US" smtClean="0"/>
              <a:t>Kenneth Buchholtz </a:t>
            </a:r>
            <a:endParaRPr lang="en-IE" smtClean="0"/>
          </a:p>
        </p:txBody>
      </p:sp>
      <p:sp>
        <p:nvSpPr>
          <p:cNvPr id="35844"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IE" b="1" smtClean="0"/>
              <a:t>Career Development</a:t>
            </a:r>
            <a:endParaRPr lang="en-IE" smtClean="0"/>
          </a:p>
        </p:txBody>
      </p:sp>
      <p:sp>
        <p:nvSpPr>
          <p:cNvPr id="36866" name="Content Placeholder 2"/>
          <p:cNvSpPr>
            <a:spLocks noGrp="1"/>
          </p:cNvSpPr>
          <p:nvPr>
            <p:ph idx="1"/>
          </p:nvPr>
        </p:nvSpPr>
        <p:spPr/>
        <p:txBody>
          <a:bodyPr/>
          <a:lstStyle/>
          <a:p>
            <a:pPr>
              <a:buFont typeface="Wingdings" pitchFamily="2" charset="2"/>
              <a:buNone/>
            </a:pPr>
            <a:r>
              <a:rPr lang="en-GB" b="1" smtClean="0"/>
              <a:t>Most important attributes in a career are: </a:t>
            </a:r>
            <a:r>
              <a:rPr lang="en-GB" smtClean="0"/>
              <a:t>-</a:t>
            </a:r>
          </a:p>
          <a:p>
            <a:pPr>
              <a:buFont typeface="Wingdings" pitchFamily="2" charset="2"/>
              <a:buNone/>
            </a:pPr>
            <a:endParaRPr lang="en-GB" smtClean="0"/>
          </a:p>
          <a:p>
            <a:r>
              <a:rPr lang="en-GB" smtClean="0"/>
              <a:t>Passion</a:t>
            </a:r>
          </a:p>
          <a:p>
            <a:r>
              <a:rPr lang="en-GB" smtClean="0"/>
              <a:t>Psychological capital</a:t>
            </a:r>
          </a:p>
          <a:p>
            <a:r>
              <a:rPr lang="en-GB" smtClean="0"/>
              <a:t>Social capital</a:t>
            </a:r>
            <a:endParaRPr lang="en-IE" smtClean="0"/>
          </a:p>
        </p:txBody>
      </p:sp>
      <p:sp>
        <p:nvSpPr>
          <p:cNvPr id="36867" name="Date Placeholder 3"/>
          <p:cNvSpPr>
            <a:spLocks noGrp="1"/>
          </p:cNvSpPr>
          <p:nvPr>
            <p:ph type="dt" sz="quarter" idx="10"/>
          </p:nvPr>
        </p:nvSpPr>
        <p:spPr>
          <a:noFill/>
        </p:spPr>
        <p:txBody>
          <a:bodyPr/>
          <a:lstStyle/>
          <a:p>
            <a:r>
              <a:rPr lang="en-US" smtClean="0"/>
              <a:t>Kenneth Buchholtz </a:t>
            </a:r>
            <a:endParaRPr lang="en-IE" smtClean="0"/>
          </a:p>
        </p:txBody>
      </p:sp>
      <p:sp>
        <p:nvSpPr>
          <p:cNvPr id="36868"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IE" b="1" smtClean="0"/>
              <a:t>Career Development</a:t>
            </a:r>
            <a:endParaRPr lang="en-IE" smtClean="0"/>
          </a:p>
        </p:txBody>
      </p:sp>
      <p:sp>
        <p:nvSpPr>
          <p:cNvPr id="37890" name="Content Placeholder 2"/>
          <p:cNvSpPr>
            <a:spLocks noGrp="1"/>
          </p:cNvSpPr>
          <p:nvPr>
            <p:ph idx="1"/>
          </p:nvPr>
        </p:nvSpPr>
        <p:spPr/>
        <p:txBody>
          <a:bodyPr/>
          <a:lstStyle/>
          <a:p>
            <a:endParaRPr lang="en-GB" smtClean="0"/>
          </a:p>
          <a:p>
            <a:pPr>
              <a:buFont typeface="Wingdings" pitchFamily="2" charset="2"/>
              <a:buNone/>
            </a:pPr>
            <a:r>
              <a:rPr lang="en-GB" smtClean="0"/>
              <a:t>Thanking you for your attention</a:t>
            </a:r>
          </a:p>
          <a:p>
            <a:pPr>
              <a:buFont typeface="Wingdings" pitchFamily="2" charset="2"/>
              <a:buNone/>
            </a:pPr>
            <a:endParaRPr lang="en-GB" smtClean="0"/>
          </a:p>
          <a:p>
            <a:r>
              <a:rPr lang="en-GB" smtClean="0"/>
              <a:t>Questions?</a:t>
            </a:r>
            <a:endParaRPr lang="en-IE" smtClean="0"/>
          </a:p>
        </p:txBody>
      </p:sp>
      <p:sp>
        <p:nvSpPr>
          <p:cNvPr id="37891" name="Date Placeholder 3"/>
          <p:cNvSpPr>
            <a:spLocks noGrp="1"/>
          </p:cNvSpPr>
          <p:nvPr>
            <p:ph type="dt" sz="quarter" idx="10"/>
          </p:nvPr>
        </p:nvSpPr>
        <p:spPr>
          <a:noFill/>
        </p:spPr>
        <p:txBody>
          <a:bodyPr/>
          <a:lstStyle/>
          <a:p>
            <a:r>
              <a:rPr lang="en-US" smtClean="0"/>
              <a:t>Kenneth Buchholtz </a:t>
            </a:r>
            <a:endParaRPr lang="en-IE" smtClean="0"/>
          </a:p>
        </p:txBody>
      </p:sp>
      <p:sp>
        <p:nvSpPr>
          <p:cNvPr id="37892"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IE" b="1" smtClean="0"/>
              <a:t>Career Development</a:t>
            </a:r>
            <a:endParaRPr lang="en-IE" smtClean="0"/>
          </a:p>
        </p:txBody>
      </p:sp>
      <p:sp>
        <p:nvSpPr>
          <p:cNvPr id="17410" name="Content Placeholder 2"/>
          <p:cNvSpPr>
            <a:spLocks noGrp="1"/>
          </p:cNvSpPr>
          <p:nvPr>
            <p:ph idx="1"/>
          </p:nvPr>
        </p:nvSpPr>
        <p:spPr/>
        <p:txBody>
          <a:bodyPr/>
          <a:lstStyle/>
          <a:p>
            <a:pPr>
              <a:buFont typeface="Wingdings" pitchFamily="2" charset="2"/>
              <a:buNone/>
            </a:pPr>
            <a:r>
              <a:rPr lang="en-GB" smtClean="0"/>
              <a:t> </a:t>
            </a:r>
          </a:p>
          <a:p>
            <a:endParaRPr lang="en-GB" smtClean="0"/>
          </a:p>
          <a:p>
            <a:pPr>
              <a:buFont typeface="Wingdings" pitchFamily="2" charset="2"/>
              <a:buNone/>
            </a:pPr>
            <a:r>
              <a:rPr lang="en-GB" smtClean="0"/>
              <a:t>	</a:t>
            </a:r>
            <a:r>
              <a:rPr lang="en-GB" b="1" smtClean="0"/>
              <a:t>Career Development Work from the Perspective of the HR Professional Working with Mature Career Changers</a:t>
            </a:r>
            <a:endParaRPr lang="en-IE" b="1" smtClean="0"/>
          </a:p>
        </p:txBody>
      </p:sp>
      <p:sp>
        <p:nvSpPr>
          <p:cNvPr id="17411" name="Date Placeholder 3"/>
          <p:cNvSpPr>
            <a:spLocks noGrp="1"/>
          </p:cNvSpPr>
          <p:nvPr>
            <p:ph type="dt" sz="quarter" idx="10"/>
          </p:nvPr>
        </p:nvSpPr>
        <p:spPr>
          <a:noFill/>
        </p:spPr>
        <p:txBody>
          <a:bodyPr/>
          <a:lstStyle/>
          <a:p>
            <a:r>
              <a:rPr lang="en-US" smtClean="0"/>
              <a:t>Kenneth Buchholtz </a:t>
            </a:r>
            <a:endParaRPr lang="en-IE" smtClean="0"/>
          </a:p>
        </p:txBody>
      </p:sp>
      <p:sp>
        <p:nvSpPr>
          <p:cNvPr id="17412"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Date Placeholder 3"/>
          <p:cNvSpPr>
            <a:spLocks noGrp="1"/>
          </p:cNvSpPr>
          <p:nvPr>
            <p:ph type="dt" sz="quarter" idx="10"/>
          </p:nvPr>
        </p:nvSpPr>
        <p:spPr>
          <a:noFill/>
        </p:spPr>
        <p:txBody>
          <a:bodyPr/>
          <a:lstStyle/>
          <a:p>
            <a:r>
              <a:rPr lang="en-US" smtClean="0"/>
              <a:t>Kenneth Buchholtz </a:t>
            </a:r>
            <a:endParaRPr lang="en-IE" smtClean="0"/>
          </a:p>
        </p:txBody>
      </p:sp>
      <p:sp>
        <p:nvSpPr>
          <p:cNvPr id="18434" name="Footer Placeholder 4"/>
          <p:cNvSpPr>
            <a:spLocks noGrp="1"/>
          </p:cNvSpPr>
          <p:nvPr>
            <p:ph type="ftr" sz="quarter" idx="11"/>
          </p:nvPr>
        </p:nvSpPr>
        <p:spPr>
          <a:noFill/>
        </p:spPr>
        <p:txBody>
          <a:bodyPr/>
          <a:lstStyle/>
          <a:p>
            <a:r>
              <a:rPr lang="en-IE" smtClean="0"/>
              <a:t>Campbell International</a:t>
            </a:r>
          </a:p>
        </p:txBody>
      </p:sp>
      <p:sp>
        <p:nvSpPr>
          <p:cNvPr id="18435" name="Rectangle 2"/>
          <p:cNvSpPr>
            <a:spLocks noGrp="1" noChangeArrowheads="1"/>
          </p:cNvSpPr>
          <p:nvPr>
            <p:ph type="title"/>
          </p:nvPr>
        </p:nvSpPr>
        <p:spPr/>
        <p:txBody>
          <a:bodyPr/>
          <a:lstStyle/>
          <a:p>
            <a:pPr eaLnBrk="1" hangingPunct="1"/>
            <a:r>
              <a:rPr lang="en-IE" b="1" smtClean="0"/>
              <a:t>Career Development</a:t>
            </a:r>
          </a:p>
        </p:txBody>
      </p:sp>
      <p:sp>
        <p:nvSpPr>
          <p:cNvPr id="18436" name="Rectangle 3"/>
          <p:cNvSpPr>
            <a:spLocks noGrp="1" noChangeArrowheads="1"/>
          </p:cNvSpPr>
          <p:nvPr>
            <p:ph type="body" idx="1"/>
          </p:nvPr>
        </p:nvSpPr>
        <p:spPr/>
        <p:txBody>
          <a:bodyPr/>
          <a:lstStyle/>
          <a:p>
            <a:pPr eaLnBrk="1" hangingPunct="1">
              <a:lnSpc>
                <a:spcPct val="80000"/>
              </a:lnSpc>
            </a:pPr>
            <a:r>
              <a:rPr lang="en-IE" sz="2400" smtClean="0"/>
              <a:t>In the modern business environment change is constant</a:t>
            </a:r>
          </a:p>
          <a:p>
            <a:pPr eaLnBrk="1" hangingPunct="1">
              <a:lnSpc>
                <a:spcPct val="80000"/>
              </a:lnSpc>
              <a:buFont typeface="Wingdings" pitchFamily="2" charset="2"/>
              <a:buNone/>
            </a:pPr>
            <a:endParaRPr lang="en-IE" sz="2400" smtClean="0"/>
          </a:p>
          <a:p>
            <a:pPr eaLnBrk="1" hangingPunct="1">
              <a:lnSpc>
                <a:spcPct val="80000"/>
              </a:lnSpc>
            </a:pPr>
            <a:r>
              <a:rPr lang="en-IE" sz="2400" smtClean="0"/>
              <a:t>Companies do not guarantee life long employment </a:t>
            </a:r>
          </a:p>
          <a:p>
            <a:pPr eaLnBrk="1" hangingPunct="1">
              <a:lnSpc>
                <a:spcPct val="80000"/>
              </a:lnSpc>
              <a:buFont typeface="Wingdings" pitchFamily="2" charset="2"/>
              <a:buNone/>
            </a:pPr>
            <a:endParaRPr lang="en-IE" sz="2400" smtClean="0"/>
          </a:p>
          <a:p>
            <a:pPr eaLnBrk="1" hangingPunct="1">
              <a:lnSpc>
                <a:spcPct val="80000"/>
              </a:lnSpc>
            </a:pPr>
            <a:r>
              <a:rPr lang="en-IE" sz="2400" smtClean="0"/>
              <a:t>Employees have to improve their own employability which means developing their skill set to secure future employment</a:t>
            </a:r>
          </a:p>
          <a:p>
            <a:pPr eaLnBrk="1" hangingPunct="1">
              <a:lnSpc>
                <a:spcPct val="80000"/>
              </a:lnSpc>
              <a:buFont typeface="Wingdings" pitchFamily="2" charset="2"/>
              <a:buNone/>
            </a:pPr>
            <a:endParaRPr lang="en-IE" sz="2400" smtClean="0"/>
          </a:p>
          <a:p>
            <a:pPr eaLnBrk="1" hangingPunct="1">
              <a:lnSpc>
                <a:spcPct val="80000"/>
              </a:lnSpc>
            </a:pPr>
            <a:r>
              <a:rPr lang="en-IE" sz="2400" smtClean="0"/>
              <a:t>An important skill is the art of finding a new positions and careers in the job market</a:t>
            </a:r>
          </a:p>
          <a:p>
            <a:pPr eaLnBrk="1" hangingPunct="1">
              <a:lnSpc>
                <a:spcPct val="80000"/>
              </a:lnSpc>
              <a:buFont typeface="Wingdings" pitchFamily="2" charset="2"/>
              <a:buNone/>
            </a:pPr>
            <a:r>
              <a:rPr lang="en-IE" sz="2400" smtClean="0"/>
              <a:t> </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IE" b="1" smtClean="0"/>
              <a:t>Career Development</a:t>
            </a:r>
            <a:endParaRPr lang="en-IE" smtClean="0"/>
          </a:p>
        </p:txBody>
      </p:sp>
      <p:sp>
        <p:nvSpPr>
          <p:cNvPr id="19458" name="Content Placeholder 2"/>
          <p:cNvSpPr>
            <a:spLocks noGrp="1"/>
          </p:cNvSpPr>
          <p:nvPr>
            <p:ph idx="1"/>
          </p:nvPr>
        </p:nvSpPr>
        <p:spPr/>
        <p:txBody>
          <a:bodyPr/>
          <a:lstStyle/>
          <a:p>
            <a:pPr>
              <a:buFont typeface="Wingdings" pitchFamily="2" charset="2"/>
              <a:buNone/>
            </a:pPr>
            <a:r>
              <a:rPr lang="en-GB" b="1" smtClean="0"/>
              <a:t>Three things are important in career development: -</a:t>
            </a:r>
          </a:p>
          <a:p>
            <a:pPr>
              <a:buFont typeface="Wingdings" pitchFamily="2" charset="2"/>
              <a:buNone/>
            </a:pPr>
            <a:r>
              <a:rPr lang="en-GB" smtClean="0"/>
              <a:t> </a:t>
            </a:r>
          </a:p>
          <a:p>
            <a:r>
              <a:rPr lang="en-GB" smtClean="0"/>
              <a:t>Human Capital</a:t>
            </a:r>
          </a:p>
          <a:p>
            <a:r>
              <a:rPr lang="en-GB" smtClean="0"/>
              <a:t>Psychological Capital</a:t>
            </a:r>
          </a:p>
          <a:p>
            <a:r>
              <a:rPr lang="en-GB" smtClean="0"/>
              <a:t>Social Capital</a:t>
            </a:r>
            <a:endParaRPr lang="en-IE" smtClean="0"/>
          </a:p>
        </p:txBody>
      </p:sp>
      <p:sp>
        <p:nvSpPr>
          <p:cNvPr id="19459" name="Date Placeholder 3"/>
          <p:cNvSpPr>
            <a:spLocks noGrp="1"/>
          </p:cNvSpPr>
          <p:nvPr>
            <p:ph type="dt" sz="quarter" idx="10"/>
          </p:nvPr>
        </p:nvSpPr>
        <p:spPr>
          <a:noFill/>
        </p:spPr>
        <p:txBody>
          <a:bodyPr/>
          <a:lstStyle/>
          <a:p>
            <a:r>
              <a:rPr lang="en-US" smtClean="0"/>
              <a:t>Kenneth Buchholtz </a:t>
            </a:r>
            <a:endParaRPr lang="en-IE" smtClean="0"/>
          </a:p>
        </p:txBody>
      </p:sp>
      <p:sp>
        <p:nvSpPr>
          <p:cNvPr id="19460"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IE" b="1" smtClean="0"/>
              <a:t>Career Development</a:t>
            </a:r>
            <a:endParaRPr lang="en-IE" smtClean="0"/>
          </a:p>
        </p:txBody>
      </p:sp>
      <p:sp>
        <p:nvSpPr>
          <p:cNvPr id="20482" name="Content Placeholder 2"/>
          <p:cNvSpPr>
            <a:spLocks noGrp="1"/>
          </p:cNvSpPr>
          <p:nvPr>
            <p:ph idx="1"/>
          </p:nvPr>
        </p:nvSpPr>
        <p:spPr/>
        <p:txBody>
          <a:bodyPr/>
          <a:lstStyle/>
          <a:p>
            <a:endParaRPr lang="en-IE" b="1" smtClean="0"/>
          </a:p>
          <a:p>
            <a:r>
              <a:rPr lang="en-IE" b="1" smtClean="0"/>
              <a:t>Human capital</a:t>
            </a:r>
            <a:r>
              <a:rPr lang="en-IE" smtClean="0"/>
              <a:t> is the stock of competences, knowledge and personality attributes embodied in the ability to perform labour so as to produce economic values. </a:t>
            </a:r>
          </a:p>
          <a:p>
            <a:pPr>
              <a:buFont typeface="Wingdings" pitchFamily="2" charset="2"/>
              <a:buNone/>
            </a:pPr>
            <a:r>
              <a:rPr lang="en-IE" smtClean="0"/>
              <a:t>	It is the attributes gained by a worker through education and or experience. </a:t>
            </a:r>
          </a:p>
        </p:txBody>
      </p:sp>
      <p:sp>
        <p:nvSpPr>
          <p:cNvPr id="20483" name="Date Placeholder 3"/>
          <p:cNvSpPr>
            <a:spLocks noGrp="1"/>
          </p:cNvSpPr>
          <p:nvPr>
            <p:ph type="dt" sz="quarter" idx="10"/>
          </p:nvPr>
        </p:nvSpPr>
        <p:spPr>
          <a:noFill/>
        </p:spPr>
        <p:txBody>
          <a:bodyPr/>
          <a:lstStyle/>
          <a:p>
            <a:r>
              <a:rPr lang="en-US" smtClean="0"/>
              <a:t>Kenneth Buchholtz </a:t>
            </a:r>
            <a:endParaRPr lang="en-IE" smtClean="0"/>
          </a:p>
        </p:txBody>
      </p:sp>
      <p:sp>
        <p:nvSpPr>
          <p:cNvPr id="20484"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IE" b="1" smtClean="0"/>
              <a:t>Career Development</a:t>
            </a:r>
            <a:endParaRPr lang="en-IE" smtClean="0"/>
          </a:p>
        </p:txBody>
      </p:sp>
      <p:sp>
        <p:nvSpPr>
          <p:cNvPr id="21506" name="Content Placeholder 2"/>
          <p:cNvSpPr>
            <a:spLocks noGrp="1"/>
          </p:cNvSpPr>
          <p:nvPr>
            <p:ph idx="1"/>
          </p:nvPr>
        </p:nvSpPr>
        <p:spPr/>
        <p:txBody>
          <a:bodyPr/>
          <a:lstStyle/>
          <a:p>
            <a:pPr>
              <a:buFont typeface="Wingdings" pitchFamily="2" charset="2"/>
              <a:buNone/>
            </a:pPr>
            <a:r>
              <a:rPr lang="en-GB" sz="2400" b="1" smtClean="0"/>
              <a:t>Psychological Capital </a:t>
            </a:r>
            <a:r>
              <a:rPr lang="en-GB" sz="2400" smtClean="0"/>
              <a:t>has been defined as an individual’s positive psychological state of development and is characterized by (1) having confidence (self- efficacy) to take on and put in the necessary effort to succeed at challenging tasks; (2) making a positive attribution (optimism) about succeeding now and in the future; (3) persevering toward goals and, when necessary, redirecting paths to goals (hope) in order to succeed; and (4) when beset by problems and adversity, sustaining and bouncing back and even beyond (resilience) to attain success.  </a:t>
            </a:r>
            <a:endParaRPr lang="en-IE" sz="2400" smtClean="0"/>
          </a:p>
          <a:p>
            <a:endParaRPr lang="en-IE" smtClean="0"/>
          </a:p>
        </p:txBody>
      </p:sp>
      <p:sp>
        <p:nvSpPr>
          <p:cNvPr id="21507" name="Date Placeholder 3"/>
          <p:cNvSpPr>
            <a:spLocks noGrp="1"/>
          </p:cNvSpPr>
          <p:nvPr>
            <p:ph type="dt" sz="quarter" idx="10"/>
          </p:nvPr>
        </p:nvSpPr>
        <p:spPr>
          <a:noFill/>
        </p:spPr>
        <p:txBody>
          <a:bodyPr/>
          <a:lstStyle/>
          <a:p>
            <a:r>
              <a:rPr lang="en-US" smtClean="0"/>
              <a:t>Kenneth Buchholtz </a:t>
            </a:r>
            <a:endParaRPr lang="en-IE" smtClean="0"/>
          </a:p>
        </p:txBody>
      </p:sp>
      <p:sp>
        <p:nvSpPr>
          <p:cNvPr id="21508"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IE" b="1" smtClean="0"/>
              <a:t>Career Development</a:t>
            </a:r>
            <a:endParaRPr lang="en-IE" smtClean="0"/>
          </a:p>
        </p:txBody>
      </p:sp>
      <p:sp>
        <p:nvSpPr>
          <p:cNvPr id="22530" name="Content Placeholder 2"/>
          <p:cNvSpPr>
            <a:spLocks noGrp="1"/>
          </p:cNvSpPr>
          <p:nvPr>
            <p:ph idx="1"/>
          </p:nvPr>
        </p:nvSpPr>
        <p:spPr/>
        <p:txBody>
          <a:bodyPr/>
          <a:lstStyle/>
          <a:p>
            <a:r>
              <a:rPr lang="en-IE" sz="2400" b="1" smtClean="0"/>
              <a:t>Social capital </a:t>
            </a:r>
            <a:r>
              <a:rPr lang="en-IE" sz="2400" smtClean="0"/>
              <a:t>can only be generated collectively thanks to the presence of communities and social networks, but individuals and groups can use it at the same time. Individuals can exploit social capital of their networks to achieve private objectives and groups can use it to enforce a certain set of norms or behaviours. </a:t>
            </a:r>
          </a:p>
        </p:txBody>
      </p:sp>
      <p:sp>
        <p:nvSpPr>
          <p:cNvPr id="22531" name="Date Placeholder 3"/>
          <p:cNvSpPr>
            <a:spLocks noGrp="1"/>
          </p:cNvSpPr>
          <p:nvPr>
            <p:ph type="dt" sz="quarter" idx="10"/>
          </p:nvPr>
        </p:nvSpPr>
        <p:spPr>
          <a:noFill/>
        </p:spPr>
        <p:txBody>
          <a:bodyPr/>
          <a:lstStyle/>
          <a:p>
            <a:r>
              <a:rPr lang="en-US" smtClean="0"/>
              <a:t>Kenneth Buchholtz </a:t>
            </a:r>
            <a:endParaRPr lang="en-IE" smtClean="0"/>
          </a:p>
        </p:txBody>
      </p:sp>
      <p:sp>
        <p:nvSpPr>
          <p:cNvPr id="22532"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IE" b="1" smtClean="0"/>
              <a:t>Career Development</a:t>
            </a:r>
            <a:endParaRPr lang="en-IE" smtClean="0"/>
          </a:p>
        </p:txBody>
      </p:sp>
      <p:sp>
        <p:nvSpPr>
          <p:cNvPr id="23554" name="Content Placeholder 2"/>
          <p:cNvSpPr>
            <a:spLocks noGrp="1"/>
          </p:cNvSpPr>
          <p:nvPr>
            <p:ph idx="1"/>
          </p:nvPr>
        </p:nvSpPr>
        <p:spPr/>
        <p:txBody>
          <a:bodyPr/>
          <a:lstStyle/>
          <a:p>
            <a:pPr>
              <a:buFont typeface="Wingdings" pitchFamily="2" charset="2"/>
              <a:buNone/>
            </a:pPr>
            <a:r>
              <a:rPr lang="en-IE" sz="2400" b="1" smtClean="0"/>
              <a:t>Career</a:t>
            </a:r>
          </a:p>
          <a:p>
            <a:pPr>
              <a:buFont typeface="Wingdings" pitchFamily="2" charset="2"/>
              <a:buNone/>
            </a:pPr>
            <a:r>
              <a:rPr lang="en-IE" sz="2400" smtClean="0"/>
              <a:t>The use of the term ‘career’ encompasses a wide range of occupational experiences, not just conventional ones. Careers don't necessarily involve promotion or progression, and they frequently cross occupational and organisational boundaries. ‘Career’ can be defined as the sequence of jobs that a person has during his or her working life.</a:t>
            </a:r>
          </a:p>
        </p:txBody>
      </p:sp>
      <p:sp>
        <p:nvSpPr>
          <p:cNvPr id="23555" name="Date Placeholder 3"/>
          <p:cNvSpPr>
            <a:spLocks noGrp="1"/>
          </p:cNvSpPr>
          <p:nvPr>
            <p:ph type="dt" sz="quarter" idx="10"/>
          </p:nvPr>
        </p:nvSpPr>
        <p:spPr>
          <a:noFill/>
        </p:spPr>
        <p:txBody>
          <a:bodyPr/>
          <a:lstStyle/>
          <a:p>
            <a:r>
              <a:rPr lang="en-US" smtClean="0"/>
              <a:t>Kenneth Buchholtz </a:t>
            </a:r>
            <a:endParaRPr lang="en-IE" smtClean="0"/>
          </a:p>
        </p:txBody>
      </p:sp>
      <p:sp>
        <p:nvSpPr>
          <p:cNvPr id="23556" name="Footer Placeholder 4"/>
          <p:cNvSpPr>
            <a:spLocks noGrp="1"/>
          </p:cNvSpPr>
          <p:nvPr>
            <p:ph type="ftr" sz="quarter" idx="11"/>
          </p:nvPr>
        </p:nvSpPr>
        <p:spPr>
          <a:noFill/>
        </p:spPr>
        <p:txBody>
          <a:bodyPr/>
          <a:lstStyle/>
          <a:p>
            <a:r>
              <a:rPr lang="en-IE" smtClean="0"/>
              <a:t>Campbell International</a:t>
            </a:r>
          </a:p>
        </p:txBody>
      </p:sp>
    </p:spTree>
  </p:cSld>
  <p:clrMapOvr>
    <a:masterClrMapping/>
  </p:clrMapOvr>
  <p:transition>
    <p:fade/>
  </p:transition>
</p:sld>
</file>

<file path=ppt/theme/theme1.xml><?xml version="1.0" encoding="utf-8"?>
<a:theme xmlns:a="http://schemas.openxmlformats.org/drawingml/2006/main"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Level">
      <a:majorFont>
        <a:latin typeface="Garamon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Level</Template>
  <TotalTime>1959</TotalTime>
  <Words>720</Words>
  <Application>Microsoft Office PowerPoint</Application>
  <PresentationFormat>On-screen Show (4:3)</PresentationFormat>
  <Paragraphs>174</Paragraphs>
  <Slides>23</Slides>
  <Notes>0</Notes>
  <HiddenSlides>0</HiddenSlides>
  <MMClips>0</MMClips>
  <ScaleCrop>false</ScaleCrop>
  <HeadingPairs>
    <vt:vector size="6" baseType="variant">
      <vt:variant>
        <vt:lpstr>Fonts Used</vt:lpstr>
      </vt:variant>
      <vt:variant>
        <vt:i4>5</vt:i4>
      </vt:variant>
      <vt:variant>
        <vt:lpstr>Design Template</vt:lpstr>
      </vt:variant>
      <vt:variant>
        <vt:i4>2</vt:i4>
      </vt:variant>
      <vt:variant>
        <vt:lpstr>Slide Titles</vt:lpstr>
      </vt:variant>
      <vt:variant>
        <vt:i4>23</vt:i4>
      </vt:variant>
    </vt:vector>
  </HeadingPairs>
  <TitlesOfParts>
    <vt:vector size="30" baseType="lpstr">
      <vt:lpstr>Verdana</vt:lpstr>
      <vt:lpstr>Arial</vt:lpstr>
      <vt:lpstr>Garamond</vt:lpstr>
      <vt:lpstr>Wingdings</vt:lpstr>
      <vt:lpstr>Times New Roman</vt:lpstr>
      <vt:lpstr>Level</vt:lpstr>
      <vt:lpstr>Level</vt:lpstr>
      <vt:lpstr>Career Development  </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lpstr>Career Development</vt:lpstr>
    </vt:vector>
  </TitlesOfParts>
  <Company>Convent of Mercy Ennistymon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Seminar Selection Interviews</dc:title>
  <dc:creator>O' Looney</dc:creator>
  <cp:lastModifiedBy>ULStaff</cp:lastModifiedBy>
  <cp:revision>90</cp:revision>
  <cp:lastPrinted>1601-01-01T00:00:00Z</cp:lastPrinted>
  <dcterms:created xsi:type="dcterms:W3CDTF">2003-02-16T15:46:08Z</dcterms:created>
  <dcterms:modified xsi:type="dcterms:W3CDTF">2011-06-08T08:34:29Z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4</vt:i4>
  </property>
</Properties>
</file>