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19B73D8-B8A0-4C5D-AE1D-F5FB84B5CD86}" type="datetimeFigureOut">
              <a:rPr lang="en-GB" smtClean="0"/>
              <a:t>18/10/2012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8088DA8-5CEF-47A0-8D4F-C41A7372E63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/>
              <a:t>Career guidance in England today: reform, accidental injury or attempted murder?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Ken Roberts</a:t>
            </a:r>
          </a:p>
          <a:p>
            <a:r>
              <a:rPr lang="en-GB" sz="2000" dirty="0" smtClean="0"/>
              <a:t>University of Liverpool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44821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sz="2400" dirty="0" smtClean="0"/>
              <a:t>Introduction</a:t>
            </a:r>
          </a:p>
          <a:p>
            <a:pPr marL="514350" indent="-514350">
              <a:buAutoNum type="arabicPeriod"/>
            </a:pPr>
            <a:r>
              <a:rPr lang="en-GB" sz="2400" dirty="0" smtClean="0"/>
              <a:t>History</a:t>
            </a:r>
          </a:p>
          <a:p>
            <a:pPr marL="0" indent="0">
              <a:buNone/>
            </a:pPr>
            <a:r>
              <a:rPr lang="en-GB" sz="2400" dirty="0" smtClean="0"/>
              <a:t>	</a:t>
            </a:r>
            <a:r>
              <a:rPr lang="en-GB" sz="2400" dirty="0" err="1" smtClean="0"/>
              <a:t>i</a:t>
            </a:r>
            <a:r>
              <a:rPr lang="en-GB" sz="2400" dirty="0" smtClean="0"/>
              <a:t>. 1910-1973: JES &gt; YES &gt; CS</a:t>
            </a:r>
          </a:p>
          <a:p>
            <a:pPr marL="0" indent="0">
              <a:buNone/>
            </a:pPr>
            <a:r>
              <a:rPr lang="en-GB" sz="2400" dirty="0" smtClean="0"/>
              <a:t>	ii. 1973-1994: the vanishing youth labour market</a:t>
            </a:r>
          </a:p>
          <a:p>
            <a:pPr marL="0" indent="0">
              <a:buNone/>
            </a:pPr>
            <a:r>
              <a:rPr lang="en-GB" sz="2400" dirty="0" smtClean="0"/>
              <a:t>	iii. 1994-2001: career guidance companies</a:t>
            </a:r>
          </a:p>
          <a:p>
            <a:pPr marL="0" indent="0">
              <a:buNone/>
            </a:pPr>
            <a:r>
              <a:rPr lang="en-GB" sz="2400" dirty="0" smtClean="0"/>
              <a:t>	iv. 2001-2011: Connexions</a:t>
            </a:r>
          </a:p>
          <a:p>
            <a:pPr marL="0" indent="0">
              <a:buNone/>
            </a:pPr>
            <a:r>
              <a:rPr lang="en-GB" sz="2400" dirty="0" smtClean="0"/>
              <a:t>3.  Present and future  prospects</a:t>
            </a:r>
          </a:p>
          <a:p>
            <a:pPr marL="0" indent="0">
              <a:buNone/>
            </a:pPr>
            <a:r>
              <a:rPr lang="en-GB" sz="2400" dirty="0" smtClean="0"/>
              <a:t>	</a:t>
            </a:r>
            <a:r>
              <a:rPr lang="en-GB" sz="2400" dirty="0" err="1" smtClean="0"/>
              <a:t>i</a:t>
            </a:r>
            <a:r>
              <a:rPr lang="en-GB" sz="2400" dirty="0" smtClean="0"/>
              <a:t>. Handicaps</a:t>
            </a:r>
          </a:p>
          <a:p>
            <a:pPr marL="0" indent="0">
              <a:buNone/>
            </a:pPr>
            <a:r>
              <a:rPr lang="en-GB" sz="2400" dirty="0" smtClean="0"/>
              <a:t>	ii. Assets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4440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548680"/>
            <a:ext cx="7520940" cy="4131797"/>
          </a:xfrm>
        </p:spPr>
        <p:txBody>
          <a:bodyPr/>
          <a:lstStyle/>
          <a:p>
            <a:endParaRPr lang="en-GB" sz="4400" dirty="0"/>
          </a:p>
          <a:p>
            <a:r>
              <a:rPr lang="en-GB" sz="4400" dirty="0" smtClean="0"/>
              <a:t>Thank you</a:t>
            </a:r>
          </a:p>
          <a:p>
            <a:endParaRPr lang="en-GB" dirty="0"/>
          </a:p>
          <a:p>
            <a:pPr>
              <a:buFont typeface="Arial" charset="0"/>
              <a:buChar char="•"/>
            </a:pPr>
            <a:r>
              <a:rPr lang="en-GB" sz="2400" dirty="0" smtClean="0"/>
              <a:t>For listening, and</a:t>
            </a:r>
          </a:p>
          <a:p>
            <a:pPr>
              <a:buFont typeface="Arial" charset="0"/>
              <a:buChar char="•"/>
            </a:pPr>
            <a:r>
              <a:rPr lang="en-GB" sz="2400" dirty="0" smtClean="0"/>
              <a:t>In anticipation of your questions and comments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98532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</TotalTime>
  <Words>34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Angles</vt:lpstr>
      <vt:lpstr>Career guidance in England today: reform, accidental injury or attempted murder?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guidance in England today: reform, accidental injury or attempted murder?</dc:title>
  <dc:creator>Owner</dc:creator>
  <cp:lastModifiedBy>Owner</cp:lastModifiedBy>
  <cp:revision>4</cp:revision>
  <dcterms:created xsi:type="dcterms:W3CDTF">2012-10-08T22:35:41Z</dcterms:created>
  <dcterms:modified xsi:type="dcterms:W3CDTF">2012-10-18T15:18:46Z</dcterms:modified>
</cp:coreProperties>
</file>