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9" r:id="rId2"/>
    <p:sldId id="258" r:id="rId3"/>
    <p:sldId id="257" r:id="rId4"/>
    <p:sldId id="256" r:id="rId5"/>
    <p:sldId id="262" r:id="rId6"/>
    <p:sldId id="260" r:id="rId7"/>
    <p:sldId id="261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84" autoAdjust="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70B0CA74-15AE-415F-90A6-559AC54363DD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DF1E27D8-E444-4032-BFCF-741979984CA0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0CA74-15AE-415F-90A6-559AC54363DD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http://4.bp.blogspot.com/-1eDtnSUn9cI/UFU9ICX4MGI/AAAAAAAAAWY/vD1Ot0I9Iyk/s1600/China--flag-pictures.gi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GlowDiffused trans="91000" intensity="8"/>
                    </a14:imgEffect>
                    <a14:imgEffect>
                      <a14:sharpenSoften amount="25000"/>
                    </a14:imgEffect>
                    <a14:imgEffect>
                      <a14:colorTemperature colorTemp="11100"/>
                    </a14:imgEffect>
                    <a14:imgEffect>
                      <a14:saturation sat="9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4593">
            <a:off x="907846" y="3270343"/>
            <a:ext cx="7064522" cy="5140374"/>
          </a:xfrm>
          <a:prstGeom prst="rect">
            <a:avLst/>
          </a:prstGeom>
          <a:solidFill>
            <a:schemeClr val="accent1"/>
          </a:solidFill>
          <a:effectLst>
            <a:glow rad="431800">
              <a:schemeClr val="bg1"/>
            </a:glow>
            <a:outerShdw blurRad="50800" dist="50800" dir="5400000" algn="ctr" rotWithShape="0">
              <a:srgbClr val="000000"/>
            </a:outerShdw>
            <a:reflection blurRad="1219200" endPos="0" dist="50800" dir="5400000" sy="-100000" algn="bl" rotWithShape="0"/>
            <a:softEdge rad="165100"/>
          </a:effectLst>
          <a:scene3d>
            <a:camera prst="isometricOffAxis2Top"/>
            <a:lightRig rig="threePt" dir="t"/>
          </a:scene3d>
          <a:sp3d>
            <a:bevelT w="101600" prst="riblet"/>
          </a:sp3d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MSP SUMMER VACATION SCHEME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75856" y="2348880"/>
            <a:ext cx="540980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400" dirty="0" smtClean="0"/>
              <a:t>Binta Balogun</a:t>
            </a:r>
          </a:p>
          <a:p>
            <a:pPr algn="ctr"/>
            <a:r>
              <a:rPr lang="en-GB" sz="2000" dirty="0"/>
              <a:t> </a:t>
            </a:r>
            <a:r>
              <a:rPr lang="en-GB" sz="2000" dirty="0" smtClean="0"/>
              <a:t>- 4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Year Law and Business (QLD)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2026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98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858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15816" y="620688"/>
            <a:ext cx="5791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HIGHLIGHTS CONTINUED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8563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24128" y="188640"/>
            <a:ext cx="3032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DRAWBACKS </a:t>
            </a:r>
            <a:endParaRPr lang="en-US" sz="3600" dirty="0"/>
          </a:p>
        </p:txBody>
      </p:sp>
      <p:pic>
        <p:nvPicPr>
          <p:cNvPr id="2" name="Picture 1" descr="20130801_chin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7842448" cy="675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94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I take from the trip?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Entrepreneurial flair</a:t>
            </a:r>
          </a:p>
          <a:p>
            <a:r>
              <a:rPr lang="en-US" dirty="0" smtClean="0"/>
              <a:t> Ambition</a:t>
            </a:r>
          </a:p>
          <a:p>
            <a:r>
              <a:rPr lang="en-US" dirty="0" smtClean="0"/>
              <a:t>International mindset</a:t>
            </a:r>
          </a:p>
          <a:p>
            <a:r>
              <a:rPr lang="en-US" dirty="0" smtClean="0"/>
              <a:t>Networking skills</a:t>
            </a:r>
          </a:p>
          <a:p>
            <a:r>
              <a:rPr lang="en-US" dirty="0" smtClean="0"/>
              <a:t>Drafting skills</a:t>
            </a:r>
          </a:p>
          <a:p>
            <a:r>
              <a:rPr lang="en-US" dirty="0" smtClean="0"/>
              <a:t>Communication Skills</a:t>
            </a:r>
          </a:p>
          <a:p>
            <a:r>
              <a:rPr lang="en-US" dirty="0" smtClean="0"/>
              <a:t>Negotiation Skills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55776" y="5949280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GRAB EVERY OPPORTUNITY!!!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787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879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12776"/>
            <a:ext cx="4172951" cy="5184576"/>
          </a:xfrm>
          <a:prstGeom prst="rect">
            <a:avLst/>
          </a:prstGeom>
          <a:ln w="57150" cmpd="sng">
            <a:solidFill>
              <a:srgbClr val="FFFFFF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07505" y="126876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Where was I?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2" name="Picture 11" descr="IMG_884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3600400" cy="4512501"/>
          </a:xfrm>
          <a:prstGeom prst="rect">
            <a:avLst/>
          </a:prstGeom>
          <a:ln w="57150" cmpd="sng">
            <a:solidFill>
              <a:srgbClr val="FFFFFF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4355976" y="332656"/>
            <a:ext cx="4155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GUANGZHOU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62149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332656"/>
            <a:ext cx="5938889" cy="70574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THE JOURNEY</a:t>
            </a:r>
            <a:endParaRPr lang="en-GB" dirty="0"/>
          </a:p>
        </p:txBody>
      </p:sp>
      <p:pic>
        <p:nvPicPr>
          <p:cNvPr id="4" name="Picture 3" descr="IMG_990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02" t="-13086"/>
          <a:stretch/>
        </p:blipFill>
        <p:spPr>
          <a:xfrm rot="1666215">
            <a:off x="3909228" y="1432997"/>
            <a:ext cx="3356900" cy="44758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844824"/>
            <a:ext cx="3425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14 HOURS!!!!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60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7381" y="-315416"/>
            <a:ext cx="7772400" cy="1470025"/>
          </a:xfrm>
        </p:spPr>
        <p:txBody>
          <a:bodyPr/>
          <a:lstStyle/>
          <a:p>
            <a:r>
              <a:rPr lang="en-GB" dirty="0" smtClean="0"/>
              <a:t>WHAT DID I DO?</a:t>
            </a:r>
            <a:endParaRPr lang="en-GB" dirty="0"/>
          </a:p>
        </p:txBody>
      </p:sp>
      <p:pic>
        <p:nvPicPr>
          <p:cNvPr id="3" name="Picture 2" descr="IMG_946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93"/>
          <a:stretch/>
        </p:blipFill>
        <p:spPr>
          <a:xfrm>
            <a:off x="827584" y="1700808"/>
            <a:ext cx="7776864" cy="431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6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G_961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804248" cy="5103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476672"/>
            <a:ext cx="3524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dirty="0" smtClean="0"/>
              <a:t>THE TEAM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49906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IMG_943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3672408" cy="4896544"/>
          </a:xfrm>
          <a:prstGeom prst="rect">
            <a:avLst/>
          </a:prstGeom>
        </p:spPr>
      </p:pic>
      <p:pic>
        <p:nvPicPr>
          <p:cNvPr id="6" name="Picture 5" descr="IMG_944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28800"/>
            <a:ext cx="3528392" cy="47045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80032" y="476672"/>
            <a:ext cx="4863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/>
              <a:t>WHAT DID I DO?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30095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-171400"/>
            <a:ext cx="5544616" cy="1512168"/>
          </a:xfrm>
        </p:spPr>
        <p:txBody>
          <a:bodyPr/>
          <a:lstStyle/>
          <a:p>
            <a:r>
              <a:rPr lang="en-US" dirty="0" smtClean="0"/>
              <a:t>EXPERIENCES</a:t>
            </a:r>
            <a:endParaRPr lang="en-US" dirty="0"/>
          </a:p>
        </p:txBody>
      </p:sp>
      <p:pic>
        <p:nvPicPr>
          <p:cNvPr id="7" name="Picture 6" descr="IMG_939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5088566" cy="3816424"/>
          </a:xfrm>
          <a:prstGeom prst="rect">
            <a:avLst/>
          </a:prstGeom>
        </p:spPr>
      </p:pic>
      <p:pic>
        <p:nvPicPr>
          <p:cNvPr id="9" name="Picture 8" descr="IMG_925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60848"/>
            <a:ext cx="446449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35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IMG_968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8" r="4128"/>
          <a:stretch>
            <a:fillRect/>
          </a:stretch>
        </p:blipFill>
        <p:spPr>
          <a:xfrm rot="900000">
            <a:off x="4659253" y="1588904"/>
            <a:ext cx="4187635" cy="4564164"/>
          </a:xfrm>
        </p:spPr>
      </p:pic>
      <p:pic>
        <p:nvPicPr>
          <p:cNvPr id="6" name="Picture 5" descr="IMG_924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5250">
            <a:off x="77335" y="2102687"/>
            <a:ext cx="4769768" cy="4769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404664"/>
            <a:ext cx="66498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FULL CULTURAL ENRICHMENT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6235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G_95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3968" y="332656"/>
            <a:ext cx="3953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HIGHLIGHTS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85998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389</TotalTime>
  <Words>72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Rockwell</vt:lpstr>
      <vt:lpstr>Wingdings</vt:lpstr>
      <vt:lpstr>Kilter</vt:lpstr>
      <vt:lpstr>MSP SUMMER VACATION SCHEME</vt:lpstr>
      <vt:lpstr>PowerPoint Presentation</vt:lpstr>
      <vt:lpstr>THE JOURNEY</vt:lpstr>
      <vt:lpstr>WHAT DID I DO?</vt:lpstr>
      <vt:lpstr>PowerPoint Presentation</vt:lpstr>
      <vt:lpstr>PowerPoint Presentation</vt:lpstr>
      <vt:lpstr>EXPERIENCES</vt:lpstr>
      <vt:lpstr>PowerPoint Presentation</vt:lpstr>
      <vt:lpstr>PowerPoint Presentation</vt:lpstr>
      <vt:lpstr>PowerPoint Presentation</vt:lpstr>
      <vt:lpstr>PowerPoint Presentation</vt:lpstr>
      <vt:lpstr>What did I take from the trip?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 PLC entering Chinese financial Markets</dc:title>
  <dc:creator>ADMIN</dc:creator>
  <cp:lastModifiedBy>Pinkney, Susanna</cp:lastModifiedBy>
  <cp:revision>26</cp:revision>
  <dcterms:created xsi:type="dcterms:W3CDTF">2012-11-09T11:46:46Z</dcterms:created>
  <dcterms:modified xsi:type="dcterms:W3CDTF">2014-10-31T11:24:11Z</dcterms:modified>
</cp:coreProperties>
</file>