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9" r:id="rId4"/>
  </p:sldMasterIdLst>
  <p:notesMasterIdLst>
    <p:notesMasterId r:id="rId15"/>
  </p:notesMasterIdLst>
  <p:handoutMasterIdLst>
    <p:handoutMasterId r:id="rId16"/>
  </p:handoutMasterIdLst>
  <p:sldIdLst>
    <p:sldId id="264" r:id="rId5"/>
    <p:sldId id="265" r:id="rId6"/>
    <p:sldId id="273" r:id="rId7"/>
    <p:sldId id="263" r:id="rId8"/>
    <p:sldId id="267" r:id="rId9"/>
    <p:sldId id="274" r:id="rId10"/>
    <p:sldId id="275" r:id="rId11"/>
    <p:sldId id="272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B1B1B"/>
    <a:srgbClr val="EAEAEA"/>
    <a:srgbClr val="FFCF47"/>
    <a:srgbClr val="9E6D00"/>
    <a:srgbClr val="FFB300"/>
    <a:srgbClr val="FFC107"/>
    <a:srgbClr val="C00000"/>
    <a:srgbClr val="8B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1A2123-051F-453F-A07B-C7FFF926F12B}" v="268" dt="2025-06-19T00:03:09.0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68" autoAdjust="0"/>
    <p:restoredTop sz="96283" autoAdjust="0"/>
  </p:normalViewPr>
  <p:slideViewPr>
    <p:cSldViewPr snapToGrid="0">
      <p:cViewPr varScale="1">
        <p:scale>
          <a:sx n="66" d="100"/>
          <a:sy n="66" d="100"/>
        </p:scale>
        <p:origin x="66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dia Stan" userId="e67dc2d4b18df48e" providerId="LiveId" clId="{E41A2123-051F-453F-A07B-C7FFF926F12B}"/>
    <pc:docChg chg="undo custSel addSld delSld modSld sldOrd">
      <pc:chgData name="Lidia Stan" userId="e67dc2d4b18df48e" providerId="LiveId" clId="{E41A2123-051F-453F-A07B-C7FFF926F12B}" dt="2025-06-19T00:13:38.669" v="2240" actId="1038"/>
      <pc:docMkLst>
        <pc:docMk/>
      </pc:docMkLst>
      <pc:sldChg chg="modSp mod">
        <pc:chgData name="Lidia Stan" userId="e67dc2d4b18df48e" providerId="LiveId" clId="{E41A2123-051F-453F-A07B-C7FFF926F12B}" dt="2025-06-19T00:03:10.433" v="2237" actId="20577"/>
        <pc:sldMkLst>
          <pc:docMk/>
          <pc:sldMk cId="3537942697" sldId="263"/>
        </pc:sldMkLst>
        <pc:spChg chg="mod">
          <ac:chgData name="Lidia Stan" userId="e67dc2d4b18df48e" providerId="LiveId" clId="{E41A2123-051F-453F-A07B-C7FFF926F12B}" dt="2025-06-19T00:03:10.433" v="2237" actId="20577"/>
          <ac:spMkLst>
            <pc:docMk/>
            <pc:sldMk cId="3537942697" sldId="263"/>
            <ac:spMk id="3" creationId="{3A6EA031-00F0-67F8-7677-A3278CC3A421}"/>
          </ac:spMkLst>
        </pc:spChg>
      </pc:sldChg>
      <pc:sldChg chg="modSp mod">
        <pc:chgData name="Lidia Stan" userId="e67dc2d4b18df48e" providerId="LiveId" clId="{E41A2123-051F-453F-A07B-C7FFF926F12B}" dt="2025-06-17T02:41:09.112" v="1844" actId="20577"/>
        <pc:sldMkLst>
          <pc:docMk/>
          <pc:sldMk cId="4193997851" sldId="264"/>
        </pc:sldMkLst>
        <pc:spChg chg="mod">
          <ac:chgData name="Lidia Stan" userId="e67dc2d4b18df48e" providerId="LiveId" clId="{E41A2123-051F-453F-A07B-C7FFF926F12B}" dt="2025-06-17T02:41:09.112" v="1844" actId="20577"/>
          <ac:spMkLst>
            <pc:docMk/>
            <pc:sldMk cId="4193997851" sldId="264"/>
            <ac:spMk id="3" creationId="{3D75CF4C-4E77-10BA-2B32-BDF553784ADF}"/>
          </ac:spMkLst>
        </pc:spChg>
      </pc:sldChg>
      <pc:sldChg chg="modSp mod ord">
        <pc:chgData name="Lidia Stan" userId="e67dc2d4b18df48e" providerId="LiveId" clId="{E41A2123-051F-453F-A07B-C7FFF926F12B}" dt="2025-06-17T00:33:42.336" v="732"/>
        <pc:sldMkLst>
          <pc:docMk/>
          <pc:sldMk cId="192736276" sldId="265"/>
        </pc:sldMkLst>
        <pc:spChg chg="mod">
          <ac:chgData name="Lidia Stan" userId="e67dc2d4b18df48e" providerId="LiveId" clId="{E41A2123-051F-453F-A07B-C7FFF926F12B}" dt="2025-06-13T16:33:00.963" v="254" actId="20577"/>
          <ac:spMkLst>
            <pc:docMk/>
            <pc:sldMk cId="192736276" sldId="265"/>
            <ac:spMk id="11" creationId="{AAFDE3D8-F7F9-8618-BF20-8DB5F5CD8058}"/>
          </ac:spMkLst>
        </pc:spChg>
      </pc:sldChg>
      <pc:sldChg chg="modSp del mod">
        <pc:chgData name="Lidia Stan" userId="e67dc2d4b18df48e" providerId="LiveId" clId="{E41A2123-051F-453F-A07B-C7FFF926F12B}" dt="2025-06-17T00:40:10.441" v="776" actId="47"/>
        <pc:sldMkLst>
          <pc:docMk/>
          <pc:sldMk cId="1524007114" sldId="266"/>
        </pc:sldMkLst>
      </pc:sldChg>
      <pc:sldChg chg="addSp modSp mod">
        <pc:chgData name="Lidia Stan" userId="e67dc2d4b18df48e" providerId="LiveId" clId="{E41A2123-051F-453F-A07B-C7FFF926F12B}" dt="2025-06-17T00:51:41.244" v="795" actId="1076"/>
        <pc:sldMkLst>
          <pc:docMk/>
          <pc:sldMk cId="1687651627" sldId="267"/>
        </pc:sldMkLst>
        <pc:spChg chg="add mod">
          <ac:chgData name="Lidia Stan" userId="e67dc2d4b18df48e" providerId="LiveId" clId="{E41A2123-051F-453F-A07B-C7FFF926F12B}" dt="2025-06-13T13:06:34.643" v="66" actId="1076"/>
          <ac:spMkLst>
            <pc:docMk/>
            <pc:sldMk cId="1687651627" sldId="267"/>
            <ac:spMk id="4" creationId="{838AABCD-A930-C9FA-3605-D5CE146F2225}"/>
          </ac:spMkLst>
        </pc:spChg>
        <pc:spChg chg="add mod">
          <ac:chgData name="Lidia Stan" userId="e67dc2d4b18df48e" providerId="LiveId" clId="{E41A2123-051F-453F-A07B-C7FFF926F12B}" dt="2025-06-17T00:51:41.244" v="795" actId="1076"/>
          <ac:spMkLst>
            <pc:docMk/>
            <pc:sldMk cId="1687651627" sldId="267"/>
            <ac:spMk id="5" creationId="{7CF1194F-4D7C-9C10-69CB-1C46E2C37253}"/>
          </ac:spMkLst>
        </pc:spChg>
        <pc:spChg chg="add mod">
          <ac:chgData name="Lidia Stan" userId="e67dc2d4b18df48e" providerId="LiveId" clId="{E41A2123-051F-453F-A07B-C7FFF926F12B}" dt="2025-06-13T13:04:25.836" v="46" actId="1076"/>
          <ac:spMkLst>
            <pc:docMk/>
            <pc:sldMk cId="1687651627" sldId="267"/>
            <ac:spMk id="6" creationId="{F926BEDE-E1A9-D89C-AEEF-24C467F12E2E}"/>
          </ac:spMkLst>
        </pc:spChg>
        <pc:spChg chg="add mod">
          <ac:chgData name="Lidia Stan" userId="e67dc2d4b18df48e" providerId="LiveId" clId="{E41A2123-051F-453F-A07B-C7FFF926F12B}" dt="2025-06-17T00:51:12.387" v="786" actId="1076"/>
          <ac:spMkLst>
            <pc:docMk/>
            <pc:sldMk cId="1687651627" sldId="267"/>
            <ac:spMk id="8" creationId="{799B0C9D-FCA0-B160-DB1B-93F05839611E}"/>
          </ac:spMkLst>
        </pc:spChg>
        <pc:spChg chg="add mod">
          <ac:chgData name="Lidia Stan" userId="e67dc2d4b18df48e" providerId="LiveId" clId="{E41A2123-051F-453F-A07B-C7FFF926F12B}" dt="2025-06-17T00:51:03.702" v="785" actId="1076"/>
          <ac:spMkLst>
            <pc:docMk/>
            <pc:sldMk cId="1687651627" sldId="267"/>
            <ac:spMk id="10" creationId="{FF17CB16-BA52-56FC-E013-C55128010D09}"/>
          </ac:spMkLst>
        </pc:spChg>
        <pc:spChg chg="add mod">
          <ac:chgData name="Lidia Stan" userId="e67dc2d4b18df48e" providerId="LiveId" clId="{E41A2123-051F-453F-A07B-C7FFF926F12B}" dt="2025-06-17T00:50:57.984" v="784" actId="1076"/>
          <ac:spMkLst>
            <pc:docMk/>
            <pc:sldMk cId="1687651627" sldId="267"/>
            <ac:spMk id="14" creationId="{3EFB5E41-E691-053E-9AA0-93CF0D74F10A}"/>
          </ac:spMkLst>
        </pc:spChg>
        <pc:spChg chg="add mod">
          <ac:chgData name="Lidia Stan" userId="e67dc2d4b18df48e" providerId="LiveId" clId="{E41A2123-051F-453F-A07B-C7FFF926F12B}" dt="2025-06-17T00:50:55.876" v="783" actId="1076"/>
          <ac:spMkLst>
            <pc:docMk/>
            <pc:sldMk cId="1687651627" sldId="267"/>
            <ac:spMk id="16" creationId="{99F23AD5-DDC3-147A-2DFA-4AC949C0F9A5}"/>
          </ac:spMkLst>
        </pc:spChg>
        <pc:picChg chg="mod">
          <ac:chgData name="Lidia Stan" userId="e67dc2d4b18df48e" providerId="LiveId" clId="{E41A2123-051F-453F-A07B-C7FFF926F12B}" dt="2025-06-13T13:04:16.739" v="44" actId="1076"/>
          <ac:picMkLst>
            <pc:docMk/>
            <pc:sldMk cId="1687651627" sldId="267"/>
            <ac:picMk id="3" creationId="{B965B76E-6347-9625-4E08-7AB46BD93490}"/>
          </ac:picMkLst>
        </pc:picChg>
      </pc:sldChg>
      <pc:sldChg chg="addSp delSp modSp del mod">
        <pc:chgData name="Lidia Stan" userId="e67dc2d4b18df48e" providerId="LiveId" clId="{E41A2123-051F-453F-A07B-C7FFF926F12B}" dt="2025-06-17T01:05:58.875" v="1094" actId="47"/>
        <pc:sldMkLst>
          <pc:docMk/>
          <pc:sldMk cId="1463558000" sldId="268"/>
        </pc:sldMkLst>
      </pc:sldChg>
      <pc:sldChg chg="addSp delSp modSp del mod">
        <pc:chgData name="Lidia Stan" userId="e67dc2d4b18df48e" providerId="LiveId" clId="{E41A2123-051F-453F-A07B-C7FFF926F12B}" dt="2025-06-17T01:47:12.928" v="1731" actId="47"/>
        <pc:sldMkLst>
          <pc:docMk/>
          <pc:sldMk cId="3606996803" sldId="269"/>
        </pc:sldMkLst>
      </pc:sldChg>
      <pc:sldChg chg="addSp delSp modSp add mod">
        <pc:chgData name="Lidia Stan" userId="e67dc2d4b18df48e" providerId="LiveId" clId="{E41A2123-051F-453F-A07B-C7FFF926F12B}" dt="2025-06-17T03:06:38.893" v="2013" actId="1076"/>
        <pc:sldMkLst>
          <pc:docMk/>
          <pc:sldMk cId="2946219284" sldId="270"/>
        </pc:sldMkLst>
        <pc:spChg chg="add mod">
          <ac:chgData name="Lidia Stan" userId="e67dc2d4b18df48e" providerId="LiveId" clId="{E41A2123-051F-453F-A07B-C7FFF926F12B}" dt="2025-06-17T02:57:00.342" v="1901" actId="1076"/>
          <ac:spMkLst>
            <pc:docMk/>
            <pc:sldMk cId="2946219284" sldId="270"/>
            <ac:spMk id="11" creationId="{A9089A52-1E2A-9679-6DCC-7DE011B4F772}"/>
          </ac:spMkLst>
        </pc:spChg>
        <pc:spChg chg="add mod">
          <ac:chgData name="Lidia Stan" userId="e67dc2d4b18df48e" providerId="LiveId" clId="{E41A2123-051F-453F-A07B-C7FFF926F12B}" dt="2025-06-17T02:58:46.784" v="1929"/>
          <ac:spMkLst>
            <pc:docMk/>
            <pc:sldMk cId="2946219284" sldId="270"/>
            <ac:spMk id="20" creationId="{0D15929C-D608-87DF-55AB-810F598C419F}"/>
          </ac:spMkLst>
        </pc:spChg>
        <pc:spChg chg="add mod">
          <ac:chgData name="Lidia Stan" userId="e67dc2d4b18df48e" providerId="LiveId" clId="{E41A2123-051F-453F-A07B-C7FFF926F12B}" dt="2025-06-17T02:58:53.590" v="1930" actId="1076"/>
          <ac:spMkLst>
            <pc:docMk/>
            <pc:sldMk cId="2946219284" sldId="270"/>
            <ac:spMk id="22" creationId="{BA735F7D-4C6B-22E6-F909-924E4D96C6A0}"/>
          </ac:spMkLst>
        </pc:spChg>
        <pc:spChg chg="add mod">
          <ac:chgData name="Lidia Stan" userId="e67dc2d4b18df48e" providerId="LiveId" clId="{E41A2123-051F-453F-A07B-C7FFF926F12B}" dt="2025-06-17T02:59:02.342" v="1932" actId="1076"/>
          <ac:spMkLst>
            <pc:docMk/>
            <pc:sldMk cId="2946219284" sldId="270"/>
            <ac:spMk id="24" creationId="{FA0EEF06-CE90-3B26-0DB2-FAF4BBF09F11}"/>
          </ac:spMkLst>
        </pc:spChg>
        <pc:spChg chg="add mod">
          <ac:chgData name="Lidia Stan" userId="e67dc2d4b18df48e" providerId="LiveId" clId="{E41A2123-051F-453F-A07B-C7FFF926F12B}" dt="2025-06-17T03:03:39.725" v="1967" actId="1076"/>
          <ac:spMkLst>
            <pc:docMk/>
            <pc:sldMk cId="2946219284" sldId="270"/>
            <ac:spMk id="32" creationId="{D7965F33-9D31-83BF-2A19-3353DF655DB8}"/>
          </ac:spMkLst>
        </pc:spChg>
        <pc:spChg chg="add mod">
          <ac:chgData name="Lidia Stan" userId="e67dc2d4b18df48e" providerId="LiveId" clId="{E41A2123-051F-453F-A07B-C7FFF926F12B}" dt="2025-06-17T03:05:21.357" v="1995" actId="1076"/>
          <ac:spMkLst>
            <pc:docMk/>
            <pc:sldMk cId="2946219284" sldId="270"/>
            <ac:spMk id="34" creationId="{5EF5FD5B-3120-F2CD-66EB-11CFEA6B8F36}"/>
          </ac:spMkLst>
        </pc:spChg>
        <pc:spChg chg="add mod">
          <ac:chgData name="Lidia Stan" userId="e67dc2d4b18df48e" providerId="LiveId" clId="{E41A2123-051F-453F-A07B-C7FFF926F12B}" dt="2025-06-17T03:06:38.893" v="2013" actId="1076"/>
          <ac:spMkLst>
            <pc:docMk/>
            <pc:sldMk cId="2946219284" sldId="270"/>
            <ac:spMk id="36" creationId="{126D21AD-8E0B-3975-97CF-E35FEA80775D}"/>
          </ac:spMkLst>
        </pc:spChg>
        <pc:picChg chg="mod">
          <ac:chgData name="Lidia Stan" userId="e67dc2d4b18df48e" providerId="LiveId" clId="{E41A2123-051F-453F-A07B-C7FFF926F12B}" dt="2025-06-17T02:58:05.526" v="1917" actId="1076"/>
          <ac:picMkLst>
            <pc:docMk/>
            <pc:sldMk cId="2946219284" sldId="270"/>
            <ac:picMk id="3" creationId="{15A11F53-BBEB-A0A9-7396-507DB86CD283}"/>
          </ac:picMkLst>
        </pc:picChg>
        <pc:picChg chg="add mod">
          <ac:chgData name="Lidia Stan" userId="e67dc2d4b18df48e" providerId="LiveId" clId="{E41A2123-051F-453F-A07B-C7FFF926F12B}" dt="2025-06-17T03:02:24.821" v="1953" actId="208"/>
          <ac:picMkLst>
            <pc:docMk/>
            <pc:sldMk cId="2946219284" sldId="270"/>
            <ac:picMk id="15" creationId="{F378EDF1-5B76-9CA6-58CB-6FB6813B1D85}"/>
          </ac:picMkLst>
        </pc:picChg>
        <pc:picChg chg="add mod">
          <ac:chgData name="Lidia Stan" userId="e67dc2d4b18df48e" providerId="LiveId" clId="{E41A2123-051F-453F-A07B-C7FFF926F12B}" dt="2025-06-17T03:02:20.402" v="1952" actId="208"/>
          <ac:picMkLst>
            <pc:docMk/>
            <pc:sldMk cId="2946219284" sldId="270"/>
            <ac:picMk id="16" creationId="{0D4B5C47-CF93-8930-15E8-B27125B77B5F}"/>
          </ac:picMkLst>
        </pc:picChg>
        <pc:picChg chg="add mod">
          <ac:chgData name="Lidia Stan" userId="e67dc2d4b18df48e" providerId="LiveId" clId="{E41A2123-051F-453F-A07B-C7FFF926F12B}" dt="2025-06-17T03:02:45.894" v="1957" actId="208"/>
          <ac:picMkLst>
            <pc:docMk/>
            <pc:sldMk cId="2946219284" sldId="270"/>
            <ac:picMk id="18" creationId="{34FAE575-2020-FD2C-C5E6-0F74D61C36C9}"/>
          </ac:picMkLst>
        </pc:picChg>
        <pc:picChg chg="add mod modCrop">
          <ac:chgData name="Lidia Stan" userId="e67dc2d4b18df48e" providerId="LiveId" clId="{E41A2123-051F-453F-A07B-C7FFF926F12B}" dt="2025-06-17T03:05:05.639" v="1992" actId="1076"/>
          <ac:picMkLst>
            <pc:docMk/>
            <pc:sldMk cId="2946219284" sldId="270"/>
            <ac:picMk id="28" creationId="{5F88B67B-3C3B-B9B7-6258-654BE61FC8D7}"/>
          </ac:picMkLst>
        </pc:picChg>
        <pc:picChg chg="add mod modCrop">
          <ac:chgData name="Lidia Stan" userId="e67dc2d4b18df48e" providerId="LiveId" clId="{E41A2123-051F-453F-A07B-C7FFF926F12B}" dt="2025-06-17T03:05:18.054" v="1994" actId="1076"/>
          <ac:picMkLst>
            <pc:docMk/>
            <pc:sldMk cId="2946219284" sldId="270"/>
            <ac:picMk id="29" creationId="{9DC1BBE3-171A-AC9E-3C07-8986737493C2}"/>
          </ac:picMkLst>
        </pc:picChg>
        <pc:picChg chg="add mod modCrop">
          <ac:chgData name="Lidia Stan" userId="e67dc2d4b18df48e" providerId="LiveId" clId="{E41A2123-051F-453F-A07B-C7FFF926F12B}" dt="2025-06-17T03:05:56.597" v="2003" actId="1076"/>
          <ac:picMkLst>
            <pc:docMk/>
            <pc:sldMk cId="2946219284" sldId="270"/>
            <ac:picMk id="30" creationId="{C95D6177-1888-4065-E8D8-9183CED768D5}"/>
          </ac:picMkLst>
        </pc:picChg>
      </pc:sldChg>
      <pc:sldChg chg="addSp delSp modSp add mod">
        <pc:chgData name="Lidia Stan" userId="e67dc2d4b18df48e" providerId="LiveId" clId="{E41A2123-051F-453F-A07B-C7FFF926F12B}" dt="2025-06-17T03:29:02.837" v="2234" actId="1076"/>
        <pc:sldMkLst>
          <pc:docMk/>
          <pc:sldMk cId="3228293090" sldId="271"/>
        </pc:sldMkLst>
        <pc:spChg chg="add mod">
          <ac:chgData name="Lidia Stan" userId="e67dc2d4b18df48e" providerId="LiveId" clId="{E41A2123-051F-453F-A07B-C7FFF926F12B}" dt="2025-06-17T03:28:06.860" v="2222" actId="1076"/>
          <ac:spMkLst>
            <pc:docMk/>
            <pc:sldMk cId="3228293090" sldId="271"/>
            <ac:spMk id="4" creationId="{1AF55A48-BBA1-90F2-EC88-B1954A5F291A}"/>
          </ac:spMkLst>
        </pc:spChg>
        <pc:spChg chg="add mod">
          <ac:chgData name="Lidia Stan" userId="e67dc2d4b18df48e" providerId="LiveId" clId="{E41A2123-051F-453F-A07B-C7FFF926F12B}" dt="2025-06-17T03:27:16.388" v="2216" actId="1076"/>
          <ac:spMkLst>
            <pc:docMk/>
            <pc:sldMk cId="3228293090" sldId="271"/>
            <ac:spMk id="17" creationId="{DC946F4D-AF7A-3C9F-94ED-9043865F92A2}"/>
          </ac:spMkLst>
        </pc:spChg>
        <pc:spChg chg="add mod">
          <ac:chgData name="Lidia Stan" userId="e67dc2d4b18df48e" providerId="LiveId" clId="{E41A2123-051F-453F-A07B-C7FFF926F12B}" dt="2025-06-17T03:27:22.084" v="2217" actId="1076"/>
          <ac:spMkLst>
            <pc:docMk/>
            <pc:sldMk cId="3228293090" sldId="271"/>
            <ac:spMk id="18" creationId="{BB4983D8-DC1D-BDE7-C8DF-8FA5C8F884A8}"/>
          </ac:spMkLst>
        </pc:spChg>
        <pc:spChg chg="add mod">
          <ac:chgData name="Lidia Stan" userId="e67dc2d4b18df48e" providerId="LiveId" clId="{E41A2123-051F-453F-A07B-C7FFF926F12B}" dt="2025-06-17T03:29:02.837" v="2234" actId="1076"/>
          <ac:spMkLst>
            <pc:docMk/>
            <pc:sldMk cId="3228293090" sldId="271"/>
            <ac:spMk id="21" creationId="{0A6855D3-84FA-774A-AFCE-543D6AEB3F5A}"/>
          </ac:spMkLst>
        </pc:spChg>
        <pc:spChg chg="add mod">
          <ac:chgData name="Lidia Stan" userId="e67dc2d4b18df48e" providerId="LiveId" clId="{E41A2123-051F-453F-A07B-C7FFF926F12B}" dt="2025-06-17T03:28:50.019" v="2229" actId="1076"/>
          <ac:spMkLst>
            <pc:docMk/>
            <pc:sldMk cId="3228293090" sldId="271"/>
            <ac:spMk id="22" creationId="{CF37C400-199E-9A9E-0D33-0C01A43DED50}"/>
          </ac:spMkLst>
        </pc:spChg>
        <pc:picChg chg="mod">
          <ac:chgData name="Lidia Stan" userId="e67dc2d4b18df48e" providerId="LiveId" clId="{E41A2123-051F-453F-A07B-C7FFF926F12B}" dt="2025-06-17T03:28:53.570" v="2231" actId="1076"/>
          <ac:picMkLst>
            <pc:docMk/>
            <pc:sldMk cId="3228293090" sldId="271"/>
            <ac:picMk id="3" creationId="{E2F4CDF1-4205-A2D6-963A-A8427D912CB2}"/>
          </ac:picMkLst>
        </pc:picChg>
        <pc:picChg chg="add mod modCrop">
          <ac:chgData name="Lidia Stan" userId="e67dc2d4b18df48e" providerId="LiveId" clId="{E41A2123-051F-453F-A07B-C7FFF926F12B}" dt="2025-06-17T03:21:19.569" v="2195" actId="208"/>
          <ac:picMkLst>
            <pc:docMk/>
            <pc:sldMk cId="3228293090" sldId="271"/>
            <ac:picMk id="15" creationId="{54E17B72-6782-F4D5-7462-FB39043D8BD9}"/>
          </ac:picMkLst>
        </pc:picChg>
      </pc:sldChg>
      <pc:sldChg chg="addSp delSp modSp add mod ord">
        <pc:chgData name="Lidia Stan" userId="e67dc2d4b18df48e" providerId="LiveId" clId="{E41A2123-051F-453F-A07B-C7FFF926F12B}" dt="2025-06-17T02:39:20.154" v="1840" actId="207"/>
        <pc:sldMkLst>
          <pc:docMk/>
          <pc:sldMk cId="3139130027" sldId="272"/>
        </pc:sldMkLst>
        <pc:spChg chg="add mod">
          <ac:chgData name="Lidia Stan" userId="e67dc2d4b18df48e" providerId="LiveId" clId="{E41A2123-051F-453F-A07B-C7FFF926F12B}" dt="2025-06-17T02:27:06.505" v="1754" actId="1076"/>
          <ac:spMkLst>
            <pc:docMk/>
            <pc:sldMk cId="3139130027" sldId="272"/>
            <ac:spMk id="4" creationId="{35A0A712-B6F8-1458-7055-1B0CA4FDAAB4}"/>
          </ac:spMkLst>
        </pc:spChg>
        <pc:spChg chg="add mod">
          <ac:chgData name="Lidia Stan" userId="e67dc2d4b18df48e" providerId="LiveId" clId="{E41A2123-051F-453F-A07B-C7FFF926F12B}" dt="2025-06-17T02:37:23.336" v="1822" actId="1076"/>
          <ac:spMkLst>
            <pc:docMk/>
            <pc:sldMk cId="3139130027" sldId="272"/>
            <ac:spMk id="9" creationId="{EB3A4853-EE51-78E5-4616-0A9544BE01A0}"/>
          </ac:spMkLst>
        </pc:spChg>
        <pc:spChg chg="add mod">
          <ac:chgData name="Lidia Stan" userId="e67dc2d4b18df48e" providerId="LiveId" clId="{E41A2123-051F-453F-A07B-C7FFF926F12B}" dt="2025-06-17T02:37:02.568" v="1817" actId="207"/>
          <ac:spMkLst>
            <pc:docMk/>
            <pc:sldMk cId="3139130027" sldId="272"/>
            <ac:spMk id="11" creationId="{B8282B31-97DD-AD8B-FD23-8965933CCE30}"/>
          </ac:spMkLst>
        </pc:spChg>
        <pc:spChg chg="add mod">
          <ac:chgData name="Lidia Stan" userId="e67dc2d4b18df48e" providerId="LiveId" clId="{E41A2123-051F-453F-A07B-C7FFF926F12B}" dt="2025-06-17T02:38:26.496" v="1832" actId="207"/>
          <ac:spMkLst>
            <pc:docMk/>
            <pc:sldMk cId="3139130027" sldId="272"/>
            <ac:spMk id="15" creationId="{74C663D9-A82D-6662-8D81-CD2655212EBE}"/>
          </ac:spMkLst>
        </pc:spChg>
        <pc:spChg chg="add mod">
          <ac:chgData name="Lidia Stan" userId="e67dc2d4b18df48e" providerId="LiveId" clId="{E41A2123-051F-453F-A07B-C7FFF926F12B}" dt="2025-06-17T02:39:20.154" v="1840" actId="207"/>
          <ac:spMkLst>
            <pc:docMk/>
            <pc:sldMk cId="3139130027" sldId="272"/>
            <ac:spMk id="17" creationId="{2AA65945-9B21-9D89-0EBC-21A8280A3BE2}"/>
          </ac:spMkLst>
        </pc:spChg>
        <pc:picChg chg="mod">
          <ac:chgData name="Lidia Stan" userId="e67dc2d4b18df48e" providerId="LiveId" clId="{E41A2123-051F-453F-A07B-C7FFF926F12B}" dt="2025-06-17T02:37:19.979" v="1821" actId="1076"/>
          <ac:picMkLst>
            <pc:docMk/>
            <pc:sldMk cId="3139130027" sldId="272"/>
            <ac:picMk id="3" creationId="{C652136D-38CA-E28D-AAE7-7D2AE923C2C3}"/>
          </ac:picMkLst>
        </pc:picChg>
        <pc:picChg chg="add mod">
          <ac:chgData name="Lidia Stan" userId="e67dc2d4b18df48e" providerId="LiveId" clId="{E41A2123-051F-453F-A07B-C7FFF926F12B}" dt="2025-06-17T02:36:56.083" v="1815" actId="1076"/>
          <ac:picMkLst>
            <pc:docMk/>
            <pc:sldMk cId="3139130027" sldId="272"/>
            <ac:picMk id="5" creationId="{A67A491B-D570-4C0C-5229-ADA3B3AED813}"/>
          </ac:picMkLst>
        </pc:picChg>
      </pc:sldChg>
      <pc:sldChg chg="addSp delSp modSp add mod ord">
        <pc:chgData name="Lidia Stan" userId="e67dc2d4b18df48e" providerId="LiveId" clId="{E41A2123-051F-453F-A07B-C7FFF926F12B}" dt="2025-06-17T00:32:14.983" v="730" actId="14100"/>
        <pc:sldMkLst>
          <pc:docMk/>
          <pc:sldMk cId="235151305" sldId="273"/>
        </pc:sldMkLst>
        <pc:spChg chg="mod">
          <ac:chgData name="Lidia Stan" userId="e67dc2d4b18df48e" providerId="LiveId" clId="{E41A2123-051F-453F-A07B-C7FFF926F12B}" dt="2025-06-17T00:25:03.859" v="627" actId="1076"/>
          <ac:spMkLst>
            <pc:docMk/>
            <pc:sldMk cId="235151305" sldId="273"/>
            <ac:spMk id="7" creationId="{D9402423-D208-8749-B9EA-134E7125671F}"/>
          </ac:spMkLst>
        </pc:spChg>
        <pc:spChg chg="mod">
          <ac:chgData name="Lidia Stan" userId="e67dc2d4b18df48e" providerId="LiveId" clId="{E41A2123-051F-453F-A07B-C7FFF926F12B}" dt="2025-06-17T00:25:49.294" v="632" actId="255"/>
          <ac:spMkLst>
            <pc:docMk/>
            <pc:sldMk cId="235151305" sldId="273"/>
            <ac:spMk id="9" creationId="{0F22DA33-3881-EB2D-13E8-92954F03D5BC}"/>
          </ac:spMkLst>
        </pc:spChg>
        <pc:spChg chg="add mod">
          <ac:chgData name="Lidia Stan" userId="e67dc2d4b18df48e" providerId="LiveId" clId="{E41A2123-051F-453F-A07B-C7FFF926F12B}" dt="2025-06-17T00:30:50.875" v="723" actId="207"/>
          <ac:spMkLst>
            <pc:docMk/>
            <pc:sldMk cId="235151305" sldId="273"/>
            <ac:spMk id="14" creationId="{43E3EF86-6FF6-CF6D-A5E6-9F4A79672268}"/>
          </ac:spMkLst>
        </pc:spChg>
        <pc:graphicFrameChg chg="add mod modGraphic">
          <ac:chgData name="Lidia Stan" userId="e67dc2d4b18df48e" providerId="LiveId" clId="{E41A2123-051F-453F-A07B-C7FFF926F12B}" dt="2025-06-17T00:32:14.983" v="730" actId="14100"/>
          <ac:graphicFrameMkLst>
            <pc:docMk/>
            <pc:sldMk cId="235151305" sldId="273"/>
            <ac:graphicFrameMk id="8" creationId="{ABDD2E8C-5CED-1E32-6765-5CA63E43DD45}"/>
          </ac:graphicFrameMkLst>
        </pc:graphicFrameChg>
        <pc:picChg chg="mod">
          <ac:chgData name="Lidia Stan" userId="e67dc2d4b18df48e" providerId="LiveId" clId="{E41A2123-051F-453F-A07B-C7FFF926F12B}" dt="2025-06-17T00:26:12.773" v="639" actId="1076"/>
          <ac:picMkLst>
            <pc:docMk/>
            <pc:sldMk cId="235151305" sldId="273"/>
            <ac:picMk id="28" creationId="{C2CC9741-F0BF-89DC-8CD4-012C6350F7A6}"/>
          </ac:picMkLst>
        </pc:picChg>
      </pc:sldChg>
      <pc:sldChg chg="addSp delSp modSp add mod">
        <pc:chgData name="Lidia Stan" userId="e67dc2d4b18df48e" providerId="LiveId" clId="{E41A2123-051F-453F-A07B-C7FFF926F12B}" dt="2025-06-19T00:13:38.669" v="2240" actId="1038"/>
        <pc:sldMkLst>
          <pc:docMk/>
          <pc:sldMk cId="186179230" sldId="274"/>
        </pc:sldMkLst>
        <pc:spChg chg="mod">
          <ac:chgData name="Lidia Stan" userId="e67dc2d4b18df48e" providerId="LiveId" clId="{E41A2123-051F-453F-A07B-C7FFF926F12B}" dt="2025-06-17T00:57:59.786" v="897" actId="14100"/>
          <ac:spMkLst>
            <pc:docMk/>
            <pc:sldMk cId="186179230" sldId="274"/>
            <ac:spMk id="4" creationId="{8E507BD5-2E86-91F3-F8F5-8CDDCF71E685}"/>
          </ac:spMkLst>
        </pc:spChg>
        <pc:spChg chg="add mod">
          <ac:chgData name="Lidia Stan" userId="e67dc2d4b18df48e" providerId="LiveId" clId="{E41A2123-051F-453F-A07B-C7FFF926F12B}" dt="2025-06-17T01:05:48.329" v="1093" actId="207"/>
          <ac:spMkLst>
            <pc:docMk/>
            <pc:sldMk cId="186179230" sldId="274"/>
            <ac:spMk id="17" creationId="{F91B0B20-6990-9694-1041-7C175A890BE7}"/>
          </ac:spMkLst>
        </pc:spChg>
        <pc:graphicFrameChg chg="add mod modGraphic">
          <ac:chgData name="Lidia Stan" userId="e67dc2d4b18df48e" providerId="LiveId" clId="{E41A2123-051F-453F-A07B-C7FFF926F12B}" dt="2025-06-19T00:13:38.669" v="2240" actId="1038"/>
          <ac:graphicFrameMkLst>
            <pc:docMk/>
            <pc:sldMk cId="186179230" sldId="274"/>
            <ac:graphicFrameMk id="2" creationId="{E2966710-4475-745E-C17E-3FF287793B33}"/>
          </ac:graphicFrameMkLst>
        </pc:graphicFrameChg>
        <pc:picChg chg="mod">
          <ac:chgData name="Lidia Stan" userId="e67dc2d4b18df48e" providerId="LiveId" clId="{E41A2123-051F-453F-A07B-C7FFF926F12B}" dt="2025-06-17T00:58:29.659" v="901" actId="1076"/>
          <ac:picMkLst>
            <pc:docMk/>
            <pc:sldMk cId="186179230" sldId="274"/>
            <ac:picMk id="3" creationId="{57EBCF6B-FCCC-2CBC-9A92-55D04EE4D9D2}"/>
          </ac:picMkLst>
        </pc:picChg>
        <pc:picChg chg="add mod">
          <ac:chgData name="Lidia Stan" userId="e67dc2d4b18df48e" providerId="LiveId" clId="{E41A2123-051F-453F-A07B-C7FFF926F12B}" dt="2025-06-17T01:04:09.831" v="987" actId="1076"/>
          <ac:picMkLst>
            <pc:docMk/>
            <pc:sldMk cId="186179230" sldId="274"/>
            <ac:picMk id="7" creationId="{DE896B9E-4B79-90EB-5931-250D995D3BCA}"/>
          </ac:picMkLst>
        </pc:picChg>
        <pc:picChg chg="mod">
          <ac:chgData name="Lidia Stan" userId="e67dc2d4b18df48e" providerId="LiveId" clId="{E41A2123-051F-453F-A07B-C7FFF926F12B}" dt="2025-06-17T00:58:18.865" v="899" actId="14100"/>
          <ac:picMkLst>
            <pc:docMk/>
            <pc:sldMk cId="186179230" sldId="274"/>
            <ac:picMk id="8" creationId="{E2675B9F-F571-9727-B768-0F1F9D7DB7FC}"/>
          </ac:picMkLst>
        </pc:picChg>
        <pc:picChg chg="add mod">
          <ac:chgData name="Lidia Stan" userId="e67dc2d4b18df48e" providerId="LiveId" clId="{E41A2123-051F-453F-A07B-C7FFF926F12B}" dt="2025-06-17T01:04:15.517" v="988" actId="1076"/>
          <ac:picMkLst>
            <pc:docMk/>
            <pc:sldMk cId="186179230" sldId="274"/>
            <ac:picMk id="9" creationId="{22EECA87-1513-B4DE-CB9E-E75710AFC080}"/>
          </ac:picMkLst>
        </pc:picChg>
        <pc:picChg chg="add mod">
          <ac:chgData name="Lidia Stan" userId="e67dc2d4b18df48e" providerId="LiveId" clId="{E41A2123-051F-453F-A07B-C7FFF926F12B}" dt="2025-06-17T01:04:18.188" v="989" actId="1076"/>
          <ac:picMkLst>
            <pc:docMk/>
            <pc:sldMk cId="186179230" sldId="274"/>
            <ac:picMk id="10" creationId="{EE30D0BC-A874-6828-D123-ECF01EDA377E}"/>
          </ac:picMkLst>
        </pc:picChg>
        <pc:picChg chg="add mod">
          <ac:chgData name="Lidia Stan" userId="e67dc2d4b18df48e" providerId="LiveId" clId="{E41A2123-051F-453F-A07B-C7FFF926F12B}" dt="2025-06-17T01:04:20.609" v="990" actId="1076"/>
          <ac:picMkLst>
            <pc:docMk/>
            <pc:sldMk cId="186179230" sldId="274"/>
            <ac:picMk id="11" creationId="{B6D14B34-7C20-988B-E239-B042BE2240E1}"/>
          </ac:picMkLst>
        </pc:picChg>
      </pc:sldChg>
      <pc:sldChg chg="addSp delSp modSp add mod">
        <pc:chgData name="Lidia Stan" userId="e67dc2d4b18df48e" providerId="LiveId" clId="{E41A2123-051F-453F-A07B-C7FFF926F12B}" dt="2025-06-17T01:51:50.591" v="1732"/>
        <pc:sldMkLst>
          <pc:docMk/>
          <pc:sldMk cId="3918201270" sldId="275"/>
        </pc:sldMkLst>
        <pc:spChg chg="add mod">
          <ac:chgData name="Lidia Stan" userId="e67dc2d4b18df48e" providerId="LiveId" clId="{E41A2123-051F-453F-A07B-C7FFF926F12B}" dt="2025-06-17T01:28:22.950" v="1540" actId="692"/>
          <ac:spMkLst>
            <pc:docMk/>
            <pc:sldMk cId="3918201270" sldId="275"/>
            <ac:spMk id="2" creationId="{5337279F-8610-2E2B-D2CE-0247081C980E}"/>
          </ac:spMkLst>
        </pc:spChg>
        <pc:spChg chg="mod">
          <ac:chgData name="Lidia Stan" userId="e67dc2d4b18df48e" providerId="LiveId" clId="{E41A2123-051F-453F-A07B-C7FFF926F12B}" dt="2025-06-17T01:12:59.627" v="1109" actId="255"/>
          <ac:spMkLst>
            <pc:docMk/>
            <pc:sldMk cId="3918201270" sldId="275"/>
            <ac:spMk id="4" creationId="{3153D15E-708B-C15E-9D5F-7C727A829250}"/>
          </ac:spMkLst>
        </pc:spChg>
        <pc:spChg chg="add mod">
          <ac:chgData name="Lidia Stan" userId="e67dc2d4b18df48e" providerId="LiveId" clId="{E41A2123-051F-453F-A07B-C7FFF926F12B}" dt="2025-06-17T01:28:04.946" v="1538" actId="207"/>
          <ac:spMkLst>
            <pc:docMk/>
            <pc:sldMk cId="3918201270" sldId="275"/>
            <ac:spMk id="5" creationId="{3BB93ED7-CE0C-69D0-85C8-DAA8A0255948}"/>
          </ac:spMkLst>
        </pc:spChg>
        <pc:spChg chg="add mod">
          <ac:chgData name="Lidia Stan" userId="e67dc2d4b18df48e" providerId="LiveId" clId="{E41A2123-051F-453F-A07B-C7FFF926F12B}" dt="2025-06-17T01:26:06.051" v="1243" actId="207"/>
          <ac:spMkLst>
            <pc:docMk/>
            <pc:sldMk cId="3918201270" sldId="275"/>
            <ac:spMk id="7" creationId="{F3753689-F788-33C2-2674-D1FA00644D20}"/>
          </ac:spMkLst>
        </pc:spChg>
        <pc:spChg chg="add mod">
          <ac:chgData name="Lidia Stan" userId="e67dc2d4b18df48e" providerId="LiveId" clId="{E41A2123-051F-453F-A07B-C7FFF926F12B}" dt="2025-06-17T01:24:43.742" v="1177" actId="207"/>
          <ac:spMkLst>
            <pc:docMk/>
            <pc:sldMk cId="3918201270" sldId="275"/>
            <ac:spMk id="8" creationId="{353D28DB-23D2-8031-CC0A-65D154AD0130}"/>
          </ac:spMkLst>
        </pc:spChg>
        <pc:spChg chg="add mod">
          <ac:chgData name="Lidia Stan" userId="e67dc2d4b18df48e" providerId="LiveId" clId="{E41A2123-051F-453F-A07B-C7FFF926F12B}" dt="2025-06-17T01:23:33.270" v="1171" actId="17032"/>
          <ac:spMkLst>
            <pc:docMk/>
            <pc:sldMk cId="3918201270" sldId="275"/>
            <ac:spMk id="9" creationId="{981F5D50-E29A-7F89-DEF5-178DCEFB45FE}"/>
          </ac:spMkLst>
        </pc:spChg>
        <pc:spChg chg="add mod">
          <ac:chgData name="Lidia Stan" userId="e67dc2d4b18df48e" providerId="LiveId" clId="{E41A2123-051F-453F-A07B-C7FFF926F12B}" dt="2025-06-17T01:28:40.325" v="1542" actId="14100"/>
          <ac:spMkLst>
            <pc:docMk/>
            <pc:sldMk cId="3918201270" sldId="275"/>
            <ac:spMk id="10" creationId="{B35C41FA-5CF1-6792-46AC-404BAD03EEA6}"/>
          </ac:spMkLst>
        </pc:spChg>
        <pc:spChg chg="add mod">
          <ac:chgData name="Lidia Stan" userId="e67dc2d4b18df48e" providerId="LiveId" clId="{E41A2123-051F-453F-A07B-C7FFF926F12B}" dt="2025-06-17T01:31:54.878" v="1571" actId="1076"/>
          <ac:spMkLst>
            <pc:docMk/>
            <pc:sldMk cId="3918201270" sldId="275"/>
            <ac:spMk id="17" creationId="{15AFB650-060F-FCE9-271D-C6F5B282EBCC}"/>
          </ac:spMkLst>
        </pc:spChg>
        <pc:spChg chg="add mod">
          <ac:chgData name="Lidia Stan" userId="e67dc2d4b18df48e" providerId="LiveId" clId="{E41A2123-051F-453F-A07B-C7FFF926F12B}" dt="2025-06-17T01:31:38.561" v="1567" actId="1076"/>
          <ac:spMkLst>
            <pc:docMk/>
            <pc:sldMk cId="3918201270" sldId="275"/>
            <ac:spMk id="20" creationId="{B48BE8F4-09D4-DB01-07E1-E907A541128F}"/>
          </ac:spMkLst>
        </pc:spChg>
        <pc:spChg chg="add mod">
          <ac:chgData name="Lidia Stan" userId="e67dc2d4b18df48e" providerId="LiveId" clId="{E41A2123-051F-453F-A07B-C7FFF926F12B}" dt="2025-06-17T01:31:08.456" v="1562" actId="1076"/>
          <ac:spMkLst>
            <pc:docMk/>
            <pc:sldMk cId="3918201270" sldId="275"/>
            <ac:spMk id="23" creationId="{CF544256-8EAB-CA48-904B-1D02CA6DA868}"/>
          </ac:spMkLst>
        </pc:spChg>
        <pc:spChg chg="add mod">
          <ac:chgData name="Lidia Stan" userId="e67dc2d4b18df48e" providerId="LiveId" clId="{E41A2123-051F-453F-A07B-C7FFF926F12B}" dt="2025-06-17T01:31:44.247" v="1568" actId="1076"/>
          <ac:spMkLst>
            <pc:docMk/>
            <pc:sldMk cId="3918201270" sldId="275"/>
            <ac:spMk id="25" creationId="{D5B9F171-3B3E-3BFF-619A-34A9630051D5}"/>
          </ac:spMkLst>
        </pc:spChg>
        <pc:spChg chg="add mod">
          <ac:chgData name="Lidia Stan" userId="e67dc2d4b18df48e" providerId="LiveId" clId="{E41A2123-051F-453F-A07B-C7FFF926F12B}" dt="2025-06-17T01:32:32.931" v="1581" actId="1076"/>
          <ac:spMkLst>
            <pc:docMk/>
            <pc:sldMk cId="3918201270" sldId="275"/>
            <ac:spMk id="27" creationId="{7AA9B803-21B7-DFCA-187F-4BDF05B45B6F}"/>
          </ac:spMkLst>
        </pc:spChg>
        <pc:spChg chg="add mod">
          <ac:chgData name="Lidia Stan" userId="e67dc2d4b18df48e" providerId="LiveId" clId="{E41A2123-051F-453F-A07B-C7FFF926F12B}" dt="2025-06-17T01:33:30.212" v="1590"/>
          <ac:spMkLst>
            <pc:docMk/>
            <pc:sldMk cId="3918201270" sldId="275"/>
            <ac:spMk id="29" creationId="{6F780469-DF5A-1F0A-83D4-524866045C43}"/>
          </ac:spMkLst>
        </pc:spChg>
        <pc:spChg chg="add mod">
          <ac:chgData name="Lidia Stan" userId="e67dc2d4b18df48e" providerId="LiveId" clId="{E41A2123-051F-453F-A07B-C7FFF926F12B}" dt="2025-06-17T01:39:37.393" v="1683" actId="1076"/>
          <ac:spMkLst>
            <pc:docMk/>
            <pc:sldMk cId="3918201270" sldId="275"/>
            <ac:spMk id="31" creationId="{0CAA0A5B-2B49-8182-F2C0-519883590FBE}"/>
          </ac:spMkLst>
        </pc:spChg>
        <pc:spChg chg="add mod">
          <ac:chgData name="Lidia Stan" userId="e67dc2d4b18df48e" providerId="LiveId" clId="{E41A2123-051F-453F-A07B-C7FFF926F12B}" dt="2025-06-17T01:35:10.438" v="1613" actId="1076"/>
          <ac:spMkLst>
            <pc:docMk/>
            <pc:sldMk cId="3918201270" sldId="275"/>
            <ac:spMk id="32" creationId="{7750015D-ACF4-0968-5B2A-13D9D08BC786}"/>
          </ac:spMkLst>
        </pc:spChg>
        <pc:spChg chg="add mod">
          <ac:chgData name="Lidia Stan" userId="e67dc2d4b18df48e" providerId="LiveId" clId="{E41A2123-051F-453F-A07B-C7FFF926F12B}" dt="2025-06-17T01:35:05.705" v="1612" actId="1076"/>
          <ac:spMkLst>
            <pc:docMk/>
            <pc:sldMk cId="3918201270" sldId="275"/>
            <ac:spMk id="34" creationId="{088FA5D5-DE17-992E-8D1A-CAE26730A71E}"/>
          </ac:spMkLst>
        </pc:spChg>
        <pc:spChg chg="add mod">
          <ac:chgData name="Lidia Stan" userId="e67dc2d4b18df48e" providerId="LiveId" clId="{E41A2123-051F-453F-A07B-C7FFF926F12B}" dt="2025-06-17T01:34:58.363" v="1611" actId="1076"/>
          <ac:spMkLst>
            <pc:docMk/>
            <pc:sldMk cId="3918201270" sldId="275"/>
            <ac:spMk id="35" creationId="{D682B1F0-27C3-DB21-9AE5-03E7E88FD711}"/>
          </ac:spMkLst>
        </pc:spChg>
        <pc:spChg chg="add mod">
          <ac:chgData name="Lidia Stan" userId="e67dc2d4b18df48e" providerId="LiveId" clId="{E41A2123-051F-453F-A07B-C7FFF926F12B}" dt="2025-06-17T01:35:50.019" v="1620" actId="1076"/>
          <ac:spMkLst>
            <pc:docMk/>
            <pc:sldMk cId="3918201270" sldId="275"/>
            <ac:spMk id="36" creationId="{D48C9251-43A9-C22A-F131-6CB30D24CF22}"/>
          </ac:spMkLst>
        </pc:spChg>
        <pc:spChg chg="add mod">
          <ac:chgData name="Lidia Stan" userId="e67dc2d4b18df48e" providerId="LiveId" clId="{E41A2123-051F-453F-A07B-C7FFF926F12B}" dt="2025-06-17T01:35:56.034" v="1622" actId="1076"/>
          <ac:spMkLst>
            <pc:docMk/>
            <pc:sldMk cId="3918201270" sldId="275"/>
            <ac:spMk id="37" creationId="{555B14FC-1202-69E5-E463-D9B8723AF3E4}"/>
          </ac:spMkLst>
        </pc:spChg>
        <pc:spChg chg="add mod">
          <ac:chgData name="Lidia Stan" userId="e67dc2d4b18df48e" providerId="LiveId" clId="{E41A2123-051F-453F-A07B-C7FFF926F12B}" dt="2025-06-17T01:36:35.479" v="1634" actId="1076"/>
          <ac:spMkLst>
            <pc:docMk/>
            <pc:sldMk cId="3918201270" sldId="275"/>
            <ac:spMk id="39" creationId="{E0911142-0C66-D20E-C766-62DABE1B71B7}"/>
          </ac:spMkLst>
        </pc:spChg>
        <pc:spChg chg="add mod">
          <ac:chgData name="Lidia Stan" userId="e67dc2d4b18df48e" providerId="LiveId" clId="{E41A2123-051F-453F-A07B-C7FFF926F12B}" dt="2025-06-17T01:37:28.511" v="1648" actId="1076"/>
          <ac:spMkLst>
            <pc:docMk/>
            <pc:sldMk cId="3918201270" sldId="275"/>
            <ac:spMk id="40" creationId="{C1A7157C-2F9A-30A7-CC17-C9B4C1578BD2}"/>
          </ac:spMkLst>
        </pc:spChg>
        <pc:spChg chg="add mod">
          <ac:chgData name="Lidia Stan" userId="e67dc2d4b18df48e" providerId="LiveId" clId="{E41A2123-051F-453F-A07B-C7FFF926F12B}" dt="2025-06-17T01:37:55.207" v="1655" actId="1076"/>
          <ac:spMkLst>
            <pc:docMk/>
            <pc:sldMk cId="3918201270" sldId="275"/>
            <ac:spMk id="41" creationId="{259212CC-AE81-F39B-B30D-D4C53ED2FC1E}"/>
          </ac:spMkLst>
        </pc:spChg>
        <pc:spChg chg="add mod">
          <ac:chgData name="Lidia Stan" userId="e67dc2d4b18df48e" providerId="LiveId" clId="{E41A2123-051F-453F-A07B-C7FFF926F12B}" dt="2025-06-17T01:38:23.711" v="1662" actId="1076"/>
          <ac:spMkLst>
            <pc:docMk/>
            <pc:sldMk cId="3918201270" sldId="275"/>
            <ac:spMk id="42" creationId="{F6ABCED6-BD7A-DB8F-19FA-6D4CF13E0088}"/>
          </ac:spMkLst>
        </pc:spChg>
        <pc:spChg chg="add mod">
          <ac:chgData name="Lidia Stan" userId="e67dc2d4b18df48e" providerId="LiveId" clId="{E41A2123-051F-453F-A07B-C7FFF926F12B}" dt="2025-06-17T01:38:47.727" v="1671" actId="1076"/>
          <ac:spMkLst>
            <pc:docMk/>
            <pc:sldMk cId="3918201270" sldId="275"/>
            <ac:spMk id="43" creationId="{B0AB6A8B-CFDF-1AAE-0CEB-2BF4FEB7BCAF}"/>
          </ac:spMkLst>
        </pc:spChg>
        <pc:spChg chg="add mod">
          <ac:chgData name="Lidia Stan" userId="e67dc2d4b18df48e" providerId="LiveId" clId="{E41A2123-051F-453F-A07B-C7FFF926F12B}" dt="2025-06-17T01:39:24.296" v="1681" actId="1076"/>
          <ac:spMkLst>
            <pc:docMk/>
            <pc:sldMk cId="3918201270" sldId="275"/>
            <ac:spMk id="45" creationId="{4FD34F62-6D59-BE4D-BC20-C88EC55E04D9}"/>
          </ac:spMkLst>
        </pc:spChg>
        <pc:spChg chg="add mod">
          <ac:chgData name="Lidia Stan" userId="e67dc2d4b18df48e" providerId="LiveId" clId="{E41A2123-051F-453F-A07B-C7FFF926F12B}" dt="2025-06-17T01:46:37.888" v="1726" actId="13822"/>
          <ac:spMkLst>
            <pc:docMk/>
            <pc:sldMk cId="3918201270" sldId="275"/>
            <ac:spMk id="46" creationId="{7328BD6E-1CA3-703A-F938-CDF0EE895B48}"/>
          </ac:spMkLst>
        </pc:spChg>
        <pc:spChg chg="add mod">
          <ac:chgData name="Lidia Stan" userId="e67dc2d4b18df48e" providerId="LiveId" clId="{E41A2123-051F-453F-A07B-C7FFF926F12B}" dt="2025-06-17T01:46:44.782" v="1728" actId="13822"/>
          <ac:spMkLst>
            <pc:docMk/>
            <pc:sldMk cId="3918201270" sldId="275"/>
            <ac:spMk id="47" creationId="{599319E5-1506-438B-F900-189783F07C35}"/>
          </ac:spMkLst>
        </pc:spChg>
        <pc:spChg chg="add mod">
          <ac:chgData name="Lidia Stan" userId="e67dc2d4b18df48e" providerId="LiveId" clId="{E41A2123-051F-453F-A07B-C7FFF926F12B}" dt="2025-06-17T01:46:47.795" v="1729" actId="13822"/>
          <ac:spMkLst>
            <pc:docMk/>
            <pc:sldMk cId="3918201270" sldId="275"/>
            <ac:spMk id="48" creationId="{026BC2B8-9559-E96F-031B-060EAF27F0F3}"/>
          </ac:spMkLst>
        </pc:spChg>
        <pc:spChg chg="add mod">
          <ac:chgData name="Lidia Stan" userId="e67dc2d4b18df48e" providerId="LiveId" clId="{E41A2123-051F-453F-A07B-C7FFF926F12B}" dt="2025-06-17T01:46:51.021" v="1730" actId="13822"/>
          <ac:spMkLst>
            <pc:docMk/>
            <pc:sldMk cId="3918201270" sldId="275"/>
            <ac:spMk id="49" creationId="{B8E30AF3-4FDE-11EC-6DFE-87025D71270C}"/>
          </ac:spMkLst>
        </pc:spChg>
        <pc:spChg chg="add mod">
          <ac:chgData name="Lidia Stan" userId="e67dc2d4b18df48e" providerId="LiveId" clId="{E41A2123-051F-453F-A07B-C7FFF926F12B}" dt="2025-06-17T01:46:42.093" v="1727" actId="13822"/>
          <ac:spMkLst>
            <pc:docMk/>
            <pc:sldMk cId="3918201270" sldId="275"/>
            <ac:spMk id="50" creationId="{F2FED9EB-E896-67EC-C12A-47910615A8C6}"/>
          </ac:spMkLst>
        </pc:spChg>
        <pc:picChg chg="add mod">
          <ac:chgData name="Lidia Stan" userId="e67dc2d4b18df48e" providerId="LiveId" clId="{E41A2123-051F-453F-A07B-C7FFF926F12B}" dt="2025-06-17T01:51:50.591" v="1732"/>
          <ac:picMkLst>
            <pc:docMk/>
            <pc:sldMk cId="3918201270" sldId="275"/>
            <ac:picMk id="69" creationId="{0B827984-4F5A-A04F-AE39-F9CFD5979504}"/>
          </ac:picMkLst>
        </pc:picChg>
      </pc:sldChg>
      <pc:sldChg chg="add del">
        <pc:chgData name="Lidia Stan" userId="e67dc2d4b18df48e" providerId="LiveId" clId="{E41A2123-051F-453F-A07B-C7FFF926F12B}" dt="2025-06-17T03:23:37.968" v="2212" actId="47"/>
        <pc:sldMkLst>
          <pc:docMk/>
          <pc:sldMk cId="2337121109" sldId="276"/>
        </pc:sldMkLst>
      </pc:sldChg>
      <pc:sldChg chg="add del">
        <pc:chgData name="Lidia Stan" userId="e67dc2d4b18df48e" providerId="LiveId" clId="{E41A2123-051F-453F-A07B-C7FFF926F12B}" dt="2025-06-17T02:36:27.018" v="1805" actId="47"/>
        <pc:sldMkLst>
          <pc:docMk/>
          <pc:sldMk cId="3893814085" sldId="276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Public Support for Assisted Dying in the UK (1997-2023)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of Public Support</c:v>
                </c:pt>
              </c:strCache>
            </c:strRef>
          </c:tx>
          <c:spPr>
            <a:ln w="22225" cap="rnd">
              <a:solidFill>
                <a:schemeClr val="accent6"/>
              </a:solidFill>
            </a:ln>
            <a:effectLst>
              <a:glow rad="139700">
                <a:schemeClr val="accent6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1997</c:v>
                </c:pt>
                <c:pt idx="1">
                  <c:v>2019</c:v>
                </c:pt>
                <c:pt idx="2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97</c:v>
                </c:pt>
                <c:pt idx="1">
                  <c:v>84</c:v>
                </c:pt>
                <c:pt idx="2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EE5-40B6-B0C4-371585722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795824"/>
        <c:axId val="658796304"/>
      </c:lineChart>
      <c:catAx>
        <c:axId val="6587958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796304"/>
        <c:crosses val="autoZero"/>
        <c:auto val="1"/>
        <c:lblAlgn val="ctr"/>
        <c:lblOffset val="100"/>
        <c:noMultiLvlLbl val="0"/>
      </c:catAx>
      <c:valAx>
        <c:axId val="658796304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79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1CE6F97-29C9-412E-8001-1B8E16FF91B7}" type="datetime1">
              <a:rPr lang="en-GB" smtClean="0"/>
              <a:t>19/06/2025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D331BE-4A26-441F-AE74-A51A4C94AC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217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BEA41-066E-428B-A966-D5F5F1E61DD0}" type="datetime1">
              <a:rPr lang="en-GB" smtClean="0"/>
              <a:pPr/>
              <a:t>18/06/2025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Fourth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F6B3765-1535-41FB-A927-AAD2D1E8538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70152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124AF-066F-8F1D-6805-C3961BE76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67DBA9-F685-C7D2-3DBF-7A24FB9BC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41FB52-7D92-8E9B-5272-147F0AEAFE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B0994-3004-F08F-B5E4-7D1DACC1CF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9902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826D1-36A0-83F6-851A-FE1C83E2F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E0DA6A-3FDA-5A74-8DE0-42C0FFAA1C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29ACB2-D72E-7B4C-F52C-9BD7D939DE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E5F2B-617A-32DD-18BA-FA5B1D416F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411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3E324-D28C-B153-0E2E-1E0CAA347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3D3B1E-70AB-1039-04CC-2DA5E33C29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EB1483-5F78-E710-9C32-2CF69A2529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0E639-A431-B85B-894A-0524CC9CFD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130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52ED9-C31F-EFC3-79FB-961CC42A5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1A4FBE-97C4-0605-8FCE-5C0B11A60B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918257-0EA0-A1B9-EA4E-D439B8A3C2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AB44CE-24EE-54C8-F222-715E26C2E1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912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9BF58-29D3-9CE1-D88E-2DD1438CC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3ABBDD-B80E-C58B-C4CF-219A35B7E0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40EECD-B523-5C27-3B01-88967827A5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A747F-897F-5917-7B60-FF7B13F8E1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857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CA3F5-FFD2-9933-2D6D-93FCE5AF3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3D8329-C1F1-B3A0-F793-6580BD6BB3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673178-A7F6-A10C-6FC1-4E98519E8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ECB7B-1816-3280-370C-BD257CBE6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265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616EF-D25B-F850-545D-1B43C33C5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903347-C934-E3A8-EF60-0599A41452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F1FAEE-AC1E-B2BC-3270-751EB84839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61789-D23B-87D4-3445-78568BFFCD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0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53ABF-EE66-CB6D-8139-60337F46A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181195-1197-F307-154A-6369E7141A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B0A006-EFA7-05C8-DF2B-B888D7344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37BD4-877D-15C1-A821-2D8D487EA0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293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C5F54-225A-702A-02F8-9C7E8D55F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113C1E-A72A-211B-071D-C5229E4C21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DCDB3D-6081-EE10-2DDA-AD3464A58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6DDE8-532A-0FE8-C0CF-1AC17CE0D1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656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83173-A190-E63A-BE45-88ABEB0F6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553C8A-B7AB-52D2-42F2-30773ED329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CF2A3D-6902-FE77-5353-1D274D1A15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93C8B-CB92-BD8D-7F0D-72AAED8918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6B3765-1535-41FB-A927-AAD2D1E8538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69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pPr rtl="0"/>
            <a:fld id="{BA79649C-DC5E-4324-A265-465353507031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584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05533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9481124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21896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5965004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6775944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88606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37E9888-398E-4AE4-880F-9BC7F0FB77C4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70596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32A3664F-ED38-4828-A8B1-B93F7083BB09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784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CF1F6F9-277A-49AF-B949-58C2B9F39E00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6789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C3727BA8-8D25-45DD-8A87-369B0086BE6D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107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A837D2D-B6A2-4645-8A03-D8355312AE82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684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46B40CE-9F93-42B4-A37C-87FACBE6F093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61465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DEC136D-E2ED-4A69-A98F-15C1320A3B35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032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8F310A-91C0-4B66-A4F5-AE9F3B7E23B0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0243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F380A6E-88D5-4F21-A930-38949E9A84A9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8807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6AABAC4-4BC9-4273-83BB-A60EA2356D5C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0201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9F10EC1-1764-4A91-99A2-63871CB121DA}" type="datetime1">
              <a:rPr lang="en-GB" noProof="0" smtClean="0"/>
              <a:t>18/06/2025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3145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12.jpg"/><Relationship Id="rId4" Type="http://schemas.openxmlformats.org/officeDocument/2006/relationships/image" Target="../media/image8.png"/><Relationship Id="rId9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3.pn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microsoft.com/office/2007/relationships/hdphoto" Target="../media/hdphoto1.wdp"/><Relationship Id="rId15" Type="http://schemas.openxmlformats.org/officeDocument/2006/relationships/image" Target="../media/image24.sv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7F5223-B6C5-580F-F04C-AB2E7D529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tatue of a person holding scales and sword">
            <a:extLst>
              <a:ext uri="{FF2B5EF4-FFF2-40B4-BE49-F238E27FC236}">
                <a16:creationId xmlns:a16="http://schemas.microsoft.com/office/drawing/2014/main" id="{E53B9A63-2EE6-794A-DC15-E3FDAD5EB0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11761" t="14725" r="-11761" b="7463"/>
          <a:stretch>
            <a:fillRect/>
          </a:stretch>
        </p:blipFill>
        <p:spPr>
          <a:xfrm>
            <a:off x="-1467682" y="40005"/>
            <a:ext cx="15823762" cy="677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D75CF4C-4E77-10BA-2B32-BDF553784ADF}"/>
              </a:ext>
            </a:extLst>
          </p:cNvPr>
          <p:cNvSpPr txBox="1"/>
          <p:nvPr/>
        </p:nvSpPr>
        <p:spPr>
          <a:xfrm>
            <a:off x="1503519" y="1490008"/>
            <a:ext cx="91849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The Right to Die?</a:t>
            </a:r>
          </a:p>
          <a:p>
            <a:pPr algn="ctr"/>
            <a:endParaRPr lang="en-GB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  <a:ea typeface="ADLaM Display" panose="020F0502020204030204" pitchFamily="2" charset="0"/>
              <a:cs typeface="ADLaM Display" panose="020F0502020204030204" pitchFamily="2" charset="0"/>
            </a:endParaRPr>
          </a:p>
          <a:p>
            <a:pPr algn="ctr"/>
            <a:r>
              <a:rPr lang="en-GB" sz="24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pitchFamily="18" charset="0"/>
                <a:ea typeface="ADLaM Display" panose="020F0502020204030204" pitchFamily="2" charset="0"/>
                <a:cs typeface="ADLaM Display" panose="020F0502020204030204" pitchFamily="2" charset="0"/>
              </a:rPr>
              <a:t>How would the legalisation of euthanasia impact the existing legal framework in the UK – particularly the rights to life and autonomy?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96A38-09F4-DA06-288D-6876B416BEB3}"/>
              </a:ext>
            </a:extLst>
          </p:cNvPr>
          <p:cNvSpPr txBox="1"/>
          <p:nvPr/>
        </p:nvSpPr>
        <p:spPr>
          <a:xfrm>
            <a:off x="9077628" y="5934669"/>
            <a:ext cx="282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Lidia Stan</a:t>
            </a:r>
          </a:p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LLB (Hons) Law | 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4193997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8DDA6D-43D7-7D4F-E51C-86D407DBB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tue of a person holding scales and sword">
            <a:extLst>
              <a:ext uri="{FF2B5EF4-FFF2-40B4-BE49-F238E27FC236}">
                <a16:creationId xmlns:a16="http://schemas.microsoft.com/office/drawing/2014/main" id="{E2F4CDF1-4205-A2D6-963A-A8427D912C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AB7FA0CA-3D18-ABFA-3256-A5F6A07A5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8867BCD3-E0FE-4756-24EF-9B3FD9B5C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F55A48-BBA1-90F2-EC88-B1954A5F291A}"/>
              </a:ext>
            </a:extLst>
          </p:cNvPr>
          <p:cNvSpPr txBox="1"/>
          <p:nvPr/>
        </p:nvSpPr>
        <p:spPr>
          <a:xfrm>
            <a:off x="7894545" y="152400"/>
            <a:ext cx="41450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Conclusion</a:t>
            </a:r>
          </a:p>
        </p:txBody>
      </p:sp>
      <p:pic>
        <p:nvPicPr>
          <p:cNvPr id="15" name="Graphic 14" descr="Court outline">
            <a:extLst>
              <a:ext uri="{FF2B5EF4-FFF2-40B4-BE49-F238E27FC236}">
                <a16:creationId xmlns:a16="http://schemas.microsoft.com/office/drawing/2014/main" id="{54E17B72-6782-F4D5-7462-FB39043D8B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t="12022" b="12244"/>
          <a:stretch>
            <a:fillRect/>
          </a:stretch>
        </p:blipFill>
        <p:spPr>
          <a:xfrm>
            <a:off x="-574158" y="0"/>
            <a:ext cx="9055393" cy="6858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946F4D-AF7A-3C9F-94ED-9043865F92A2}"/>
              </a:ext>
            </a:extLst>
          </p:cNvPr>
          <p:cNvSpPr txBox="1"/>
          <p:nvPr/>
        </p:nvSpPr>
        <p:spPr>
          <a:xfrm>
            <a:off x="1061482" y="2280782"/>
            <a:ext cx="5784111" cy="29238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1300" b="1" dirty="0">
                <a:ln/>
                <a:solidFill>
                  <a:schemeClr val="bg1"/>
                </a:solidFill>
                <a:latin typeface="Bookman Old Style" panose="02050604050505020204" pitchFamily="18" charset="0"/>
              </a:rPr>
              <a:t>Balancing autonomy &amp; life isn’t about choosing between them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4983D8-DC1D-BDE7-C8DF-8FA5C8F884A8}"/>
              </a:ext>
            </a:extLst>
          </p:cNvPr>
          <p:cNvSpPr txBox="1"/>
          <p:nvPr/>
        </p:nvSpPr>
        <p:spPr>
          <a:xfrm>
            <a:off x="2584884" y="5869381"/>
            <a:ext cx="2955851" cy="29238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1300" b="1" dirty="0">
                <a:ln/>
                <a:solidFill>
                  <a:schemeClr val="bg1"/>
                </a:solidFill>
                <a:latin typeface="Bookman Old Style" panose="02050604050505020204" pitchFamily="18" charset="0"/>
              </a:rPr>
              <a:t>It is about protecting both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6855D3-84FA-774A-AFCE-543D6AEB3F5A}"/>
              </a:ext>
            </a:extLst>
          </p:cNvPr>
          <p:cNvSpPr txBox="1"/>
          <p:nvPr/>
        </p:nvSpPr>
        <p:spPr>
          <a:xfrm>
            <a:off x="9967072" y="5649231"/>
            <a:ext cx="2955851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2000" b="1" dirty="0">
                <a:ln/>
                <a:solidFill>
                  <a:schemeClr val="bg1"/>
                </a:solidFill>
                <a:latin typeface="Bookman Old Style" panose="02050604050505020204" pitchFamily="18" charset="0"/>
              </a:rPr>
              <a:t>Thank You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37C400-199E-9A9E-0D33-0C01A43DED50}"/>
              </a:ext>
            </a:extLst>
          </p:cNvPr>
          <p:cNvSpPr txBox="1"/>
          <p:nvPr/>
        </p:nvSpPr>
        <p:spPr>
          <a:xfrm>
            <a:off x="9607116" y="6049341"/>
            <a:ext cx="2825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Lidia Stan</a:t>
            </a:r>
          </a:p>
          <a:p>
            <a:r>
              <a: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LLB (Hons) Law | 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322829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1164E0-C564-968B-9EF7-5F4D9F9AB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statue of a person holding scales and sword">
            <a:extLst>
              <a:ext uri="{FF2B5EF4-FFF2-40B4-BE49-F238E27FC236}">
                <a16:creationId xmlns:a16="http://schemas.microsoft.com/office/drawing/2014/main" id="{59D7432C-C474-8CA4-BA8C-C0956297E9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A1E1EF-C6A2-175C-7F2E-63CB43EB96AA}"/>
              </a:ext>
            </a:extLst>
          </p:cNvPr>
          <p:cNvSpPr txBox="1"/>
          <p:nvPr/>
        </p:nvSpPr>
        <p:spPr>
          <a:xfrm>
            <a:off x="6096000" y="372438"/>
            <a:ext cx="45889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Research Question &amp; Methodology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9A49F6-3DA6-0762-1E63-94F89A776AAD}"/>
              </a:ext>
            </a:extLst>
          </p:cNvPr>
          <p:cNvSpPr txBox="1"/>
          <p:nvPr/>
        </p:nvSpPr>
        <p:spPr>
          <a:xfrm>
            <a:off x="84667" y="1945205"/>
            <a:ext cx="4148667" cy="1477328"/>
          </a:xfrm>
          <a:prstGeom prst="rect">
            <a:avLst/>
          </a:prstGeom>
          <a:solidFill>
            <a:srgbClr val="0070C0">
              <a:alpha val="45000"/>
            </a:srgb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Research Question:</a:t>
            </a:r>
            <a:b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en-GB" i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How would the legalisation of euthanasia impact the UK legal framework — particularly the rights to life and autonomy?</a:t>
            </a:r>
            <a:endParaRPr lang="en-GB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AFDE3D8-F7F9-8618-BF20-8DB5F5CD805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079595" y="2126916"/>
            <a:ext cx="5423576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Methodology: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Doctrinal legal research and comparative analysis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Sources: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Statutes, case law, ECHR, academic and ethical commentary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Comparative focus: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Canada, Netherlands, Belgium, Switzerland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4A8C60A8-45D0-002B-14BE-994883ABE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B18DC81D-E238-8941-A170-E8A899D2A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5" name="Picture 14" descr="A black and white globe&#10;&#10;AI-generated content may be incorrect.">
            <a:extLst>
              <a:ext uri="{FF2B5EF4-FFF2-40B4-BE49-F238E27FC236}">
                <a16:creationId xmlns:a16="http://schemas.microsoft.com/office/drawing/2014/main" id="{E3ACE15C-3B7D-E237-051F-2DBC0CE2362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6297" y="4487283"/>
            <a:ext cx="797950" cy="797950"/>
          </a:xfrm>
          <a:prstGeom prst="rect">
            <a:avLst/>
          </a:prstGeom>
        </p:spPr>
      </p:pic>
      <p:pic>
        <p:nvPicPr>
          <p:cNvPr id="17" name="Picture 16" descr="A black scale of justice&#10;&#10;AI-generated content may be incorrect.">
            <a:extLst>
              <a:ext uri="{FF2B5EF4-FFF2-40B4-BE49-F238E27FC236}">
                <a16:creationId xmlns:a16="http://schemas.microsoft.com/office/drawing/2014/main" id="{35A4CCDA-AA73-3374-3333-71EA0393EE5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86608" y="2773096"/>
            <a:ext cx="1477328" cy="1477328"/>
          </a:xfrm>
          <a:prstGeom prst="rect">
            <a:avLst/>
          </a:prstGeom>
        </p:spPr>
      </p:pic>
      <p:pic>
        <p:nvPicPr>
          <p:cNvPr id="27" name="Picture 26" descr="A black and white logo of a book&#10;&#10;AI-generated content may be incorrect.">
            <a:extLst>
              <a:ext uri="{FF2B5EF4-FFF2-40B4-BE49-F238E27FC236}">
                <a16:creationId xmlns:a16="http://schemas.microsoft.com/office/drawing/2014/main" id="{5BAE2CE6-2FEE-1808-0391-705027B06E2F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/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65568" y="1572767"/>
            <a:ext cx="1687899" cy="168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6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BABFAF-B65E-8094-8B85-58A0C205E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statue of a person holding scales and sword">
            <a:extLst>
              <a:ext uri="{FF2B5EF4-FFF2-40B4-BE49-F238E27FC236}">
                <a16:creationId xmlns:a16="http://schemas.microsoft.com/office/drawing/2014/main" id="{C2CC9741-F0BF-89DC-8CD4-012C6350F7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402423-D208-8749-B9EA-134E7125671F}"/>
              </a:ext>
            </a:extLst>
          </p:cNvPr>
          <p:cNvSpPr txBox="1"/>
          <p:nvPr/>
        </p:nvSpPr>
        <p:spPr>
          <a:xfrm>
            <a:off x="6271379" y="186219"/>
            <a:ext cx="45889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What is Euthanasia?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22DA33-3881-EB2D-13E8-92954F03D5BC}"/>
              </a:ext>
            </a:extLst>
          </p:cNvPr>
          <p:cNvSpPr txBox="1"/>
          <p:nvPr/>
        </p:nvSpPr>
        <p:spPr>
          <a:xfrm>
            <a:off x="152400" y="1572767"/>
            <a:ext cx="5508171" cy="2554545"/>
          </a:xfrm>
          <a:prstGeom prst="rect">
            <a:avLst/>
          </a:prstGeom>
          <a:solidFill>
            <a:srgbClr val="0070C0">
              <a:alpha val="45000"/>
            </a:srgb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Definition</a:t>
            </a:r>
            <a:br>
              <a:rPr lang="en-GB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en-GB" sz="1600" i="1" dirty="0">
                <a:solidFill>
                  <a:srgbClr val="EAEAEA"/>
                </a:solidFill>
                <a:latin typeface="Bookman Old Style" panose="02050604050505020204" pitchFamily="18" charset="0"/>
              </a:rPr>
              <a:t>Euthanasia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refers to the deliberate act of ending someone’s life to relieve suffering, usually by a medical professional.</a:t>
            </a:r>
          </a:p>
          <a:p>
            <a:endParaRPr lang="en-GB" sz="16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r>
              <a:rPr lang="en-GB" sz="16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Assisted Suicide </a:t>
            </a:r>
          </a:p>
          <a:p>
            <a:r>
              <a:rPr lang="en-GB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Criminal offence under </a:t>
            </a:r>
            <a:r>
              <a:rPr lang="en-GB" sz="1600" i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Suicide Act 1961, s.2(1): </a:t>
            </a:r>
          </a:p>
          <a:p>
            <a:r>
              <a:rPr lang="en-GB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		“A person who aids, abets, counsels or procures the suicide of another… shall be liable to imprisonment for up to 14 years.”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D01F5B95-9D7F-E430-A7CE-4A793D719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220394D8-A9B3-1E95-F9EB-35895465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DD2E8C-5CED-1E32-6765-5CA63E43D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680530"/>
              </p:ext>
            </p:extLst>
          </p:nvPr>
        </p:nvGraphicFramePr>
        <p:xfrm>
          <a:off x="7841346" y="1827339"/>
          <a:ext cx="4198253" cy="2563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321">
                  <a:extLst>
                    <a:ext uri="{9D8B030D-6E8A-4147-A177-3AD203B41FA5}">
                      <a16:colId xmlns:a16="http://schemas.microsoft.com/office/drawing/2014/main" val="4014741150"/>
                    </a:ext>
                  </a:extLst>
                </a:gridCol>
                <a:gridCol w="1377248">
                  <a:extLst>
                    <a:ext uri="{9D8B030D-6E8A-4147-A177-3AD203B41FA5}">
                      <a16:colId xmlns:a16="http://schemas.microsoft.com/office/drawing/2014/main" val="2839851713"/>
                    </a:ext>
                  </a:extLst>
                </a:gridCol>
                <a:gridCol w="1526684">
                  <a:extLst>
                    <a:ext uri="{9D8B030D-6E8A-4147-A177-3AD203B41FA5}">
                      <a16:colId xmlns:a16="http://schemas.microsoft.com/office/drawing/2014/main" val="22576216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Legal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Law/Case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52402"/>
                  </a:ext>
                </a:extLst>
              </a:tr>
              <a:tr h="938050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Active euthanasia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❌ Illegal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Murder/</a:t>
                      </a:r>
                    </a:p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Manslaughter (Common law)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664283"/>
                  </a:ext>
                </a:extLst>
              </a:tr>
              <a:tr h="760086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Passive euthanasia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✅ Conditionally Legal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i="1" dirty="0">
                          <a:latin typeface="Bookman Old Style" panose="02050604050505020204" pitchFamily="18" charset="0"/>
                        </a:rPr>
                        <a:t>Airedale v Bland</a:t>
                      </a:r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 (1993)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550735"/>
                  </a:ext>
                </a:extLst>
              </a:tr>
              <a:tr h="560439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Assisted suicide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❌ Illegal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Bookman Old Style" panose="02050604050505020204" pitchFamily="18" charset="0"/>
                        </a:rPr>
                        <a:t>Suicide Act 1961, s.2(1)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74700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3E3EF86-6FF6-CF6D-A5E6-9F4A79672268}"/>
              </a:ext>
            </a:extLst>
          </p:cNvPr>
          <p:cNvSpPr txBox="1"/>
          <p:nvPr/>
        </p:nvSpPr>
        <p:spPr>
          <a:xfrm>
            <a:off x="2333288" y="4498989"/>
            <a:ext cx="6117771" cy="2062103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>
                <a:solidFill>
                  <a:srgbClr val="FFFF00"/>
                </a:solidFill>
                <a:latin typeface="Bookman Old Style" panose="02050604050505020204" pitchFamily="18" charset="0"/>
              </a:rPr>
              <a:t>Types of Euthanasia</a:t>
            </a:r>
            <a:endParaRPr lang="en-GB" sz="1600" dirty="0">
              <a:solidFill>
                <a:srgbClr val="FFFF00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Voluntary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– the person chooses and consents.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Non-voluntary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– the person cannot consent (e.g., coma).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Involuntary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– against the person’s will (legally murder).</a:t>
            </a:r>
          </a:p>
          <a:p>
            <a:pPr>
              <a:buNone/>
            </a:pPr>
            <a:r>
              <a:rPr lang="en-GB" sz="1600" b="1" dirty="0">
                <a:solidFill>
                  <a:srgbClr val="FFFF00"/>
                </a:solidFill>
                <a:latin typeface="Bookman Old Style" panose="02050604050505020204" pitchFamily="18" charset="0"/>
              </a:rPr>
              <a:t>Methods</a:t>
            </a:r>
            <a:endParaRPr lang="en-GB" sz="1600" dirty="0">
              <a:solidFill>
                <a:srgbClr val="FFFF00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Active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– directly causing death (e.g., lethal injection).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Passive</a:t>
            </a:r>
            <a:r>
              <a:rPr lang="en-GB" sz="1600" dirty="0">
                <a:solidFill>
                  <a:srgbClr val="EAEAEA"/>
                </a:solidFill>
                <a:latin typeface="Bookman Old Style" panose="02050604050505020204" pitchFamily="18" charset="0"/>
              </a:rPr>
              <a:t> – allowing death by withholding treatment (e.g., turning off life support).</a:t>
            </a:r>
          </a:p>
        </p:txBody>
      </p:sp>
    </p:spTree>
    <p:extLst>
      <p:ext uri="{BB962C8B-B14F-4D97-AF65-F5344CB8AC3E}">
        <p14:creationId xmlns:p14="http://schemas.microsoft.com/office/powerpoint/2010/main" val="235151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165E4E-CC89-E760-27C5-640E410BB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tatue of a person holding scales and sword">
            <a:extLst>
              <a:ext uri="{FF2B5EF4-FFF2-40B4-BE49-F238E27FC236}">
                <a16:creationId xmlns:a16="http://schemas.microsoft.com/office/drawing/2014/main" id="{FB600C6D-6057-A664-7311-AEF2C5413F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2D331EA-40F6-7F8A-9201-3E0DDD4F89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5358087"/>
              </p:ext>
            </p:extLst>
          </p:nvPr>
        </p:nvGraphicFramePr>
        <p:xfrm>
          <a:off x="0" y="1583139"/>
          <a:ext cx="6851176" cy="4053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205C2DA-01BD-A09B-556E-7A3D153A2FEB}"/>
              </a:ext>
            </a:extLst>
          </p:cNvPr>
          <p:cNvSpPr txBox="1"/>
          <p:nvPr/>
        </p:nvSpPr>
        <p:spPr>
          <a:xfrm>
            <a:off x="0" y="5630067"/>
            <a:ext cx="6851176" cy="4683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100" b="1" kern="1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Yu Gothic" panose="020B0400000000000000" pitchFamily="34" charset="-128"/>
                <a:cs typeface="Times New Roman" panose="02020603050405020304" pitchFamily="18" charset="0"/>
              </a:rPr>
              <a:t>Public Support for Assisted Dying in the UK (1997–2023)</a:t>
            </a:r>
            <a:br>
              <a:rPr lang="en-GB" sz="1100" kern="1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Yu Gothic" panose="020B0400000000000000" pitchFamily="34" charset="-128"/>
                <a:cs typeface="Times New Roman" panose="02020603050405020304" pitchFamily="18" charset="0"/>
              </a:rPr>
            </a:br>
            <a:r>
              <a:rPr lang="en-GB" sz="1100" i="1" kern="1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Yu Gothic" panose="020B0400000000000000" pitchFamily="34" charset="-128"/>
                <a:cs typeface="Times New Roman" panose="02020603050405020304" pitchFamily="18" charset="0"/>
              </a:rPr>
              <a:t>Sources: The Sun (1997), Dignity in Dying (2019), YouGov/The Guardian (2023)</a:t>
            </a:r>
            <a:endParaRPr lang="en-GB" sz="1100" kern="1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DB6887-E562-A651-9451-0448A5A55DA2}"/>
              </a:ext>
            </a:extLst>
          </p:cNvPr>
          <p:cNvSpPr txBox="1"/>
          <p:nvPr/>
        </p:nvSpPr>
        <p:spPr>
          <a:xfrm>
            <a:off x="6302877" y="315497"/>
            <a:ext cx="48870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Why Euthanasia? </a:t>
            </a:r>
          </a:p>
          <a:p>
            <a:pPr algn="ctr"/>
            <a:r>
              <a:rPr lang="en-GB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Why Now?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EA031-00F0-67F8-7677-A3278CC3A421}"/>
              </a:ext>
            </a:extLst>
          </p:cNvPr>
          <p:cNvSpPr txBox="1"/>
          <p:nvPr/>
        </p:nvSpPr>
        <p:spPr>
          <a:xfrm>
            <a:off x="7024914" y="1901672"/>
            <a:ext cx="5167085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Bookman Old Style" panose="02050604050505020204" pitchFamily="18" charset="0"/>
              </a:rPr>
              <a:t>Support peaked above 90% in the 1990s, declined to 60s by 2023 (Guardian)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Bookman Old Style" panose="02050604050505020204" pitchFamily="18" charset="0"/>
              </a:rPr>
              <a:t>Still a majority today: 65% (~44 million people) support legal change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Bookman Old Style" panose="02050604050505020204" pitchFamily="18" charset="0"/>
              </a:rPr>
              <a:t>Law remains unchanged: Assisting suicide criminal under Suicide Act 1961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Bookman Old Style" panose="02050604050505020204" pitchFamily="18" charset="0"/>
              </a:rPr>
              <a:t>Urgent relevance: Assisted Dying for Terminally Ill Adults Bill now at its furthest point in Parliament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/>
                </a:solidFill>
                <a:latin typeface="Bookman Old Style" panose="02050604050505020204" pitchFamily="18" charset="0"/>
              </a:rPr>
              <a:t>In </a:t>
            </a:r>
            <a:r>
              <a:rPr lang="en-US" altLang="en-US" i="1" dirty="0">
                <a:solidFill>
                  <a:schemeClr val="tx1"/>
                </a:solidFill>
                <a:latin typeface="Bookman Old Style" panose="02050604050505020204" pitchFamily="18" charset="0"/>
              </a:rPr>
              <a:t>Nicklinson v Ministry of Justice [2014]</a:t>
            </a:r>
            <a:r>
              <a:rPr lang="en-US" altLang="en-US" dirty="0">
                <a:solidFill>
                  <a:schemeClr val="tx1"/>
                </a:solidFill>
                <a:latin typeface="Bookman Old Style" panose="02050604050505020204" pitchFamily="18" charset="0"/>
              </a:rPr>
              <a:t>, the Supreme Court acknowledged the suffering but ruled that only Parliament can change the law.</a:t>
            </a:r>
            <a:endParaRPr lang="en-GB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Bookman Old Style" panose="02050604050505020204" pitchFamily="18" charset="0"/>
              </a:rPr>
              <a:t>Why this topic? It’s a legal, ethical, and human question facing UK society today</a:t>
            </a:r>
          </a:p>
        </p:txBody>
      </p:sp>
    </p:spTree>
    <p:extLst>
      <p:ext uri="{BB962C8B-B14F-4D97-AF65-F5344CB8AC3E}">
        <p14:creationId xmlns:p14="http://schemas.microsoft.com/office/powerpoint/2010/main" val="3537942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A50861-0BB9-393C-EEAD-6124792E4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tue of a person holding scales and sword">
            <a:extLst>
              <a:ext uri="{FF2B5EF4-FFF2-40B4-BE49-F238E27FC236}">
                <a16:creationId xmlns:a16="http://schemas.microsoft.com/office/drawing/2014/main" id="{B965B76E-6347-9625-4E08-7AB46BD934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7E54A032-C5B2-4D7A-CC5F-62C83E85F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29B4BF28-AAE3-E87E-C64D-57CA10BF6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AABCD-A930-C9FA-3605-D5CE146F2225}"/>
              </a:ext>
            </a:extLst>
          </p:cNvPr>
          <p:cNvSpPr txBox="1"/>
          <p:nvPr/>
        </p:nvSpPr>
        <p:spPr>
          <a:xfrm>
            <a:off x="9270182" y="1424280"/>
            <a:ext cx="24892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ECHR Articles</a:t>
            </a:r>
            <a:endParaRPr lang="en-GB" sz="16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2 – Right to life</a:t>
            </a:r>
            <a:endParaRPr lang="en-GB" sz="16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8 – Right to private and family life</a:t>
            </a:r>
            <a:endParaRPr lang="en-GB" sz="16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3 – Prohibition of inhuman or degrading treatment</a:t>
            </a:r>
            <a:endParaRPr lang="en-GB" sz="16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14 – Prohibition of discrimination</a:t>
            </a:r>
            <a:endParaRPr lang="en-GB" sz="16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6BEDE-E1A9-D89C-AEEF-24C467F12E2E}"/>
              </a:ext>
            </a:extLst>
          </p:cNvPr>
          <p:cNvSpPr txBox="1"/>
          <p:nvPr/>
        </p:nvSpPr>
        <p:spPr>
          <a:xfrm>
            <a:off x="6956791" y="187457"/>
            <a:ext cx="421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Human Rights in Focus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9B0C9D-FCA0-B160-DB1B-93F05839611E}"/>
              </a:ext>
            </a:extLst>
          </p:cNvPr>
          <p:cNvSpPr txBox="1"/>
          <p:nvPr/>
        </p:nvSpPr>
        <p:spPr>
          <a:xfrm>
            <a:off x="152400" y="1959598"/>
            <a:ext cx="6096000" cy="923330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/>
              <a:t>🛡️</a:t>
            </a:r>
            <a:r>
              <a:rPr lang="en-GB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2</a:t>
            </a: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 is often used to justify protecting life at all costs — but courts have acknowledged it doesn't prohibit assisted dying in principle.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17CB16-BA52-56FC-E013-C55128010D09}"/>
              </a:ext>
            </a:extLst>
          </p:cNvPr>
          <p:cNvSpPr txBox="1"/>
          <p:nvPr/>
        </p:nvSpPr>
        <p:spPr>
          <a:xfrm>
            <a:off x="897076" y="3050725"/>
            <a:ext cx="61976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/>
              <a:t>⚖️</a:t>
            </a:r>
            <a:r>
              <a:rPr lang="en-GB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8</a:t>
            </a: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 supports personal autonomy — including the right to decide how and when to die — but isn’t currently strong enough alone to override criminal law.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FB5E41-E691-053E-9AA0-93CF0D74F10A}"/>
              </a:ext>
            </a:extLst>
          </p:cNvPr>
          <p:cNvSpPr txBox="1"/>
          <p:nvPr/>
        </p:nvSpPr>
        <p:spPr>
          <a:xfrm>
            <a:off x="1915887" y="4408799"/>
            <a:ext cx="61976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/>
              <a:t>🚫</a:t>
            </a:r>
            <a:r>
              <a:rPr lang="en-GB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3</a:t>
            </a: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 may be engaged when prolonged suffering is involved, especially where individuals are denied control over end-of-life decisions.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F23AD5-DDC3-147A-2DFA-4AC949C0F9A5}"/>
              </a:ext>
            </a:extLst>
          </p:cNvPr>
          <p:cNvSpPr txBox="1"/>
          <p:nvPr/>
        </p:nvSpPr>
        <p:spPr>
          <a:xfrm>
            <a:off x="3592286" y="5480703"/>
            <a:ext cx="6197600" cy="92333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♿</a:t>
            </a:r>
            <a:r>
              <a:rPr lang="en-GB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Article 14</a:t>
            </a: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 raises concerns about discrimination — for example, those physically unable to end their lives are treated differently under the law.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1194F-4D7C-9C10-69CB-1C46E2C37253}"/>
              </a:ext>
            </a:extLst>
          </p:cNvPr>
          <p:cNvSpPr txBox="1"/>
          <p:nvPr/>
        </p:nvSpPr>
        <p:spPr>
          <a:xfrm>
            <a:off x="1402853" y="952370"/>
            <a:ext cx="32322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Where Human Rights and the Law on Death Collide?</a:t>
            </a:r>
          </a:p>
        </p:txBody>
      </p:sp>
    </p:spTree>
    <p:extLst>
      <p:ext uri="{BB962C8B-B14F-4D97-AF65-F5344CB8AC3E}">
        <p14:creationId xmlns:p14="http://schemas.microsoft.com/office/powerpoint/2010/main" val="1687651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419CBF-7C27-2BB1-18AC-A35D4AD45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ap of the world">
            <a:extLst>
              <a:ext uri="{FF2B5EF4-FFF2-40B4-BE49-F238E27FC236}">
                <a16:creationId xmlns:a16="http://schemas.microsoft.com/office/drawing/2014/main" id="{E2675B9F-F571-9727-B768-0F1F9D7DB7F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3289" t="7396" r="5046" b="7884"/>
          <a:stretch>
            <a:fillRect/>
          </a:stretch>
        </p:blipFill>
        <p:spPr>
          <a:xfrm>
            <a:off x="0" y="1248232"/>
            <a:ext cx="9482073" cy="5609768"/>
          </a:xfrm>
          <a:prstGeom prst="rect">
            <a:avLst/>
          </a:prstGeom>
        </p:spPr>
      </p:pic>
      <p:pic>
        <p:nvPicPr>
          <p:cNvPr id="3" name="Picture 2" descr="A statue of a person holding scales and sword">
            <a:extLst>
              <a:ext uri="{FF2B5EF4-FFF2-40B4-BE49-F238E27FC236}">
                <a16:creationId xmlns:a16="http://schemas.microsoft.com/office/drawing/2014/main" id="{57EBCF6B-FCCC-2CBC-9A92-55D04EE4D9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2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C592AA14-634B-E269-5E05-A72FFB23C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5E1BBC7-26FE-DD10-9C0C-9B259C857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507BD5-2E86-91F3-F8F5-8CDDCF71E685}"/>
              </a:ext>
            </a:extLst>
          </p:cNvPr>
          <p:cNvSpPr txBox="1"/>
          <p:nvPr/>
        </p:nvSpPr>
        <p:spPr>
          <a:xfrm>
            <a:off x="5879690" y="152321"/>
            <a:ext cx="64647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Comparative Perspectives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966710-4475-745E-C17E-3FF287793B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659516"/>
              </p:ext>
            </p:extLst>
          </p:nvPr>
        </p:nvGraphicFramePr>
        <p:xfrm>
          <a:off x="166914" y="1576241"/>
          <a:ext cx="8128000" cy="3385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3104063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498832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3928888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60536531"/>
                    </a:ext>
                  </a:extLst>
                </a:gridCol>
              </a:tblGrid>
              <a:tr h="57453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Canada</a:t>
                      </a:r>
                    </a:p>
                  </a:txBody>
                  <a:tcPr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Belgium</a:t>
                      </a:r>
                    </a:p>
                  </a:txBody>
                  <a:tcPr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     Netherlands</a:t>
                      </a:r>
                    </a:p>
                  </a:txBody>
                  <a:tcPr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     Switzerland</a:t>
                      </a:r>
                    </a:p>
                  </a:txBody>
                  <a:tcPr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18923"/>
                  </a:ext>
                </a:extLst>
              </a:tr>
              <a:tr h="9484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MAiD legalised in 2016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Legal since 2002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Legal since 2002</a:t>
                      </a:r>
                    </a:p>
                    <a:p>
                      <a:endParaRPr lang="en-GB" b="1" dirty="0"/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Permitted since 1940s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5780368"/>
                  </a:ext>
                </a:extLst>
              </a:tr>
              <a:tr h="648976">
                <a:tc>
                  <a:txBody>
                    <a:bodyPr/>
                    <a:lstStyle/>
                    <a:p>
                      <a:r>
                        <a:rPr lang="en-GB" dirty="0"/>
                        <a:t>18+, competent, serious illness</a:t>
                      </a:r>
                    </a:p>
                  </a:txBody>
                  <a:tcPr>
                    <a:solidFill>
                      <a:schemeClr val="accent1">
                        <a:tint val="2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Includes psychological suffering</a:t>
                      </a:r>
                    </a:p>
                  </a:txBody>
                  <a:tcPr>
                    <a:solidFill>
                      <a:schemeClr val="accent1">
                        <a:tint val="2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Psychological &amp; terminal illness</a:t>
                      </a:r>
                    </a:p>
                  </a:txBody>
                  <a:tcPr>
                    <a:solidFill>
                      <a:schemeClr val="accent1">
                        <a:tint val="2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Independent orgs oversee process</a:t>
                      </a:r>
                    </a:p>
                  </a:txBody>
                  <a:tcPr>
                    <a:solidFill>
                      <a:schemeClr val="accent1">
                        <a:tint val="20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370460"/>
                  </a:ext>
                </a:extLst>
              </a:tr>
              <a:tr h="948485">
                <a:tc>
                  <a:txBody>
                    <a:bodyPr/>
                    <a:lstStyle/>
                    <a:p>
                      <a:r>
                        <a:rPr lang="en-GB" dirty="0"/>
                        <a:t>Must experience intolerable suffering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No age limit in some cases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Strict eligibility review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Motive must be non-selfish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039867"/>
                  </a:ext>
                </a:extLst>
              </a:tr>
            </a:tbl>
          </a:graphicData>
        </a:graphic>
      </p:graphicFrame>
      <p:pic>
        <p:nvPicPr>
          <p:cNvPr id="7" name="Picture 6" descr="A red and white flag&#10;&#10;AI-generated content may be incorrect.">
            <a:extLst>
              <a:ext uri="{FF2B5EF4-FFF2-40B4-BE49-F238E27FC236}">
                <a16:creationId xmlns:a16="http://schemas.microsoft.com/office/drawing/2014/main" id="{DE896B9E-4B79-90EB-5931-250D995D3B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067" y="1650881"/>
            <a:ext cx="414931" cy="414931"/>
          </a:xfrm>
          <a:prstGeom prst="ellipse">
            <a:avLst/>
          </a:prstGeom>
        </p:spPr>
      </p:pic>
      <p:pic>
        <p:nvPicPr>
          <p:cNvPr id="9" name="Picture 8" descr="A red yellow and black button&#10;&#10;AI-generated content may be incorrect.">
            <a:extLst>
              <a:ext uri="{FF2B5EF4-FFF2-40B4-BE49-F238E27FC236}">
                <a16:creationId xmlns:a16="http://schemas.microsoft.com/office/drawing/2014/main" id="{22EECA87-1513-B4DE-CB9E-E75710AFC08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878" t="3298" r="4005" b="4445"/>
          <a:stretch>
            <a:fillRect/>
          </a:stretch>
        </p:blipFill>
        <p:spPr>
          <a:xfrm>
            <a:off x="2294996" y="1659079"/>
            <a:ext cx="414931" cy="406733"/>
          </a:xfrm>
          <a:prstGeom prst="ellipse">
            <a:avLst/>
          </a:prstGeom>
        </p:spPr>
      </p:pic>
      <p:pic>
        <p:nvPicPr>
          <p:cNvPr id="10" name="Picture 9" descr="A flag in a circle&#10;&#10;AI-generated content may be incorrect.">
            <a:extLst>
              <a:ext uri="{FF2B5EF4-FFF2-40B4-BE49-F238E27FC236}">
                <a16:creationId xmlns:a16="http://schemas.microsoft.com/office/drawing/2014/main" id="{EE30D0BC-A874-6828-D123-ECF01EDA377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b="8756"/>
          <a:stretch>
            <a:fillRect/>
          </a:stretch>
        </p:blipFill>
        <p:spPr>
          <a:xfrm>
            <a:off x="4285658" y="1676713"/>
            <a:ext cx="373081" cy="363266"/>
          </a:xfrm>
          <a:prstGeom prst="flowChartConnector">
            <a:avLst/>
          </a:prstGeom>
        </p:spPr>
      </p:pic>
      <p:pic>
        <p:nvPicPr>
          <p:cNvPr id="11" name="Picture 10" descr="A red and white flag&#10;&#10;AI-generated content may be incorrect.">
            <a:extLst>
              <a:ext uri="{FF2B5EF4-FFF2-40B4-BE49-F238E27FC236}">
                <a16:creationId xmlns:a16="http://schemas.microsoft.com/office/drawing/2014/main" id="{B6D14B34-7C20-988B-E239-B042BE2240E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4534" t="3297" r="3651" b="4445"/>
          <a:stretch>
            <a:fillRect/>
          </a:stretch>
        </p:blipFill>
        <p:spPr>
          <a:xfrm>
            <a:off x="6368759" y="1657836"/>
            <a:ext cx="414931" cy="416936"/>
          </a:xfrm>
          <a:prstGeom prst="ellipse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91B0B20-6990-9694-1041-7C175A890BE7}"/>
              </a:ext>
            </a:extLst>
          </p:cNvPr>
          <p:cNvSpPr txBox="1"/>
          <p:nvPr/>
        </p:nvSpPr>
        <p:spPr>
          <a:xfrm>
            <a:off x="6368759" y="5510058"/>
            <a:ext cx="5823241" cy="1200329"/>
          </a:xfrm>
          <a:prstGeom prst="rect">
            <a:avLst/>
          </a:prstGeom>
          <a:gradFill>
            <a:gsLst>
              <a:gs pos="3000">
                <a:schemeClr val="accent2">
                  <a:lumMod val="67000"/>
                  <a:alpha val="65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/>
              <a:t>🔑 </a:t>
            </a:r>
            <a:r>
              <a:rPr lang="en-GB" b="1" dirty="0"/>
              <a:t>Common Themes</a:t>
            </a:r>
            <a:br>
              <a:rPr lang="en-GB" dirty="0"/>
            </a:br>
            <a:r>
              <a:rPr lang="en-GB" dirty="0"/>
              <a:t>✔ Strict safeguards (e.g. second opinions, waiting periods)</a:t>
            </a:r>
            <a:br>
              <a:rPr lang="en-GB" dirty="0"/>
            </a:br>
            <a:r>
              <a:rPr lang="en-GB" dirty="0"/>
              <a:t>✔ Autonomy and dignity as core legal values</a:t>
            </a:r>
          </a:p>
        </p:txBody>
      </p:sp>
    </p:spTree>
    <p:extLst>
      <p:ext uri="{BB962C8B-B14F-4D97-AF65-F5344CB8AC3E}">
        <p14:creationId xmlns:p14="http://schemas.microsoft.com/office/powerpoint/2010/main" val="18617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1721A5-2F83-2685-C7B8-A9241C02B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74BCFA9-B670-7F9A-6A03-B3E557116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8C386FCD-ADB8-D8B0-D9E8-711115AA0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3D15E-708B-C15E-9D5F-7C727A829250}"/>
              </a:ext>
            </a:extLst>
          </p:cNvPr>
          <p:cNvSpPr txBox="1"/>
          <p:nvPr/>
        </p:nvSpPr>
        <p:spPr>
          <a:xfrm>
            <a:off x="6096001" y="152399"/>
            <a:ext cx="53071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Ethical and Religious Considerations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337279F-8610-2E2B-D2CE-0247081C980E}"/>
              </a:ext>
            </a:extLst>
          </p:cNvPr>
          <p:cNvSpPr/>
          <p:nvPr/>
        </p:nvSpPr>
        <p:spPr>
          <a:xfrm>
            <a:off x="5207533" y="3016072"/>
            <a:ext cx="1814286" cy="1814286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3BB93ED7-CE0C-69D0-85C8-DAA8A0255948}"/>
              </a:ext>
            </a:extLst>
          </p:cNvPr>
          <p:cNvSpPr/>
          <p:nvPr/>
        </p:nvSpPr>
        <p:spPr>
          <a:xfrm>
            <a:off x="2847358" y="3016072"/>
            <a:ext cx="1190172" cy="1026010"/>
          </a:xfrm>
          <a:prstGeom prst="hexagon">
            <a:avLst/>
          </a:prstGeom>
          <a:gradFill flip="none" rotWithShape="1">
            <a:gsLst>
              <a:gs pos="7000">
                <a:srgbClr val="9E6D00"/>
              </a:gs>
              <a:gs pos="56000">
                <a:srgbClr val="FFB300"/>
              </a:gs>
              <a:gs pos="100000">
                <a:srgbClr val="FFCF47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F3753689-F788-33C2-2674-D1FA00644D20}"/>
              </a:ext>
            </a:extLst>
          </p:cNvPr>
          <p:cNvSpPr/>
          <p:nvPr/>
        </p:nvSpPr>
        <p:spPr>
          <a:xfrm>
            <a:off x="8154470" y="3016072"/>
            <a:ext cx="1190172" cy="1026010"/>
          </a:xfrm>
          <a:prstGeom prst="hexagon">
            <a:avLst/>
          </a:prstGeom>
          <a:gradFill>
            <a:gsLst>
              <a:gs pos="0">
                <a:srgbClr val="A89EE2"/>
              </a:gs>
              <a:gs pos="46000">
                <a:srgbClr val="6A5ACD"/>
              </a:gs>
              <a:gs pos="100000">
                <a:srgbClr val="5D3FD3"/>
              </a:gs>
            </a:gsLst>
            <a:lin ang="5400000" scaled="1"/>
          </a:gradFill>
          <a:ln>
            <a:solidFill>
              <a:srgbClr val="5D3FD3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353D28DB-23D2-8031-CC0A-65D154AD0130}"/>
              </a:ext>
            </a:extLst>
          </p:cNvPr>
          <p:cNvSpPr/>
          <p:nvPr/>
        </p:nvSpPr>
        <p:spPr>
          <a:xfrm>
            <a:off x="3442446" y="5527189"/>
            <a:ext cx="1190172" cy="1026010"/>
          </a:xfrm>
          <a:prstGeom prst="hexagon">
            <a:avLst/>
          </a:prstGeom>
          <a:gradFill flip="none" rotWithShape="1">
            <a:gsLst>
              <a:gs pos="0">
                <a:srgbClr val="00B050"/>
              </a:gs>
              <a:gs pos="48000">
                <a:srgbClr val="66BB6A"/>
              </a:gs>
              <a:gs pos="100000">
                <a:srgbClr val="A5D7A7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981F5D50-E29A-7F89-DEF5-178DCEFB45FE}"/>
              </a:ext>
            </a:extLst>
          </p:cNvPr>
          <p:cNvSpPr/>
          <p:nvPr/>
        </p:nvSpPr>
        <p:spPr>
          <a:xfrm>
            <a:off x="7559384" y="5527189"/>
            <a:ext cx="1190172" cy="1026010"/>
          </a:xfrm>
          <a:prstGeom prst="hexagon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B35C41FA-5CF1-6792-46AC-404BAD03EEA6}"/>
              </a:ext>
            </a:extLst>
          </p:cNvPr>
          <p:cNvSpPr/>
          <p:nvPr/>
        </p:nvSpPr>
        <p:spPr>
          <a:xfrm>
            <a:off x="5500914" y="1071231"/>
            <a:ext cx="1190172" cy="1026010"/>
          </a:xfrm>
          <a:prstGeom prst="hexagon">
            <a:avLst/>
          </a:prstGeom>
          <a:gradFill>
            <a:gsLst>
              <a:gs pos="0">
                <a:srgbClr val="C00000"/>
              </a:gs>
              <a:gs pos="46000">
                <a:srgbClr val="8B0000"/>
              </a:gs>
              <a:gs pos="100000">
                <a:srgbClr val="800000"/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AFB650-060F-FCE9-271D-C6F5B282EBCC}"/>
              </a:ext>
            </a:extLst>
          </p:cNvPr>
          <p:cNvSpPr txBox="1"/>
          <p:nvPr/>
        </p:nvSpPr>
        <p:spPr>
          <a:xfrm>
            <a:off x="5328823" y="1475839"/>
            <a:ext cx="153435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rgbClr val="EAEAEA"/>
                </a:solidFill>
                <a:latin typeface="Bookman Old Style" panose="02050604050505020204" pitchFamily="18" charset="0"/>
              </a:rPr>
              <a:t>Religious Ethics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8BE8F4-09D4-DB01-07E1-E907A541128F}"/>
              </a:ext>
            </a:extLst>
          </p:cNvPr>
          <p:cNvSpPr txBox="1"/>
          <p:nvPr/>
        </p:nvSpPr>
        <p:spPr>
          <a:xfrm>
            <a:off x="7893211" y="3369217"/>
            <a:ext cx="171268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rgbClr val="EAEAEA"/>
                </a:solidFill>
                <a:latin typeface="Bookman Old Style" panose="02050604050505020204" pitchFamily="18" charset="0"/>
              </a:rPr>
              <a:t>Political Influence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544256-8EAB-CA48-904B-1D02CA6DA868}"/>
              </a:ext>
            </a:extLst>
          </p:cNvPr>
          <p:cNvSpPr txBox="1"/>
          <p:nvPr/>
        </p:nvSpPr>
        <p:spPr>
          <a:xfrm>
            <a:off x="5853419" y="1190192"/>
            <a:ext cx="5225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🛐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B9F171-3B3E-3BFF-619A-34A9630051D5}"/>
              </a:ext>
            </a:extLst>
          </p:cNvPr>
          <p:cNvSpPr txBox="1"/>
          <p:nvPr/>
        </p:nvSpPr>
        <p:spPr>
          <a:xfrm>
            <a:off x="8459268" y="3040528"/>
            <a:ext cx="580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🏛️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A9B803-21B7-DFCA-187F-4BDF05B45B6F}"/>
              </a:ext>
            </a:extLst>
          </p:cNvPr>
          <p:cNvSpPr txBox="1"/>
          <p:nvPr/>
        </p:nvSpPr>
        <p:spPr>
          <a:xfrm>
            <a:off x="7641029" y="5646056"/>
            <a:ext cx="10268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✊ </a:t>
            </a:r>
          </a:p>
          <a:p>
            <a:pPr algn="ctr"/>
            <a:r>
              <a:rPr lang="en-GB" sz="1500" dirty="0">
                <a:solidFill>
                  <a:srgbClr val="EAEAEA"/>
                </a:solidFill>
                <a:latin typeface="Bookman Old Style" panose="02050604050505020204" pitchFamily="18" charset="0"/>
              </a:rPr>
              <a:t>Secular Ethics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780469-DF5A-1F0A-83D4-524866045C43}"/>
              </a:ext>
            </a:extLst>
          </p:cNvPr>
          <p:cNvSpPr txBox="1"/>
          <p:nvPr/>
        </p:nvSpPr>
        <p:spPr>
          <a:xfrm>
            <a:off x="3442444" y="5701214"/>
            <a:ext cx="1190172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rgbClr val="EAEAEA"/>
                </a:solidFill>
                <a:latin typeface="Bookman Old Style" panose="02050604050505020204" pitchFamily="18" charset="0"/>
              </a:rPr>
              <a:t>👥 </a:t>
            </a:r>
            <a:r>
              <a:rPr lang="en-GB" sz="15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Societal Shift</a:t>
            </a:r>
            <a:endParaRPr lang="en-GB" sz="15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AA0A5B-2B49-8182-F2C0-519883590FBE}"/>
              </a:ext>
            </a:extLst>
          </p:cNvPr>
          <p:cNvSpPr txBox="1"/>
          <p:nvPr/>
        </p:nvSpPr>
        <p:spPr>
          <a:xfrm>
            <a:off x="2947679" y="3136662"/>
            <a:ext cx="98953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rgbClr val="EAEAEA"/>
                </a:solidFill>
                <a:latin typeface="Bookman Old Style" panose="02050604050505020204" pitchFamily="18" charset="0"/>
              </a:rPr>
              <a:t>⚖️ </a:t>
            </a:r>
            <a:r>
              <a:rPr lang="en-GB" sz="15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Legal Tension</a:t>
            </a:r>
            <a:endParaRPr lang="en-GB" sz="1500" dirty="0">
              <a:solidFill>
                <a:srgbClr val="EAEAEA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7750015D-ACF4-0968-5B2A-13D9D08BC786}"/>
              </a:ext>
            </a:extLst>
          </p:cNvPr>
          <p:cNvSpPr/>
          <p:nvPr/>
        </p:nvSpPr>
        <p:spPr>
          <a:xfrm>
            <a:off x="3229429" y="1016131"/>
            <a:ext cx="2150194" cy="113621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088FA5D5-DE17-992E-8D1A-CAE26730A71E}"/>
              </a:ext>
            </a:extLst>
          </p:cNvPr>
          <p:cNvSpPr/>
          <p:nvPr/>
        </p:nvSpPr>
        <p:spPr>
          <a:xfrm>
            <a:off x="596843" y="2960972"/>
            <a:ext cx="2150194" cy="113621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D682B1F0-27C3-DB21-9AE5-03E7E88FD711}"/>
              </a:ext>
            </a:extLst>
          </p:cNvPr>
          <p:cNvSpPr/>
          <p:nvPr/>
        </p:nvSpPr>
        <p:spPr>
          <a:xfrm>
            <a:off x="1210605" y="5472089"/>
            <a:ext cx="2150194" cy="113621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Pentagon 35">
            <a:extLst>
              <a:ext uri="{FF2B5EF4-FFF2-40B4-BE49-F238E27FC236}">
                <a16:creationId xmlns:a16="http://schemas.microsoft.com/office/drawing/2014/main" id="{D48C9251-43A9-C22A-F131-6CB30D24CF22}"/>
              </a:ext>
            </a:extLst>
          </p:cNvPr>
          <p:cNvSpPr/>
          <p:nvPr/>
        </p:nvSpPr>
        <p:spPr>
          <a:xfrm rot="10800000">
            <a:off x="9444963" y="2962875"/>
            <a:ext cx="2150194" cy="113621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555B14FC-1202-69E5-E463-D9B8723AF3E4}"/>
              </a:ext>
            </a:extLst>
          </p:cNvPr>
          <p:cNvSpPr/>
          <p:nvPr/>
        </p:nvSpPr>
        <p:spPr>
          <a:xfrm rot="10800000">
            <a:off x="8831201" y="5472089"/>
            <a:ext cx="2150194" cy="1136210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id="{E0911142-0C66-D20E-C766-62DABE1B7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7655" y="1050254"/>
            <a:ext cx="210647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Sanctity of life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Divine authority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Opposition from major religions</a:t>
            </a:r>
          </a:p>
        </p:txBody>
      </p:sp>
      <p:sp>
        <p:nvSpPr>
          <p:cNvPr id="40" name="Rectangle 2">
            <a:extLst>
              <a:ext uri="{FF2B5EF4-FFF2-40B4-BE49-F238E27FC236}">
                <a16:creationId xmlns:a16="http://schemas.microsoft.com/office/drawing/2014/main" id="{C1A7157C-2F9A-30A7-CC17-C9B4C1578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298" y="2971232"/>
            <a:ext cx="1888939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Religious values in political discourse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MPs vote on conscience</a:t>
            </a: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259212CC-AE81-F39B-B30D-D4C53ED2F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4642" y="5531937"/>
            <a:ext cx="17126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Autonomy and self-determination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Dignity in death</a:t>
            </a:r>
          </a:p>
        </p:txBody>
      </p:sp>
      <p:sp>
        <p:nvSpPr>
          <p:cNvPr id="42" name="Rectangle 4">
            <a:extLst>
              <a:ext uri="{FF2B5EF4-FFF2-40B4-BE49-F238E27FC236}">
                <a16:creationId xmlns:a16="http://schemas.microsoft.com/office/drawing/2014/main" id="{F6ABCED6-BD7A-DB8F-19FA-6D4CF13E0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0604" y="5639658"/>
            <a:ext cx="215019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Rise in secularism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Generational divide in views</a:t>
            </a:r>
          </a:p>
        </p:txBody>
      </p:sp>
      <p:sp>
        <p:nvSpPr>
          <p:cNvPr id="43" name="Rectangle 5">
            <a:extLst>
              <a:ext uri="{FF2B5EF4-FFF2-40B4-BE49-F238E27FC236}">
                <a16:creationId xmlns:a16="http://schemas.microsoft.com/office/drawing/2014/main" id="{B0AB6A8B-CFDF-1AAE-0CEB-2BF4FEB7B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38" y="2927631"/>
            <a:ext cx="1746916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Avoid privileging one worldview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EAEAEA"/>
                </a:solidFill>
                <a:effectLst/>
                <a:latin typeface="Bookman Old Style" panose="02050604050505020204" pitchFamily="18" charset="0"/>
              </a:rPr>
              <a:t>Legal reform must be neutral and inclusive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FD34F62-6D59-BE4D-BC20-C88EC55E04D9}"/>
              </a:ext>
            </a:extLst>
          </p:cNvPr>
          <p:cNvSpPr txBox="1"/>
          <p:nvPr/>
        </p:nvSpPr>
        <p:spPr>
          <a:xfrm>
            <a:off x="5295754" y="3422785"/>
            <a:ext cx="16981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Legal Reform</a:t>
            </a:r>
            <a:endParaRPr lang="en-GB" sz="24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6" name="Arrow: Up-Down 45">
            <a:extLst>
              <a:ext uri="{FF2B5EF4-FFF2-40B4-BE49-F238E27FC236}">
                <a16:creationId xmlns:a16="http://schemas.microsoft.com/office/drawing/2014/main" id="{7328BD6E-1CA3-703A-F938-CDF0EE895B48}"/>
              </a:ext>
            </a:extLst>
          </p:cNvPr>
          <p:cNvSpPr/>
          <p:nvPr/>
        </p:nvSpPr>
        <p:spPr>
          <a:xfrm>
            <a:off x="5974709" y="2287437"/>
            <a:ext cx="279934" cy="538438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row: Up-Down 46">
            <a:extLst>
              <a:ext uri="{FF2B5EF4-FFF2-40B4-BE49-F238E27FC236}">
                <a16:creationId xmlns:a16="http://schemas.microsoft.com/office/drawing/2014/main" id="{599319E5-1506-438B-F900-189783F07C35}"/>
              </a:ext>
            </a:extLst>
          </p:cNvPr>
          <p:cNvSpPr/>
          <p:nvPr/>
        </p:nvSpPr>
        <p:spPr>
          <a:xfrm rot="19241549">
            <a:off x="7002055" y="4670875"/>
            <a:ext cx="279934" cy="538438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row: Up-Down 47">
            <a:extLst>
              <a:ext uri="{FF2B5EF4-FFF2-40B4-BE49-F238E27FC236}">
                <a16:creationId xmlns:a16="http://schemas.microsoft.com/office/drawing/2014/main" id="{026BC2B8-9559-E96F-031B-060EAF27F0F3}"/>
              </a:ext>
            </a:extLst>
          </p:cNvPr>
          <p:cNvSpPr/>
          <p:nvPr/>
        </p:nvSpPr>
        <p:spPr>
          <a:xfrm rot="2797353">
            <a:off x="5067566" y="4751336"/>
            <a:ext cx="279934" cy="538438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Arrow: Up-Down 48">
            <a:extLst>
              <a:ext uri="{FF2B5EF4-FFF2-40B4-BE49-F238E27FC236}">
                <a16:creationId xmlns:a16="http://schemas.microsoft.com/office/drawing/2014/main" id="{B8E30AF3-4FDE-11EC-6DFE-87025D71270C}"/>
              </a:ext>
            </a:extLst>
          </p:cNvPr>
          <p:cNvSpPr/>
          <p:nvPr/>
        </p:nvSpPr>
        <p:spPr>
          <a:xfrm rot="16200000">
            <a:off x="4720091" y="3508196"/>
            <a:ext cx="279934" cy="538438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row: Up-Down 49">
            <a:extLst>
              <a:ext uri="{FF2B5EF4-FFF2-40B4-BE49-F238E27FC236}">
                <a16:creationId xmlns:a16="http://schemas.microsoft.com/office/drawing/2014/main" id="{F2FED9EB-E896-67EC-C12A-47910615A8C6}"/>
              </a:ext>
            </a:extLst>
          </p:cNvPr>
          <p:cNvSpPr/>
          <p:nvPr/>
        </p:nvSpPr>
        <p:spPr>
          <a:xfrm rot="5400000">
            <a:off x="7399998" y="3431876"/>
            <a:ext cx="279934" cy="538438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9" name="Picture 68" descr="A statue of a person holding scales and sword">
            <a:extLst>
              <a:ext uri="{FF2B5EF4-FFF2-40B4-BE49-F238E27FC236}">
                <a16:creationId xmlns:a16="http://schemas.microsoft.com/office/drawing/2014/main" id="{0B827984-4F5A-A04F-AE39-F9CFD59795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01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7AE676-68AA-CBFC-9F25-FA6C828E8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tue of a person holding scales and sword">
            <a:extLst>
              <a:ext uri="{FF2B5EF4-FFF2-40B4-BE49-F238E27FC236}">
                <a16:creationId xmlns:a16="http://schemas.microsoft.com/office/drawing/2014/main" id="{C652136D-38CA-E28D-AAE7-7D2AE923C2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DF9A5AD3-B53E-5D46-C871-09C2876AB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173EFE5C-2AC8-0704-EABD-5628DDA8E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A0A712-B6F8-1458-7055-1B0CA4FDAAB4}"/>
              </a:ext>
            </a:extLst>
          </p:cNvPr>
          <p:cNvSpPr txBox="1"/>
          <p:nvPr/>
        </p:nvSpPr>
        <p:spPr>
          <a:xfrm>
            <a:off x="8728006" y="152399"/>
            <a:ext cx="31983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Societal Concerns</a:t>
            </a:r>
          </a:p>
        </p:txBody>
      </p:sp>
      <p:pic>
        <p:nvPicPr>
          <p:cNvPr id="5" name="Graphic 4" descr="Scales of justice outline">
            <a:extLst>
              <a:ext uri="{FF2B5EF4-FFF2-40B4-BE49-F238E27FC236}">
                <a16:creationId xmlns:a16="http://schemas.microsoft.com/office/drawing/2014/main" id="{A67A491B-D570-4C0C-5229-ADA3B3AED8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77441" y="-148046"/>
            <a:ext cx="7154091" cy="71540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3A4853-EE51-78E5-4616-0A9544BE01A0}"/>
              </a:ext>
            </a:extLst>
          </p:cNvPr>
          <p:cNvSpPr txBox="1"/>
          <p:nvPr/>
        </p:nvSpPr>
        <p:spPr>
          <a:xfrm>
            <a:off x="3105695" y="3066618"/>
            <a:ext cx="14924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🔍</a:t>
            </a:r>
            <a:endParaRPr lang="en-GB" sz="1400" b="1" dirty="0">
              <a:solidFill>
                <a:srgbClr val="EAEAEA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GB" sz="1400" b="1" dirty="0">
                <a:solidFill>
                  <a:srgbClr val="EAEAEA"/>
                </a:solidFill>
                <a:latin typeface="Bookman Old Style" panose="02050604050505020204" pitchFamily="18" charset="0"/>
              </a:rPr>
              <a:t>Common Public Concerns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282B31-97DD-AD8B-FD23-8965933CCE30}"/>
              </a:ext>
            </a:extLst>
          </p:cNvPr>
          <p:cNvSpPr txBox="1"/>
          <p:nvPr/>
        </p:nvSpPr>
        <p:spPr>
          <a:xfrm>
            <a:off x="7418455" y="2989674"/>
            <a:ext cx="1309551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600" b="1"/>
            </a:pPr>
            <a:r>
              <a:rPr lang="en-GB" sz="1400" dirty="0">
                <a:latin typeface="Bookman Old Style" panose="02050604050505020204" pitchFamily="18" charset="0"/>
              </a:rPr>
              <a:t>💡 </a:t>
            </a:r>
          </a:p>
          <a:p>
            <a:pPr algn="ctr">
              <a:spcAft>
                <a:spcPts val="600"/>
              </a:spcAft>
              <a:defRPr sz="1600" b="1"/>
            </a:pPr>
            <a:r>
              <a:rPr lang="en-GB" sz="1400" dirty="0">
                <a:solidFill>
                  <a:srgbClr val="EAEAEA"/>
                </a:solidFill>
                <a:latin typeface="Bookman Old Style" panose="02050604050505020204" pitchFamily="18" charset="0"/>
              </a:rPr>
              <a:t>Why These Concerns Matter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C663D9-A82D-6662-8D81-CD2655212EBE}"/>
              </a:ext>
            </a:extLst>
          </p:cNvPr>
          <p:cNvSpPr txBox="1"/>
          <p:nvPr/>
        </p:nvSpPr>
        <p:spPr>
          <a:xfrm>
            <a:off x="152400" y="2112510"/>
            <a:ext cx="2671010" cy="2862322"/>
          </a:xfrm>
          <a:prstGeom prst="rect">
            <a:avLst/>
          </a:prstGeom>
          <a:gradFill>
            <a:gsLst>
              <a:gs pos="0">
                <a:schemeClr val="accent2">
                  <a:tint val="96000"/>
                  <a:satMod val="100000"/>
                  <a:lumMod val="104000"/>
                  <a:alpha val="50000"/>
                </a:schemeClr>
              </a:gs>
              <a:gs pos="78000">
                <a:schemeClr val="accent2">
                  <a:shade val="100000"/>
                  <a:satMod val="110000"/>
                  <a:lumMod val="100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🧠 Coercion &amp; pressure: Vulnerable people might feel obligated to choose death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♿ Disability rights: Fears that legalisation could devalue disabled lives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💰 Economic inequality: Poorer patients may feel they have fewer options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👪 Family strain: Emotional and financial pressures may influence decisions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🏥 Trust in healthcare: Worries that doctors’ roles could be compromised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A65945-9B21-9D89-0EBC-21A8280A3BE2}"/>
              </a:ext>
            </a:extLst>
          </p:cNvPr>
          <p:cNvSpPr txBox="1"/>
          <p:nvPr/>
        </p:nvSpPr>
        <p:spPr>
          <a:xfrm>
            <a:off x="9114387" y="2112510"/>
            <a:ext cx="2991852" cy="1938992"/>
          </a:xfrm>
          <a:prstGeom prst="rect">
            <a:avLst/>
          </a:prstGeom>
          <a:gradFill>
            <a:gsLst>
              <a:gs pos="0">
                <a:schemeClr val="accent3">
                  <a:tint val="96000"/>
                  <a:satMod val="100000"/>
                  <a:lumMod val="104000"/>
                  <a:alpha val="50000"/>
                </a:schemeClr>
              </a:gs>
              <a:gs pos="78000">
                <a:schemeClr val="accent3">
                  <a:shade val="100000"/>
                  <a:satMod val="110000"/>
                  <a:lumMod val="10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Reflect deeper anxieties about power, care, and dignity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Marginalised groups fear being seen as burdens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Perceived vulnerability can undermine public trust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Safeguards alone may not address these fears</a:t>
            </a:r>
          </a:p>
          <a:p>
            <a:pPr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Laws must promote equity, not just autonomy</a:t>
            </a:r>
          </a:p>
        </p:txBody>
      </p:sp>
    </p:spTree>
    <p:extLst>
      <p:ext uri="{BB962C8B-B14F-4D97-AF65-F5344CB8AC3E}">
        <p14:creationId xmlns:p14="http://schemas.microsoft.com/office/powerpoint/2010/main" val="3139130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31EB12-4EDB-C67C-CA14-25C82E53B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tue of a person holding scales and sword">
            <a:extLst>
              <a:ext uri="{FF2B5EF4-FFF2-40B4-BE49-F238E27FC236}">
                <a16:creationId xmlns:a16="http://schemas.microsoft.com/office/drawing/2014/main" id="{15A11F53-BBEB-A0A9-7396-507DB86CD2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4" b="99250" l="5125" r="90000">
                        <a14:foregroundMark x1="62000" y1="20075" x2="56875" y2="19325"/>
                        <a14:foregroundMark x1="56875" y1="19325" x2="71602" y2="21903"/>
                        <a14:foregroundMark x1="69721" y1="31457" x2="70125" y2="37523"/>
                        <a14:foregroundMark x1="70125" y1="37523" x2="75250" y2="38462"/>
                        <a14:foregroundMark x1="75250" y1="38462" x2="78125" y2="32083"/>
                        <a14:foregroundMark x1="78125" y1="32083" x2="77247" y2="30577"/>
                        <a14:foregroundMark x1="10250" y1="62289" x2="5125" y2="62664"/>
                        <a14:foregroundMark x1="5125" y1="62664" x2="10375" y2="64540"/>
                        <a14:backgroundMark x1="70750" y1="22326" x2="70750" y2="22326"/>
                        <a14:backgroundMark x1="70625" y1="23265" x2="70500" y2="23640"/>
                        <a14:backgroundMark x1="71000" y1="23640" x2="70750" y2="23827"/>
                        <a14:backgroundMark x1="71000" y1="23827" x2="72000" y2="22889"/>
                        <a14:backgroundMark x1="69375" y1="29081" x2="74000" y2="27767"/>
                        <a14:backgroundMark x1="74000" y1="27767" x2="78125" y2="28705"/>
                        <a14:backgroundMark x1="31000" y1="87992" x2="67000" y2="73358"/>
                        <a14:backgroundMark x1="67000" y1="73358" x2="73875" y2="99062"/>
                        <a14:backgroundMark x1="39625" y1="84428" x2="38375" y2="93058"/>
                        <a14:backgroundMark x1="38375" y1="93058" x2="40500" y2="85553"/>
                        <a14:backgroundMark x1="40500" y1="85553" x2="49625" y2="83490"/>
                        <a14:backgroundMark x1="49625" y1="83490" x2="59625" y2="78987"/>
                        <a14:backgroundMark x1="59625" y1="78987" x2="64125" y2="86492"/>
                        <a14:backgroundMark x1="64125" y1="86492" x2="65375" y2="99625"/>
                        <a14:backgroundMark x1="40625" y1="86867" x2="39375" y2="97186"/>
                        <a14:backgroundMark x1="39375" y1="97186" x2="42875" y2="99625"/>
                        <a14:backgroundMark x1="42875" y1="99625" x2="63000" y2="99062"/>
                        <a14:backgroundMark x1="63000" y1="99062" x2="65125" y2="93809"/>
                        <a14:backgroundMark x1="65125" y1="93809" x2="64125" y2="85178"/>
                        <a14:backgroundMark x1="64125" y1="85178" x2="59125" y2="80300"/>
                        <a14:backgroundMark x1="59125" y1="80300" x2="39750" y2="87992"/>
                        <a14:backgroundMark x1="52875" y1="85178" x2="47500" y2="86492"/>
                        <a14:backgroundMark x1="47500" y1="86492" x2="48125" y2="96811"/>
                        <a14:backgroundMark x1="48125" y1="96811" x2="63250" y2="91370"/>
                        <a14:backgroundMark x1="63250" y1="91370" x2="48750" y2="84991"/>
                        <a14:backgroundMark x1="48750" y1="84991" x2="45125" y2="90994"/>
                        <a14:backgroundMark x1="45125" y1="90994" x2="45125" y2="91182"/>
                        <a14:backgroundMark x1="51125" y1="84803" x2="45000" y2="84991"/>
                        <a14:backgroundMark x1="45000" y1="84991" x2="39125" y2="94184"/>
                        <a14:backgroundMark x1="39125" y1="94184" x2="55125" y2="97373"/>
                        <a14:backgroundMark x1="55125" y1="97373" x2="57500" y2="89681"/>
                        <a14:backgroundMark x1="57500" y1="89681" x2="49125" y2="86867"/>
                        <a14:backgroundMark x1="49125" y1="86867" x2="46375" y2="87430"/>
                        <a14:backgroundMark x1="15500" y1="75422" x2="11250" y2="70544"/>
                        <a14:backgroundMark x1="11250" y1="70544" x2="7875" y2="73734"/>
                        <a14:backgroundMark x1="7875" y1="73734" x2="11500" y2="78236"/>
                        <a14:backgroundMark x1="11500" y1="78236" x2="15375" y2="78049"/>
                        <a14:backgroundMark x1="15375" y1="78049" x2="16125" y2="74672"/>
                        <a14:backgroundMark x1="61000" y1="77298" x2="38125" y2="84615"/>
                        <a14:backgroundMark x1="38125" y1="84615" x2="40875" y2="92683"/>
                        <a14:backgroundMark x1="40875" y1="92683" x2="62500" y2="98874"/>
                        <a14:backgroundMark x1="62500" y1="98874" x2="64500" y2="90619"/>
                        <a14:backgroundMark x1="64500" y1="90619" x2="61500" y2="78236"/>
                        <a14:backgroundMark x1="59875" y1="91932" x2="64250" y2="93996"/>
                        <a14:backgroundMark x1="64250" y1="93996" x2="61125" y2="91932"/>
                        <a14:backgroundMark x1="46875" y1="78987" x2="43500" y2="82364"/>
                        <a14:backgroundMark x1="43500" y1="82364" x2="47250" y2="80113"/>
                        <a14:backgroundMark x1="47250" y1="80113" x2="47000" y2="79174"/>
                        <a14:backgroundMark x1="47000" y1="79362" x2="47000" y2="79362"/>
                        <a14:backgroundMark x1="47125" y1="78987" x2="43625" y2="82739"/>
                        <a14:backgroundMark x1="43625" y1="82739" x2="47625" y2="80113"/>
                        <a14:backgroundMark x1="47625" y1="80113" x2="47250" y2="78987"/>
                        <a14:backgroundMark x1="47125" y1="79550" x2="43625" y2="81989"/>
                        <a14:backgroundMark x1="43625" y1="81989" x2="47250" y2="79925"/>
                        <a14:backgroundMark x1="47250" y1="79925" x2="47000" y2="79550"/>
                      </a14:backgroundRemoval>
                    </a14:imgEffect>
                  </a14:imgLayer>
                </a14:imgProps>
              </a:ext>
            </a:extLst>
          </a:blip>
          <a:srcRect l="-414" t="13806" r="6156" b="746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41533D56-DF8E-3F91-DBF9-514BBA7C3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E4FF88A-4B21-ABDB-6224-B35DD0501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089A52-1E2A-9679-6DCC-7DE011B4F772}"/>
              </a:ext>
            </a:extLst>
          </p:cNvPr>
          <p:cNvSpPr txBox="1"/>
          <p:nvPr/>
        </p:nvSpPr>
        <p:spPr>
          <a:xfrm>
            <a:off x="8031077" y="121506"/>
            <a:ext cx="35212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Pillars of Reform</a:t>
            </a:r>
          </a:p>
        </p:txBody>
      </p:sp>
      <p:pic>
        <p:nvPicPr>
          <p:cNvPr id="15" name="Graphic 14" descr="Greek Pillar with solid fill">
            <a:extLst>
              <a:ext uri="{FF2B5EF4-FFF2-40B4-BE49-F238E27FC236}">
                <a16:creationId xmlns:a16="http://schemas.microsoft.com/office/drawing/2014/main" id="{F378EDF1-5B76-9CA6-58CB-6FB6813B1D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312821" y="3701714"/>
            <a:ext cx="3521242" cy="3521242"/>
          </a:xfrm>
          <a:prstGeom prst="rect">
            <a:avLst/>
          </a:prstGeom>
        </p:spPr>
      </p:pic>
      <p:pic>
        <p:nvPicPr>
          <p:cNvPr id="16" name="Graphic 15" descr="Greek Pillar with solid fill">
            <a:extLst>
              <a:ext uri="{FF2B5EF4-FFF2-40B4-BE49-F238E27FC236}">
                <a16:creationId xmlns:a16="http://schemas.microsoft.com/office/drawing/2014/main" id="{0D4B5C47-CF93-8930-15E8-B27125B77B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8968" y="3691598"/>
            <a:ext cx="3521242" cy="3521242"/>
          </a:xfrm>
          <a:prstGeom prst="rect">
            <a:avLst/>
          </a:prstGeom>
        </p:spPr>
      </p:pic>
      <p:pic>
        <p:nvPicPr>
          <p:cNvPr id="18" name="Graphic 17" descr="Greek Pillar with solid fill">
            <a:extLst>
              <a:ext uri="{FF2B5EF4-FFF2-40B4-BE49-F238E27FC236}">
                <a16:creationId xmlns:a16="http://schemas.microsoft.com/office/drawing/2014/main" id="{34FAE575-2020-FD2C-C5E6-0F74D61C36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70758" y="3701714"/>
            <a:ext cx="3521242" cy="35212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D15929C-D608-87DF-55AB-810F598C419F}"/>
              </a:ext>
            </a:extLst>
          </p:cNvPr>
          <p:cNvSpPr txBox="1"/>
          <p:nvPr/>
        </p:nvSpPr>
        <p:spPr>
          <a:xfrm>
            <a:off x="609600" y="4433143"/>
            <a:ext cx="1676400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600" b="1"/>
            </a:pPr>
            <a:r>
              <a:rPr lang="en-GB" dirty="0">
                <a:solidFill>
                  <a:srgbClr val="EAEAEA"/>
                </a:solidFill>
              </a:rPr>
              <a:t>⚖️ </a:t>
            </a:r>
          </a:p>
          <a:p>
            <a:pPr algn="ctr">
              <a:spcAft>
                <a:spcPts val="600"/>
              </a:spcAft>
              <a:defRPr sz="1600" b="1"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Legal Principles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735F7D-4C6B-22E6-F909-924E4D96C6A0}"/>
              </a:ext>
            </a:extLst>
          </p:cNvPr>
          <p:cNvSpPr txBox="1"/>
          <p:nvPr/>
        </p:nvSpPr>
        <p:spPr>
          <a:xfrm>
            <a:off x="5283868" y="4726483"/>
            <a:ext cx="13595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600" b="1"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🛡️ Safeguards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0EEF06-CE90-3B26-0DB2-FAF4BBF09F11}"/>
              </a:ext>
            </a:extLst>
          </p:cNvPr>
          <p:cNvSpPr txBox="1"/>
          <p:nvPr/>
        </p:nvSpPr>
        <p:spPr>
          <a:xfrm>
            <a:off x="9791698" y="4649538"/>
            <a:ext cx="1331494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600" b="1"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🏛️ </a:t>
            </a:r>
          </a:p>
          <a:p>
            <a:pPr algn="ctr">
              <a:spcAft>
                <a:spcPts val="600"/>
              </a:spcAft>
              <a:defRPr sz="1600" b="1"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Oversight</a:t>
            </a:r>
          </a:p>
        </p:txBody>
      </p:sp>
      <p:pic>
        <p:nvPicPr>
          <p:cNvPr id="28" name="Graphic 27" descr="Shield with solid fill">
            <a:extLst>
              <a:ext uri="{FF2B5EF4-FFF2-40B4-BE49-F238E27FC236}">
                <a16:creationId xmlns:a16="http://schemas.microsoft.com/office/drawing/2014/main" id="{5F88B67B-3C3B-B9B7-6258-654BE61FC8D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b="8237"/>
          <a:stretch>
            <a:fillRect/>
          </a:stretch>
        </p:blipFill>
        <p:spPr>
          <a:xfrm>
            <a:off x="-152400" y="1171826"/>
            <a:ext cx="3167360" cy="2906478"/>
          </a:xfrm>
          <a:prstGeom prst="rect">
            <a:avLst/>
          </a:prstGeom>
        </p:spPr>
      </p:pic>
      <p:pic>
        <p:nvPicPr>
          <p:cNvPr id="29" name="Graphic 28" descr="Shield with solid fill">
            <a:extLst>
              <a:ext uri="{FF2B5EF4-FFF2-40B4-BE49-F238E27FC236}">
                <a16:creationId xmlns:a16="http://schemas.microsoft.com/office/drawing/2014/main" id="{9DC1BBE3-171A-AC9E-3C07-8986737493C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b="8237"/>
          <a:stretch>
            <a:fillRect/>
          </a:stretch>
        </p:blipFill>
        <p:spPr>
          <a:xfrm>
            <a:off x="4357479" y="1171825"/>
            <a:ext cx="3167360" cy="2906478"/>
          </a:xfrm>
          <a:prstGeom prst="rect">
            <a:avLst/>
          </a:prstGeom>
        </p:spPr>
      </p:pic>
      <p:pic>
        <p:nvPicPr>
          <p:cNvPr id="30" name="Graphic 29" descr="Shield with solid fill">
            <a:extLst>
              <a:ext uri="{FF2B5EF4-FFF2-40B4-BE49-F238E27FC236}">
                <a16:creationId xmlns:a16="http://schemas.microsoft.com/office/drawing/2014/main" id="{C95D6177-1888-4065-E8D8-9183CED768D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b="8237"/>
          <a:stretch>
            <a:fillRect/>
          </a:stretch>
        </p:blipFill>
        <p:spPr>
          <a:xfrm>
            <a:off x="8847308" y="1171825"/>
            <a:ext cx="3167360" cy="290647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7965F33-9D31-83BF-2A19-3353DF655DB8}"/>
              </a:ext>
            </a:extLst>
          </p:cNvPr>
          <p:cNvSpPr txBox="1"/>
          <p:nvPr/>
        </p:nvSpPr>
        <p:spPr>
          <a:xfrm>
            <a:off x="531979" y="1947388"/>
            <a:ext cx="185715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Balance Article 2 (right to life) &amp; Article 8 (autonomy)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Protects autonomy without compromising safety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Reflects models from Canada and the Netherlands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F5FD5B-3120-F2CD-66EB-11CFEA6B8F36}"/>
              </a:ext>
            </a:extLst>
          </p:cNvPr>
          <p:cNvSpPr txBox="1"/>
          <p:nvPr/>
        </p:nvSpPr>
        <p:spPr>
          <a:xfrm>
            <a:off x="4928753" y="1822906"/>
            <a:ext cx="206979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Eligibility: terminal illness, mental capacity, voluntary informed request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Two-doctor verification &amp; psychological evaluation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Cooling-off period &amp; right to withdraw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6D21AD-8E0B-3975-97CF-E35FEA80775D}"/>
              </a:ext>
            </a:extLst>
          </p:cNvPr>
          <p:cNvSpPr txBox="1"/>
          <p:nvPr/>
        </p:nvSpPr>
        <p:spPr>
          <a:xfrm>
            <a:off x="9383988" y="1901233"/>
            <a:ext cx="20939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National oversight body to review and report on cases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Transparency and public accountability</a:t>
            </a:r>
          </a:p>
          <a:p>
            <a:pPr algn="ctr">
              <a:defRPr sz="1200"/>
            </a:pPr>
            <a:r>
              <a:rPr lang="en-GB" dirty="0">
                <a:solidFill>
                  <a:srgbClr val="EAEAEA"/>
                </a:solidFill>
                <a:latin typeface="Bookman Old Style" panose="02050604050505020204" pitchFamily="18" charset="0"/>
              </a:rPr>
              <a:t>• Conscientious objection protected for medical staff</a:t>
            </a:r>
          </a:p>
        </p:txBody>
      </p:sp>
    </p:spTree>
    <p:extLst>
      <p:ext uri="{BB962C8B-B14F-4D97-AF65-F5344CB8AC3E}">
        <p14:creationId xmlns:p14="http://schemas.microsoft.com/office/powerpoint/2010/main" val="294621928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E76CE1C2-24FF-4125-B61C-AD39973FCD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083022-B7D0-4DE3-9976-6A91422D9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AF23494-F630-4E01-81EA-AA2F2975971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839</TotalTime>
  <Words>953</Words>
  <Application>Microsoft Office PowerPoint</Application>
  <PresentationFormat>Widescreen</PresentationFormat>
  <Paragraphs>146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Century Gothic</vt:lpstr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Lidia Stan</dc:creator>
  <cp:lastModifiedBy>Lidia Stan</cp:lastModifiedBy>
  <cp:revision>2</cp:revision>
  <dcterms:created xsi:type="dcterms:W3CDTF">2025-06-12T23:50:19Z</dcterms:created>
  <dcterms:modified xsi:type="dcterms:W3CDTF">2025-06-19T00:13:50Z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