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diagrams/data3.xml" ContentType="application/vnd.openxmlformats-officedocument.drawingml.diagramData+xml"/>
  <Override PartName="/ppt/diagrams/data2.xml" ContentType="application/vnd.openxmlformats-officedocument.drawingml.diagramData+xml"/>
  <Override PartName="/ppt/diagrams/data1.xml" ContentType="application/vnd.openxmlformats-officedocument.drawingml.diagramData+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1.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ink/ink1.xml" ContentType="application/inkml+xml"/>
  <Override PartName="/ppt/theme/theme2.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quickStyle2.xml" ContentType="application/vnd.openxmlformats-officedocument.drawingml.diagramStyle+xml"/>
  <Override PartName="/ppt/ink/ink2.xml" ContentType="application/inkml+xml"/>
  <Override PartName="/ppt/diagrams/layout2.xml" ContentType="application/vnd.openxmlformats-officedocument.drawingml.diagramLayout+xml"/>
  <Override PartName="/ppt/diagrams/drawing3.xml" ContentType="application/vnd.ms-office.drawingml.diagramDrawing+xml"/>
  <Override PartName="/ppt/diagrams/colors3.xml" ContentType="application/vnd.openxmlformats-officedocument.drawingml.diagramColors+xml"/>
  <Override PartName="/ppt/diagrams/quickStyle3.xml" ContentType="application/vnd.openxmlformats-officedocument.drawingml.diagramStyle+xml"/>
  <Override PartName="/ppt/diagrams/layout3.xml" ContentType="application/vnd.openxmlformats-officedocument.drawingml.diagramLayout+xml"/>
  <Override PartName="/ppt/ink/ink4.xml" ContentType="application/inkml+xml"/>
  <Override PartName="/ppt/ink/ink3.xml" ContentType="application/inkml+xml"/>
  <Override PartName="/ppt/diagrams/drawing2.xml" ContentType="application/vnd.ms-office.drawingml.diagramDrawing+xml"/>
  <Override PartName="/ppt/diagrams/colors2.xml" ContentType="application/vnd.openxmlformats-officedocument.drawingml.diagramColors+xml"/>
  <Override PartName="/ppt/ink/ink5.xml" ContentType="application/inkml+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1"/>
  </p:notesMasterIdLst>
  <p:sldIdLst>
    <p:sldId id="256" r:id="rId2"/>
    <p:sldId id="304" r:id="rId3"/>
    <p:sldId id="272" r:id="rId4"/>
    <p:sldId id="306" r:id="rId5"/>
    <p:sldId id="298" r:id="rId6"/>
    <p:sldId id="262" r:id="rId7"/>
    <p:sldId id="265" r:id="rId8"/>
    <p:sldId id="307" r:id="rId9"/>
    <p:sldId id="293" r:id="rId10"/>
  </p:sldIdLst>
  <p:sldSz cx="12192000" cy="6858000"/>
  <p:notesSz cx="6888163" cy="100203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5B9F2D-0FAE-4726-BBE3-3D527986D4C9}" v="19" dt="2026-02-10T17:13:58.4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83" autoAdjust="0"/>
    <p:restoredTop sz="94660"/>
  </p:normalViewPr>
  <p:slideViewPr>
    <p:cSldViewPr snapToGrid="0">
      <p:cViewPr varScale="1">
        <p:scale>
          <a:sx n="70" d="100"/>
          <a:sy n="70" d="100"/>
        </p:scale>
        <p:origin x="154" y="4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openxmlformats.org/officeDocument/2006/relationships/customXml" Target="../customXml/item1.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_rels/data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37FDE6-3428-41E4-BA33-404155D0D0D8}"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6CF763BF-7D89-4DA7-9171-F769A6CEA763}">
      <dgm:prSet custT="1"/>
      <dgm:spPr/>
      <dgm:t>
        <a:bodyPr/>
        <a:lstStyle/>
        <a:p>
          <a:pPr>
            <a:lnSpc>
              <a:spcPct val="100000"/>
            </a:lnSpc>
          </a:pPr>
          <a:r>
            <a:rPr lang="en-US" sz="1600" b="1" spc="50" dirty="0">
              <a:solidFill>
                <a:schemeClr val="tx1">
                  <a:lumMod val="85000"/>
                  <a:lumOff val="15000"/>
                </a:schemeClr>
              </a:solidFill>
              <a:latin typeface="Aptos" panose="020B0004020202020204" pitchFamily="34" charset="0"/>
              <a:ea typeface="Tahoma" panose="020B0604030504040204" pitchFamily="34" charset="0"/>
              <a:cs typeface="Tahoma" panose="020B0604030504040204" pitchFamily="34" charset="0"/>
            </a:rPr>
            <a:t>Impact of the structural characteristics of the IFA on the provision, mobilisation and delivery of finance</a:t>
          </a:r>
          <a:r>
            <a:rPr lang="en-US" sz="1600" spc="50" dirty="0">
              <a:solidFill>
                <a:schemeClr val="tx1">
                  <a:lumMod val="85000"/>
                  <a:lumOff val="15000"/>
                </a:schemeClr>
              </a:solidFill>
              <a:latin typeface="Aptos" panose="020B0004020202020204" pitchFamily="34" charset="0"/>
              <a:ea typeface="Tahoma" panose="020B0604030504040204" pitchFamily="34" charset="0"/>
              <a:cs typeface="Tahoma" panose="020B0604030504040204" pitchFamily="34" charset="0"/>
            </a:rPr>
            <a:t> for climate and sustainable development; and</a:t>
          </a:r>
          <a:endParaRPr lang="en-US" sz="1600" dirty="0"/>
        </a:p>
      </dgm:t>
    </dgm:pt>
    <dgm:pt modelId="{D24392A8-2A56-4A2F-AEA1-F3B9BEB12E9F}" type="parTrans" cxnId="{A0654A8A-014B-4131-8693-1EDE38FF62C6}">
      <dgm:prSet/>
      <dgm:spPr/>
      <dgm:t>
        <a:bodyPr/>
        <a:lstStyle/>
        <a:p>
          <a:endParaRPr lang="en-US"/>
        </a:p>
      </dgm:t>
    </dgm:pt>
    <dgm:pt modelId="{EDC79D1C-46D7-459F-B06E-F40CB48D4ACA}" type="sibTrans" cxnId="{A0654A8A-014B-4131-8693-1EDE38FF62C6}">
      <dgm:prSet/>
      <dgm:spPr/>
      <dgm:t>
        <a:bodyPr/>
        <a:lstStyle/>
        <a:p>
          <a:endParaRPr lang="en-US"/>
        </a:p>
      </dgm:t>
    </dgm:pt>
    <dgm:pt modelId="{6C43EB1F-7307-43EE-9929-B81932E37FF1}">
      <dgm:prSet custT="1"/>
      <dgm:spPr/>
      <dgm:t>
        <a:bodyPr/>
        <a:lstStyle/>
        <a:p>
          <a:pPr>
            <a:lnSpc>
              <a:spcPct val="100000"/>
            </a:lnSpc>
          </a:pPr>
          <a:r>
            <a:rPr lang="en-US" sz="1600" b="1" spc="50" dirty="0">
              <a:solidFill>
                <a:schemeClr val="tx1">
                  <a:lumMod val="85000"/>
                  <a:lumOff val="15000"/>
                </a:schemeClr>
              </a:solidFill>
              <a:latin typeface="Aptos" panose="020B0004020202020204" pitchFamily="34" charset="0"/>
              <a:ea typeface="Tahoma" panose="020B0604030504040204" pitchFamily="34" charset="0"/>
              <a:cs typeface="Tahoma" panose="020B0604030504040204" pitchFamily="34" charset="0"/>
            </a:rPr>
            <a:t>Impact of the financial instruments </a:t>
          </a:r>
          <a:r>
            <a:rPr lang="en-US" sz="1600" spc="50" dirty="0">
              <a:solidFill>
                <a:schemeClr val="tx1">
                  <a:lumMod val="85000"/>
                  <a:lumOff val="15000"/>
                </a:schemeClr>
              </a:solidFill>
              <a:latin typeface="Aptos" panose="020B0004020202020204" pitchFamily="34" charset="0"/>
              <a:ea typeface="Tahoma" panose="020B0604030504040204" pitchFamily="34" charset="0"/>
              <a:cs typeface="Tahoma" panose="020B0604030504040204" pitchFamily="34" charset="0"/>
            </a:rPr>
            <a:t>deployed to climate and sustainable development  – terms and conditions, operational structure, </a:t>
          </a:r>
          <a:r>
            <a:rPr lang="en-US" sz="1600" spc="50" dirty="0" err="1">
              <a:solidFill>
                <a:schemeClr val="tx1">
                  <a:lumMod val="85000"/>
                  <a:lumOff val="15000"/>
                </a:schemeClr>
              </a:solidFill>
              <a:latin typeface="Aptos" panose="020B0004020202020204" pitchFamily="34" charset="0"/>
              <a:ea typeface="Tahoma" panose="020B0604030504040204" pitchFamily="34" charset="0"/>
              <a:cs typeface="Tahoma" panose="020B0604030504040204" pitchFamily="34" charset="0"/>
            </a:rPr>
            <a:t>etc</a:t>
          </a:r>
          <a:r>
            <a:rPr lang="en-US" sz="1600" spc="50" dirty="0">
              <a:solidFill>
                <a:schemeClr val="tx1">
                  <a:lumMod val="85000"/>
                  <a:lumOff val="15000"/>
                </a:schemeClr>
              </a:solidFill>
              <a:latin typeface="Aptos" panose="020B0004020202020204" pitchFamily="34" charset="0"/>
              <a:ea typeface="Tahoma" panose="020B0604030504040204" pitchFamily="34" charset="0"/>
              <a:cs typeface="Tahoma" panose="020B0604030504040204" pitchFamily="34" charset="0"/>
            </a:rPr>
            <a:t> – </a:t>
          </a:r>
          <a:r>
            <a:rPr lang="en-US" sz="1600" b="1" spc="50" dirty="0">
              <a:solidFill>
                <a:schemeClr val="tx1">
                  <a:lumMod val="85000"/>
                  <a:lumOff val="15000"/>
                </a:schemeClr>
              </a:solidFill>
              <a:latin typeface="Aptos" panose="020B0004020202020204" pitchFamily="34" charset="0"/>
              <a:ea typeface="Tahoma" panose="020B0604030504040204" pitchFamily="34" charset="0"/>
              <a:cs typeface="Tahoma" panose="020B0604030504040204" pitchFamily="34" charset="0"/>
            </a:rPr>
            <a:t>on the IFA</a:t>
          </a:r>
          <a:endParaRPr lang="en-US" sz="1600" b="1" dirty="0">
            <a:latin typeface="Tahoma" panose="020B0604030504040204" pitchFamily="34" charset="0"/>
            <a:ea typeface="Tahoma" panose="020B0604030504040204" pitchFamily="34" charset="0"/>
            <a:cs typeface="Tahoma" panose="020B0604030504040204" pitchFamily="34" charset="0"/>
          </a:endParaRPr>
        </a:p>
      </dgm:t>
    </dgm:pt>
    <dgm:pt modelId="{104A925D-D5B8-4A7C-BBE9-D7B995AD3025}" type="parTrans" cxnId="{56466411-C204-4CFD-945D-175A58612ADD}">
      <dgm:prSet/>
      <dgm:spPr/>
      <dgm:t>
        <a:bodyPr/>
        <a:lstStyle/>
        <a:p>
          <a:endParaRPr lang="en-US"/>
        </a:p>
      </dgm:t>
    </dgm:pt>
    <dgm:pt modelId="{8183EBB4-50D0-4378-BE89-869ED5475F63}" type="sibTrans" cxnId="{56466411-C204-4CFD-945D-175A58612ADD}">
      <dgm:prSet/>
      <dgm:spPr/>
      <dgm:t>
        <a:bodyPr/>
        <a:lstStyle/>
        <a:p>
          <a:endParaRPr lang="en-US"/>
        </a:p>
      </dgm:t>
    </dgm:pt>
    <dgm:pt modelId="{0B84FB4A-63D1-40F8-85E9-98B2FBF7A2CF}" type="pres">
      <dgm:prSet presAssocID="{BB37FDE6-3428-41E4-BA33-404155D0D0D8}" presName="hierChild1" presStyleCnt="0">
        <dgm:presLayoutVars>
          <dgm:chPref val="1"/>
          <dgm:dir/>
          <dgm:animOne val="branch"/>
          <dgm:animLvl val="lvl"/>
          <dgm:resizeHandles/>
        </dgm:presLayoutVars>
      </dgm:prSet>
      <dgm:spPr/>
    </dgm:pt>
    <dgm:pt modelId="{72FACFC8-9132-47CF-A45B-C9665CA9ADAA}" type="pres">
      <dgm:prSet presAssocID="{6CF763BF-7D89-4DA7-9171-F769A6CEA763}" presName="hierRoot1" presStyleCnt="0"/>
      <dgm:spPr/>
    </dgm:pt>
    <dgm:pt modelId="{9B702BA7-F5A9-4DBB-A321-61B8554A277D}" type="pres">
      <dgm:prSet presAssocID="{6CF763BF-7D89-4DA7-9171-F769A6CEA763}" presName="composite" presStyleCnt="0"/>
      <dgm:spPr/>
    </dgm:pt>
    <dgm:pt modelId="{9D39CE61-8E9A-4CA0-9ED7-1594E9C67624}" type="pres">
      <dgm:prSet presAssocID="{6CF763BF-7D89-4DA7-9171-F769A6CEA763}" presName="background" presStyleLbl="node0" presStyleIdx="0" presStyleCnt="2"/>
      <dgm:spPr>
        <a:solidFill>
          <a:schemeClr val="accent1">
            <a:lumMod val="75000"/>
          </a:schemeClr>
        </a:solidFill>
      </dgm:spPr>
    </dgm:pt>
    <dgm:pt modelId="{495F04CB-E080-42E8-91B0-32001DEFD8D6}" type="pres">
      <dgm:prSet presAssocID="{6CF763BF-7D89-4DA7-9171-F769A6CEA763}" presName="text" presStyleLbl="fgAcc0" presStyleIdx="0" presStyleCnt="2">
        <dgm:presLayoutVars>
          <dgm:chPref val="3"/>
        </dgm:presLayoutVars>
      </dgm:prSet>
      <dgm:spPr/>
    </dgm:pt>
    <dgm:pt modelId="{6D49C443-4695-4289-8044-F82C3900C543}" type="pres">
      <dgm:prSet presAssocID="{6CF763BF-7D89-4DA7-9171-F769A6CEA763}" presName="hierChild2" presStyleCnt="0"/>
      <dgm:spPr/>
    </dgm:pt>
    <dgm:pt modelId="{EADB3DE5-090E-4982-993E-0523A337484B}" type="pres">
      <dgm:prSet presAssocID="{6C43EB1F-7307-43EE-9929-B81932E37FF1}" presName="hierRoot1" presStyleCnt="0"/>
      <dgm:spPr/>
    </dgm:pt>
    <dgm:pt modelId="{DFF0E586-B13D-473B-A4B7-CFE89C50ED93}" type="pres">
      <dgm:prSet presAssocID="{6C43EB1F-7307-43EE-9929-B81932E37FF1}" presName="composite" presStyleCnt="0"/>
      <dgm:spPr/>
    </dgm:pt>
    <dgm:pt modelId="{D3729711-5423-40EC-BA3D-400756D13971}" type="pres">
      <dgm:prSet presAssocID="{6C43EB1F-7307-43EE-9929-B81932E37FF1}" presName="background" presStyleLbl="node0" presStyleIdx="1" presStyleCnt="2"/>
      <dgm:spPr>
        <a:solidFill>
          <a:schemeClr val="accent1">
            <a:lumMod val="75000"/>
          </a:schemeClr>
        </a:solidFill>
      </dgm:spPr>
    </dgm:pt>
    <dgm:pt modelId="{8674CB0A-CBB0-43C6-980D-8DF2A06C0C26}" type="pres">
      <dgm:prSet presAssocID="{6C43EB1F-7307-43EE-9929-B81932E37FF1}" presName="text" presStyleLbl="fgAcc0" presStyleIdx="1" presStyleCnt="2" custLinFactNeighborY="403">
        <dgm:presLayoutVars>
          <dgm:chPref val="3"/>
        </dgm:presLayoutVars>
      </dgm:prSet>
      <dgm:spPr/>
    </dgm:pt>
    <dgm:pt modelId="{8616FC8A-DCA1-48E0-BE0F-9FC7916B1D81}" type="pres">
      <dgm:prSet presAssocID="{6C43EB1F-7307-43EE-9929-B81932E37FF1}" presName="hierChild2" presStyleCnt="0"/>
      <dgm:spPr/>
    </dgm:pt>
  </dgm:ptLst>
  <dgm:cxnLst>
    <dgm:cxn modelId="{56466411-C204-4CFD-945D-175A58612ADD}" srcId="{BB37FDE6-3428-41E4-BA33-404155D0D0D8}" destId="{6C43EB1F-7307-43EE-9929-B81932E37FF1}" srcOrd="1" destOrd="0" parTransId="{104A925D-D5B8-4A7C-BBE9-D7B995AD3025}" sibTransId="{8183EBB4-50D0-4378-BE89-869ED5475F63}"/>
    <dgm:cxn modelId="{A650CC2E-AADD-4866-B6BA-85BD5485777C}" type="presOf" srcId="{BB37FDE6-3428-41E4-BA33-404155D0D0D8}" destId="{0B84FB4A-63D1-40F8-85E9-98B2FBF7A2CF}" srcOrd="0" destOrd="0" presId="urn:microsoft.com/office/officeart/2005/8/layout/hierarchy1"/>
    <dgm:cxn modelId="{A0654A8A-014B-4131-8693-1EDE38FF62C6}" srcId="{BB37FDE6-3428-41E4-BA33-404155D0D0D8}" destId="{6CF763BF-7D89-4DA7-9171-F769A6CEA763}" srcOrd="0" destOrd="0" parTransId="{D24392A8-2A56-4A2F-AEA1-F3B9BEB12E9F}" sibTransId="{EDC79D1C-46D7-459F-B06E-F40CB48D4ACA}"/>
    <dgm:cxn modelId="{88F37B9B-14F5-4564-91C0-28490A3B87CC}" type="presOf" srcId="{6CF763BF-7D89-4DA7-9171-F769A6CEA763}" destId="{495F04CB-E080-42E8-91B0-32001DEFD8D6}" srcOrd="0" destOrd="0" presId="urn:microsoft.com/office/officeart/2005/8/layout/hierarchy1"/>
    <dgm:cxn modelId="{DD1314E0-9630-4605-9D7B-C30CD148C6B1}" type="presOf" srcId="{6C43EB1F-7307-43EE-9929-B81932E37FF1}" destId="{8674CB0A-CBB0-43C6-980D-8DF2A06C0C26}" srcOrd="0" destOrd="0" presId="urn:microsoft.com/office/officeart/2005/8/layout/hierarchy1"/>
    <dgm:cxn modelId="{AC5FB193-245A-4068-8554-28FC142ED70F}" type="presParOf" srcId="{0B84FB4A-63D1-40F8-85E9-98B2FBF7A2CF}" destId="{72FACFC8-9132-47CF-A45B-C9665CA9ADAA}" srcOrd="0" destOrd="0" presId="urn:microsoft.com/office/officeart/2005/8/layout/hierarchy1"/>
    <dgm:cxn modelId="{49DD3FB5-4A89-4942-A85A-E75D0B4790F1}" type="presParOf" srcId="{72FACFC8-9132-47CF-A45B-C9665CA9ADAA}" destId="{9B702BA7-F5A9-4DBB-A321-61B8554A277D}" srcOrd="0" destOrd="0" presId="urn:microsoft.com/office/officeart/2005/8/layout/hierarchy1"/>
    <dgm:cxn modelId="{07511A70-9E2A-4DFA-8070-65815760CA30}" type="presParOf" srcId="{9B702BA7-F5A9-4DBB-A321-61B8554A277D}" destId="{9D39CE61-8E9A-4CA0-9ED7-1594E9C67624}" srcOrd="0" destOrd="0" presId="urn:microsoft.com/office/officeart/2005/8/layout/hierarchy1"/>
    <dgm:cxn modelId="{6D95327C-FD7F-409E-BD2F-B66D4C846205}" type="presParOf" srcId="{9B702BA7-F5A9-4DBB-A321-61B8554A277D}" destId="{495F04CB-E080-42E8-91B0-32001DEFD8D6}" srcOrd="1" destOrd="0" presId="urn:microsoft.com/office/officeart/2005/8/layout/hierarchy1"/>
    <dgm:cxn modelId="{E7E86FFA-BB2D-4F44-A3B6-27D19E267945}" type="presParOf" srcId="{72FACFC8-9132-47CF-A45B-C9665CA9ADAA}" destId="{6D49C443-4695-4289-8044-F82C3900C543}" srcOrd="1" destOrd="0" presId="urn:microsoft.com/office/officeart/2005/8/layout/hierarchy1"/>
    <dgm:cxn modelId="{ACB2812F-F76C-4E77-9884-831A83F6CFAB}" type="presParOf" srcId="{0B84FB4A-63D1-40F8-85E9-98B2FBF7A2CF}" destId="{EADB3DE5-090E-4982-993E-0523A337484B}" srcOrd="1" destOrd="0" presId="urn:microsoft.com/office/officeart/2005/8/layout/hierarchy1"/>
    <dgm:cxn modelId="{7B28EB33-827F-401E-8C80-D1EE5CC0ABE4}" type="presParOf" srcId="{EADB3DE5-090E-4982-993E-0523A337484B}" destId="{DFF0E586-B13D-473B-A4B7-CFE89C50ED93}" srcOrd="0" destOrd="0" presId="urn:microsoft.com/office/officeart/2005/8/layout/hierarchy1"/>
    <dgm:cxn modelId="{2A429B88-D49C-4712-B73F-DD5659808D14}" type="presParOf" srcId="{DFF0E586-B13D-473B-A4B7-CFE89C50ED93}" destId="{D3729711-5423-40EC-BA3D-400756D13971}" srcOrd="0" destOrd="0" presId="urn:microsoft.com/office/officeart/2005/8/layout/hierarchy1"/>
    <dgm:cxn modelId="{16FB805F-9A81-49BB-A049-031485294B71}" type="presParOf" srcId="{DFF0E586-B13D-473B-A4B7-CFE89C50ED93}" destId="{8674CB0A-CBB0-43C6-980D-8DF2A06C0C26}" srcOrd="1" destOrd="0" presId="urn:microsoft.com/office/officeart/2005/8/layout/hierarchy1"/>
    <dgm:cxn modelId="{EB5FC97E-025C-430E-B587-F7A6388109E5}" type="presParOf" srcId="{EADB3DE5-090E-4982-993E-0523A337484B}" destId="{8616FC8A-DCA1-48E0-BE0F-9FC7916B1D81}"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AA0A24-E830-49F3-945E-6D4C5FE94D80}" type="doc">
      <dgm:prSet loTypeId="urn:microsoft.com/office/officeart/2008/layout/LinedList" loCatId="list" qsTypeId="urn:microsoft.com/office/officeart/2005/8/quickstyle/simple2" qsCatId="simple" csTypeId="urn:microsoft.com/office/officeart/2005/8/colors/colorful2" csCatId="colorful" phldr="1"/>
      <dgm:spPr/>
      <dgm:t>
        <a:bodyPr/>
        <a:lstStyle/>
        <a:p>
          <a:endParaRPr lang="en-US"/>
        </a:p>
      </dgm:t>
    </dgm:pt>
    <dgm:pt modelId="{9425E7C4-E613-40C1-B538-7AA8321EF542}">
      <dgm:prSet custT="1"/>
      <dgm:spPr/>
      <dgm:t>
        <a:bodyPr/>
        <a:lstStyle/>
        <a:p>
          <a:r>
            <a:rPr lang="en-GB" sz="1600" dirty="0"/>
            <a:t>There are </a:t>
          </a:r>
          <a:r>
            <a:rPr lang="en-GB" sz="1600" b="1" dirty="0"/>
            <a:t>structural features of the IFA which will hinder provision, mobilisation and delivery of finance for climate action and sustainable development</a:t>
          </a:r>
          <a:r>
            <a:rPr lang="en-GB" sz="1600" b="0" dirty="0"/>
            <a:t>, including for just energy transition.</a:t>
          </a:r>
          <a:endParaRPr lang="en-US" sz="1600" dirty="0"/>
        </a:p>
      </dgm:t>
    </dgm:pt>
    <dgm:pt modelId="{42F839C6-72A2-414E-9592-AEF9DFBE83BB}" type="parTrans" cxnId="{98560733-CAC4-4869-818F-4B0EB577C764}">
      <dgm:prSet/>
      <dgm:spPr/>
      <dgm:t>
        <a:bodyPr/>
        <a:lstStyle/>
        <a:p>
          <a:endParaRPr lang="en-US"/>
        </a:p>
      </dgm:t>
    </dgm:pt>
    <dgm:pt modelId="{8466F374-6082-411B-B8D3-9082734C10EA}" type="sibTrans" cxnId="{98560733-CAC4-4869-818F-4B0EB577C764}">
      <dgm:prSet/>
      <dgm:spPr/>
      <dgm:t>
        <a:bodyPr/>
        <a:lstStyle/>
        <a:p>
          <a:endParaRPr lang="en-US"/>
        </a:p>
      </dgm:t>
    </dgm:pt>
    <dgm:pt modelId="{6AAC4217-D62C-495F-ACAC-D5C7B28404E6}">
      <dgm:prSet custT="1"/>
      <dgm:spPr/>
      <dgm:t>
        <a:bodyPr/>
        <a:lstStyle/>
        <a:p>
          <a:r>
            <a:rPr lang="en-GB" sz="1600" dirty="0"/>
            <a:t>The deployment of the ‘wrong kind’ of finance </a:t>
          </a:r>
          <a:r>
            <a:rPr lang="en-GB" sz="1600" b="1" dirty="0"/>
            <a:t>without adequate fiscal and policy space and without IFA reform  </a:t>
          </a:r>
          <a:r>
            <a:rPr lang="en-GB" sz="1600" dirty="0"/>
            <a:t>will heighten existing economic and financial vulnerabilities of developing countries and undermine climate action/ sustainable development goals (SDGs) and increase developing countries’ exposure and susceptibility to further financial and climate crises.</a:t>
          </a:r>
        </a:p>
        <a:p>
          <a:br>
            <a:rPr lang="en-GB" sz="1600" dirty="0"/>
          </a:br>
          <a:br>
            <a:rPr lang="en-GB" sz="1300" dirty="0"/>
          </a:br>
          <a:endParaRPr lang="en-US" sz="1300" dirty="0"/>
        </a:p>
      </dgm:t>
    </dgm:pt>
    <dgm:pt modelId="{FE80F93E-14D5-4E5C-A612-908116DEEA2D}" type="parTrans" cxnId="{E6DFAF05-CA76-4375-8F53-331F8AC00E34}">
      <dgm:prSet/>
      <dgm:spPr/>
      <dgm:t>
        <a:bodyPr/>
        <a:lstStyle/>
        <a:p>
          <a:endParaRPr lang="en-US"/>
        </a:p>
      </dgm:t>
    </dgm:pt>
    <dgm:pt modelId="{0AC27C7F-E3FE-4600-9D55-264B54BAA475}" type="sibTrans" cxnId="{E6DFAF05-CA76-4375-8F53-331F8AC00E34}">
      <dgm:prSet/>
      <dgm:spPr/>
      <dgm:t>
        <a:bodyPr/>
        <a:lstStyle/>
        <a:p>
          <a:endParaRPr lang="en-US"/>
        </a:p>
      </dgm:t>
    </dgm:pt>
    <dgm:pt modelId="{5008BDE0-2663-49D5-A978-B4282F825111}" type="pres">
      <dgm:prSet presAssocID="{18AA0A24-E830-49F3-945E-6D4C5FE94D80}" presName="vert0" presStyleCnt="0">
        <dgm:presLayoutVars>
          <dgm:dir/>
          <dgm:animOne val="branch"/>
          <dgm:animLvl val="lvl"/>
        </dgm:presLayoutVars>
      </dgm:prSet>
      <dgm:spPr/>
    </dgm:pt>
    <dgm:pt modelId="{5121ACC4-E000-4B15-95EA-72E848B6106A}" type="pres">
      <dgm:prSet presAssocID="{9425E7C4-E613-40C1-B538-7AA8321EF542}" presName="thickLine" presStyleLbl="alignNode1" presStyleIdx="0" presStyleCnt="2"/>
      <dgm:spPr/>
    </dgm:pt>
    <dgm:pt modelId="{A1A203D7-4505-4B65-9359-E5B49980C138}" type="pres">
      <dgm:prSet presAssocID="{9425E7C4-E613-40C1-B538-7AA8321EF542}" presName="horz1" presStyleCnt="0"/>
      <dgm:spPr/>
    </dgm:pt>
    <dgm:pt modelId="{1904A38F-8125-4A8C-B11D-6AFDF5D65A3E}" type="pres">
      <dgm:prSet presAssocID="{9425E7C4-E613-40C1-B538-7AA8321EF542}" presName="tx1" presStyleLbl="revTx" presStyleIdx="0" presStyleCnt="2"/>
      <dgm:spPr/>
    </dgm:pt>
    <dgm:pt modelId="{52402C3B-4C08-4D1D-BF57-BA09E5ECB061}" type="pres">
      <dgm:prSet presAssocID="{9425E7C4-E613-40C1-B538-7AA8321EF542}" presName="vert1" presStyleCnt="0"/>
      <dgm:spPr/>
    </dgm:pt>
    <dgm:pt modelId="{9E64E0DE-51D8-4D68-B291-7207ED0B7FC6}" type="pres">
      <dgm:prSet presAssocID="{6AAC4217-D62C-495F-ACAC-D5C7B28404E6}" presName="thickLine" presStyleLbl="alignNode1" presStyleIdx="1" presStyleCnt="2"/>
      <dgm:spPr/>
    </dgm:pt>
    <dgm:pt modelId="{A1CF0754-9B3E-4B4E-95A3-281C3C9B3E10}" type="pres">
      <dgm:prSet presAssocID="{6AAC4217-D62C-495F-ACAC-D5C7B28404E6}" presName="horz1" presStyleCnt="0"/>
      <dgm:spPr/>
    </dgm:pt>
    <dgm:pt modelId="{CE8E9169-0BCD-4C65-88E4-C872D873B1BD}" type="pres">
      <dgm:prSet presAssocID="{6AAC4217-D62C-495F-ACAC-D5C7B28404E6}" presName="tx1" presStyleLbl="revTx" presStyleIdx="1" presStyleCnt="2" custScaleY="135365"/>
      <dgm:spPr/>
    </dgm:pt>
    <dgm:pt modelId="{F6A86C3E-669E-4D37-A7C6-AACBA06D1496}" type="pres">
      <dgm:prSet presAssocID="{6AAC4217-D62C-495F-ACAC-D5C7B28404E6}" presName="vert1" presStyleCnt="0"/>
      <dgm:spPr/>
    </dgm:pt>
  </dgm:ptLst>
  <dgm:cxnLst>
    <dgm:cxn modelId="{E6DFAF05-CA76-4375-8F53-331F8AC00E34}" srcId="{18AA0A24-E830-49F3-945E-6D4C5FE94D80}" destId="{6AAC4217-D62C-495F-ACAC-D5C7B28404E6}" srcOrd="1" destOrd="0" parTransId="{FE80F93E-14D5-4E5C-A612-908116DEEA2D}" sibTransId="{0AC27C7F-E3FE-4600-9D55-264B54BAA475}"/>
    <dgm:cxn modelId="{98560733-CAC4-4869-818F-4B0EB577C764}" srcId="{18AA0A24-E830-49F3-945E-6D4C5FE94D80}" destId="{9425E7C4-E613-40C1-B538-7AA8321EF542}" srcOrd="0" destOrd="0" parTransId="{42F839C6-72A2-414E-9592-AEF9DFBE83BB}" sibTransId="{8466F374-6082-411B-B8D3-9082734C10EA}"/>
    <dgm:cxn modelId="{49862E55-DE68-4580-B5EA-6748393CF8D6}" type="presOf" srcId="{6AAC4217-D62C-495F-ACAC-D5C7B28404E6}" destId="{CE8E9169-0BCD-4C65-88E4-C872D873B1BD}" srcOrd="0" destOrd="0" presId="urn:microsoft.com/office/officeart/2008/layout/LinedList"/>
    <dgm:cxn modelId="{F1EF638F-1D57-40E3-B0F6-5449BEBB4F28}" type="presOf" srcId="{9425E7C4-E613-40C1-B538-7AA8321EF542}" destId="{1904A38F-8125-4A8C-B11D-6AFDF5D65A3E}" srcOrd="0" destOrd="0" presId="urn:microsoft.com/office/officeart/2008/layout/LinedList"/>
    <dgm:cxn modelId="{EBCB34AE-F5D7-47E8-841B-26DF539E3171}" type="presOf" srcId="{18AA0A24-E830-49F3-945E-6D4C5FE94D80}" destId="{5008BDE0-2663-49D5-A978-B4282F825111}" srcOrd="0" destOrd="0" presId="urn:microsoft.com/office/officeart/2008/layout/LinedList"/>
    <dgm:cxn modelId="{B530B180-7F5E-4EFC-B0B2-0E0DBA946C4A}" type="presParOf" srcId="{5008BDE0-2663-49D5-A978-B4282F825111}" destId="{5121ACC4-E000-4B15-95EA-72E848B6106A}" srcOrd="0" destOrd="0" presId="urn:microsoft.com/office/officeart/2008/layout/LinedList"/>
    <dgm:cxn modelId="{B9302F06-FB68-474C-9FF3-487DA4E0CE90}" type="presParOf" srcId="{5008BDE0-2663-49D5-A978-B4282F825111}" destId="{A1A203D7-4505-4B65-9359-E5B49980C138}" srcOrd="1" destOrd="0" presId="urn:microsoft.com/office/officeart/2008/layout/LinedList"/>
    <dgm:cxn modelId="{DF4E0C81-78EB-4345-BDEF-7C935ABD9A94}" type="presParOf" srcId="{A1A203D7-4505-4B65-9359-E5B49980C138}" destId="{1904A38F-8125-4A8C-B11D-6AFDF5D65A3E}" srcOrd="0" destOrd="0" presId="urn:microsoft.com/office/officeart/2008/layout/LinedList"/>
    <dgm:cxn modelId="{5DEE7C75-0748-4D6A-B557-DC3D091FF233}" type="presParOf" srcId="{A1A203D7-4505-4B65-9359-E5B49980C138}" destId="{52402C3B-4C08-4D1D-BF57-BA09E5ECB061}" srcOrd="1" destOrd="0" presId="urn:microsoft.com/office/officeart/2008/layout/LinedList"/>
    <dgm:cxn modelId="{811F3F25-DFCC-496A-9A6A-B095B7D8524D}" type="presParOf" srcId="{5008BDE0-2663-49D5-A978-B4282F825111}" destId="{9E64E0DE-51D8-4D68-B291-7207ED0B7FC6}" srcOrd="2" destOrd="0" presId="urn:microsoft.com/office/officeart/2008/layout/LinedList"/>
    <dgm:cxn modelId="{140D6DC5-E7C8-4727-B19E-D110F0AA4234}" type="presParOf" srcId="{5008BDE0-2663-49D5-A978-B4282F825111}" destId="{A1CF0754-9B3E-4B4E-95A3-281C3C9B3E10}" srcOrd="3" destOrd="0" presId="urn:microsoft.com/office/officeart/2008/layout/LinedList"/>
    <dgm:cxn modelId="{4412DA04-C246-4632-A45B-C60F9520EA8C}" type="presParOf" srcId="{A1CF0754-9B3E-4B4E-95A3-281C3C9B3E10}" destId="{CE8E9169-0BCD-4C65-88E4-C872D873B1BD}" srcOrd="0" destOrd="0" presId="urn:microsoft.com/office/officeart/2008/layout/LinedList"/>
    <dgm:cxn modelId="{DB7B6741-6B91-42D3-8EC1-EAE4AB91DDBE}" type="presParOf" srcId="{A1CF0754-9B3E-4B4E-95A3-281C3C9B3E10}" destId="{F6A86C3E-669E-4D37-A7C6-AACBA06D1496}" srcOrd="1" destOrd="0" presId="urn:microsoft.com/office/officeart/2008/layout/Lin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B37FDE6-3428-41E4-BA33-404155D0D0D8}"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6CF763BF-7D89-4DA7-9171-F769A6CEA763}">
      <dgm:prSet custT="1"/>
      <dgm:spPr/>
      <dgm:t>
        <a:bodyPr/>
        <a:lstStyle/>
        <a:p>
          <a:pPr>
            <a:lnSpc>
              <a:spcPct val="100000"/>
            </a:lnSpc>
          </a:pPr>
          <a:r>
            <a:rPr lang="en-US" sz="1400" dirty="0"/>
            <a:t>Thematic bond principles set by the International Capital Markets Association (ICMA) and the thematic bond frameworks are driven by investor appetitive/ third party reviewers/ credit ratings agencies</a:t>
          </a:r>
        </a:p>
      </dgm:t>
    </dgm:pt>
    <dgm:pt modelId="{D24392A8-2A56-4A2F-AEA1-F3B9BEB12E9F}" type="parTrans" cxnId="{A0654A8A-014B-4131-8693-1EDE38FF62C6}">
      <dgm:prSet/>
      <dgm:spPr/>
      <dgm:t>
        <a:bodyPr/>
        <a:lstStyle/>
        <a:p>
          <a:endParaRPr lang="en-US"/>
        </a:p>
      </dgm:t>
    </dgm:pt>
    <dgm:pt modelId="{EDC79D1C-46D7-459F-B06E-F40CB48D4ACA}" type="sibTrans" cxnId="{A0654A8A-014B-4131-8693-1EDE38FF62C6}">
      <dgm:prSet/>
      <dgm:spPr/>
      <dgm:t>
        <a:bodyPr/>
        <a:lstStyle/>
        <a:p>
          <a:endParaRPr lang="en-US"/>
        </a:p>
      </dgm:t>
    </dgm:pt>
    <dgm:pt modelId="{B9F00999-75D2-4726-A53D-5E1142F48816}">
      <dgm:prSet/>
      <dgm:spPr/>
      <dgm:t>
        <a:bodyPr/>
        <a:lstStyle/>
        <a:p>
          <a:pPr>
            <a:lnSpc>
              <a:spcPct val="100000"/>
            </a:lnSpc>
          </a:pPr>
          <a:r>
            <a:rPr lang="en-GB" dirty="0"/>
            <a:t>Disclosure requirements for sustainable finance determined by developed country jurisdictions – eg the EU – and standard-setting agencies such as the International Sustainable Standards Board (ISSB)</a:t>
          </a:r>
          <a:endParaRPr lang="en-US" dirty="0"/>
        </a:p>
      </dgm:t>
    </dgm:pt>
    <dgm:pt modelId="{625D900C-CE23-4B10-83A8-33C2B8300F06}" type="parTrans" cxnId="{1F554306-28FD-4118-8804-63F4B26F6896}">
      <dgm:prSet/>
      <dgm:spPr/>
      <dgm:t>
        <a:bodyPr/>
        <a:lstStyle/>
        <a:p>
          <a:endParaRPr lang="en-US"/>
        </a:p>
      </dgm:t>
    </dgm:pt>
    <dgm:pt modelId="{821D320E-ED8D-44B0-8BA9-D4CE0BA2E09B}" type="sibTrans" cxnId="{1F554306-28FD-4118-8804-63F4B26F6896}">
      <dgm:prSet/>
      <dgm:spPr/>
      <dgm:t>
        <a:bodyPr/>
        <a:lstStyle/>
        <a:p>
          <a:endParaRPr lang="en-US"/>
        </a:p>
      </dgm:t>
    </dgm:pt>
    <dgm:pt modelId="{6C43EB1F-7307-43EE-9929-B81932E37FF1}">
      <dgm:prSet/>
      <dgm:spPr/>
      <dgm:t>
        <a:bodyPr/>
        <a:lstStyle/>
        <a:p>
          <a:pPr>
            <a:lnSpc>
              <a:spcPct val="100000"/>
            </a:lnSpc>
          </a:pPr>
          <a:r>
            <a:rPr lang="en-GB" dirty="0"/>
            <a:t>Financial regulation of financial institutions and asset managers in major financial centres through their regulators and central banks</a:t>
          </a:r>
          <a:endParaRPr lang="en-US" dirty="0"/>
        </a:p>
      </dgm:t>
    </dgm:pt>
    <dgm:pt modelId="{104A925D-D5B8-4A7C-BBE9-D7B995AD3025}" type="parTrans" cxnId="{56466411-C204-4CFD-945D-175A58612ADD}">
      <dgm:prSet/>
      <dgm:spPr/>
      <dgm:t>
        <a:bodyPr/>
        <a:lstStyle/>
        <a:p>
          <a:endParaRPr lang="en-US"/>
        </a:p>
      </dgm:t>
    </dgm:pt>
    <dgm:pt modelId="{8183EBB4-50D0-4378-BE89-869ED5475F63}" type="sibTrans" cxnId="{56466411-C204-4CFD-945D-175A58612ADD}">
      <dgm:prSet/>
      <dgm:spPr/>
      <dgm:t>
        <a:bodyPr/>
        <a:lstStyle/>
        <a:p>
          <a:endParaRPr lang="en-US"/>
        </a:p>
      </dgm:t>
    </dgm:pt>
    <dgm:pt modelId="{F0A1F5FA-5E0A-45CD-B55B-B09BF0816935}" type="pres">
      <dgm:prSet presAssocID="{BB37FDE6-3428-41E4-BA33-404155D0D0D8}" presName="root" presStyleCnt="0">
        <dgm:presLayoutVars>
          <dgm:dir/>
          <dgm:resizeHandles val="exact"/>
        </dgm:presLayoutVars>
      </dgm:prSet>
      <dgm:spPr/>
    </dgm:pt>
    <dgm:pt modelId="{CE9A703C-6CCF-4EE6-B8C1-D7AFA443AAC4}" type="pres">
      <dgm:prSet presAssocID="{6CF763BF-7D89-4DA7-9171-F769A6CEA763}" presName="compNode" presStyleCnt="0"/>
      <dgm:spPr/>
    </dgm:pt>
    <dgm:pt modelId="{99E79618-798E-4375-9E05-06DBAB872E14}" type="pres">
      <dgm:prSet presAssocID="{6CF763BF-7D89-4DA7-9171-F769A6CEA763}" presName="iconRect" presStyleLbl="nod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List with solid fill"/>
        </a:ext>
      </dgm:extLst>
    </dgm:pt>
    <dgm:pt modelId="{FC1B941E-094D-4AA4-9515-8CF708E6FB63}" type="pres">
      <dgm:prSet presAssocID="{6CF763BF-7D89-4DA7-9171-F769A6CEA763}" presName="spaceRect" presStyleCnt="0"/>
      <dgm:spPr/>
    </dgm:pt>
    <dgm:pt modelId="{7C1D81CA-0420-46E2-8D12-06A5F4E73FD8}" type="pres">
      <dgm:prSet presAssocID="{6CF763BF-7D89-4DA7-9171-F769A6CEA763}" presName="textRect" presStyleLbl="revTx" presStyleIdx="0" presStyleCnt="3">
        <dgm:presLayoutVars>
          <dgm:chMax val="1"/>
          <dgm:chPref val="1"/>
        </dgm:presLayoutVars>
      </dgm:prSet>
      <dgm:spPr/>
    </dgm:pt>
    <dgm:pt modelId="{93141FDB-FEBC-464D-944D-29D6350A4D3E}" type="pres">
      <dgm:prSet presAssocID="{EDC79D1C-46D7-459F-B06E-F40CB48D4ACA}" presName="sibTrans" presStyleCnt="0"/>
      <dgm:spPr/>
    </dgm:pt>
    <dgm:pt modelId="{E0486805-45DD-45AF-86D7-0B0067305E41}" type="pres">
      <dgm:prSet presAssocID="{B9F00999-75D2-4726-A53D-5E1142F48816}" presName="compNode" presStyleCnt="0"/>
      <dgm:spPr/>
    </dgm:pt>
    <dgm:pt modelId="{85EC6A40-BE40-4DF5-BFD8-A565F8226A0A}" type="pres">
      <dgm:prSet presAssocID="{B9F00999-75D2-4726-A53D-5E1142F48816}" presName="iconRect" presStyleLbl="nod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Eye with solid fill"/>
        </a:ext>
      </dgm:extLst>
    </dgm:pt>
    <dgm:pt modelId="{0D3797FD-49E8-47F5-A6E7-7804962A9E28}" type="pres">
      <dgm:prSet presAssocID="{B9F00999-75D2-4726-A53D-5E1142F48816}" presName="spaceRect" presStyleCnt="0"/>
      <dgm:spPr/>
    </dgm:pt>
    <dgm:pt modelId="{1F1805FB-49D9-4219-9C24-A9C991DAE885}" type="pres">
      <dgm:prSet presAssocID="{B9F00999-75D2-4726-A53D-5E1142F48816}" presName="textRect" presStyleLbl="revTx" presStyleIdx="1" presStyleCnt="3">
        <dgm:presLayoutVars>
          <dgm:chMax val="1"/>
          <dgm:chPref val="1"/>
        </dgm:presLayoutVars>
      </dgm:prSet>
      <dgm:spPr/>
    </dgm:pt>
    <dgm:pt modelId="{78C75318-DF22-4351-BE96-6412B2D0B029}" type="pres">
      <dgm:prSet presAssocID="{821D320E-ED8D-44B0-8BA9-D4CE0BA2E09B}" presName="sibTrans" presStyleCnt="0"/>
      <dgm:spPr/>
    </dgm:pt>
    <dgm:pt modelId="{D23F5EBB-353A-4028-BDE4-C329D1E532EA}" type="pres">
      <dgm:prSet presAssocID="{6C43EB1F-7307-43EE-9929-B81932E37FF1}" presName="compNode" presStyleCnt="0"/>
      <dgm:spPr/>
    </dgm:pt>
    <dgm:pt modelId="{548D52BF-E2FC-4D79-90A8-6BD64B6857A7}" type="pres">
      <dgm:prSet presAssocID="{6C43EB1F-7307-43EE-9929-B81932E37FF1}" presName="iconRect" presStyleLbl="nod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Court outline"/>
        </a:ext>
      </dgm:extLst>
    </dgm:pt>
    <dgm:pt modelId="{03802822-B5F3-45FE-8EAA-558C582FDADC}" type="pres">
      <dgm:prSet presAssocID="{6C43EB1F-7307-43EE-9929-B81932E37FF1}" presName="spaceRect" presStyleCnt="0"/>
      <dgm:spPr/>
    </dgm:pt>
    <dgm:pt modelId="{CBA0D26D-7836-4AF6-97C8-A1FAA9094E58}" type="pres">
      <dgm:prSet presAssocID="{6C43EB1F-7307-43EE-9929-B81932E37FF1}" presName="textRect" presStyleLbl="revTx" presStyleIdx="2" presStyleCnt="3">
        <dgm:presLayoutVars>
          <dgm:chMax val="1"/>
          <dgm:chPref val="1"/>
        </dgm:presLayoutVars>
      </dgm:prSet>
      <dgm:spPr/>
    </dgm:pt>
  </dgm:ptLst>
  <dgm:cxnLst>
    <dgm:cxn modelId="{1F554306-28FD-4118-8804-63F4B26F6896}" srcId="{BB37FDE6-3428-41E4-BA33-404155D0D0D8}" destId="{B9F00999-75D2-4726-A53D-5E1142F48816}" srcOrd="1" destOrd="0" parTransId="{625D900C-CE23-4B10-83A8-33C2B8300F06}" sibTransId="{821D320E-ED8D-44B0-8BA9-D4CE0BA2E09B}"/>
    <dgm:cxn modelId="{56466411-C204-4CFD-945D-175A58612ADD}" srcId="{BB37FDE6-3428-41E4-BA33-404155D0D0D8}" destId="{6C43EB1F-7307-43EE-9929-B81932E37FF1}" srcOrd="2" destOrd="0" parTransId="{104A925D-D5B8-4A7C-BBE9-D7B995AD3025}" sibTransId="{8183EBB4-50D0-4378-BE89-869ED5475F63}"/>
    <dgm:cxn modelId="{2132FD2A-444F-4AA7-9637-F5EDB99D82FE}" type="presOf" srcId="{6C43EB1F-7307-43EE-9929-B81932E37FF1}" destId="{CBA0D26D-7836-4AF6-97C8-A1FAA9094E58}" srcOrd="0" destOrd="0" presId="urn:microsoft.com/office/officeart/2018/2/layout/IconLabelList"/>
    <dgm:cxn modelId="{6CA0A372-1CB1-4A22-B7FA-CBC91BA7DFFE}" type="presOf" srcId="{BB37FDE6-3428-41E4-BA33-404155D0D0D8}" destId="{F0A1F5FA-5E0A-45CD-B55B-B09BF0816935}" srcOrd="0" destOrd="0" presId="urn:microsoft.com/office/officeart/2018/2/layout/IconLabelList"/>
    <dgm:cxn modelId="{A0654A8A-014B-4131-8693-1EDE38FF62C6}" srcId="{BB37FDE6-3428-41E4-BA33-404155D0D0D8}" destId="{6CF763BF-7D89-4DA7-9171-F769A6CEA763}" srcOrd="0" destOrd="0" parTransId="{D24392A8-2A56-4A2F-AEA1-F3B9BEB12E9F}" sibTransId="{EDC79D1C-46D7-459F-B06E-F40CB48D4ACA}"/>
    <dgm:cxn modelId="{0A1714B1-0135-4722-9C3B-88509ABD04D6}" type="presOf" srcId="{B9F00999-75D2-4726-A53D-5E1142F48816}" destId="{1F1805FB-49D9-4219-9C24-A9C991DAE885}" srcOrd="0" destOrd="0" presId="urn:microsoft.com/office/officeart/2018/2/layout/IconLabelList"/>
    <dgm:cxn modelId="{4CF2D7DB-F0DB-4B19-A3CE-C3C6411A5384}" type="presOf" srcId="{6CF763BF-7D89-4DA7-9171-F769A6CEA763}" destId="{7C1D81CA-0420-46E2-8D12-06A5F4E73FD8}" srcOrd="0" destOrd="0" presId="urn:microsoft.com/office/officeart/2018/2/layout/IconLabelList"/>
    <dgm:cxn modelId="{668B3AA1-4128-4AB0-9147-AB62B4044839}" type="presParOf" srcId="{F0A1F5FA-5E0A-45CD-B55B-B09BF0816935}" destId="{CE9A703C-6CCF-4EE6-B8C1-D7AFA443AAC4}" srcOrd="0" destOrd="0" presId="urn:microsoft.com/office/officeart/2018/2/layout/IconLabelList"/>
    <dgm:cxn modelId="{236F1AEF-FBD0-4BC9-ABC1-40A2230E3BC9}" type="presParOf" srcId="{CE9A703C-6CCF-4EE6-B8C1-D7AFA443AAC4}" destId="{99E79618-798E-4375-9E05-06DBAB872E14}" srcOrd="0" destOrd="0" presId="urn:microsoft.com/office/officeart/2018/2/layout/IconLabelList"/>
    <dgm:cxn modelId="{62BF4160-792F-415E-A397-7FC6E5615F3D}" type="presParOf" srcId="{CE9A703C-6CCF-4EE6-B8C1-D7AFA443AAC4}" destId="{FC1B941E-094D-4AA4-9515-8CF708E6FB63}" srcOrd="1" destOrd="0" presId="urn:microsoft.com/office/officeart/2018/2/layout/IconLabelList"/>
    <dgm:cxn modelId="{5B726DDF-AC91-426A-A88E-1B48C41FEF63}" type="presParOf" srcId="{CE9A703C-6CCF-4EE6-B8C1-D7AFA443AAC4}" destId="{7C1D81CA-0420-46E2-8D12-06A5F4E73FD8}" srcOrd="2" destOrd="0" presId="urn:microsoft.com/office/officeart/2018/2/layout/IconLabelList"/>
    <dgm:cxn modelId="{0606D3B6-793D-498F-989A-B454D37ECC49}" type="presParOf" srcId="{F0A1F5FA-5E0A-45CD-B55B-B09BF0816935}" destId="{93141FDB-FEBC-464D-944D-29D6350A4D3E}" srcOrd="1" destOrd="0" presId="urn:microsoft.com/office/officeart/2018/2/layout/IconLabelList"/>
    <dgm:cxn modelId="{F30BFA23-227A-4B8B-A726-E298B689849A}" type="presParOf" srcId="{F0A1F5FA-5E0A-45CD-B55B-B09BF0816935}" destId="{E0486805-45DD-45AF-86D7-0B0067305E41}" srcOrd="2" destOrd="0" presId="urn:microsoft.com/office/officeart/2018/2/layout/IconLabelList"/>
    <dgm:cxn modelId="{50196180-73BC-4682-86D2-5B5C19718807}" type="presParOf" srcId="{E0486805-45DD-45AF-86D7-0B0067305E41}" destId="{85EC6A40-BE40-4DF5-BFD8-A565F8226A0A}" srcOrd="0" destOrd="0" presId="urn:microsoft.com/office/officeart/2018/2/layout/IconLabelList"/>
    <dgm:cxn modelId="{B3B02C40-BE33-4514-8156-676DA2641C3D}" type="presParOf" srcId="{E0486805-45DD-45AF-86D7-0B0067305E41}" destId="{0D3797FD-49E8-47F5-A6E7-7804962A9E28}" srcOrd="1" destOrd="0" presId="urn:microsoft.com/office/officeart/2018/2/layout/IconLabelList"/>
    <dgm:cxn modelId="{3EC70D00-D073-4185-ADAA-4BFDC7ACCB1B}" type="presParOf" srcId="{E0486805-45DD-45AF-86D7-0B0067305E41}" destId="{1F1805FB-49D9-4219-9C24-A9C991DAE885}" srcOrd="2" destOrd="0" presId="urn:microsoft.com/office/officeart/2018/2/layout/IconLabelList"/>
    <dgm:cxn modelId="{7F8522A1-91DE-45DB-9123-E8F6503516AC}" type="presParOf" srcId="{F0A1F5FA-5E0A-45CD-B55B-B09BF0816935}" destId="{78C75318-DF22-4351-BE96-6412B2D0B029}" srcOrd="3" destOrd="0" presId="urn:microsoft.com/office/officeart/2018/2/layout/IconLabelList"/>
    <dgm:cxn modelId="{60663C68-7C18-41A8-A6AD-D80A30A0FF07}" type="presParOf" srcId="{F0A1F5FA-5E0A-45CD-B55B-B09BF0816935}" destId="{D23F5EBB-353A-4028-BDE4-C329D1E532EA}" srcOrd="4" destOrd="0" presId="urn:microsoft.com/office/officeart/2018/2/layout/IconLabelList"/>
    <dgm:cxn modelId="{93CCDBCF-5F68-4B43-B8D0-9F14716921CC}" type="presParOf" srcId="{D23F5EBB-353A-4028-BDE4-C329D1E532EA}" destId="{548D52BF-E2FC-4D79-90A8-6BD64B6857A7}" srcOrd="0" destOrd="0" presId="urn:microsoft.com/office/officeart/2018/2/layout/IconLabelList"/>
    <dgm:cxn modelId="{6560FE14-F3D2-491D-B542-0848D24BCE86}" type="presParOf" srcId="{D23F5EBB-353A-4028-BDE4-C329D1E532EA}" destId="{03802822-B5F3-45FE-8EAA-558C582FDADC}" srcOrd="1" destOrd="0" presId="urn:microsoft.com/office/officeart/2018/2/layout/IconLabelList"/>
    <dgm:cxn modelId="{546289FB-6B45-43A3-99AD-F457E402EBFC}" type="presParOf" srcId="{D23F5EBB-353A-4028-BDE4-C329D1E532EA}" destId="{CBA0D26D-7836-4AF6-97C8-A1FAA9094E58}"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39CE61-8E9A-4CA0-9ED7-1594E9C67624}">
      <dsp:nvSpPr>
        <dsp:cNvPr id="0" name=""/>
        <dsp:cNvSpPr/>
      </dsp:nvSpPr>
      <dsp:spPr>
        <a:xfrm>
          <a:off x="1214" y="151232"/>
          <a:ext cx="4261218" cy="2705873"/>
        </a:xfrm>
        <a:prstGeom prst="roundRect">
          <a:avLst>
            <a:gd name="adj" fmla="val 10000"/>
          </a:avLst>
        </a:prstGeom>
        <a:solidFill>
          <a:schemeClr val="accent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95F04CB-E080-42E8-91B0-32001DEFD8D6}">
      <dsp:nvSpPr>
        <dsp:cNvPr id="0" name=""/>
        <dsp:cNvSpPr/>
      </dsp:nvSpPr>
      <dsp:spPr>
        <a:xfrm>
          <a:off x="474682" y="601027"/>
          <a:ext cx="4261218" cy="270587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100000"/>
            </a:lnSpc>
            <a:spcBef>
              <a:spcPct val="0"/>
            </a:spcBef>
            <a:spcAft>
              <a:spcPct val="35000"/>
            </a:spcAft>
            <a:buNone/>
          </a:pPr>
          <a:r>
            <a:rPr lang="en-US" sz="1600" b="1" kern="1200" spc="50" dirty="0">
              <a:solidFill>
                <a:schemeClr val="tx1">
                  <a:lumMod val="85000"/>
                  <a:lumOff val="15000"/>
                </a:schemeClr>
              </a:solidFill>
              <a:latin typeface="Aptos" panose="020B0004020202020204" pitchFamily="34" charset="0"/>
              <a:ea typeface="Tahoma" panose="020B0604030504040204" pitchFamily="34" charset="0"/>
              <a:cs typeface="Tahoma" panose="020B0604030504040204" pitchFamily="34" charset="0"/>
            </a:rPr>
            <a:t>Impact of the structural characteristics of the IFA on the provision, mobilisation and delivery of finance</a:t>
          </a:r>
          <a:r>
            <a:rPr lang="en-US" sz="1600" kern="1200" spc="50" dirty="0">
              <a:solidFill>
                <a:schemeClr val="tx1">
                  <a:lumMod val="85000"/>
                  <a:lumOff val="15000"/>
                </a:schemeClr>
              </a:solidFill>
              <a:latin typeface="Aptos" panose="020B0004020202020204" pitchFamily="34" charset="0"/>
              <a:ea typeface="Tahoma" panose="020B0604030504040204" pitchFamily="34" charset="0"/>
              <a:cs typeface="Tahoma" panose="020B0604030504040204" pitchFamily="34" charset="0"/>
            </a:rPr>
            <a:t> for climate and sustainable development; and</a:t>
          </a:r>
          <a:endParaRPr lang="en-US" sz="1600" kern="1200" dirty="0"/>
        </a:p>
      </dsp:txBody>
      <dsp:txXfrm>
        <a:off x="553934" y="680279"/>
        <a:ext cx="4102714" cy="2547369"/>
      </dsp:txXfrm>
    </dsp:sp>
    <dsp:sp modelId="{D3729711-5423-40EC-BA3D-400756D13971}">
      <dsp:nvSpPr>
        <dsp:cNvPr id="0" name=""/>
        <dsp:cNvSpPr/>
      </dsp:nvSpPr>
      <dsp:spPr>
        <a:xfrm>
          <a:off x="5209369" y="162137"/>
          <a:ext cx="4261218" cy="2705873"/>
        </a:xfrm>
        <a:prstGeom prst="roundRect">
          <a:avLst>
            <a:gd name="adj" fmla="val 10000"/>
          </a:avLst>
        </a:prstGeom>
        <a:solidFill>
          <a:schemeClr val="accent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674CB0A-CBB0-43C6-980D-8DF2A06C0C26}">
      <dsp:nvSpPr>
        <dsp:cNvPr id="0" name=""/>
        <dsp:cNvSpPr/>
      </dsp:nvSpPr>
      <dsp:spPr>
        <a:xfrm>
          <a:off x="5682838" y="611932"/>
          <a:ext cx="4261218" cy="270587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100000"/>
            </a:lnSpc>
            <a:spcBef>
              <a:spcPct val="0"/>
            </a:spcBef>
            <a:spcAft>
              <a:spcPct val="35000"/>
            </a:spcAft>
            <a:buNone/>
          </a:pPr>
          <a:r>
            <a:rPr lang="en-US" sz="1600" b="1" kern="1200" spc="50" dirty="0">
              <a:solidFill>
                <a:schemeClr val="tx1">
                  <a:lumMod val="85000"/>
                  <a:lumOff val="15000"/>
                </a:schemeClr>
              </a:solidFill>
              <a:latin typeface="Aptos" panose="020B0004020202020204" pitchFamily="34" charset="0"/>
              <a:ea typeface="Tahoma" panose="020B0604030504040204" pitchFamily="34" charset="0"/>
              <a:cs typeface="Tahoma" panose="020B0604030504040204" pitchFamily="34" charset="0"/>
            </a:rPr>
            <a:t>Impact of the financial instruments </a:t>
          </a:r>
          <a:r>
            <a:rPr lang="en-US" sz="1600" kern="1200" spc="50" dirty="0">
              <a:solidFill>
                <a:schemeClr val="tx1">
                  <a:lumMod val="85000"/>
                  <a:lumOff val="15000"/>
                </a:schemeClr>
              </a:solidFill>
              <a:latin typeface="Aptos" panose="020B0004020202020204" pitchFamily="34" charset="0"/>
              <a:ea typeface="Tahoma" panose="020B0604030504040204" pitchFamily="34" charset="0"/>
              <a:cs typeface="Tahoma" panose="020B0604030504040204" pitchFamily="34" charset="0"/>
            </a:rPr>
            <a:t>deployed to climate and sustainable development  – terms and conditions, operational structure, </a:t>
          </a:r>
          <a:r>
            <a:rPr lang="en-US" sz="1600" kern="1200" spc="50" dirty="0" err="1">
              <a:solidFill>
                <a:schemeClr val="tx1">
                  <a:lumMod val="85000"/>
                  <a:lumOff val="15000"/>
                </a:schemeClr>
              </a:solidFill>
              <a:latin typeface="Aptos" panose="020B0004020202020204" pitchFamily="34" charset="0"/>
              <a:ea typeface="Tahoma" panose="020B0604030504040204" pitchFamily="34" charset="0"/>
              <a:cs typeface="Tahoma" panose="020B0604030504040204" pitchFamily="34" charset="0"/>
            </a:rPr>
            <a:t>etc</a:t>
          </a:r>
          <a:r>
            <a:rPr lang="en-US" sz="1600" kern="1200" spc="50" dirty="0">
              <a:solidFill>
                <a:schemeClr val="tx1">
                  <a:lumMod val="85000"/>
                  <a:lumOff val="15000"/>
                </a:schemeClr>
              </a:solidFill>
              <a:latin typeface="Aptos" panose="020B0004020202020204" pitchFamily="34" charset="0"/>
              <a:ea typeface="Tahoma" panose="020B0604030504040204" pitchFamily="34" charset="0"/>
              <a:cs typeface="Tahoma" panose="020B0604030504040204" pitchFamily="34" charset="0"/>
            </a:rPr>
            <a:t> – </a:t>
          </a:r>
          <a:r>
            <a:rPr lang="en-US" sz="1600" b="1" kern="1200" spc="50" dirty="0">
              <a:solidFill>
                <a:schemeClr val="tx1">
                  <a:lumMod val="85000"/>
                  <a:lumOff val="15000"/>
                </a:schemeClr>
              </a:solidFill>
              <a:latin typeface="Aptos" panose="020B0004020202020204" pitchFamily="34" charset="0"/>
              <a:ea typeface="Tahoma" panose="020B0604030504040204" pitchFamily="34" charset="0"/>
              <a:cs typeface="Tahoma" panose="020B0604030504040204" pitchFamily="34" charset="0"/>
            </a:rPr>
            <a:t>on the IFA</a:t>
          </a:r>
          <a:endParaRPr lang="en-US" sz="1600" b="1" kern="1200" dirty="0">
            <a:latin typeface="Tahoma" panose="020B0604030504040204" pitchFamily="34" charset="0"/>
            <a:ea typeface="Tahoma" panose="020B0604030504040204" pitchFamily="34" charset="0"/>
            <a:cs typeface="Tahoma" panose="020B0604030504040204" pitchFamily="34" charset="0"/>
          </a:endParaRPr>
        </a:p>
      </dsp:txBody>
      <dsp:txXfrm>
        <a:off x="5762090" y="691184"/>
        <a:ext cx="4102714" cy="25473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21ACC4-E000-4B15-95EA-72E848B6106A}">
      <dsp:nvSpPr>
        <dsp:cNvPr id="0" name=""/>
        <dsp:cNvSpPr/>
      </dsp:nvSpPr>
      <dsp:spPr>
        <a:xfrm>
          <a:off x="0" y="325"/>
          <a:ext cx="3885061"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1904A38F-8125-4A8C-B11D-6AFDF5D65A3E}">
      <dsp:nvSpPr>
        <dsp:cNvPr id="0" name=""/>
        <dsp:cNvSpPr/>
      </dsp:nvSpPr>
      <dsp:spPr>
        <a:xfrm>
          <a:off x="0" y="325"/>
          <a:ext cx="3885061" cy="17446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dirty="0"/>
            <a:t>There are </a:t>
          </a:r>
          <a:r>
            <a:rPr lang="en-GB" sz="1600" b="1" kern="1200" dirty="0"/>
            <a:t>structural features of the IFA which will hinder provision, mobilisation and delivery of finance for climate action and sustainable development</a:t>
          </a:r>
          <a:r>
            <a:rPr lang="en-GB" sz="1600" b="0" kern="1200" dirty="0"/>
            <a:t>, including for just energy transition.</a:t>
          </a:r>
          <a:endParaRPr lang="en-US" sz="1600" kern="1200" dirty="0"/>
        </a:p>
      </dsp:txBody>
      <dsp:txXfrm>
        <a:off x="0" y="325"/>
        <a:ext cx="3885061" cy="1744681"/>
      </dsp:txXfrm>
    </dsp:sp>
    <dsp:sp modelId="{9E64E0DE-51D8-4D68-B291-7207ED0B7FC6}">
      <dsp:nvSpPr>
        <dsp:cNvPr id="0" name=""/>
        <dsp:cNvSpPr/>
      </dsp:nvSpPr>
      <dsp:spPr>
        <a:xfrm>
          <a:off x="0" y="1745007"/>
          <a:ext cx="3885061" cy="0"/>
        </a:xfrm>
        <a:prstGeom prst="line">
          <a:avLst/>
        </a:prstGeom>
        <a:solidFill>
          <a:schemeClr val="accent2">
            <a:hueOff val="1499927"/>
            <a:satOff val="-644"/>
            <a:lumOff val="7059"/>
            <a:alphaOff val="0"/>
          </a:schemeClr>
        </a:solidFill>
        <a:ln w="12700" cap="flat" cmpd="sng" algn="ctr">
          <a:solidFill>
            <a:schemeClr val="accent2">
              <a:hueOff val="1499927"/>
              <a:satOff val="-644"/>
              <a:lumOff val="7059"/>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CE8E9169-0BCD-4C65-88E4-C872D873B1BD}">
      <dsp:nvSpPr>
        <dsp:cNvPr id="0" name=""/>
        <dsp:cNvSpPr/>
      </dsp:nvSpPr>
      <dsp:spPr>
        <a:xfrm>
          <a:off x="0" y="1745007"/>
          <a:ext cx="3881266" cy="2361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dirty="0"/>
            <a:t>The deployment of the ‘wrong kind’ of finance </a:t>
          </a:r>
          <a:r>
            <a:rPr lang="en-GB" sz="1600" b="1" kern="1200" dirty="0"/>
            <a:t>without adequate fiscal and policy space and without IFA reform  </a:t>
          </a:r>
          <a:r>
            <a:rPr lang="en-GB" sz="1600" kern="1200" dirty="0"/>
            <a:t>will heighten existing economic and financial vulnerabilities of developing countries and undermine climate action/ sustainable development goals (SDGs) and increase developing countries’ exposure and susceptibility to further financial and climate crises.</a:t>
          </a:r>
        </a:p>
        <a:p>
          <a:pPr marL="0" lvl="0" indent="0" algn="l" defTabSz="711200">
            <a:lnSpc>
              <a:spcPct val="90000"/>
            </a:lnSpc>
            <a:spcBef>
              <a:spcPct val="0"/>
            </a:spcBef>
            <a:spcAft>
              <a:spcPct val="35000"/>
            </a:spcAft>
            <a:buNone/>
          </a:pPr>
          <a:br>
            <a:rPr lang="en-GB" sz="1600" kern="1200" dirty="0"/>
          </a:br>
          <a:br>
            <a:rPr lang="en-GB" sz="1300" kern="1200" dirty="0"/>
          </a:br>
          <a:endParaRPr lang="en-US" sz="1300" kern="1200" dirty="0"/>
        </a:p>
      </dsp:txBody>
      <dsp:txXfrm>
        <a:off x="0" y="1745007"/>
        <a:ext cx="3881266" cy="23616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E79618-798E-4375-9E05-06DBAB872E14}">
      <dsp:nvSpPr>
        <dsp:cNvPr id="0" name=""/>
        <dsp:cNvSpPr/>
      </dsp:nvSpPr>
      <dsp:spPr>
        <a:xfrm>
          <a:off x="970607" y="498747"/>
          <a:ext cx="1258374" cy="1258374"/>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C1D81CA-0420-46E2-8D12-06A5F4E73FD8}">
      <dsp:nvSpPr>
        <dsp:cNvPr id="0" name=""/>
        <dsp:cNvSpPr/>
      </dsp:nvSpPr>
      <dsp:spPr>
        <a:xfrm>
          <a:off x="201600" y="2209559"/>
          <a:ext cx="2796387" cy="130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en-US" sz="1400" kern="1200" dirty="0"/>
            <a:t>Thematic bond principles set by the International Capital Markets Association (ICMA) and the thematic bond frameworks are driven by investor appetitive/ third party reviewers/ credit ratings agencies</a:t>
          </a:r>
        </a:p>
      </dsp:txBody>
      <dsp:txXfrm>
        <a:off x="201600" y="2209559"/>
        <a:ext cx="2796387" cy="1305000"/>
      </dsp:txXfrm>
    </dsp:sp>
    <dsp:sp modelId="{85EC6A40-BE40-4DF5-BFD8-A565F8226A0A}">
      <dsp:nvSpPr>
        <dsp:cNvPr id="0" name=""/>
        <dsp:cNvSpPr/>
      </dsp:nvSpPr>
      <dsp:spPr>
        <a:xfrm>
          <a:off x="4256362" y="498747"/>
          <a:ext cx="1258374" cy="1258374"/>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F1805FB-49D9-4219-9C24-A9C991DAE885}">
      <dsp:nvSpPr>
        <dsp:cNvPr id="0" name=""/>
        <dsp:cNvSpPr/>
      </dsp:nvSpPr>
      <dsp:spPr>
        <a:xfrm>
          <a:off x="3487355" y="2209559"/>
          <a:ext cx="2796387" cy="130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en-GB" sz="1400" kern="1200" dirty="0"/>
            <a:t>Disclosure requirements for sustainable finance determined by developed country jurisdictions – eg the EU – and standard-setting agencies such as the International Sustainable Standards Board (ISSB)</a:t>
          </a:r>
          <a:endParaRPr lang="en-US" sz="1400" kern="1200" dirty="0"/>
        </a:p>
      </dsp:txBody>
      <dsp:txXfrm>
        <a:off x="3487355" y="2209559"/>
        <a:ext cx="2796387" cy="1305000"/>
      </dsp:txXfrm>
    </dsp:sp>
    <dsp:sp modelId="{548D52BF-E2FC-4D79-90A8-6BD64B6857A7}">
      <dsp:nvSpPr>
        <dsp:cNvPr id="0" name=""/>
        <dsp:cNvSpPr/>
      </dsp:nvSpPr>
      <dsp:spPr>
        <a:xfrm>
          <a:off x="7542117" y="498747"/>
          <a:ext cx="1258374" cy="1258374"/>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BA0D26D-7836-4AF6-97C8-A1FAA9094E58}">
      <dsp:nvSpPr>
        <dsp:cNvPr id="0" name=""/>
        <dsp:cNvSpPr/>
      </dsp:nvSpPr>
      <dsp:spPr>
        <a:xfrm>
          <a:off x="6773110" y="2209559"/>
          <a:ext cx="2796387" cy="130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en-GB" sz="1400" kern="1200" dirty="0"/>
            <a:t>Financial regulation of financial institutions and asset managers in major financial centres through their regulators and central banks</a:t>
          </a:r>
          <a:endParaRPr lang="en-US" sz="1400" kern="1200" dirty="0"/>
        </a:p>
      </dsp:txBody>
      <dsp:txXfrm>
        <a:off x="6773110" y="2209559"/>
        <a:ext cx="2796387" cy="130500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9-21T21:29:10.219"/>
    </inkml:context>
    <inkml:brush xml:id="br0">
      <inkml:brushProperty name="width" value="0.05" units="cm"/>
      <inkml:brushProperty name="height" value="0.05" units="cm"/>
    </inkml:brush>
  </inkml:definitions>
  <inkml:trace contextRef="#ctx0" brushRef="#br0">1 0 32</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0T17:10:49.676"/>
    </inkml:context>
    <inkml:brush xml:id="br0">
      <inkml:brushProperty name="width" value="0.05" units="cm"/>
      <inkml:brushProperty name="height" value="0.05" units="cm"/>
    </inkml:brush>
  </inkml:definitions>
  <inkml:trace contextRef="#ctx0" brushRef="#br0">1 0 32</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2-10T16:40:48.597"/>
    </inkml:context>
    <inkml:brush xml:id="br0">
      <inkml:brushProperty name="width" value="0.05" units="cm"/>
      <inkml:brushProperty name="height" value="0.05" units="cm"/>
    </inkml:brush>
  </inkml:definitions>
  <inkml:trace contextRef="#ctx0" brushRef="#br0">1 0 32</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0T17:34:28.940"/>
    </inkml:context>
    <inkml:brush xml:id="br0">
      <inkml:brushProperty name="width" value="0.05" units="cm"/>
      <inkml:brushProperty name="height" value="0.05" units="cm"/>
    </inkml:brush>
  </inkml:definitions>
  <inkml:trace contextRef="#ctx0" brushRef="#br0">1 0 32</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2-10T17:12:46.420"/>
    </inkml:context>
    <inkml:brush xml:id="br0">
      <inkml:brushProperty name="width" value="0.05" units="cm"/>
      <inkml:brushProperty name="height" value="0.05" units="cm"/>
    </inkml:brush>
  </inkml:definitions>
  <inkml:trace contextRef="#ctx0" brushRef="#br0">1 0 32</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5188" cy="501809"/>
          </a:xfrm>
          <a:prstGeom prst="rect">
            <a:avLst/>
          </a:prstGeom>
        </p:spPr>
        <p:txBody>
          <a:bodyPr vert="horz" lIns="91458" tIns="45729" rIns="91458" bIns="45729" rtlCol="0"/>
          <a:lstStyle>
            <a:lvl1pPr algn="l">
              <a:defRPr sz="1200"/>
            </a:lvl1pPr>
          </a:lstStyle>
          <a:p>
            <a:endParaRPr lang="en-GB"/>
          </a:p>
        </p:txBody>
      </p:sp>
      <p:sp>
        <p:nvSpPr>
          <p:cNvPr id="3" name="Date Placeholder 2"/>
          <p:cNvSpPr>
            <a:spLocks noGrp="1"/>
          </p:cNvSpPr>
          <p:nvPr>
            <p:ph type="dt" idx="1"/>
          </p:nvPr>
        </p:nvSpPr>
        <p:spPr>
          <a:xfrm>
            <a:off x="3901388" y="0"/>
            <a:ext cx="2985188" cy="501809"/>
          </a:xfrm>
          <a:prstGeom prst="rect">
            <a:avLst/>
          </a:prstGeom>
        </p:spPr>
        <p:txBody>
          <a:bodyPr vert="horz" lIns="91458" tIns="45729" rIns="91458" bIns="45729" rtlCol="0"/>
          <a:lstStyle>
            <a:lvl1pPr algn="r">
              <a:defRPr sz="1200"/>
            </a:lvl1pPr>
          </a:lstStyle>
          <a:p>
            <a:fld id="{5E297CE3-0CE5-40B3-9FD2-98515221E8C7}" type="datetimeFigureOut">
              <a:rPr lang="en-GB" smtClean="0"/>
              <a:t>10/02/2026</a:t>
            </a:fld>
            <a:endParaRPr lang="en-GB"/>
          </a:p>
        </p:txBody>
      </p:sp>
      <p:sp>
        <p:nvSpPr>
          <p:cNvPr id="4" name="Slide Image Placeholder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1458" tIns="45729" rIns="91458" bIns="45729" rtlCol="0" anchor="ctr"/>
          <a:lstStyle/>
          <a:p>
            <a:endParaRPr lang="en-GB"/>
          </a:p>
        </p:txBody>
      </p:sp>
      <p:sp>
        <p:nvSpPr>
          <p:cNvPr id="5" name="Notes Placeholder 4"/>
          <p:cNvSpPr>
            <a:spLocks noGrp="1"/>
          </p:cNvSpPr>
          <p:nvPr>
            <p:ph type="body" sz="quarter" idx="3"/>
          </p:nvPr>
        </p:nvSpPr>
        <p:spPr>
          <a:xfrm>
            <a:off x="689135" y="4822766"/>
            <a:ext cx="5509895" cy="3944600"/>
          </a:xfrm>
          <a:prstGeom prst="rect">
            <a:avLst/>
          </a:prstGeom>
        </p:spPr>
        <p:txBody>
          <a:bodyPr vert="horz" lIns="91458" tIns="45729" rIns="91458" bIns="4572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8491"/>
            <a:ext cx="2985188" cy="501809"/>
          </a:xfrm>
          <a:prstGeom prst="rect">
            <a:avLst/>
          </a:prstGeom>
        </p:spPr>
        <p:txBody>
          <a:bodyPr vert="horz" lIns="91458" tIns="45729" rIns="91458" bIns="45729" rtlCol="0" anchor="b"/>
          <a:lstStyle>
            <a:lvl1pPr algn="l">
              <a:defRPr sz="1200"/>
            </a:lvl1pPr>
          </a:lstStyle>
          <a:p>
            <a:endParaRPr lang="en-GB"/>
          </a:p>
        </p:txBody>
      </p:sp>
      <p:sp>
        <p:nvSpPr>
          <p:cNvPr id="7" name="Slide Number Placeholder 6"/>
          <p:cNvSpPr>
            <a:spLocks noGrp="1"/>
          </p:cNvSpPr>
          <p:nvPr>
            <p:ph type="sldNum" sz="quarter" idx="5"/>
          </p:nvPr>
        </p:nvSpPr>
        <p:spPr>
          <a:xfrm>
            <a:off x="3901388" y="9518491"/>
            <a:ext cx="2985188" cy="501809"/>
          </a:xfrm>
          <a:prstGeom prst="rect">
            <a:avLst/>
          </a:prstGeom>
        </p:spPr>
        <p:txBody>
          <a:bodyPr vert="horz" lIns="91458" tIns="45729" rIns="91458" bIns="45729" rtlCol="0" anchor="b"/>
          <a:lstStyle>
            <a:lvl1pPr algn="r">
              <a:defRPr sz="1200"/>
            </a:lvl1pPr>
          </a:lstStyle>
          <a:p>
            <a:fld id="{1BFBD2D8-3677-4374-99CF-73FB52446F21}" type="slidenum">
              <a:rPr lang="en-GB" smtClean="0"/>
              <a:t>‹#›</a:t>
            </a:fld>
            <a:endParaRPr lang="en-GB"/>
          </a:p>
        </p:txBody>
      </p:sp>
    </p:spTree>
    <p:extLst>
      <p:ext uri="{BB962C8B-B14F-4D97-AF65-F5344CB8AC3E}">
        <p14:creationId xmlns:p14="http://schemas.microsoft.com/office/powerpoint/2010/main" val="24660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FBD2D8-3677-4374-99CF-73FB52446F21}" type="slidenum">
              <a:rPr lang="en-GB" smtClean="0"/>
              <a:t>1</a:t>
            </a:fld>
            <a:endParaRPr lang="en-GB"/>
          </a:p>
        </p:txBody>
      </p:sp>
    </p:spTree>
    <p:extLst>
      <p:ext uri="{BB962C8B-B14F-4D97-AF65-F5344CB8AC3E}">
        <p14:creationId xmlns:p14="http://schemas.microsoft.com/office/powerpoint/2010/main" val="29997479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FBD2D8-3677-4374-99CF-73FB52446F21}" type="slidenum">
              <a:rPr lang="en-GB" smtClean="0"/>
              <a:t>2</a:t>
            </a:fld>
            <a:endParaRPr lang="en-GB"/>
          </a:p>
        </p:txBody>
      </p:sp>
    </p:spTree>
    <p:extLst>
      <p:ext uri="{BB962C8B-B14F-4D97-AF65-F5344CB8AC3E}">
        <p14:creationId xmlns:p14="http://schemas.microsoft.com/office/powerpoint/2010/main" val="2020789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FBD2D8-3677-4374-99CF-73FB52446F21}" type="slidenum">
              <a:rPr lang="en-GB" smtClean="0"/>
              <a:t>3</a:t>
            </a:fld>
            <a:endParaRPr lang="en-GB"/>
          </a:p>
        </p:txBody>
      </p:sp>
    </p:spTree>
    <p:extLst>
      <p:ext uri="{BB962C8B-B14F-4D97-AF65-F5344CB8AC3E}">
        <p14:creationId xmlns:p14="http://schemas.microsoft.com/office/powerpoint/2010/main" val="4110615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FBD2D8-3677-4374-99CF-73FB52446F21}" type="slidenum">
              <a:rPr lang="en-GB" smtClean="0"/>
              <a:t>4</a:t>
            </a:fld>
            <a:endParaRPr lang="en-GB"/>
          </a:p>
        </p:txBody>
      </p:sp>
    </p:spTree>
    <p:extLst>
      <p:ext uri="{BB962C8B-B14F-4D97-AF65-F5344CB8AC3E}">
        <p14:creationId xmlns:p14="http://schemas.microsoft.com/office/powerpoint/2010/main" val="870657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FBD2D8-3677-4374-99CF-73FB52446F21}" type="slidenum">
              <a:rPr lang="en-GB" smtClean="0"/>
              <a:t>5</a:t>
            </a:fld>
            <a:endParaRPr lang="en-GB"/>
          </a:p>
        </p:txBody>
      </p:sp>
    </p:spTree>
    <p:extLst>
      <p:ext uri="{BB962C8B-B14F-4D97-AF65-F5344CB8AC3E}">
        <p14:creationId xmlns:p14="http://schemas.microsoft.com/office/powerpoint/2010/main" val="1031323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FBD2D8-3677-4374-99CF-73FB52446F21}" type="slidenum">
              <a:rPr lang="en-GB" smtClean="0"/>
              <a:t>6</a:t>
            </a:fld>
            <a:endParaRPr lang="en-GB"/>
          </a:p>
        </p:txBody>
      </p:sp>
    </p:spTree>
    <p:extLst>
      <p:ext uri="{BB962C8B-B14F-4D97-AF65-F5344CB8AC3E}">
        <p14:creationId xmlns:p14="http://schemas.microsoft.com/office/powerpoint/2010/main" val="1143768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FBD2D8-3677-4374-99CF-73FB52446F21}" type="slidenum">
              <a:rPr lang="en-GB" smtClean="0"/>
              <a:t>7</a:t>
            </a:fld>
            <a:endParaRPr lang="en-GB"/>
          </a:p>
        </p:txBody>
      </p:sp>
    </p:spTree>
    <p:extLst>
      <p:ext uri="{BB962C8B-B14F-4D97-AF65-F5344CB8AC3E}">
        <p14:creationId xmlns:p14="http://schemas.microsoft.com/office/powerpoint/2010/main" val="10926927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FBD2D8-3677-4374-99CF-73FB52446F21}" type="slidenum">
              <a:rPr lang="en-GB" smtClean="0"/>
              <a:t>9</a:t>
            </a:fld>
            <a:endParaRPr lang="en-GB"/>
          </a:p>
        </p:txBody>
      </p:sp>
    </p:spTree>
    <p:extLst>
      <p:ext uri="{BB962C8B-B14F-4D97-AF65-F5344CB8AC3E}">
        <p14:creationId xmlns:p14="http://schemas.microsoft.com/office/powerpoint/2010/main" val="24591885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E56D6-F195-48D7-978E-7EE16D430469}"/>
              </a:ext>
            </a:extLst>
          </p:cNvPr>
          <p:cNvSpPr>
            <a:spLocks noGrp="1"/>
          </p:cNvSpPr>
          <p:nvPr>
            <p:ph type="ctrTitle"/>
          </p:nvPr>
        </p:nvSpPr>
        <p:spPr>
          <a:xfrm>
            <a:off x="1756946" y="1104900"/>
            <a:ext cx="8376514" cy="3120504"/>
          </a:xfrm>
        </p:spPr>
        <p:txBody>
          <a:bodyPr anchor="b">
            <a:normAutofit/>
          </a:bodyPr>
          <a:lstStyle>
            <a:lvl1pPr algn="ctr">
              <a:lnSpc>
                <a:spcPct val="110000"/>
              </a:lnSpc>
              <a:defRPr sz="2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10A72F42-5C88-4F7D-803B-C371B570D784}"/>
              </a:ext>
            </a:extLst>
          </p:cNvPr>
          <p:cNvSpPr>
            <a:spLocks noGrp="1"/>
          </p:cNvSpPr>
          <p:nvPr>
            <p:ph type="subTitle" idx="1"/>
          </p:nvPr>
        </p:nvSpPr>
        <p:spPr>
          <a:xfrm>
            <a:off x="2908039" y="4442385"/>
            <a:ext cx="6074328" cy="984023"/>
          </a:xfrm>
        </p:spPr>
        <p:txBody>
          <a:bodyPr>
            <a:normAutofit/>
          </a:bodyPr>
          <a:lstStyle>
            <a:lvl1pPr marL="0" indent="0" algn="ctr">
              <a:lnSpc>
                <a:spcPct val="100000"/>
              </a:lnSpc>
              <a:buNone/>
              <a:defRPr sz="2000" i="0" spc="16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7A0384F3-2D6A-49F6-8F79-F3955E90484E}"/>
              </a:ext>
            </a:extLst>
          </p:cNvPr>
          <p:cNvSpPr>
            <a:spLocks noGrp="1"/>
          </p:cNvSpPr>
          <p:nvPr>
            <p:ph type="dt" sz="half" idx="10"/>
          </p:nvPr>
        </p:nvSpPr>
        <p:spPr/>
        <p:txBody>
          <a:bodyPr/>
          <a:lstStyle/>
          <a:p>
            <a:fld id="{91F9259A-1FE3-4FF9-8A07-BDD8177164ED}" type="datetime4">
              <a:rPr lang="en-US" smtClean="0"/>
              <a:t>February 10, 2026</a:t>
            </a:fld>
            <a:endParaRPr lang="en-US"/>
          </a:p>
        </p:txBody>
      </p:sp>
      <p:sp>
        <p:nvSpPr>
          <p:cNvPr id="5" name="Footer Placeholder 4">
            <a:extLst>
              <a:ext uri="{FF2B5EF4-FFF2-40B4-BE49-F238E27FC236}">
                <a16:creationId xmlns:a16="http://schemas.microsoft.com/office/drawing/2014/main" id="{95363F32-CD31-4801-BAE4-09EEB12629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D5D34C-49ED-4ADB-8693-73B790764F39}"/>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4186335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3" name="Vertical Text Placeholder 2">
            <a:extLst>
              <a:ext uri="{FF2B5EF4-FFF2-40B4-BE49-F238E27FC236}">
                <a16:creationId xmlns:a16="http://schemas.microsoft.com/office/drawing/2014/main" id="{BF0171A2-02C1-4543-8B6B-FCF7E69712DF}"/>
              </a:ext>
            </a:extLst>
          </p:cNvPr>
          <p:cNvSpPr>
            <a:spLocks noGrp="1"/>
          </p:cNvSpPr>
          <p:nvPr>
            <p:ph type="body" orient="vert" idx="1"/>
          </p:nvPr>
        </p:nvSpPr>
        <p:spPr>
          <a:xfrm>
            <a:off x="1050879" y="1825625"/>
            <a:ext cx="9810604" cy="4516696"/>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F95027C-A386-44E4-AFE1-33AFFDA3AD8F}"/>
              </a:ext>
            </a:extLst>
          </p:cNvPr>
          <p:cNvSpPr>
            <a:spLocks noGrp="1"/>
          </p:cNvSpPr>
          <p:nvPr>
            <p:ph type="dt" sz="half" idx="10"/>
          </p:nvPr>
        </p:nvSpPr>
        <p:spPr/>
        <p:txBody>
          <a:bodyPr/>
          <a:lstStyle/>
          <a:p>
            <a:fld id="{E5CC3C8F-D4A7-4EAD-92AD-82C91CB8BB85}" type="datetime4">
              <a:rPr lang="en-US" smtClean="0"/>
              <a:t>February 10, 2026</a:t>
            </a:fld>
            <a:endParaRPr lang="en-US"/>
          </a:p>
        </p:txBody>
      </p:sp>
      <p:sp>
        <p:nvSpPr>
          <p:cNvPr id="5" name="Footer Placeholder 4">
            <a:extLst>
              <a:ext uri="{FF2B5EF4-FFF2-40B4-BE49-F238E27FC236}">
                <a16:creationId xmlns:a16="http://schemas.microsoft.com/office/drawing/2014/main" id="{FB1BF710-0558-4457-825D-48713CAED3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A7F93D-5DC3-4C36-AEB0-79CDB15C316A}"/>
              </a:ext>
            </a:extLst>
          </p:cNvPr>
          <p:cNvSpPr>
            <a:spLocks noGrp="1"/>
          </p:cNvSpPr>
          <p:nvPr>
            <p:ph type="sldNum" sz="quarter" idx="12"/>
          </p:nvPr>
        </p:nvSpPr>
        <p:spPr/>
        <p:txBody>
          <a:bodyPr/>
          <a:lstStyle/>
          <a:p>
            <a:fld id="{9D4AEF59-F28E-467C-9EA3-92D1CFAD475A}" type="slidenum">
              <a:rPr lang="en-US" smtClean="0"/>
              <a:t>‹#›</a:t>
            </a:fld>
            <a:endParaRPr lang="en-US"/>
          </a:p>
        </p:txBody>
      </p:sp>
      <p:sp>
        <p:nvSpPr>
          <p:cNvPr id="7" name="Title 6">
            <a:extLst>
              <a:ext uri="{FF2B5EF4-FFF2-40B4-BE49-F238E27FC236}">
                <a16:creationId xmlns:a16="http://schemas.microsoft.com/office/drawing/2014/main" id="{87CFC0C8-11FE-4003-B2D6-B7B8E279056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59896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CEB41C5-3638-439D-BA61-4DAA142226E8}"/>
              </a:ext>
            </a:extLst>
          </p:cNvPr>
          <p:cNvSpPr>
            <a:spLocks noGrp="1"/>
          </p:cNvSpPr>
          <p:nvPr>
            <p:ph type="title" orient="vert"/>
          </p:nvPr>
        </p:nvSpPr>
        <p:spPr>
          <a:xfrm>
            <a:off x="8724901" y="464025"/>
            <a:ext cx="2161540" cy="5800298"/>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E99B91A0-A376-483C-926E-189F376E5520}"/>
              </a:ext>
            </a:extLst>
          </p:cNvPr>
          <p:cNvSpPr>
            <a:spLocks noGrp="1"/>
          </p:cNvSpPr>
          <p:nvPr>
            <p:ph type="body" orient="vert" idx="1"/>
          </p:nvPr>
        </p:nvSpPr>
        <p:spPr>
          <a:xfrm>
            <a:off x="838200" y="464023"/>
            <a:ext cx="7886700" cy="58002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FA14134E-B7D5-4664-BB2E-6A98ED630A9F}"/>
              </a:ext>
            </a:extLst>
          </p:cNvPr>
          <p:cNvSpPr>
            <a:spLocks noGrp="1"/>
          </p:cNvSpPr>
          <p:nvPr>
            <p:ph type="dt" sz="half" idx="10"/>
          </p:nvPr>
        </p:nvSpPr>
        <p:spPr/>
        <p:txBody>
          <a:bodyPr/>
          <a:lstStyle/>
          <a:p>
            <a:fld id="{BC011D41-E33C-4BC7-8272-37E8417FD097}" type="datetime4">
              <a:rPr lang="en-US" smtClean="0"/>
              <a:t>February 10, 2026</a:t>
            </a:fld>
            <a:endParaRPr lang="en-US"/>
          </a:p>
        </p:txBody>
      </p:sp>
      <p:sp>
        <p:nvSpPr>
          <p:cNvPr id="5" name="Footer Placeholder 4">
            <a:extLst>
              <a:ext uri="{FF2B5EF4-FFF2-40B4-BE49-F238E27FC236}">
                <a16:creationId xmlns:a16="http://schemas.microsoft.com/office/drawing/2014/main" id="{92A54E2A-B1CE-4F2E-9D9A-D47E514D59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E7C304-46A8-4179-87A2-B8CC10BAAFAE}"/>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3431768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7B333-9E16-4502-96B5-3F586B7E0030}"/>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6ED0795-5EC7-4FF8-9FC7-22AFA3C552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6A2DA5B-9862-4A23-8FEC-5C1ABC2EEF1B}"/>
              </a:ext>
            </a:extLst>
          </p:cNvPr>
          <p:cNvSpPr>
            <a:spLocks noGrp="1"/>
          </p:cNvSpPr>
          <p:nvPr>
            <p:ph type="dt" sz="half" idx="10"/>
          </p:nvPr>
        </p:nvSpPr>
        <p:spPr>
          <a:xfrm rot="5400000">
            <a:off x="10506456" y="5074920"/>
            <a:ext cx="2647667" cy="365125"/>
          </a:xfrm>
        </p:spPr>
        <p:txBody>
          <a:bodyPr/>
          <a:lstStyle/>
          <a:p>
            <a:fld id="{5D340FED-6E95-4177-A7EF-CD303B9E611D}" type="datetime4">
              <a:rPr lang="en-US" smtClean="0"/>
              <a:t>February 10, 2026</a:t>
            </a:fld>
            <a:endParaRPr lang="en-US"/>
          </a:p>
        </p:txBody>
      </p:sp>
      <p:sp>
        <p:nvSpPr>
          <p:cNvPr id="5" name="Footer Placeholder 4">
            <a:extLst>
              <a:ext uri="{FF2B5EF4-FFF2-40B4-BE49-F238E27FC236}">
                <a16:creationId xmlns:a16="http://schemas.microsoft.com/office/drawing/2014/main" id="{C63D9A4B-0DA7-46BB-9DCE-3F26075C44C6}"/>
              </a:ext>
            </a:extLst>
          </p:cNvPr>
          <p:cNvSpPr>
            <a:spLocks noGrp="1"/>
          </p:cNvSpPr>
          <p:nvPr>
            <p:ph type="ftr" sz="quarter" idx="11"/>
          </p:nvPr>
        </p:nvSpPr>
        <p:spPr>
          <a:xfrm rot="5400000">
            <a:off x="10451592" y="1408176"/>
            <a:ext cx="2770499" cy="365125"/>
          </a:xfrm>
        </p:spPr>
        <p:txBody>
          <a:bodyPr/>
          <a:lstStyle/>
          <a:p>
            <a:endParaRPr lang="en-US" dirty="0"/>
          </a:p>
        </p:txBody>
      </p:sp>
      <p:sp>
        <p:nvSpPr>
          <p:cNvPr id="6" name="Slide Number Placeholder 5">
            <a:extLst>
              <a:ext uri="{FF2B5EF4-FFF2-40B4-BE49-F238E27FC236}">
                <a16:creationId xmlns:a16="http://schemas.microsoft.com/office/drawing/2014/main" id="{EE6A7C47-81AC-431C-A7C3-2BC71AD14417}"/>
              </a:ext>
            </a:extLst>
          </p:cNvPr>
          <p:cNvSpPr>
            <a:spLocks noGrp="1"/>
          </p:cNvSpPr>
          <p:nvPr>
            <p:ph type="sldNum" sz="quarter" idx="12"/>
          </p:nvPr>
        </p:nvSpPr>
        <p:spPr>
          <a:xfrm>
            <a:off x="11558016" y="3136392"/>
            <a:ext cx="545911" cy="580029"/>
          </a:xfrm>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3528513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D2E47-4DC7-46C4-9407-FA4CF7E0AAE3}"/>
              </a:ext>
            </a:extLst>
          </p:cNvPr>
          <p:cNvSpPr>
            <a:spLocks noGrp="1"/>
          </p:cNvSpPr>
          <p:nvPr>
            <p:ph type="title"/>
          </p:nvPr>
        </p:nvSpPr>
        <p:spPr>
          <a:xfrm>
            <a:off x="1052513" y="1709738"/>
            <a:ext cx="9087774" cy="3438524"/>
          </a:xfrm>
        </p:spPr>
        <p:txBody>
          <a:bodyPr anchor="b">
            <a:normAutofit/>
          </a:bodyPr>
          <a:lstStyle>
            <a:lvl1pPr>
              <a:defRPr sz="4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BF7B502-122E-4177-A408-FC436A254215}"/>
              </a:ext>
            </a:extLst>
          </p:cNvPr>
          <p:cNvSpPr>
            <a:spLocks noGrp="1"/>
          </p:cNvSpPr>
          <p:nvPr>
            <p:ph type="body" idx="1"/>
          </p:nvPr>
        </p:nvSpPr>
        <p:spPr>
          <a:xfrm>
            <a:off x="1052513" y="5148262"/>
            <a:ext cx="8844522" cy="1138238"/>
          </a:xfrm>
        </p:spPr>
        <p:txBody>
          <a:bodyPr>
            <a:normAutofit/>
          </a:bodyPr>
          <a:lstStyle>
            <a:lvl1pPr marL="0" indent="0">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8229696-2AEF-4765-B33E-7DA328E464FF}"/>
              </a:ext>
            </a:extLst>
          </p:cNvPr>
          <p:cNvSpPr>
            <a:spLocks noGrp="1"/>
          </p:cNvSpPr>
          <p:nvPr>
            <p:ph type="dt" sz="half" idx="10"/>
          </p:nvPr>
        </p:nvSpPr>
        <p:spPr/>
        <p:txBody>
          <a:bodyPr/>
          <a:lstStyle/>
          <a:p>
            <a:fld id="{477962CB-39AD-45A9-800F-54DAB53D6021}" type="datetime4">
              <a:rPr lang="en-US" smtClean="0"/>
              <a:t>February 10, 2026</a:t>
            </a:fld>
            <a:endParaRPr lang="en-US"/>
          </a:p>
        </p:txBody>
      </p:sp>
      <p:sp>
        <p:nvSpPr>
          <p:cNvPr id="5" name="Footer Placeholder 4">
            <a:extLst>
              <a:ext uri="{FF2B5EF4-FFF2-40B4-BE49-F238E27FC236}">
                <a16:creationId xmlns:a16="http://schemas.microsoft.com/office/drawing/2014/main" id="{4729B2E4-2F1C-4FEE-AAB2-4FCC3EEFD1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27D4B8-E107-480A-AA17-261CA49BBB5D}"/>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4138544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8BAE8-3305-4F08-BECB-56AD7FD4E4B1}"/>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77021AC-6D8D-4D24-8B01-8AE8F41BE4B8}"/>
              </a:ext>
            </a:extLst>
          </p:cNvPr>
          <p:cNvSpPr>
            <a:spLocks noGrp="1"/>
          </p:cNvSpPr>
          <p:nvPr>
            <p:ph sz="half" idx="1"/>
          </p:nvPr>
        </p:nvSpPr>
        <p:spPr>
          <a:xfrm>
            <a:off x="1050878" y="1825624"/>
            <a:ext cx="4473622" cy="4460875"/>
          </a:xfrm>
        </p:spPr>
        <p:txBody>
          <a:bodyPr/>
          <a:lstStyle>
            <a:lvl2pPr marL="274320" indent="0">
              <a:buFontTx/>
              <a:buNone/>
              <a:defRPr/>
            </a:lvl2pPr>
            <a:lvl3pPr marL="502920">
              <a:defRPr/>
            </a:lvl3pPr>
            <a:lvl4pPr marL="548640" indent="0">
              <a:buFontTx/>
              <a:buNone/>
              <a:defRPr/>
            </a:lvl4pPr>
            <a:lvl5pPr marL="73152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E8E7F49C-3DB3-40B7-89B3-E3BC32FC110F}"/>
              </a:ext>
            </a:extLst>
          </p:cNvPr>
          <p:cNvSpPr>
            <a:spLocks noGrp="1"/>
          </p:cNvSpPr>
          <p:nvPr>
            <p:ph sz="half" idx="2"/>
          </p:nvPr>
        </p:nvSpPr>
        <p:spPr>
          <a:xfrm>
            <a:off x="5844540" y="1825624"/>
            <a:ext cx="5016943" cy="4460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1E33D58-BDF5-4F1F-806B-0491CB3624A9}"/>
              </a:ext>
            </a:extLst>
          </p:cNvPr>
          <p:cNvSpPr>
            <a:spLocks noGrp="1"/>
          </p:cNvSpPr>
          <p:nvPr>
            <p:ph type="dt" sz="half" idx="10"/>
          </p:nvPr>
        </p:nvSpPr>
        <p:spPr/>
        <p:txBody>
          <a:bodyPr/>
          <a:lstStyle/>
          <a:p>
            <a:fld id="{2DEDF93D-55AB-4606-B9D7-742F1FC51983}" type="datetime4">
              <a:rPr lang="en-US" smtClean="0"/>
              <a:t>February 10, 2026</a:t>
            </a:fld>
            <a:endParaRPr lang="en-US" dirty="0"/>
          </a:p>
        </p:txBody>
      </p:sp>
      <p:sp>
        <p:nvSpPr>
          <p:cNvPr id="6" name="Footer Placeholder 5">
            <a:extLst>
              <a:ext uri="{FF2B5EF4-FFF2-40B4-BE49-F238E27FC236}">
                <a16:creationId xmlns:a16="http://schemas.microsoft.com/office/drawing/2014/main" id="{848BCBFD-1FE1-441A-B3AF-C3E7E7B8D11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70CE272-E6FB-455B-BACB-2471D66D956F}"/>
              </a:ext>
            </a:extLst>
          </p:cNvPr>
          <p:cNvSpPr>
            <a:spLocks noGrp="1"/>
          </p:cNvSpPr>
          <p:nvPr>
            <p:ph type="sldNum" sz="quarter" idx="12"/>
          </p:nvPr>
        </p:nvSpPr>
        <p:spPr/>
        <p:txBody>
          <a:bodyPr/>
          <a:lstStyle/>
          <a:p>
            <a:fld id="{9D4AEF59-F28E-467C-9EA3-92D1CFAD475A}" type="slidenum">
              <a:rPr lang="en-US" smtClean="0"/>
              <a:t>‹#›</a:t>
            </a:fld>
            <a:endParaRPr lang="en-US" dirty="0"/>
          </a:p>
        </p:txBody>
      </p:sp>
    </p:spTree>
    <p:extLst>
      <p:ext uri="{BB962C8B-B14F-4D97-AF65-F5344CB8AC3E}">
        <p14:creationId xmlns:p14="http://schemas.microsoft.com/office/powerpoint/2010/main" val="20338642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E73A4FB-9EF5-4D6C-A275-2DE1077A29E7}"/>
              </a:ext>
            </a:extLst>
          </p:cNvPr>
          <p:cNvSpPr>
            <a:spLocks noGrp="1"/>
          </p:cNvSpPr>
          <p:nvPr>
            <p:ph type="body" idx="1"/>
          </p:nvPr>
        </p:nvSpPr>
        <p:spPr>
          <a:xfrm>
            <a:off x="1071563" y="1835219"/>
            <a:ext cx="4452938" cy="823912"/>
          </a:xfrm>
        </p:spPr>
        <p:txBody>
          <a:bodyPr anchor="b">
            <a:normAutofit/>
          </a:bodyPr>
          <a:lstStyle>
            <a:lvl1pPr marL="0" indent="0">
              <a:buNone/>
              <a:defRPr sz="2000" b="1" i="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BDC9972A-4D34-4A9F-84EB-8D64A703B56C}"/>
              </a:ext>
            </a:extLst>
          </p:cNvPr>
          <p:cNvSpPr>
            <a:spLocks noGrp="1"/>
          </p:cNvSpPr>
          <p:nvPr>
            <p:ph sz="half" idx="2"/>
          </p:nvPr>
        </p:nvSpPr>
        <p:spPr>
          <a:xfrm>
            <a:off x="1071562" y="2717801"/>
            <a:ext cx="4452938" cy="3559452"/>
          </a:xfrm>
        </p:spPr>
        <p:txBody>
          <a:bodyPr/>
          <a:lstStyle>
            <a:lvl2pPr marL="274320" indent="0">
              <a:buFontTx/>
              <a:buNone/>
              <a:defRPr/>
            </a:lvl2pPr>
            <a:lvl3pPr marL="548640">
              <a:defRPr/>
            </a:lvl3pPr>
            <a:lvl4pPr marL="594360" indent="0">
              <a:buFontTx/>
              <a:buNone/>
              <a:defRPr/>
            </a:lvl4pPr>
            <a:lvl5pPr marL="82296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CDBBDDE3-C8D7-4600-8259-24E1F8118A41}"/>
              </a:ext>
            </a:extLst>
          </p:cNvPr>
          <p:cNvSpPr>
            <a:spLocks noGrp="1"/>
          </p:cNvSpPr>
          <p:nvPr>
            <p:ph type="body" sz="quarter" idx="3"/>
          </p:nvPr>
        </p:nvSpPr>
        <p:spPr>
          <a:xfrm>
            <a:off x="5844540" y="1835219"/>
            <a:ext cx="5016943" cy="823912"/>
          </a:xfrm>
        </p:spPr>
        <p:txBody>
          <a:bodyPr anchor="b">
            <a:normAutofit/>
          </a:bodyPr>
          <a:lstStyle>
            <a:lvl1pPr marL="0" indent="0">
              <a:buNone/>
              <a:defRPr sz="2000" b="1" i="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4649FFF-44C7-4256-AFE1-C5457C7AB501}"/>
              </a:ext>
            </a:extLst>
          </p:cNvPr>
          <p:cNvSpPr>
            <a:spLocks noGrp="1"/>
          </p:cNvSpPr>
          <p:nvPr>
            <p:ph sz="quarter" idx="4"/>
          </p:nvPr>
        </p:nvSpPr>
        <p:spPr>
          <a:xfrm>
            <a:off x="5844540" y="2717800"/>
            <a:ext cx="5016943" cy="3559453"/>
          </a:xfrm>
        </p:spPr>
        <p:txBody>
          <a:bodyPr/>
          <a:lstStyle>
            <a:lvl2pPr marL="457200" indent="0">
              <a:buNone/>
              <a:defRPr/>
            </a:lvl2pPr>
            <a:lvl3pPr marL="548640">
              <a:defRPr/>
            </a:lvl3pPr>
            <a:lvl4pPr marL="594360" indent="0">
              <a:buFontTx/>
              <a:buNone/>
              <a:defRPr/>
            </a:lvl4pPr>
            <a:lvl5pPr marL="82296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1BEC6ACF-080E-4B7C-B0C0-77E90C16E9F6}"/>
              </a:ext>
            </a:extLst>
          </p:cNvPr>
          <p:cNvSpPr>
            <a:spLocks noGrp="1"/>
          </p:cNvSpPr>
          <p:nvPr>
            <p:ph type="dt" sz="half" idx="10"/>
          </p:nvPr>
        </p:nvSpPr>
        <p:spPr/>
        <p:txBody>
          <a:bodyPr/>
          <a:lstStyle/>
          <a:p>
            <a:fld id="{DDF2841D-FB5C-47AB-B2FF-32E855C1EA71}" type="datetime4">
              <a:rPr lang="en-US" smtClean="0"/>
              <a:t>February 10, 2026</a:t>
            </a:fld>
            <a:endParaRPr lang="en-US"/>
          </a:p>
        </p:txBody>
      </p:sp>
      <p:sp>
        <p:nvSpPr>
          <p:cNvPr id="8" name="Footer Placeholder 7">
            <a:extLst>
              <a:ext uri="{FF2B5EF4-FFF2-40B4-BE49-F238E27FC236}">
                <a16:creationId xmlns:a16="http://schemas.microsoft.com/office/drawing/2014/main" id="{39A68C0B-BC90-4ADA-B6E6-2B30BFF9E71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3BCE559-C82B-4E27-965B-4AC3C66FC8F8}"/>
              </a:ext>
            </a:extLst>
          </p:cNvPr>
          <p:cNvSpPr>
            <a:spLocks noGrp="1"/>
          </p:cNvSpPr>
          <p:nvPr>
            <p:ph type="sldNum" sz="quarter" idx="12"/>
          </p:nvPr>
        </p:nvSpPr>
        <p:spPr/>
        <p:txBody>
          <a:bodyPr/>
          <a:lstStyle/>
          <a:p>
            <a:fld id="{9D4AEF59-F28E-467C-9EA3-92D1CFAD475A}" type="slidenum">
              <a:rPr lang="en-US" smtClean="0"/>
              <a:t>‹#›</a:t>
            </a:fld>
            <a:endParaRPr lang="en-US"/>
          </a:p>
        </p:txBody>
      </p:sp>
      <p:sp>
        <p:nvSpPr>
          <p:cNvPr id="12" name="Title 11">
            <a:extLst>
              <a:ext uri="{FF2B5EF4-FFF2-40B4-BE49-F238E27FC236}">
                <a16:creationId xmlns:a16="http://schemas.microsoft.com/office/drawing/2014/main" id="{3752B99E-38EC-4745-889B-124D3475964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02650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3DE7304-D393-47F0-ACCC-1F72EFCCE7CA}"/>
              </a:ext>
            </a:extLst>
          </p:cNvPr>
          <p:cNvSpPr>
            <a:spLocks noGrp="1"/>
          </p:cNvSpPr>
          <p:nvPr>
            <p:ph type="dt" sz="half" idx="10"/>
          </p:nvPr>
        </p:nvSpPr>
        <p:spPr/>
        <p:txBody>
          <a:bodyPr/>
          <a:lstStyle/>
          <a:p>
            <a:fld id="{118537E9-D174-424D-BEE8-AFC4CA5F9F97}" type="datetime4">
              <a:rPr lang="en-US" smtClean="0"/>
              <a:t>February 10, 2026</a:t>
            </a:fld>
            <a:endParaRPr lang="en-US"/>
          </a:p>
        </p:txBody>
      </p:sp>
      <p:sp>
        <p:nvSpPr>
          <p:cNvPr id="4" name="Footer Placeholder 3">
            <a:extLst>
              <a:ext uri="{FF2B5EF4-FFF2-40B4-BE49-F238E27FC236}">
                <a16:creationId xmlns:a16="http://schemas.microsoft.com/office/drawing/2014/main" id="{B68451FF-032D-4787-BA4B-5EB415494AC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9B7511D-7256-4A08-BF62-3B3F821A6F02}"/>
              </a:ext>
            </a:extLst>
          </p:cNvPr>
          <p:cNvSpPr>
            <a:spLocks noGrp="1"/>
          </p:cNvSpPr>
          <p:nvPr>
            <p:ph type="sldNum" sz="quarter" idx="12"/>
          </p:nvPr>
        </p:nvSpPr>
        <p:spPr/>
        <p:txBody>
          <a:bodyPr/>
          <a:lstStyle/>
          <a:p>
            <a:fld id="{9D4AEF59-F28E-467C-9EA3-92D1CFAD475A}" type="slidenum">
              <a:rPr lang="en-US" smtClean="0"/>
              <a:t>‹#›</a:t>
            </a:fld>
            <a:endParaRPr lang="en-US"/>
          </a:p>
        </p:txBody>
      </p:sp>
      <p:sp>
        <p:nvSpPr>
          <p:cNvPr id="6" name="Title 5">
            <a:extLst>
              <a:ext uri="{FF2B5EF4-FFF2-40B4-BE49-F238E27FC236}">
                <a16:creationId xmlns:a16="http://schemas.microsoft.com/office/drawing/2014/main" id="{03FCDA27-1C47-4EA1-A160-EC91FD88BC3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5003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DE8ADA-7BF8-433A-8770-61C690F37DCB}"/>
              </a:ext>
            </a:extLst>
          </p:cNvPr>
          <p:cNvSpPr>
            <a:spLocks noGrp="1"/>
          </p:cNvSpPr>
          <p:nvPr>
            <p:ph type="dt" sz="half" idx="10"/>
          </p:nvPr>
        </p:nvSpPr>
        <p:spPr/>
        <p:txBody>
          <a:bodyPr/>
          <a:lstStyle/>
          <a:p>
            <a:fld id="{1C7A44C0-F7AC-49C2-8289-1E7A86D9FB50}" type="datetime4">
              <a:rPr lang="en-US" smtClean="0"/>
              <a:t>February 10, 2026</a:t>
            </a:fld>
            <a:endParaRPr lang="en-US"/>
          </a:p>
        </p:txBody>
      </p:sp>
      <p:sp>
        <p:nvSpPr>
          <p:cNvPr id="3" name="Footer Placeholder 2">
            <a:extLst>
              <a:ext uri="{FF2B5EF4-FFF2-40B4-BE49-F238E27FC236}">
                <a16:creationId xmlns:a16="http://schemas.microsoft.com/office/drawing/2014/main" id="{16357B86-EC22-49C6-BBC6-639D57D1AFB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D63764B-CF91-4C81-B4C3-5B5E5A973610}"/>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3217133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E4801-B0C7-4458-B413-24D6E68FAA57}"/>
              </a:ext>
            </a:extLst>
          </p:cNvPr>
          <p:cNvSpPr>
            <a:spLocks noGrp="1"/>
          </p:cNvSpPr>
          <p:nvPr>
            <p:ph type="title"/>
          </p:nvPr>
        </p:nvSpPr>
        <p:spPr>
          <a:xfrm>
            <a:off x="1063633" y="457200"/>
            <a:ext cx="4170355" cy="1917509"/>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2FA0C76-733A-488A-89FB-7D04FD64BD68}"/>
              </a:ext>
            </a:extLst>
          </p:cNvPr>
          <p:cNvSpPr>
            <a:spLocks noGrp="1"/>
          </p:cNvSpPr>
          <p:nvPr>
            <p:ph idx="1"/>
          </p:nvPr>
        </p:nvSpPr>
        <p:spPr>
          <a:xfrm>
            <a:off x="5481637" y="457200"/>
            <a:ext cx="5562601" cy="594360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CD45B9DE-016A-4B31-BB52-99C76E28B4B9}"/>
              </a:ext>
            </a:extLst>
          </p:cNvPr>
          <p:cNvSpPr>
            <a:spLocks noGrp="1"/>
          </p:cNvSpPr>
          <p:nvPr>
            <p:ph type="body" sz="half" idx="2"/>
          </p:nvPr>
        </p:nvSpPr>
        <p:spPr>
          <a:xfrm>
            <a:off x="1063633" y="2374708"/>
            <a:ext cx="4170355" cy="40260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2ED6CC3-66DD-4D9A-A9C7-F588BA88C992}"/>
              </a:ext>
            </a:extLst>
          </p:cNvPr>
          <p:cNvSpPr>
            <a:spLocks noGrp="1"/>
          </p:cNvSpPr>
          <p:nvPr>
            <p:ph type="dt" sz="half" idx="10"/>
          </p:nvPr>
        </p:nvSpPr>
        <p:spPr/>
        <p:txBody>
          <a:bodyPr/>
          <a:lstStyle/>
          <a:p>
            <a:fld id="{73BB84BC-6E78-40D1-8831-40AB1F596614}" type="datetime4">
              <a:rPr lang="en-US" smtClean="0"/>
              <a:t>February 10, 2026</a:t>
            </a:fld>
            <a:endParaRPr lang="en-US"/>
          </a:p>
        </p:txBody>
      </p:sp>
      <p:sp>
        <p:nvSpPr>
          <p:cNvPr id="6" name="Footer Placeholder 5">
            <a:extLst>
              <a:ext uri="{FF2B5EF4-FFF2-40B4-BE49-F238E27FC236}">
                <a16:creationId xmlns:a16="http://schemas.microsoft.com/office/drawing/2014/main" id="{31359FC8-04EF-4F7D-8E43-4EE0E95DA99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71C964-4227-4DEE-87A1-026162DDF664}"/>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2021544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0EB4E-D4BB-4C86-A820-63474E5A4086}"/>
              </a:ext>
            </a:extLst>
          </p:cNvPr>
          <p:cNvSpPr>
            <a:spLocks noGrp="1"/>
          </p:cNvSpPr>
          <p:nvPr>
            <p:ph type="title"/>
          </p:nvPr>
        </p:nvSpPr>
        <p:spPr>
          <a:xfrm>
            <a:off x="1062038" y="457199"/>
            <a:ext cx="3913241" cy="1928813"/>
          </a:xfrm>
        </p:spPr>
        <p:txBody>
          <a:bodyPr anchor="b"/>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54FA99A1-8FAF-415D-A399-1B2C2A0F2300}"/>
              </a:ext>
            </a:extLst>
          </p:cNvPr>
          <p:cNvSpPr>
            <a:spLocks noGrp="1"/>
          </p:cNvSpPr>
          <p:nvPr>
            <p:ph type="pic" idx="1"/>
          </p:nvPr>
        </p:nvSpPr>
        <p:spPr>
          <a:xfrm>
            <a:off x="5257752" y="457200"/>
            <a:ext cx="6110288"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84A15BEE-9915-4637-85A2-2AF2872C72BC}"/>
              </a:ext>
            </a:extLst>
          </p:cNvPr>
          <p:cNvSpPr>
            <a:spLocks noGrp="1"/>
          </p:cNvSpPr>
          <p:nvPr>
            <p:ph type="body" sz="half" idx="2"/>
          </p:nvPr>
        </p:nvSpPr>
        <p:spPr>
          <a:xfrm>
            <a:off x="1062038" y="2386013"/>
            <a:ext cx="3913241" cy="40147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A73427C-3B67-4ED4-925D-04B9C09AA54B}"/>
              </a:ext>
            </a:extLst>
          </p:cNvPr>
          <p:cNvSpPr>
            <a:spLocks noGrp="1"/>
          </p:cNvSpPr>
          <p:nvPr>
            <p:ph type="dt" sz="half" idx="10"/>
          </p:nvPr>
        </p:nvSpPr>
        <p:spPr/>
        <p:txBody>
          <a:bodyPr/>
          <a:lstStyle/>
          <a:p>
            <a:fld id="{ADFA080F-3961-4D42-BEDE-84A1FED032F1}" type="datetime4">
              <a:rPr lang="en-US" smtClean="0"/>
              <a:t>February 10, 2026</a:t>
            </a:fld>
            <a:endParaRPr lang="en-US"/>
          </a:p>
        </p:txBody>
      </p:sp>
      <p:sp>
        <p:nvSpPr>
          <p:cNvPr id="6" name="Footer Placeholder 5">
            <a:extLst>
              <a:ext uri="{FF2B5EF4-FFF2-40B4-BE49-F238E27FC236}">
                <a16:creationId xmlns:a16="http://schemas.microsoft.com/office/drawing/2014/main" id="{EEB5DAFD-22DE-4E9E-9C72-B16C1F273D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E8EE99-49CC-4A30-8ADA-39EFD8DAAD22}"/>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1554704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customXml" Target="../ink/ink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descr="A person in a dark room&#10;&#10;Description automatically generated">
            <a:extLst>
              <a:ext uri="{FF2B5EF4-FFF2-40B4-BE49-F238E27FC236}">
                <a16:creationId xmlns:a16="http://schemas.microsoft.com/office/drawing/2014/main" id="{DEB2E8C4-C3E7-4048-A43D-9859510CFA98}"/>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p:sp>
        <p:nvSpPr>
          <p:cNvPr id="2" name="Title Placeholder 1">
            <a:extLst>
              <a:ext uri="{FF2B5EF4-FFF2-40B4-BE49-F238E27FC236}">
                <a16:creationId xmlns:a16="http://schemas.microsoft.com/office/drawing/2014/main" id="{9AFBD2E1-C16B-4996-869C-DD03823A80A4}"/>
              </a:ext>
            </a:extLst>
          </p:cNvPr>
          <p:cNvSpPr>
            <a:spLocks noGrp="1"/>
          </p:cNvSpPr>
          <p:nvPr>
            <p:ph type="title"/>
          </p:nvPr>
        </p:nvSpPr>
        <p:spPr>
          <a:xfrm>
            <a:off x="1050879" y="609601"/>
            <a:ext cx="9810604" cy="121602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844DB6A-ED8E-4755-BC7A-B7AA65244231}"/>
              </a:ext>
            </a:extLst>
          </p:cNvPr>
          <p:cNvSpPr>
            <a:spLocks noGrp="1"/>
          </p:cNvSpPr>
          <p:nvPr>
            <p:ph type="body" idx="1"/>
          </p:nvPr>
        </p:nvSpPr>
        <p:spPr>
          <a:xfrm>
            <a:off x="1050879" y="1825624"/>
            <a:ext cx="9810604" cy="442875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6FF5CE27-B558-4B88-ACE3-B70423127730}"/>
              </a:ext>
            </a:extLst>
          </p:cNvPr>
          <p:cNvSpPr>
            <a:spLocks noGrp="1"/>
          </p:cNvSpPr>
          <p:nvPr>
            <p:ph type="dt" sz="half" idx="2"/>
          </p:nvPr>
        </p:nvSpPr>
        <p:spPr>
          <a:xfrm rot="5400000">
            <a:off x="10509243" y="5071825"/>
            <a:ext cx="2647667" cy="365125"/>
          </a:xfrm>
          <a:prstGeom prst="rect">
            <a:avLst/>
          </a:prstGeom>
        </p:spPr>
        <p:txBody>
          <a:bodyPr vert="horz" lIns="91440" tIns="45720" rIns="91440" bIns="45720" rtlCol="0" anchor="ctr"/>
          <a:lstStyle>
            <a:lvl1pPr algn="l">
              <a:defRPr sz="900" cap="all" spc="300" baseline="0">
                <a:solidFill>
                  <a:schemeClr val="tx1">
                    <a:lumMod val="85000"/>
                    <a:lumOff val="15000"/>
                  </a:schemeClr>
                </a:solidFill>
                <a:latin typeface="+mn-lt"/>
              </a:defRPr>
            </a:lvl1pPr>
          </a:lstStyle>
          <a:p>
            <a:fld id="{A33960BD-7AC1-4217-9611-AAA56D3EE38F}" type="datetime4">
              <a:rPr lang="en-US" smtClean="0"/>
              <a:pPr/>
              <a:t>February 10, 2026</a:t>
            </a:fld>
            <a:endParaRPr lang="en-US" dirty="0">
              <a:latin typeface="+mn-lt"/>
            </a:endParaRPr>
          </a:p>
        </p:txBody>
      </p:sp>
      <p:sp>
        <p:nvSpPr>
          <p:cNvPr id="5" name="Footer Placeholder 4">
            <a:extLst>
              <a:ext uri="{FF2B5EF4-FFF2-40B4-BE49-F238E27FC236}">
                <a16:creationId xmlns:a16="http://schemas.microsoft.com/office/drawing/2014/main" id="{4ACE5D61-F203-4F00-9CF1-AB0AE4937006}"/>
              </a:ext>
            </a:extLst>
          </p:cNvPr>
          <p:cNvSpPr>
            <a:spLocks noGrp="1"/>
          </p:cNvSpPr>
          <p:nvPr>
            <p:ph type="ftr" sz="quarter" idx="3"/>
          </p:nvPr>
        </p:nvSpPr>
        <p:spPr>
          <a:xfrm rot="5400000">
            <a:off x="10447827" y="1407402"/>
            <a:ext cx="2770499" cy="365125"/>
          </a:xfrm>
          <a:prstGeom prst="rect">
            <a:avLst/>
          </a:prstGeom>
        </p:spPr>
        <p:txBody>
          <a:bodyPr vert="horz" lIns="91440" tIns="45720" rIns="91440" bIns="45720" rtlCol="0" anchor="ctr"/>
          <a:lstStyle>
            <a:lvl1pPr algn="r">
              <a:defRPr sz="900" cap="all" spc="300" baseline="0">
                <a:solidFill>
                  <a:schemeClr val="tx1">
                    <a:lumMod val="85000"/>
                    <a:lumOff val="15000"/>
                  </a:schemeClr>
                </a:solidFill>
                <a:latin typeface="+mn-lt"/>
              </a:defRPr>
            </a:lvl1pPr>
          </a:lstStyle>
          <a:p>
            <a:endParaRPr lang="en-US" dirty="0">
              <a:latin typeface="+mn-lt"/>
            </a:endParaRPr>
          </a:p>
        </p:txBody>
      </p:sp>
      <p:sp>
        <p:nvSpPr>
          <p:cNvPr id="6" name="Slide Number Placeholder 5">
            <a:extLst>
              <a:ext uri="{FF2B5EF4-FFF2-40B4-BE49-F238E27FC236}">
                <a16:creationId xmlns:a16="http://schemas.microsoft.com/office/drawing/2014/main" id="{39FF38BD-5F38-4F6E-B5DD-EB1AF06002E2}"/>
              </a:ext>
            </a:extLst>
          </p:cNvPr>
          <p:cNvSpPr>
            <a:spLocks noGrp="1"/>
          </p:cNvSpPr>
          <p:nvPr>
            <p:ph type="sldNum" sz="quarter" idx="4"/>
          </p:nvPr>
        </p:nvSpPr>
        <p:spPr>
          <a:xfrm>
            <a:off x="11560121" y="3138985"/>
            <a:ext cx="545911" cy="580029"/>
          </a:xfrm>
          <a:prstGeom prst="rect">
            <a:avLst/>
          </a:prstGeom>
        </p:spPr>
        <p:txBody>
          <a:bodyPr vert="horz" lIns="91440" tIns="45720" rIns="91440" bIns="45720" rtlCol="0" anchor="ctr"/>
          <a:lstStyle>
            <a:lvl1pPr algn="ctr">
              <a:defRPr sz="1600">
                <a:solidFill>
                  <a:schemeClr val="tx1">
                    <a:lumMod val="85000"/>
                    <a:lumOff val="15000"/>
                  </a:schemeClr>
                </a:solidFill>
                <a:latin typeface="+mn-lt"/>
              </a:defRPr>
            </a:lvl1pPr>
          </a:lstStyle>
          <a:p>
            <a:fld id="{9D4AEF59-F28E-467C-9EA3-92D1CFAD475A}" type="slidenum">
              <a:rPr lang="en-US" smtClean="0"/>
              <a:pPr/>
              <a:t>‹#›</a:t>
            </a:fld>
            <a:endParaRPr lang="en-US">
              <a:latin typeface="+mn-lt"/>
            </a:endParaRPr>
          </a:p>
        </p:txBody>
      </p:sp>
      <mc:AlternateContent xmlns:mc="http://schemas.openxmlformats.org/markup-compatibility/2006" xmlns:p14="http://schemas.microsoft.com/office/powerpoint/2010/main">
        <mc:Choice Requires="p14">
          <p:contentPart p14:bwMode="auto" r:id="rId14">
            <p14:nvContentPartPr>
              <p14:cNvPr id="18" name="Ink 17">
                <a:extLst>
                  <a:ext uri="{FF2B5EF4-FFF2-40B4-BE49-F238E27FC236}">
                    <a16:creationId xmlns:a16="http://schemas.microsoft.com/office/drawing/2014/main" id="{24D29CCB-7956-4E3E-8880-304085F04BF4}"/>
                  </a:ext>
                </a:extLst>
              </p14:cNvPr>
              <p14:cNvContentPartPr/>
              <p14:nvPr/>
            </p14:nvContentPartPr>
            <p14:xfrm>
              <a:off x="12490710" y="6342652"/>
              <a:ext cx="360" cy="360"/>
            </p14:xfrm>
          </p:contentPart>
        </mc:Choice>
        <mc:Fallback xmlns="">
          <p:pic>
            <p:nvPicPr>
              <p:cNvPr id="18" name="Ink 17">
                <a:extLst>
                  <a:ext uri="{FF2B5EF4-FFF2-40B4-BE49-F238E27FC236}">
                    <a16:creationId xmlns:a16="http://schemas.microsoft.com/office/drawing/2014/main" id="{24D29CCB-7956-4E3E-8880-304085F04BF4}"/>
                  </a:ext>
                </a:extLst>
              </p:cNvPr>
              <p:cNvPicPr/>
              <p:nvPr/>
            </p:nvPicPr>
            <p:blipFill>
              <a:blip r:embed="rId15"/>
              <a:stretch>
                <a:fillRect/>
              </a:stretch>
            </p:blipFill>
            <p:spPr>
              <a:xfrm>
                <a:off x="12481710" y="6333652"/>
                <a:ext cx="18000" cy="18000"/>
              </a:xfrm>
              <a:prstGeom prst="rect">
                <a:avLst/>
              </a:prstGeom>
            </p:spPr>
          </p:pic>
        </mc:Fallback>
      </mc:AlternateContent>
    </p:spTree>
    <p:extLst>
      <p:ext uri="{BB962C8B-B14F-4D97-AF65-F5344CB8AC3E}">
        <p14:creationId xmlns:p14="http://schemas.microsoft.com/office/powerpoint/2010/main" val="756638362"/>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31" r:id="rId7"/>
    <p:sldLayoutId id="2147483727" r:id="rId8"/>
    <p:sldLayoutId id="2147483728" r:id="rId9"/>
    <p:sldLayoutId id="2147483729" r:id="rId10"/>
    <p:sldLayoutId id="2147483730" r:id="rId11"/>
  </p:sldLayoutIdLst>
  <p:hf sldNum="0" hdr="0" ftr="0" dt="0"/>
  <p:txStyles>
    <p:titleStyle>
      <a:lvl1pPr algn="l" defTabSz="914400" rtl="0" eaLnBrk="1" latinLnBrk="0" hangingPunct="1">
        <a:lnSpc>
          <a:spcPct val="110000"/>
        </a:lnSpc>
        <a:spcBef>
          <a:spcPct val="0"/>
        </a:spcBef>
        <a:buNone/>
        <a:defRPr sz="2800" kern="1200" cap="all" spc="600" baseline="0">
          <a:solidFill>
            <a:schemeClr val="tx1">
              <a:lumMod val="85000"/>
              <a:lumOff val="15000"/>
            </a:schemeClr>
          </a:solidFill>
          <a:latin typeface="+mj-lt"/>
          <a:ea typeface="Batang" panose="02030600000101010101" pitchFamily="18" charset="-127"/>
          <a:cs typeface="+mj-cs"/>
        </a:defRPr>
      </a:lvl1pPr>
    </p:titleStyle>
    <p:bodyStyle>
      <a:lvl1pPr marL="228600" indent="-228600" algn="l" defTabSz="914400" rtl="0" eaLnBrk="1" latinLnBrk="0" hangingPunct="1">
        <a:lnSpc>
          <a:spcPct val="100000"/>
        </a:lnSpc>
        <a:spcBef>
          <a:spcPts val="1000"/>
        </a:spcBef>
        <a:buSzPct val="80000"/>
        <a:buFont typeface="Arial" panose="020B0604020202020204" pitchFamily="34" charset="0"/>
        <a:buChar char="•"/>
        <a:defRPr sz="2000" kern="1200" spc="50" baseline="0">
          <a:solidFill>
            <a:schemeClr val="tx1">
              <a:lumMod val="85000"/>
              <a:lumOff val="15000"/>
            </a:schemeClr>
          </a:solidFill>
          <a:latin typeface="+mn-lt"/>
          <a:ea typeface="Batang" panose="02030600000101010101" pitchFamily="18" charset="-127"/>
          <a:cs typeface="+mn-cs"/>
        </a:defRPr>
      </a:lvl1pPr>
      <a:lvl2pPr marL="274320" indent="0" algn="l" defTabSz="914400" rtl="0" eaLnBrk="1" latinLnBrk="0" hangingPunct="1">
        <a:lnSpc>
          <a:spcPct val="100000"/>
        </a:lnSpc>
        <a:spcBef>
          <a:spcPts val="500"/>
        </a:spcBef>
        <a:buFontTx/>
        <a:buNone/>
        <a:defRPr sz="1800" kern="1200" spc="50" baseline="0">
          <a:solidFill>
            <a:schemeClr val="tx1">
              <a:lumMod val="85000"/>
              <a:lumOff val="15000"/>
            </a:schemeClr>
          </a:solidFill>
          <a:latin typeface="+mn-lt"/>
          <a:ea typeface="Batang" panose="02030600000101010101" pitchFamily="18" charset="-127"/>
          <a:cs typeface="+mn-cs"/>
        </a:defRPr>
      </a:lvl2pPr>
      <a:lvl3pPr marL="605790" indent="-285750" algn="l" defTabSz="914400" rtl="0" eaLnBrk="1" latinLnBrk="0" hangingPunct="1">
        <a:lnSpc>
          <a:spcPct val="100000"/>
        </a:lnSpc>
        <a:spcBef>
          <a:spcPts val="500"/>
        </a:spcBef>
        <a:buSzPct val="80000"/>
        <a:buFont typeface="Arial" panose="020B0604020202020204" pitchFamily="34" charset="0"/>
        <a:buChar char="•"/>
        <a:defRPr sz="1600" kern="1200" spc="50" baseline="0">
          <a:solidFill>
            <a:schemeClr val="tx1">
              <a:lumMod val="85000"/>
              <a:lumOff val="15000"/>
            </a:schemeClr>
          </a:solidFill>
          <a:latin typeface="+mn-lt"/>
          <a:ea typeface="Batang" panose="02030600000101010101" pitchFamily="18" charset="-127"/>
          <a:cs typeface="+mn-cs"/>
        </a:defRPr>
      </a:lvl3pPr>
      <a:lvl4pPr marL="630936" indent="0" algn="l" defTabSz="914400" rtl="0" eaLnBrk="1" latinLnBrk="0" hangingPunct="1">
        <a:lnSpc>
          <a:spcPct val="100000"/>
        </a:lnSpc>
        <a:spcBef>
          <a:spcPts val="500"/>
        </a:spcBef>
        <a:buFontTx/>
        <a:buNone/>
        <a:defRPr sz="1400" kern="1200" spc="50" baseline="0">
          <a:solidFill>
            <a:schemeClr val="tx1">
              <a:lumMod val="85000"/>
              <a:lumOff val="15000"/>
            </a:schemeClr>
          </a:solidFill>
          <a:latin typeface="+mn-lt"/>
          <a:ea typeface="Batang" panose="02030600000101010101" pitchFamily="18" charset="-127"/>
          <a:cs typeface="+mn-cs"/>
        </a:defRPr>
      </a:lvl4pPr>
      <a:lvl5pPr marL="822960" indent="-228600" algn="l" defTabSz="914400" rtl="0" eaLnBrk="1" latinLnBrk="0" hangingPunct="1">
        <a:lnSpc>
          <a:spcPct val="100000"/>
        </a:lnSpc>
        <a:spcBef>
          <a:spcPts val="500"/>
        </a:spcBef>
        <a:buSzPct val="80000"/>
        <a:buFont typeface="Arial" panose="020B0604020202020204" pitchFamily="34" charset="0"/>
        <a:buChar char="•"/>
        <a:defRPr sz="1400" kern="1200" spc="50" baseline="0">
          <a:solidFill>
            <a:schemeClr val="tx1">
              <a:lumMod val="85000"/>
              <a:lumOff val="15000"/>
            </a:schemeClr>
          </a:solidFill>
          <a:latin typeface="+mn-lt"/>
          <a:ea typeface="Batang" panose="02030600000101010101" pitchFamily="18" charset="-127"/>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Celine.tan@warwick.ac.uk"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4.svg"/></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image" Target="../media/image1.png"/><Relationship Id="rId7" Type="http://schemas.openxmlformats.org/officeDocument/2006/relationships/diagramData" Target="../diagrams/data2.xml"/><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6.png"/><Relationship Id="rId11" Type="http://schemas.microsoft.com/office/2007/relationships/diagramDrawing" Target="../diagrams/drawing2.xml"/><Relationship Id="rId5" Type="http://schemas.openxmlformats.org/officeDocument/2006/relationships/image" Target="../media/image5.png"/><Relationship Id="rId10" Type="http://schemas.openxmlformats.org/officeDocument/2006/relationships/diagramColors" Target="../diagrams/colors2.xml"/><Relationship Id="rId4" Type="http://schemas.openxmlformats.org/officeDocument/2006/relationships/customXml" Target="../ink/ink2.xml"/><Relationship Id="rId9"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https://unsplash.com/photos/a-small-windmill-stands-on-a-green-field-22PXuAHGuWM"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customXml" Target="../ink/ink3.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https://unsplash.com/photos/text-g9EoUnFuqyM"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5.png"/><Relationship Id="rId4" Type="http://schemas.openxmlformats.org/officeDocument/2006/relationships/customXml" Target="../ink/ink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8" Type="http://schemas.openxmlformats.org/officeDocument/2006/relationships/hyperlink" Target="https://unsplash.com/photos/a-pole-with-two-street-signs-and-a-building-in-the-background-EY-NsTRYY8A?utm_source=unsplash&amp;utm_medium=referral&amp;utm_content=creditCopyText" TargetMode="External"/><Relationship Id="rId3" Type="http://schemas.openxmlformats.org/officeDocument/2006/relationships/image" Target="../media/image1.png"/><Relationship Id="rId7" Type="http://schemas.openxmlformats.org/officeDocument/2006/relationships/hyperlink" Target="https://unsplash.com/@alecimages?utm_source=unsplash&amp;utm_medium=referral&amp;utm_content=creditCopyText"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7.png"/><Relationship Id="rId4" Type="http://schemas.openxmlformats.org/officeDocument/2006/relationships/customXml" Target="../ink/ink5.xml"/></Relationships>
</file>

<file path=ppt/slides/_rels/slide8.xml.rels><?xml version="1.0" encoding="UTF-8" standalone="yes"?>
<Relationships xmlns="http://schemas.openxmlformats.org/package/2006/relationships"><Relationship Id="rId3" Type="http://schemas.openxmlformats.org/officeDocument/2006/relationships/hyperlink" Target="https://unsplash.com/@masplashti?utm_source=unsplash&amp;utm_medium=referral&amp;utm_content=creditCopyText" TargetMode="External"/><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hyperlink" Target="https://unsplash.com/photos/person-holding-white-and-black-quote-board-YeMFV8ndxrM?utm_source=unsplash&amp;utm_medium=referral&amp;utm_content=creditCopyText"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6.png"/><Relationship Id="rId3" Type="http://schemas.openxmlformats.org/officeDocument/2006/relationships/image" Target="../media/image2.jpeg"/><Relationship Id="rId7" Type="http://schemas.openxmlformats.org/officeDocument/2006/relationships/image" Target="../media/image21.png"/><Relationship Id="rId12"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0.jpg"/><Relationship Id="rId11" Type="http://schemas.openxmlformats.org/officeDocument/2006/relationships/image" Target="../media/image24.png"/><Relationship Id="rId5" Type="http://schemas.openxmlformats.org/officeDocument/2006/relationships/image" Target="../media/image19.jpeg"/><Relationship Id="rId15" Type="http://schemas.openxmlformats.org/officeDocument/2006/relationships/image" Target="../media/image28.png"/><Relationship Id="rId10" Type="http://schemas.openxmlformats.org/officeDocument/2006/relationships/image" Target="../media/image23.jpg"/><Relationship Id="rId4" Type="http://schemas.openxmlformats.org/officeDocument/2006/relationships/image" Target="../media/image18.jpeg"/><Relationship Id="rId9" Type="http://schemas.openxmlformats.org/officeDocument/2006/relationships/hyperlink" Target="https://warwick.ac.uk/fac/soc/law/research/projects/nefdef/climatefinance" TargetMode="External"/><Relationship Id="rId1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9" name="Rectangle 108">
            <a:extLst>
              <a:ext uri="{FF2B5EF4-FFF2-40B4-BE49-F238E27FC236}">
                <a16:creationId xmlns:a16="http://schemas.microsoft.com/office/drawing/2014/main" id="{9089EED9-F54D-4F20-A2C6-949DE41769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Freeform: Shape 110">
            <a:extLst>
              <a:ext uri="{FF2B5EF4-FFF2-40B4-BE49-F238E27FC236}">
                <a16:creationId xmlns:a16="http://schemas.microsoft.com/office/drawing/2014/main" id="{EB1B078B-B000-44F9-B571-4AF20E88C1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76849"/>
            <a:ext cx="12192000" cy="3781151"/>
          </a:xfrm>
          <a:custGeom>
            <a:avLst/>
            <a:gdLst>
              <a:gd name="connsiteX0" fmla="*/ 12087372 w 12192000"/>
              <a:gd name="connsiteY0" fmla="*/ 0 h 3793674"/>
              <a:gd name="connsiteX1" fmla="*/ 12178353 w 12192000"/>
              <a:gd name="connsiteY1" fmla="*/ 12523 h 3793674"/>
              <a:gd name="connsiteX2" fmla="*/ 12192000 w 12192000"/>
              <a:gd name="connsiteY2" fmla="*/ 25195 h 3793674"/>
              <a:gd name="connsiteX3" fmla="*/ 12192000 w 12192000"/>
              <a:gd name="connsiteY3" fmla="*/ 3793674 h 3793674"/>
              <a:gd name="connsiteX4" fmla="*/ 0 w 12192000"/>
              <a:gd name="connsiteY4" fmla="*/ 3793674 h 3793674"/>
              <a:gd name="connsiteX5" fmla="*/ 0 w 12192000"/>
              <a:gd name="connsiteY5" fmla="*/ 3066065 h 3793674"/>
              <a:gd name="connsiteX6" fmla="*/ 8171 w 12192000"/>
              <a:gd name="connsiteY6" fmla="*/ 3063714 h 3793674"/>
              <a:gd name="connsiteX7" fmla="*/ 67297 w 12192000"/>
              <a:gd name="connsiteY7" fmla="*/ 3039008 h 3793674"/>
              <a:gd name="connsiteX8" fmla="*/ 156970 w 12192000"/>
              <a:gd name="connsiteY8" fmla="*/ 3078618 h 3793674"/>
              <a:gd name="connsiteX9" fmla="*/ 191925 w 12192000"/>
              <a:gd name="connsiteY9" fmla="*/ 3081672 h 3793674"/>
              <a:gd name="connsiteX10" fmla="*/ 260901 w 12192000"/>
              <a:gd name="connsiteY10" fmla="*/ 3123909 h 3793674"/>
              <a:gd name="connsiteX11" fmla="*/ 408315 w 12192000"/>
              <a:gd name="connsiteY11" fmla="*/ 2979941 h 3793674"/>
              <a:gd name="connsiteX12" fmla="*/ 658076 w 12192000"/>
              <a:gd name="connsiteY12" fmla="*/ 2943310 h 3793674"/>
              <a:gd name="connsiteX13" fmla="*/ 858103 w 12192000"/>
              <a:gd name="connsiteY13" fmla="*/ 2814464 h 3793674"/>
              <a:gd name="connsiteX14" fmla="*/ 994062 w 12192000"/>
              <a:gd name="connsiteY14" fmla="*/ 2797082 h 3793674"/>
              <a:gd name="connsiteX15" fmla="*/ 1047040 w 12192000"/>
              <a:gd name="connsiteY15" fmla="*/ 2839351 h 3793674"/>
              <a:gd name="connsiteX16" fmla="*/ 1377085 w 12192000"/>
              <a:gd name="connsiteY16" fmla="*/ 2747933 h 3793674"/>
              <a:gd name="connsiteX17" fmla="*/ 1465015 w 12192000"/>
              <a:gd name="connsiteY17" fmla="*/ 2747280 h 3793674"/>
              <a:gd name="connsiteX18" fmla="*/ 1535004 w 12192000"/>
              <a:gd name="connsiteY18" fmla="*/ 2700358 h 3793674"/>
              <a:gd name="connsiteX19" fmla="*/ 1679251 w 12192000"/>
              <a:gd name="connsiteY19" fmla="*/ 2724890 h 3793674"/>
              <a:gd name="connsiteX20" fmla="*/ 1865161 w 12192000"/>
              <a:gd name="connsiteY20" fmla="*/ 2675644 h 3793674"/>
              <a:gd name="connsiteX21" fmla="*/ 1977927 w 12192000"/>
              <a:gd name="connsiteY21" fmla="*/ 2654971 h 3793674"/>
              <a:gd name="connsiteX22" fmla="*/ 2023175 w 12192000"/>
              <a:gd name="connsiteY22" fmla="*/ 2660925 h 3793674"/>
              <a:gd name="connsiteX23" fmla="*/ 2040685 w 12192000"/>
              <a:gd name="connsiteY23" fmla="*/ 2665174 h 3793674"/>
              <a:gd name="connsiteX24" fmla="*/ 2057102 w 12192000"/>
              <a:gd name="connsiteY24" fmla="*/ 2658281 h 3793674"/>
              <a:gd name="connsiteX25" fmla="*/ 2052057 w 12192000"/>
              <a:gd name="connsiteY25" fmla="*/ 2630525 h 3793674"/>
              <a:gd name="connsiteX26" fmla="*/ 2052988 w 12192000"/>
              <a:gd name="connsiteY26" fmla="*/ 2629844 h 3793674"/>
              <a:gd name="connsiteX27" fmla="*/ 2075835 w 12192000"/>
              <a:gd name="connsiteY27" fmla="*/ 2637574 h 3793674"/>
              <a:gd name="connsiteX28" fmla="*/ 2105280 w 12192000"/>
              <a:gd name="connsiteY28" fmla="*/ 2634295 h 3793674"/>
              <a:gd name="connsiteX29" fmla="*/ 2271487 w 12192000"/>
              <a:gd name="connsiteY29" fmla="*/ 2572125 h 3793674"/>
              <a:gd name="connsiteX30" fmla="*/ 2450874 w 12192000"/>
              <a:gd name="connsiteY30" fmla="*/ 2553486 h 3793674"/>
              <a:gd name="connsiteX31" fmla="*/ 2507266 w 12192000"/>
              <a:gd name="connsiteY31" fmla="*/ 2524499 h 3793674"/>
              <a:gd name="connsiteX32" fmla="*/ 2641503 w 12192000"/>
              <a:gd name="connsiteY32" fmla="*/ 2438864 h 3793674"/>
              <a:gd name="connsiteX33" fmla="*/ 2817182 w 12192000"/>
              <a:gd name="connsiteY33" fmla="*/ 2278080 h 3793674"/>
              <a:gd name="connsiteX34" fmla="*/ 2957554 w 12192000"/>
              <a:gd name="connsiteY34" fmla="*/ 2193400 h 3793674"/>
              <a:gd name="connsiteX35" fmla="*/ 3003677 w 12192000"/>
              <a:gd name="connsiteY35" fmla="*/ 2167401 h 3793674"/>
              <a:gd name="connsiteX36" fmla="*/ 3046876 w 12192000"/>
              <a:gd name="connsiteY36" fmla="*/ 2093819 h 3793674"/>
              <a:gd name="connsiteX37" fmla="*/ 3303290 w 12192000"/>
              <a:gd name="connsiteY37" fmla="*/ 2007607 h 3793674"/>
              <a:gd name="connsiteX38" fmla="*/ 3395602 w 12192000"/>
              <a:gd name="connsiteY38" fmla="*/ 1906162 h 3793674"/>
              <a:gd name="connsiteX39" fmla="*/ 3430100 w 12192000"/>
              <a:gd name="connsiteY39" fmla="*/ 1879967 h 3793674"/>
              <a:gd name="connsiteX40" fmla="*/ 3437914 w 12192000"/>
              <a:gd name="connsiteY40" fmla="*/ 1882014 h 3793674"/>
              <a:gd name="connsiteX41" fmla="*/ 3438972 w 12192000"/>
              <a:gd name="connsiteY41" fmla="*/ 1883731 h 3793674"/>
              <a:gd name="connsiteX42" fmla="*/ 3547723 w 12192000"/>
              <a:gd name="connsiteY42" fmla="*/ 1843739 h 3793674"/>
              <a:gd name="connsiteX43" fmla="*/ 3572350 w 12192000"/>
              <a:gd name="connsiteY43" fmla="*/ 1838592 h 3793674"/>
              <a:gd name="connsiteX44" fmla="*/ 3575291 w 12192000"/>
              <a:gd name="connsiteY44" fmla="*/ 1839812 h 3793674"/>
              <a:gd name="connsiteX45" fmla="*/ 3595183 w 12192000"/>
              <a:gd name="connsiteY45" fmla="*/ 1828822 h 3793674"/>
              <a:gd name="connsiteX46" fmla="*/ 3611353 w 12192000"/>
              <a:gd name="connsiteY46" fmla="*/ 1811452 h 3793674"/>
              <a:gd name="connsiteX47" fmla="*/ 3825586 w 12192000"/>
              <a:gd name="connsiteY47" fmla="*/ 1811075 h 3793674"/>
              <a:gd name="connsiteX48" fmla="*/ 4166327 w 12192000"/>
              <a:gd name="connsiteY48" fmla="*/ 1759538 h 3793674"/>
              <a:gd name="connsiteX49" fmla="*/ 4437661 w 12192000"/>
              <a:gd name="connsiteY49" fmla="*/ 1675591 h 3793674"/>
              <a:gd name="connsiteX50" fmla="*/ 4510862 w 12192000"/>
              <a:gd name="connsiteY50" fmla="*/ 1678037 h 3793674"/>
              <a:gd name="connsiteX51" fmla="*/ 4573217 w 12192000"/>
              <a:gd name="connsiteY51" fmla="*/ 1646377 h 3793674"/>
              <a:gd name="connsiteX52" fmla="*/ 4605137 w 12192000"/>
              <a:gd name="connsiteY52" fmla="*/ 1656997 h 3793674"/>
              <a:gd name="connsiteX53" fmla="*/ 4623509 w 12192000"/>
              <a:gd name="connsiteY53" fmla="*/ 1656442 h 3793674"/>
              <a:gd name="connsiteX54" fmla="*/ 4629310 w 12192000"/>
              <a:gd name="connsiteY54" fmla="*/ 1666377 h 3793674"/>
              <a:gd name="connsiteX55" fmla="*/ 4657404 w 12192000"/>
              <a:gd name="connsiteY55" fmla="*/ 1672770 h 3793674"/>
              <a:gd name="connsiteX56" fmla="*/ 4691044 w 12192000"/>
              <a:gd name="connsiteY56" fmla="*/ 1668931 h 3793674"/>
              <a:gd name="connsiteX57" fmla="*/ 4850032 w 12192000"/>
              <a:gd name="connsiteY57" fmla="*/ 1639440 h 3793674"/>
              <a:gd name="connsiteX58" fmla="*/ 4945654 w 12192000"/>
              <a:gd name="connsiteY58" fmla="*/ 1628212 h 3793674"/>
              <a:gd name="connsiteX59" fmla="*/ 4982770 w 12192000"/>
              <a:gd name="connsiteY59" fmla="*/ 1634027 h 3793674"/>
              <a:gd name="connsiteX60" fmla="*/ 5034068 w 12192000"/>
              <a:gd name="connsiteY60" fmla="*/ 1635369 h 3793674"/>
              <a:gd name="connsiteX61" fmla="*/ 5157133 w 12192000"/>
              <a:gd name="connsiteY61" fmla="*/ 1621298 h 3793674"/>
              <a:gd name="connsiteX62" fmla="*/ 5331645 w 12192000"/>
              <a:gd name="connsiteY62" fmla="*/ 1602675 h 3793674"/>
              <a:gd name="connsiteX63" fmla="*/ 5339977 w 12192000"/>
              <a:gd name="connsiteY63" fmla="*/ 1609364 h 3793674"/>
              <a:gd name="connsiteX64" fmla="*/ 5400314 w 12192000"/>
              <a:gd name="connsiteY64" fmla="*/ 1600700 h 3793674"/>
              <a:gd name="connsiteX65" fmla="*/ 5607257 w 12192000"/>
              <a:gd name="connsiteY65" fmla="*/ 1518495 h 3793674"/>
              <a:gd name="connsiteX66" fmla="*/ 5725292 w 12192000"/>
              <a:gd name="connsiteY66" fmla="*/ 1502996 h 3793674"/>
              <a:gd name="connsiteX67" fmla="*/ 5767898 w 12192000"/>
              <a:gd name="connsiteY67" fmla="*/ 1505858 h 3793674"/>
              <a:gd name="connsiteX68" fmla="*/ 5839240 w 12192000"/>
              <a:gd name="connsiteY68" fmla="*/ 1510133 h 3793674"/>
              <a:gd name="connsiteX69" fmla="*/ 5905402 w 12192000"/>
              <a:gd name="connsiteY69" fmla="*/ 1527401 h 3793674"/>
              <a:gd name="connsiteX70" fmla="*/ 5964698 w 12192000"/>
              <a:gd name="connsiteY70" fmla="*/ 1501636 h 3793674"/>
              <a:gd name="connsiteX71" fmla="*/ 6017881 w 12192000"/>
              <a:gd name="connsiteY71" fmla="*/ 1491249 h 3793674"/>
              <a:gd name="connsiteX72" fmla="*/ 6023244 w 12192000"/>
              <a:gd name="connsiteY72" fmla="*/ 1498384 h 3793674"/>
              <a:gd name="connsiteX73" fmla="*/ 6030193 w 12192000"/>
              <a:gd name="connsiteY73" fmla="*/ 1497853 h 3793674"/>
              <a:gd name="connsiteX74" fmla="*/ 6032755 w 12192000"/>
              <a:gd name="connsiteY74" fmla="*/ 1489137 h 3793674"/>
              <a:gd name="connsiteX75" fmla="*/ 6114491 w 12192000"/>
              <a:gd name="connsiteY75" fmla="*/ 1447543 h 3793674"/>
              <a:gd name="connsiteX76" fmla="*/ 6228089 w 12192000"/>
              <a:gd name="connsiteY76" fmla="*/ 1404736 h 3793674"/>
              <a:gd name="connsiteX77" fmla="*/ 6266132 w 12192000"/>
              <a:gd name="connsiteY77" fmla="*/ 1408704 h 3793674"/>
              <a:gd name="connsiteX78" fmla="*/ 6266284 w 12192000"/>
              <a:gd name="connsiteY78" fmla="*/ 1408695 h 3793674"/>
              <a:gd name="connsiteX79" fmla="*/ 6267815 w 12192000"/>
              <a:gd name="connsiteY79" fmla="*/ 1413946 h 3793674"/>
              <a:gd name="connsiteX80" fmla="*/ 6277660 w 12192000"/>
              <a:gd name="connsiteY80" fmla="*/ 1413155 h 3793674"/>
              <a:gd name="connsiteX81" fmla="*/ 6290206 w 12192000"/>
              <a:gd name="connsiteY81" fmla="*/ 1407568 h 3793674"/>
              <a:gd name="connsiteX82" fmla="*/ 6318021 w 12192000"/>
              <a:gd name="connsiteY82" fmla="*/ 1413938 h 3793674"/>
              <a:gd name="connsiteX83" fmla="*/ 6319318 w 12192000"/>
              <a:gd name="connsiteY83" fmla="*/ 1414570 h 3793674"/>
              <a:gd name="connsiteX84" fmla="*/ 6391161 w 12192000"/>
              <a:gd name="connsiteY84" fmla="*/ 1451966 h 3793674"/>
              <a:gd name="connsiteX85" fmla="*/ 6458507 w 12192000"/>
              <a:gd name="connsiteY85" fmla="*/ 1519154 h 3793674"/>
              <a:gd name="connsiteX86" fmla="*/ 6567007 w 12192000"/>
              <a:gd name="connsiteY86" fmla="*/ 1556379 h 3793674"/>
              <a:gd name="connsiteX87" fmla="*/ 6607554 w 12192000"/>
              <a:gd name="connsiteY87" fmla="*/ 1566314 h 3793674"/>
              <a:gd name="connsiteX88" fmla="*/ 6731017 w 12192000"/>
              <a:gd name="connsiteY88" fmla="*/ 1583864 h 3793674"/>
              <a:gd name="connsiteX89" fmla="*/ 6734116 w 12192000"/>
              <a:gd name="connsiteY89" fmla="*/ 1580958 h 3793674"/>
              <a:gd name="connsiteX90" fmla="*/ 6918249 w 12192000"/>
              <a:gd name="connsiteY90" fmla="*/ 1481214 h 3793674"/>
              <a:gd name="connsiteX91" fmla="*/ 7067518 w 12192000"/>
              <a:gd name="connsiteY91" fmla="*/ 1434780 h 3793674"/>
              <a:gd name="connsiteX92" fmla="*/ 7124203 w 12192000"/>
              <a:gd name="connsiteY92" fmla="*/ 1429376 h 3793674"/>
              <a:gd name="connsiteX93" fmla="*/ 7218949 w 12192000"/>
              <a:gd name="connsiteY93" fmla="*/ 1419635 h 3793674"/>
              <a:gd name="connsiteX94" fmla="*/ 7298895 w 12192000"/>
              <a:gd name="connsiteY94" fmla="*/ 1439633 h 3793674"/>
              <a:gd name="connsiteX95" fmla="*/ 7374497 w 12192000"/>
              <a:gd name="connsiteY95" fmla="*/ 1420678 h 3793674"/>
              <a:gd name="connsiteX96" fmla="*/ 7380250 w 12192000"/>
              <a:gd name="connsiteY96" fmla="*/ 1380997 h 3793674"/>
              <a:gd name="connsiteX97" fmla="*/ 7464957 w 12192000"/>
              <a:gd name="connsiteY97" fmla="*/ 1372171 h 3793674"/>
              <a:gd name="connsiteX98" fmla="*/ 7594747 w 12192000"/>
              <a:gd name="connsiteY98" fmla="*/ 1362653 h 3793674"/>
              <a:gd name="connsiteX99" fmla="*/ 7666555 w 12192000"/>
              <a:gd name="connsiteY99" fmla="*/ 1348052 h 3793674"/>
              <a:gd name="connsiteX100" fmla="*/ 7866007 w 12192000"/>
              <a:gd name="connsiteY100" fmla="*/ 1318067 h 3793674"/>
              <a:gd name="connsiteX101" fmla="*/ 8068308 w 12192000"/>
              <a:gd name="connsiteY101" fmla="*/ 1295574 h 3793674"/>
              <a:gd name="connsiteX102" fmla="*/ 8202385 w 12192000"/>
              <a:gd name="connsiteY102" fmla="*/ 1324823 h 3793674"/>
              <a:gd name="connsiteX103" fmla="*/ 8367138 w 12192000"/>
              <a:gd name="connsiteY103" fmla="*/ 1301734 h 3793674"/>
              <a:gd name="connsiteX104" fmla="*/ 8396799 w 12192000"/>
              <a:gd name="connsiteY104" fmla="*/ 1304107 h 3793674"/>
              <a:gd name="connsiteX105" fmla="*/ 8431415 w 12192000"/>
              <a:gd name="connsiteY105" fmla="*/ 1287621 h 3793674"/>
              <a:gd name="connsiteX106" fmla="*/ 8569515 w 12192000"/>
              <a:gd name="connsiteY106" fmla="*/ 1219560 h 3793674"/>
              <a:gd name="connsiteX107" fmla="*/ 8672452 w 12192000"/>
              <a:gd name="connsiteY107" fmla="*/ 1148305 h 3793674"/>
              <a:gd name="connsiteX108" fmla="*/ 8824768 w 12192000"/>
              <a:gd name="connsiteY108" fmla="*/ 1133740 h 3793674"/>
              <a:gd name="connsiteX109" fmla="*/ 8909609 w 12192000"/>
              <a:gd name="connsiteY109" fmla="*/ 1100055 h 3793674"/>
              <a:gd name="connsiteX110" fmla="*/ 9036318 w 12192000"/>
              <a:gd name="connsiteY110" fmla="*/ 1007023 h 3793674"/>
              <a:gd name="connsiteX111" fmla="*/ 9230382 w 12192000"/>
              <a:gd name="connsiteY111" fmla="*/ 968177 h 3793674"/>
              <a:gd name="connsiteX112" fmla="*/ 9286437 w 12192000"/>
              <a:gd name="connsiteY112" fmla="*/ 1010381 h 3793674"/>
              <a:gd name="connsiteX113" fmla="*/ 9349089 w 12192000"/>
              <a:gd name="connsiteY113" fmla="*/ 1027707 h 3793674"/>
              <a:gd name="connsiteX114" fmla="*/ 9347314 w 12192000"/>
              <a:gd name="connsiteY114" fmla="*/ 946267 h 3793674"/>
              <a:gd name="connsiteX115" fmla="*/ 9492995 w 12192000"/>
              <a:gd name="connsiteY115" fmla="*/ 843272 h 3793674"/>
              <a:gd name="connsiteX116" fmla="*/ 9568501 w 12192000"/>
              <a:gd name="connsiteY116" fmla="*/ 800316 h 3793674"/>
              <a:gd name="connsiteX117" fmla="*/ 9691686 w 12192000"/>
              <a:gd name="connsiteY117" fmla="*/ 750611 h 3793674"/>
              <a:gd name="connsiteX118" fmla="*/ 9728219 w 12192000"/>
              <a:gd name="connsiteY118" fmla="*/ 732444 h 3793674"/>
              <a:gd name="connsiteX119" fmla="*/ 10080661 w 12192000"/>
              <a:gd name="connsiteY119" fmla="*/ 517946 h 3793674"/>
              <a:gd name="connsiteX120" fmla="*/ 10335073 w 12192000"/>
              <a:gd name="connsiteY120" fmla="*/ 536444 h 3793674"/>
              <a:gd name="connsiteX121" fmla="*/ 10593135 w 12192000"/>
              <a:gd name="connsiteY121" fmla="*/ 479950 h 3793674"/>
              <a:gd name="connsiteX122" fmla="*/ 10655931 w 12192000"/>
              <a:gd name="connsiteY122" fmla="*/ 414155 h 3793674"/>
              <a:gd name="connsiteX123" fmla="*/ 10695298 w 12192000"/>
              <a:gd name="connsiteY123" fmla="*/ 404284 h 3793674"/>
              <a:gd name="connsiteX124" fmla="*/ 10761489 w 12192000"/>
              <a:gd name="connsiteY124" fmla="*/ 392693 h 3793674"/>
              <a:gd name="connsiteX125" fmla="*/ 10853610 w 12192000"/>
              <a:gd name="connsiteY125" fmla="*/ 344972 h 3793674"/>
              <a:gd name="connsiteX126" fmla="*/ 11052930 w 12192000"/>
              <a:gd name="connsiteY126" fmla="*/ 293394 h 3793674"/>
              <a:gd name="connsiteX127" fmla="*/ 11359700 w 12192000"/>
              <a:gd name="connsiteY127" fmla="*/ 116377 h 3793674"/>
              <a:gd name="connsiteX128" fmla="*/ 11672425 w 12192000"/>
              <a:gd name="connsiteY128" fmla="*/ 43975 h 3793674"/>
              <a:gd name="connsiteX129" fmla="*/ 11778759 w 12192000"/>
              <a:gd name="connsiteY129" fmla="*/ 15112 h 3793674"/>
              <a:gd name="connsiteX130" fmla="*/ 11912086 w 12192000"/>
              <a:gd name="connsiteY130" fmla="*/ 57763 h 3793674"/>
              <a:gd name="connsiteX131" fmla="*/ 12087372 w 12192000"/>
              <a:gd name="connsiteY131" fmla="*/ 0 h 3793674"/>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8103 w 12192000"/>
              <a:gd name="connsiteY13" fmla="*/ 2801941 h 3781151"/>
              <a:gd name="connsiteX14" fmla="*/ 994062 w 12192000"/>
              <a:gd name="connsiteY14" fmla="*/ 2784559 h 3781151"/>
              <a:gd name="connsiteX15" fmla="*/ 1047040 w 12192000"/>
              <a:gd name="connsiteY15" fmla="*/ 2826828 h 3781151"/>
              <a:gd name="connsiteX16" fmla="*/ 1377085 w 12192000"/>
              <a:gd name="connsiteY16" fmla="*/ 2735410 h 3781151"/>
              <a:gd name="connsiteX17" fmla="*/ 1465015 w 12192000"/>
              <a:gd name="connsiteY17" fmla="*/ 2734757 h 3781151"/>
              <a:gd name="connsiteX18" fmla="*/ 1535004 w 12192000"/>
              <a:gd name="connsiteY18" fmla="*/ 2687835 h 3781151"/>
              <a:gd name="connsiteX19" fmla="*/ 1679251 w 12192000"/>
              <a:gd name="connsiteY19" fmla="*/ 2712367 h 3781151"/>
              <a:gd name="connsiteX20" fmla="*/ 1865161 w 12192000"/>
              <a:gd name="connsiteY20" fmla="*/ 2663121 h 3781151"/>
              <a:gd name="connsiteX21" fmla="*/ 1977927 w 12192000"/>
              <a:gd name="connsiteY21" fmla="*/ 2642448 h 3781151"/>
              <a:gd name="connsiteX22" fmla="*/ 2023175 w 12192000"/>
              <a:gd name="connsiteY22" fmla="*/ 2648402 h 3781151"/>
              <a:gd name="connsiteX23" fmla="*/ 2040685 w 12192000"/>
              <a:gd name="connsiteY23" fmla="*/ 2652651 h 3781151"/>
              <a:gd name="connsiteX24" fmla="*/ 2057102 w 12192000"/>
              <a:gd name="connsiteY24" fmla="*/ 2645758 h 3781151"/>
              <a:gd name="connsiteX25" fmla="*/ 2052057 w 12192000"/>
              <a:gd name="connsiteY25" fmla="*/ 2618002 h 3781151"/>
              <a:gd name="connsiteX26" fmla="*/ 2052988 w 12192000"/>
              <a:gd name="connsiteY26" fmla="*/ 2617321 h 3781151"/>
              <a:gd name="connsiteX27" fmla="*/ 2075835 w 12192000"/>
              <a:gd name="connsiteY27" fmla="*/ 2625051 h 3781151"/>
              <a:gd name="connsiteX28" fmla="*/ 2105280 w 12192000"/>
              <a:gd name="connsiteY28" fmla="*/ 2621772 h 3781151"/>
              <a:gd name="connsiteX29" fmla="*/ 2271487 w 12192000"/>
              <a:gd name="connsiteY29" fmla="*/ 2559602 h 3781151"/>
              <a:gd name="connsiteX30" fmla="*/ 2450874 w 12192000"/>
              <a:gd name="connsiteY30" fmla="*/ 2540963 h 3781151"/>
              <a:gd name="connsiteX31" fmla="*/ 2507266 w 12192000"/>
              <a:gd name="connsiteY31" fmla="*/ 2511976 h 3781151"/>
              <a:gd name="connsiteX32" fmla="*/ 2641503 w 12192000"/>
              <a:gd name="connsiteY32" fmla="*/ 2426341 h 3781151"/>
              <a:gd name="connsiteX33" fmla="*/ 2817182 w 12192000"/>
              <a:gd name="connsiteY33" fmla="*/ 2265557 h 3781151"/>
              <a:gd name="connsiteX34" fmla="*/ 2957554 w 12192000"/>
              <a:gd name="connsiteY34" fmla="*/ 2180877 h 3781151"/>
              <a:gd name="connsiteX35" fmla="*/ 3003677 w 12192000"/>
              <a:gd name="connsiteY35" fmla="*/ 2154878 h 3781151"/>
              <a:gd name="connsiteX36" fmla="*/ 3046876 w 12192000"/>
              <a:gd name="connsiteY36" fmla="*/ 2081296 h 3781151"/>
              <a:gd name="connsiteX37" fmla="*/ 3303290 w 12192000"/>
              <a:gd name="connsiteY37" fmla="*/ 1995084 h 3781151"/>
              <a:gd name="connsiteX38" fmla="*/ 3395602 w 12192000"/>
              <a:gd name="connsiteY38" fmla="*/ 1893639 h 3781151"/>
              <a:gd name="connsiteX39" fmla="*/ 3430100 w 12192000"/>
              <a:gd name="connsiteY39" fmla="*/ 1867444 h 3781151"/>
              <a:gd name="connsiteX40" fmla="*/ 3437914 w 12192000"/>
              <a:gd name="connsiteY40" fmla="*/ 1869491 h 3781151"/>
              <a:gd name="connsiteX41" fmla="*/ 3438972 w 12192000"/>
              <a:gd name="connsiteY41" fmla="*/ 1871208 h 3781151"/>
              <a:gd name="connsiteX42" fmla="*/ 3547723 w 12192000"/>
              <a:gd name="connsiteY42" fmla="*/ 1831216 h 3781151"/>
              <a:gd name="connsiteX43" fmla="*/ 3572350 w 12192000"/>
              <a:gd name="connsiteY43" fmla="*/ 1826069 h 3781151"/>
              <a:gd name="connsiteX44" fmla="*/ 3575291 w 12192000"/>
              <a:gd name="connsiteY44" fmla="*/ 1827289 h 3781151"/>
              <a:gd name="connsiteX45" fmla="*/ 3595183 w 12192000"/>
              <a:gd name="connsiteY45" fmla="*/ 1816299 h 3781151"/>
              <a:gd name="connsiteX46" fmla="*/ 3611353 w 12192000"/>
              <a:gd name="connsiteY46" fmla="*/ 1798929 h 3781151"/>
              <a:gd name="connsiteX47" fmla="*/ 3825586 w 12192000"/>
              <a:gd name="connsiteY47" fmla="*/ 1798552 h 3781151"/>
              <a:gd name="connsiteX48" fmla="*/ 4166327 w 12192000"/>
              <a:gd name="connsiteY48" fmla="*/ 1747015 h 3781151"/>
              <a:gd name="connsiteX49" fmla="*/ 4437661 w 12192000"/>
              <a:gd name="connsiteY49" fmla="*/ 1663068 h 3781151"/>
              <a:gd name="connsiteX50" fmla="*/ 4510862 w 12192000"/>
              <a:gd name="connsiteY50" fmla="*/ 1665514 h 3781151"/>
              <a:gd name="connsiteX51" fmla="*/ 4573217 w 12192000"/>
              <a:gd name="connsiteY51" fmla="*/ 1633854 h 3781151"/>
              <a:gd name="connsiteX52" fmla="*/ 4605137 w 12192000"/>
              <a:gd name="connsiteY52" fmla="*/ 1644474 h 3781151"/>
              <a:gd name="connsiteX53" fmla="*/ 4623509 w 12192000"/>
              <a:gd name="connsiteY53" fmla="*/ 1643919 h 3781151"/>
              <a:gd name="connsiteX54" fmla="*/ 4629310 w 12192000"/>
              <a:gd name="connsiteY54" fmla="*/ 1653854 h 3781151"/>
              <a:gd name="connsiteX55" fmla="*/ 4657404 w 12192000"/>
              <a:gd name="connsiteY55" fmla="*/ 1660247 h 3781151"/>
              <a:gd name="connsiteX56" fmla="*/ 4691044 w 12192000"/>
              <a:gd name="connsiteY56" fmla="*/ 1656408 h 3781151"/>
              <a:gd name="connsiteX57" fmla="*/ 4850032 w 12192000"/>
              <a:gd name="connsiteY57" fmla="*/ 1626917 h 3781151"/>
              <a:gd name="connsiteX58" fmla="*/ 4945654 w 12192000"/>
              <a:gd name="connsiteY58" fmla="*/ 1615689 h 3781151"/>
              <a:gd name="connsiteX59" fmla="*/ 4982770 w 12192000"/>
              <a:gd name="connsiteY59" fmla="*/ 1621504 h 3781151"/>
              <a:gd name="connsiteX60" fmla="*/ 5034068 w 12192000"/>
              <a:gd name="connsiteY60" fmla="*/ 1622846 h 3781151"/>
              <a:gd name="connsiteX61" fmla="*/ 5157133 w 12192000"/>
              <a:gd name="connsiteY61" fmla="*/ 1608775 h 3781151"/>
              <a:gd name="connsiteX62" fmla="*/ 5331645 w 12192000"/>
              <a:gd name="connsiteY62" fmla="*/ 1590152 h 3781151"/>
              <a:gd name="connsiteX63" fmla="*/ 5339977 w 12192000"/>
              <a:gd name="connsiteY63" fmla="*/ 1596841 h 3781151"/>
              <a:gd name="connsiteX64" fmla="*/ 5400314 w 12192000"/>
              <a:gd name="connsiteY64" fmla="*/ 1588177 h 3781151"/>
              <a:gd name="connsiteX65" fmla="*/ 5607257 w 12192000"/>
              <a:gd name="connsiteY65" fmla="*/ 1505972 h 3781151"/>
              <a:gd name="connsiteX66" fmla="*/ 5725292 w 12192000"/>
              <a:gd name="connsiteY66" fmla="*/ 1490473 h 3781151"/>
              <a:gd name="connsiteX67" fmla="*/ 5767898 w 12192000"/>
              <a:gd name="connsiteY67" fmla="*/ 1493335 h 3781151"/>
              <a:gd name="connsiteX68" fmla="*/ 5839240 w 12192000"/>
              <a:gd name="connsiteY68" fmla="*/ 1497610 h 3781151"/>
              <a:gd name="connsiteX69" fmla="*/ 5905402 w 12192000"/>
              <a:gd name="connsiteY69" fmla="*/ 1514878 h 3781151"/>
              <a:gd name="connsiteX70" fmla="*/ 5964698 w 12192000"/>
              <a:gd name="connsiteY70" fmla="*/ 1489113 h 3781151"/>
              <a:gd name="connsiteX71" fmla="*/ 6017881 w 12192000"/>
              <a:gd name="connsiteY71" fmla="*/ 1478726 h 3781151"/>
              <a:gd name="connsiteX72" fmla="*/ 6023244 w 12192000"/>
              <a:gd name="connsiteY72" fmla="*/ 1485861 h 3781151"/>
              <a:gd name="connsiteX73" fmla="*/ 6030193 w 12192000"/>
              <a:gd name="connsiteY73" fmla="*/ 1485330 h 3781151"/>
              <a:gd name="connsiteX74" fmla="*/ 6032755 w 12192000"/>
              <a:gd name="connsiteY74" fmla="*/ 1476614 h 3781151"/>
              <a:gd name="connsiteX75" fmla="*/ 6114491 w 12192000"/>
              <a:gd name="connsiteY75" fmla="*/ 1435020 h 3781151"/>
              <a:gd name="connsiteX76" fmla="*/ 6228089 w 12192000"/>
              <a:gd name="connsiteY76" fmla="*/ 1392213 h 3781151"/>
              <a:gd name="connsiteX77" fmla="*/ 6266132 w 12192000"/>
              <a:gd name="connsiteY77" fmla="*/ 1396181 h 3781151"/>
              <a:gd name="connsiteX78" fmla="*/ 6266284 w 12192000"/>
              <a:gd name="connsiteY78" fmla="*/ 1396172 h 3781151"/>
              <a:gd name="connsiteX79" fmla="*/ 6267815 w 12192000"/>
              <a:gd name="connsiteY79" fmla="*/ 1401423 h 3781151"/>
              <a:gd name="connsiteX80" fmla="*/ 6277660 w 12192000"/>
              <a:gd name="connsiteY80" fmla="*/ 1400632 h 3781151"/>
              <a:gd name="connsiteX81" fmla="*/ 6290206 w 12192000"/>
              <a:gd name="connsiteY81" fmla="*/ 1395045 h 3781151"/>
              <a:gd name="connsiteX82" fmla="*/ 6318021 w 12192000"/>
              <a:gd name="connsiteY82" fmla="*/ 1401415 h 3781151"/>
              <a:gd name="connsiteX83" fmla="*/ 6319318 w 12192000"/>
              <a:gd name="connsiteY83" fmla="*/ 1402047 h 3781151"/>
              <a:gd name="connsiteX84" fmla="*/ 6391161 w 12192000"/>
              <a:gd name="connsiteY84" fmla="*/ 1439443 h 3781151"/>
              <a:gd name="connsiteX85" fmla="*/ 6458507 w 12192000"/>
              <a:gd name="connsiteY85" fmla="*/ 1506631 h 3781151"/>
              <a:gd name="connsiteX86" fmla="*/ 6567007 w 12192000"/>
              <a:gd name="connsiteY86" fmla="*/ 1543856 h 3781151"/>
              <a:gd name="connsiteX87" fmla="*/ 6607554 w 12192000"/>
              <a:gd name="connsiteY87" fmla="*/ 1553791 h 3781151"/>
              <a:gd name="connsiteX88" fmla="*/ 6731017 w 12192000"/>
              <a:gd name="connsiteY88" fmla="*/ 1571341 h 3781151"/>
              <a:gd name="connsiteX89" fmla="*/ 6734116 w 12192000"/>
              <a:gd name="connsiteY89" fmla="*/ 1568435 h 3781151"/>
              <a:gd name="connsiteX90" fmla="*/ 6918249 w 12192000"/>
              <a:gd name="connsiteY90" fmla="*/ 1468691 h 3781151"/>
              <a:gd name="connsiteX91" fmla="*/ 7067518 w 12192000"/>
              <a:gd name="connsiteY91" fmla="*/ 1422257 h 3781151"/>
              <a:gd name="connsiteX92" fmla="*/ 7124203 w 12192000"/>
              <a:gd name="connsiteY92" fmla="*/ 1416853 h 3781151"/>
              <a:gd name="connsiteX93" fmla="*/ 7218949 w 12192000"/>
              <a:gd name="connsiteY93" fmla="*/ 1407112 h 3781151"/>
              <a:gd name="connsiteX94" fmla="*/ 7298895 w 12192000"/>
              <a:gd name="connsiteY94" fmla="*/ 1427110 h 3781151"/>
              <a:gd name="connsiteX95" fmla="*/ 7374497 w 12192000"/>
              <a:gd name="connsiteY95" fmla="*/ 1408155 h 3781151"/>
              <a:gd name="connsiteX96" fmla="*/ 7380250 w 12192000"/>
              <a:gd name="connsiteY96" fmla="*/ 1368474 h 3781151"/>
              <a:gd name="connsiteX97" fmla="*/ 7464957 w 12192000"/>
              <a:gd name="connsiteY97" fmla="*/ 1359648 h 3781151"/>
              <a:gd name="connsiteX98" fmla="*/ 7594747 w 12192000"/>
              <a:gd name="connsiteY98" fmla="*/ 1350130 h 3781151"/>
              <a:gd name="connsiteX99" fmla="*/ 7666555 w 12192000"/>
              <a:gd name="connsiteY99" fmla="*/ 1335529 h 3781151"/>
              <a:gd name="connsiteX100" fmla="*/ 7866007 w 12192000"/>
              <a:gd name="connsiteY100" fmla="*/ 1305544 h 3781151"/>
              <a:gd name="connsiteX101" fmla="*/ 8068308 w 12192000"/>
              <a:gd name="connsiteY101" fmla="*/ 1283051 h 3781151"/>
              <a:gd name="connsiteX102" fmla="*/ 8202385 w 12192000"/>
              <a:gd name="connsiteY102" fmla="*/ 1312300 h 3781151"/>
              <a:gd name="connsiteX103" fmla="*/ 8367138 w 12192000"/>
              <a:gd name="connsiteY103" fmla="*/ 1289211 h 3781151"/>
              <a:gd name="connsiteX104" fmla="*/ 8396799 w 12192000"/>
              <a:gd name="connsiteY104" fmla="*/ 1291584 h 3781151"/>
              <a:gd name="connsiteX105" fmla="*/ 8431415 w 12192000"/>
              <a:gd name="connsiteY105" fmla="*/ 1275098 h 3781151"/>
              <a:gd name="connsiteX106" fmla="*/ 8569515 w 12192000"/>
              <a:gd name="connsiteY106" fmla="*/ 1207037 h 3781151"/>
              <a:gd name="connsiteX107" fmla="*/ 8672452 w 12192000"/>
              <a:gd name="connsiteY107" fmla="*/ 1135782 h 3781151"/>
              <a:gd name="connsiteX108" fmla="*/ 8824768 w 12192000"/>
              <a:gd name="connsiteY108" fmla="*/ 1121217 h 3781151"/>
              <a:gd name="connsiteX109" fmla="*/ 8909609 w 12192000"/>
              <a:gd name="connsiteY109" fmla="*/ 1087532 h 3781151"/>
              <a:gd name="connsiteX110" fmla="*/ 9036318 w 12192000"/>
              <a:gd name="connsiteY110" fmla="*/ 994500 h 3781151"/>
              <a:gd name="connsiteX111" fmla="*/ 9230382 w 12192000"/>
              <a:gd name="connsiteY111" fmla="*/ 955654 h 3781151"/>
              <a:gd name="connsiteX112" fmla="*/ 9286437 w 12192000"/>
              <a:gd name="connsiteY112" fmla="*/ 997858 h 3781151"/>
              <a:gd name="connsiteX113" fmla="*/ 9349089 w 12192000"/>
              <a:gd name="connsiteY113" fmla="*/ 1015184 h 3781151"/>
              <a:gd name="connsiteX114" fmla="*/ 9347314 w 12192000"/>
              <a:gd name="connsiteY114" fmla="*/ 933744 h 3781151"/>
              <a:gd name="connsiteX115" fmla="*/ 9492995 w 12192000"/>
              <a:gd name="connsiteY115" fmla="*/ 830749 h 3781151"/>
              <a:gd name="connsiteX116" fmla="*/ 9568501 w 12192000"/>
              <a:gd name="connsiteY116" fmla="*/ 787793 h 3781151"/>
              <a:gd name="connsiteX117" fmla="*/ 9691686 w 12192000"/>
              <a:gd name="connsiteY117" fmla="*/ 738088 h 3781151"/>
              <a:gd name="connsiteX118" fmla="*/ 9728219 w 12192000"/>
              <a:gd name="connsiteY118" fmla="*/ 719921 h 3781151"/>
              <a:gd name="connsiteX119" fmla="*/ 10080661 w 12192000"/>
              <a:gd name="connsiteY119" fmla="*/ 505423 h 3781151"/>
              <a:gd name="connsiteX120" fmla="*/ 10335073 w 12192000"/>
              <a:gd name="connsiteY120" fmla="*/ 523921 h 3781151"/>
              <a:gd name="connsiteX121" fmla="*/ 10593135 w 12192000"/>
              <a:gd name="connsiteY121" fmla="*/ 467427 h 3781151"/>
              <a:gd name="connsiteX122" fmla="*/ 10655931 w 12192000"/>
              <a:gd name="connsiteY122" fmla="*/ 401632 h 3781151"/>
              <a:gd name="connsiteX123" fmla="*/ 10695298 w 12192000"/>
              <a:gd name="connsiteY123" fmla="*/ 391761 h 3781151"/>
              <a:gd name="connsiteX124" fmla="*/ 10761489 w 12192000"/>
              <a:gd name="connsiteY124" fmla="*/ 380170 h 3781151"/>
              <a:gd name="connsiteX125" fmla="*/ 10853610 w 12192000"/>
              <a:gd name="connsiteY125" fmla="*/ 332449 h 3781151"/>
              <a:gd name="connsiteX126" fmla="*/ 11052930 w 12192000"/>
              <a:gd name="connsiteY126" fmla="*/ 280871 h 3781151"/>
              <a:gd name="connsiteX127" fmla="*/ 11359700 w 12192000"/>
              <a:gd name="connsiteY127" fmla="*/ 103854 h 3781151"/>
              <a:gd name="connsiteX128" fmla="*/ 11672425 w 12192000"/>
              <a:gd name="connsiteY128" fmla="*/ 31452 h 3781151"/>
              <a:gd name="connsiteX129" fmla="*/ 11778759 w 12192000"/>
              <a:gd name="connsiteY129" fmla="*/ 2589 h 3781151"/>
              <a:gd name="connsiteX130" fmla="*/ 11912086 w 12192000"/>
              <a:gd name="connsiteY130"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8103 w 12192000"/>
              <a:gd name="connsiteY13" fmla="*/ 2801941 h 3781151"/>
              <a:gd name="connsiteX14" fmla="*/ 994062 w 12192000"/>
              <a:gd name="connsiteY14" fmla="*/ 2784559 h 3781151"/>
              <a:gd name="connsiteX15" fmla="*/ 1047040 w 12192000"/>
              <a:gd name="connsiteY15" fmla="*/ 2826828 h 3781151"/>
              <a:gd name="connsiteX16" fmla="*/ 1377085 w 12192000"/>
              <a:gd name="connsiteY16" fmla="*/ 2735410 h 3781151"/>
              <a:gd name="connsiteX17" fmla="*/ 1465015 w 12192000"/>
              <a:gd name="connsiteY17" fmla="*/ 2734757 h 3781151"/>
              <a:gd name="connsiteX18" fmla="*/ 1535004 w 12192000"/>
              <a:gd name="connsiteY18" fmla="*/ 2687835 h 3781151"/>
              <a:gd name="connsiteX19" fmla="*/ 1679251 w 12192000"/>
              <a:gd name="connsiteY19" fmla="*/ 2712367 h 3781151"/>
              <a:gd name="connsiteX20" fmla="*/ 1865161 w 12192000"/>
              <a:gd name="connsiteY20" fmla="*/ 2663121 h 3781151"/>
              <a:gd name="connsiteX21" fmla="*/ 1977927 w 12192000"/>
              <a:gd name="connsiteY21" fmla="*/ 2642448 h 3781151"/>
              <a:gd name="connsiteX22" fmla="*/ 2023175 w 12192000"/>
              <a:gd name="connsiteY22" fmla="*/ 2648402 h 3781151"/>
              <a:gd name="connsiteX23" fmla="*/ 2040685 w 12192000"/>
              <a:gd name="connsiteY23" fmla="*/ 2652651 h 3781151"/>
              <a:gd name="connsiteX24" fmla="*/ 2057102 w 12192000"/>
              <a:gd name="connsiteY24" fmla="*/ 2645758 h 3781151"/>
              <a:gd name="connsiteX25" fmla="*/ 2052057 w 12192000"/>
              <a:gd name="connsiteY25" fmla="*/ 2618002 h 3781151"/>
              <a:gd name="connsiteX26" fmla="*/ 2052988 w 12192000"/>
              <a:gd name="connsiteY26" fmla="*/ 2617321 h 3781151"/>
              <a:gd name="connsiteX27" fmla="*/ 2075835 w 12192000"/>
              <a:gd name="connsiteY27" fmla="*/ 2625051 h 3781151"/>
              <a:gd name="connsiteX28" fmla="*/ 2105280 w 12192000"/>
              <a:gd name="connsiteY28" fmla="*/ 2621772 h 3781151"/>
              <a:gd name="connsiteX29" fmla="*/ 2271487 w 12192000"/>
              <a:gd name="connsiteY29" fmla="*/ 2559602 h 3781151"/>
              <a:gd name="connsiteX30" fmla="*/ 2450874 w 12192000"/>
              <a:gd name="connsiteY30" fmla="*/ 2540963 h 3781151"/>
              <a:gd name="connsiteX31" fmla="*/ 2507266 w 12192000"/>
              <a:gd name="connsiteY31" fmla="*/ 2511976 h 3781151"/>
              <a:gd name="connsiteX32" fmla="*/ 2641503 w 12192000"/>
              <a:gd name="connsiteY32" fmla="*/ 2426341 h 3781151"/>
              <a:gd name="connsiteX33" fmla="*/ 2817182 w 12192000"/>
              <a:gd name="connsiteY33" fmla="*/ 2265557 h 3781151"/>
              <a:gd name="connsiteX34" fmla="*/ 2957554 w 12192000"/>
              <a:gd name="connsiteY34" fmla="*/ 2180877 h 3781151"/>
              <a:gd name="connsiteX35" fmla="*/ 3003677 w 12192000"/>
              <a:gd name="connsiteY35" fmla="*/ 2154878 h 3781151"/>
              <a:gd name="connsiteX36" fmla="*/ 3046876 w 12192000"/>
              <a:gd name="connsiteY36" fmla="*/ 2081296 h 3781151"/>
              <a:gd name="connsiteX37" fmla="*/ 3303290 w 12192000"/>
              <a:gd name="connsiteY37" fmla="*/ 1995084 h 3781151"/>
              <a:gd name="connsiteX38" fmla="*/ 3395602 w 12192000"/>
              <a:gd name="connsiteY38" fmla="*/ 1893639 h 3781151"/>
              <a:gd name="connsiteX39" fmla="*/ 3430100 w 12192000"/>
              <a:gd name="connsiteY39" fmla="*/ 1867444 h 3781151"/>
              <a:gd name="connsiteX40" fmla="*/ 3437914 w 12192000"/>
              <a:gd name="connsiteY40" fmla="*/ 1869491 h 3781151"/>
              <a:gd name="connsiteX41" fmla="*/ 3438972 w 12192000"/>
              <a:gd name="connsiteY41" fmla="*/ 1871208 h 3781151"/>
              <a:gd name="connsiteX42" fmla="*/ 3547723 w 12192000"/>
              <a:gd name="connsiteY42" fmla="*/ 1831216 h 3781151"/>
              <a:gd name="connsiteX43" fmla="*/ 3572350 w 12192000"/>
              <a:gd name="connsiteY43" fmla="*/ 1826069 h 3781151"/>
              <a:gd name="connsiteX44" fmla="*/ 3575291 w 12192000"/>
              <a:gd name="connsiteY44" fmla="*/ 1827289 h 3781151"/>
              <a:gd name="connsiteX45" fmla="*/ 3595183 w 12192000"/>
              <a:gd name="connsiteY45" fmla="*/ 1816299 h 3781151"/>
              <a:gd name="connsiteX46" fmla="*/ 3611353 w 12192000"/>
              <a:gd name="connsiteY46" fmla="*/ 1798929 h 3781151"/>
              <a:gd name="connsiteX47" fmla="*/ 3825586 w 12192000"/>
              <a:gd name="connsiteY47" fmla="*/ 1798552 h 3781151"/>
              <a:gd name="connsiteX48" fmla="*/ 4166327 w 12192000"/>
              <a:gd name="connsiteY48" fmla="*/ 1747015 h 3781151"/>
              <a:gd name="connsiteX49" fmla="*/ 4437661 w 12192000"/>
              <a:gd name="connsiteY49" fmla="*/ 1663068 h 3781151"/>
              <a:gd name="connsiteX50" fmla="*/ 4510862 w 12192000"/>
              <a:gd name="connsiteY50" fmla="*/ 1665514 h 3781151"/>
              <a:gd name="connsiteX51" fmla="*/ 4573217 w 12192000"/>
              <a:gd name="connsiteY51" fmla="*/ 1633854 h 3781151"/>
              <a:gd name="connsiteX52" fmla="*/ 4605137 w 12192000"/>
              <a:gd name="connsiteY52" fmla="*/ 1644474 h 3781151"/>
              <a:gd name="connsiteX53" fmla="*/ 4623509 w 12192000"/>
              <a:gd name="connsiteY53" fmla="*/ 1643919 h 3781151"/>
              <a:gd name="connsiteX54" fmla="*/ 4629310 w 12192000"/>
              <a:gd name="connsiteY54" fmla="*/ 1653854 h 3781151"/>
              <a:gd name="connsiteX55" fmla="*/ 4657404 w 12192000"/>
              <a:gd name="connsiteY55" fmla="*/ 1660247 h 3781151"/>
              <a:gd name="connsiteX56" fmla="*/ 4691044 w 12192000"/>
              <a:gd name="connsiteY56" fmla="*/ 1656408 h 3781151"/>
              <a:gd name="connsiteX57" fmla="*/ 4850032 w 12192000"/>
              <a:gd name="connsiteY57" fmla="*/ 1626917 h 3781151"/>
              <a:gd name="connsiteX58" fmla="*/ 4945654 w 12192000"/>
              <a:gd name="connsiteY58" fmla="*/ 1615689 h 3781151"/>
              <a:gd name="connsiteX59" fmla="*/ 4982770 w 12192000"/>
              <a:gd name="connsiteY59" fmla="*/ 1621504 h 3781151"/>
              <a:gd name="connsiteX60" fmla="*/ 5034068 w 12192000"/>
              <a:gd name="connsiteY60" fmla="*/ 1622846 h 3781151"/>
              <a:gd name="connsiteX61" fmla="*/ 5157133 w 12192000"/>
              <a:gd name="connsiteY61" fmla="*/ 1608775 h 3781151"/>
              <a:gd name="connsiteX62" fmla="*/ 5331645 w 12192000"/>
              <a:gd name="connsiteY62" fmla="*/ 1590152 h 3781151"/>
              <a:gd name="connsiteX63" fmla="*/ 5339977 w 12192000"/>
              <a:gd name="connsiteY63" fmla="*/ 1596841 h 3781151"/>
              <a:gd name="connsiteX64" fmla="*/ 5400314 w 12192000"/>
              <a:gd name="connsiteY64" fmla="*/ 1588177 h 3781151"/>
              <a:gd name="connsiteX65" fmla="*/ 5607257 w 12192000"/>
              <a:gd name="connsiteY65" fmla="*/ 1505972 h 3781151"/>
              <a:gd name="connsiteX66" fmla="*/ 5725292 w 12192000"/>
              <a:gd name="connsiteY66" fmla="*/ 1490473 h 3781151"/>
              <a:gd name="connsiteX67" fmla="*/ 5767898 w 12192000"/>
              <a:gd name="connsiteY67" fmla="*/ 1493335 h 3781151"/>
              <a:gd name="connsiteX68" fmla="*/ 5839240 w 12192000"/>
              <a:gd name="connsiteY68" fmla="*/ 1497610 h 3781151"/>
              <a:gd name="connsiteX69" fmla="*/ 5905402 w 12192000"/>
              <a:gd name="connsiteY69" fmla="*/ 1514878 h 3781151"/>
              <a:gd name="connsiteX70" fmla="*/ 5964698 w 12192000"/>
              <a:gd name="connsiteY70" fmla="*/ 1489113 h 3781151"/>
              <a:gd name="connsiteX71" fmla="*/ 6017881 w 12192000"/>
              <a:gd name="connsiteY71" fmla="*/ 1478726 h 3781151"/>
              <a:gd name="connsiteX72" fmla="*/ 6023244 w 12192000"/>
              <a:gd name="connsiteY72" fmla="*/ 1485861 h 3781151"/>
              <a:gd name="connsiteX73" fmla="*/ 6030193 w 12192000"/>
              <a:gd name="connsiteY73" fmla="*/ 1485330 h 3781151"/>
              <a:gd name="connsiteX74" fmla="*/ 6032755 w 12192000"/>
              <a:gd name="connsiteY74" fmla="*/ 1476614 h 3781151"/>
              <a:gd name="connsiteX75" fmla="*/ 6114491 w 12192000"/>
              <a:gd name="connsiteY75" fmla="*/ 1435020 h 3781151"/>
              <a:gd name="connsiteX76" fmla="*/ 6228089 w 12192000"/>
              <a:gd name="connsiteY76" fmla="*/ 1392213 h 3781151"/>
              <a:gd name="connsiteX77" fmla="*/ 6266132 w 12192000"/>
              <a:gd name="connsiteY77" fmla="*/ 1396181 h 3781151"/>
              <a:gd name="connsiteX78" fmla="*/ 6266284 w 12192000"/>
              <a:gd name="connsiteY78" fmla="*/ 1396172 h 3781151"/>
              <a:gd name="connsiteX79" fmla="*/ 6267815 w 12192000"/>
              <a:gd name="connsiteY79" fmla="*/ 1401423 h 3781151"/>
              <a:gd name="connsiteX80" fmla="*/ 6277660 w 12192000"/>
              <a:gd name="connsiteY80" fmla="*/ 1400632 h 3781151"/>
              <a:gd name="connsiteX81" fmla="*/ 6290206 w 12192000"/>
              <a:gd name="connsiteY81" fmla="*/ 1395045 h 3781151"/>
              <a:gd name="connsiteX82" fmla="*/ 6318021 w 12192000"/>
              <a:gd name="connsiteY82" fmla="*/ 1401415 h 3781151"/>
              <a:gd name="connsiteX83" fmla="*/ 6319318 w 12192000"/>
              <a:gd name="connsiteY83" fmla="*/ 1402047 h 3781151"/>
              <a:gd name="connsiteX84" fmla="*/ 6391161 w 12192000"/>
              <a:gd name="connsiteY84" fmla="*/ 1439443 h 3781151"/>
              <a:gd name="connsiteX85" fmla="*/ 6458507 w 12192000"/>
              <a:gd name="connsiteY85" fmla="*/ 1506631 h 3781151"/>
              <a:gd name="connsiteX86" fmla="*/ 6567007 w 12192000"/>
              <a:gd name="connsiteY86" fmla="*/ 1543856 h 3781151"/>
              <a:gd name="connsiteX87" fmla="*/ 6607554 w 12192000"/>
              <a:gd name="connsiteY87" fmla="*/ 1553791 h 3781151"/>
              <a:gd name="connsiteX88" fmla="*/ 6731017 w 12192000"/>
              <a:gd name="connsiteY88" fmla="*/ 1571341 h 3781151"/>
              <a:gd name="connsiteX89" fmla="*/ 6734116 w 12192000"/>
              <a:gd name="connsiteY89" fmla="*/ 1568435 h 3781151"/>
              <a:gd name="connsiteX90" fmla="*/ 6918249 w 12192000"/>
              <a:gd name="connsiteY90" fmla="*/ 1468691 h 3781151"/>
              <a:gd name="connsiteX91" fmla="*/ 7067518 w 12192000"/>
              <a:gd name="connsiteY91" fmla="*/ 1422257 h 3781151"/>
              <a:gd name="connsiteX92" fmla="*/ 7124203 w 12192000"/>
              <a:gd name="connsiteY92" fmla="*/ 1416853 h 3781151"/>
              <a:gd name="connsiteX93" fmla="*/ 7218949 w 12192000"/>
              <a:gd name="connsiteY93" fmla="*/ 1407112 h 3781151"/>
              <a:gd name="connsiteX94" fmla="*/ 7298895 w 12192000"/>
              <a:gd name="connsiteY94" fmla="*/ 1427110 h 3781151"/>
              <a:gd name="connsiteX95" fmla="*/ 7374497 w 12192000"/>
              <a:gd name="connsiteY95" fmla="*/ 1408155 h 3781151"/>
              <a:gd name="connsiteX96" fmla="*/ 7380250 w 12192000"/>
              <a:gd name="connsiteY96" fmla="*/ 1368474 h 3781151"/>
              <a:gd name="connsiteX97" fmla="*/ 7464957 w 12192000"/>
              <a:gd name="connsiteY97" fmla="*/ 1359648 h 3781151"/>
              <a:gd name="connsiteX98" fmla="*/ 7594747 w 12192000"/>
              <a:gd name="connsiteY98" fmla="*/ 1350130 h 3781151"/>
              <a:gd name="connsiteX99" fmla="*/ 7666555 w 12192000"/>
              <a:gd name="connsiteY99" fmla="*/ 1335529 h 3781151"/>
              <a:gd name="connsiteX100" fmla="*/ 7866007 w 12192000"/>
              <a:gd name="connsiteY100" fmla="*/ 1305544 h 3781151"/>
              <a:gd name="connsiteX101" fmla="*/ 8068308 w 12192000"/>
              <a:gd name="connsiteY101" fmla="*/ 1283051 h 3781151"/>
              <a:gd name="connsiteX102" fmla="*/ 8202385 w 12192000"/>
              <a:gd name="connsiteY102" fmla="*/ 1312300 h 3781151"/>
              <a:gd name="connsiteX103" fmla="*/ 8367138 w 12192000"/>
              <a:gd name="connsiteY103" fmla="*/ 1289211 h 3781151"/>
              <a:gd name="connsiteX104" fmla="*/ 8396799 w 12192000"/>
              <a:gd name="connsiteY104" fmla="*/ 1291584 h 3781151"/>
              <a:gd name="connsiteX105" fmla="*/ 8431415 w 12192000"/>
              <a:gd name="connsiteY105" fmla="*/ 1275098 h 3781151"/>
              <a:gd name="connsiteX106" fmla="*/ 8569515 w 12192000"/>
              <a:gd name="connsiteY106" fmla="*/ 1207037 h 3781151"/>
              <a:gd name="connsiteX107" fmla="*/ 8672452 w 12192000"/>
              <a:gd name="connsiteY107" fmla="*/ 1135782 h 3781151"/>
              <a:gd name="connsiteX108" fmla="*/ 8824768 w 12192000"/>
              <a:gd name="connsiteY108" fmla="*/ 1121217 h 3781151"/>
              <a:gd name="connsiteX109" fmla="*/ 8909609 w 12192000"/>
              <a:gd name="connsiteY109" fmla="*/ 1087532 h 3781151"/>
              <a:gd name="connsiteX110" fmla="*/ 9036318 w 12192000"/>
              <a:gd name="connsiteY110" fmla="*/ 994500 h 3781151"/>
              <a:gd name="connsiteX111" fmla="*/ 9230382 w 12192000"/>
              <a:gd name="connsiteY111" fmla="*/ 955654 h 3781151"/>
              <a:gd name="connsiteX112" fmla="*/ 9286437 w 12192000"/>
              <a:gd name="connsiteY112" fmla="*/ 997858 h 3781151"/>
              <a:gd name="connsiteX113" fmla="*/ 9349089 w 12192000"/>
              <a:gd name="connsiteY113" fmla="*/ 1015184 h 3781151"/>
              <a:gd name="connsiteX114" fmla="*/ 9347314 w 12192000"/>
              <a:gd name="connsiteY114" fmla="*/ 933744 h 3781151"/>
              <a:gd name="connsiteX115" fmla="*/ 9492995 w 12192000"/>
              <a:gd name="connsiteY115" fmla="*/ 830749 h 3781151"/>
              <a:gd name="connsiteX116" fmla="*/ 9568501 w 12192000"/>
              <a:gd name="connsiteY116" fmla="*/ 787793 h 3781151"/>
              <a:gd name="connsiteX117" fmla="*/ 9691686 w 12192000"/>
              <a:gd name="connsiteY117" fmla="*/ 738088 h 3781151"/>
              <a:gd name="connsiteX118" fmla="*/ 9728219 w 12192000"/>
              <a:gd name="connsiteY118" fmla="*/ 719921 h 3781151"/>
              <a:gd name="connsiteX119" fmla="*/ 10080661 w 12192000"/>
              <a:gd name="connsiteY119" fmla="*/ 505423 h 3781151"/>
              <a:gd name="connsiteX120" fmla="*/ 10335073 w 12192000"/>
              <a:gd name="connsiteY120" fmla="*/ 523921 h 3781151"/>
              <a:gd name="connsiteX121" fmla="*/ 10593135 w 12192000"/>
              <a:gd name="connsiteY121" fmla="*/ 467427 h 3781151"/>
              <a:gd name="connsiteX122" fmla="*/ 10655931 w 12192000"/>
              <a:gd name="connsiteY122" fmla="*/ 401632 h 3781151"/>
              <a:gd name="connsiteX123" fmla="*/ 10695298 w 12192000"/>
              <a:gd name="connsiteY123" fmla="*/ 391761 h 3781151"/>
              <a:gd name="connsiteX124" fmla="*/ 10761489 w 12192000"/>
              <a:gd name="connsiteY124" fmla="*/ 380170 h 3781151"/>
              <a:gd name="connsiteX125" fmla="*/ 10853610 w 12192000"/>
              <a:gd name="connsiteY125" fmla="*/ 332449 h 3781151"/>
              <a:gd name="connsiteX126" fmla="*/ 11052930 w 12192000"/>
              <a:gd name="connsiteY126" fmla="*/ 280871 h 3781151"/>
              <a:gd name="connsiteX127" fmla="*/ 11359700 w 12192000"/>
              <a:gd name="connsiteY127" fmla="*/ 103854 h 3781151"/>
              <a:gd name="connsiteX128" fmla="*/ 11672425 w 12192000"/>
              <a:gd name="connsiteY128" fmla="*/ 31452 h 3781151"/>
              <a:gd name="connsiteX129" fmla="*/ 11912086 w 12192000"/>
              <a:gd name="connsiteY129"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8103 w 12192000"/>
              <a:gd name="connsiteY13" fmla="*/ 2801941 h 3781151"/>
              <a:gd name="connsiteX14" fmla="*/ 994062 w 12192000"/>
              <a:gd name="connsiteY14" fmla="*/ 2784559 h 3781151"/>
              <a:gd name="connsiteX15" fmla="*/ 1047040 w 12192000"/>
              <a:gd name="connsiteY15" fmla="*/ 2826828 h 3781151"/>
              <a:gd name="connsiteX16" fmla="*/ 1377085 w 12192000"/>
              <a:gd name="connsiteY16" fmla="*/ 2735410 h 3781151"/>
              <a:gd name="connsiteX17" fmla="*/ 1465015 w 12192000"/>
              <a:gd name="connsiteY17" fmla="*/ 2734757 h 3781151"/>
              <a:gd name="connsiteX18" fmla="*/ 1535004 w 12192000"/>
              <a:gd name="connsiteY18" fmla="*/ 2687835 h 3781151"/>
              <a:gd name="connsiteX19" fmla="*/ 1679251 w 12192000"/>
              <a:gd name="connsiteY19" fmla="*/ 2712367 h 3781151"/>
              <a:gd name="connsiteX20" fmla="*/ 1865161 w 12192000"/>
              <a:gd name="connsiteY20" fmla="*/ 2663121 h 3781151"/>
              <a:gd name="connsiteX21" fmla="*/ 1977927 w 12192000"/>
              <a:gd name="connsiteY21" fmla="*/ 2642448 h 3781151"/>
              <a:gd name="connsiteX22" fmla="*/ 2023175 w 12192000"/>
              <a:gd name="connsiteY22" fmla="*/ 2648402 h 3781151"/>
              <a:gd name="connsiteX23" fmla="*/ 2040685 w 12192000"/>
              <a:gd name="connsiteY23" fmla="*/ 2652651 h 3781151"/>
              <a:gd name="connsiteX24" fmla="*/ 2057102 w 12192000"/>
              <a:gd name="connsiteY24" fmla="*/ 2645758 h 3781151"/>
              <a:gd name="connsiteX25" fmla="*/ 2052057 w 12192000"/>
              <a:gd name="connsiteY25" fmla="*/ 2618002 h 3781151"/>
              <a:gd name="connsiteX26" fmla="*/ 2052988 w 12192000"/>
              <a:gd name="connsiteY26" fmla="*/ 2617321 h 3781151"/>
              <a:gd name="connsiteX27" fmla="*/ 2075835 w 12192000"/>
              <a:gd name="connsiteY27" fmla="*/ 2625051 h 3781151"/>
              <a:gd name="connsiteX28" fmla="*/ 2105280 w 12192000"/>
              <a:gd name="connsiteY28" fmla="*/ 2621772 h 3781151"/>
              <a:gd name="connsiteX29" fmla="*/ 2271487 w 12192000"/>
              <a:gd name="connsiteY29" fmla="*/ 2559602 h 3781151"/>
              <a:gd name="connsiteX30" fmla="*/ 2450874 w 12192000"/>
              <a:gd name="connsiteY30" fmla="*/ 2540963 h 3781151"/>
              <a:gd name="connsiteX31" fmla="*/ 2507266 w 12192000"/>
              <a:gd name="connsiteY31" fmla="*/ 2511976 h 3781151"/>
              <a:gd name="connsiteX32" fmla="*/ 2641503 w 12192000"/>
              <a:gd name="connsiteY32" fmla="*/ 2426341 h 3781151"/>
              <a:gd name="connsiteX33" fmla="*/ 2817182 w 12192000"/>
              <a:gd name="connsiteY33" fmla="*/ 2265557 h 3781151"/>
              <a:gd name="connsiteX34" fmla="*/ 2957554 w 12192000"/>
              <a:gd name="connsiteY34" fmla="*/ 2180877 h 3781151"/>
              <a:gd name="connsiteX35" fmla="*/ 3003677 w 12192000"/>
              <a:gd name="connsiteY35" fmla="*/ 2154878 h 3781151"/>
              <a:gd name="connsiteX36" fmla="*/ 3046876 w 12192000"/>
              <a:gd name="connsiteY36" fmla="*/ 2081296 h 3781151"/>
              <a:gd name="connsiteX37" fmla="*/ 3303290 w 12192000"/>
              <a:gd name="connsiteY37" fmla="*/ 1995084 h 3781151"/>
              <a:gd name="connsiteX38" fmla="*/ 3395602 w 12192000"/>
              <a:gd name="connsiteY38" fmla="*/ 1893639 h 3781151"/>
              <a:gd name="connsiteX39" fmla="*/ 3430100 w 12192000"/>
              <a:gd name="connsiteY39" fmla="*/ 1867444 h 3781151"/>
              <a:gd name="connsiteX40" fmla="*/ 3437914 w 12192000"/>
              <a:gd name="connsiteY40" fmla="*/ 1869491 h 3781151"/>
              <a:gd name="connsiteX41" fmla="*/ 3438972 w 12192000"/>
              <a:gd name="connsiteY41" fmla="*/ 1871208 h 3781151"/>
              <a:gd name="connsiteX42" fmla="*/ 3547723 w 12192000"/>
              <a:gd name="connsiteY42" fmla="*/ 1831216 h 3781151"/>
              <a:gd name="connsiteX43" fmla="*/ 3572350 w 12192000"/>
              <a:gd name="connsiteY43" fmla="*/ 1826069 h 3781151"/>
              <a:gd name="connsiteX44" fmla="*/ 3575291 w 12192000"/>
              <a:gd name="connsiteY44" fmla="*/ 1827289 h 3781151"/>
              <a:gd name="connsiteX45" fmla="*/ 3595183 w 12192000"/>
              <a:gd name="connsiteY45" fmla="*/ 1816299 h 3781151"/>
              <a:gd name="connsiteX46" fmla="*/ 3611353 w 12192000"/>
              <a:gd name="connsiteY46" fmla="*/ 1798929 h 3781151"/>
              <a:gd name="connsiteX47" fmla="*/ 3825586 w 12192000"/>
              <a:gd name="connsiteY47" fmla="*/ 1798552 h 3781151"/>
              <a:gd name="connsiteX48" fmla="*/ 4166327 w 12192000"/>
              <a:gd name="connsiteY48" fmla="*/ 1747015 h 3781151"/>
              <a:gd name="connsiteX49" fmla="*/ 4437661 w 12192000"/>
              <a:gd name="connsiteY49" fmla="*/ 1663068 h 3781151"/>
              <a:gd name="connsiteX50" fmla="*/ 4510862 w 12192000"/>
              <a:gd name="connsiteY50" fmla="*/ 1665514 h 3781151"/>
              <a:gd name="connsiteX51" fmla="*/ 4573217 w 12192000"/>
              <a:gd name="connsiteY51" fmla="*/ 1633854 h 3781151"/>
              <a:gd name="connsiteX52" fmla="*/ 4605137 w 12192000"/>
              <a:gd name="connsiteY52" fmla="*/ 1644474 h 3781151"/>
              <a:gd name="connsiteX53" fmla="*/ 4623509 w 12192000"/>
              <a:gd name="connsiteY53" fmla="*/ 1643919 h 3781151"/>
              <a:gd name="connsiteX54" fmla="*/ 4629310 w 12192000"/>
              <a:gd name="connsiteY54" fmla="*/ 1653854 h 3781151"/>
              <a:gd name="connsiteX55" fmla="*/ 4657404 w 12192000"/>
              <a:gd name="connsiteY55" fmla="*/ 1660247 h 3781151"/>
              <a:gd name="connsiteX56" fmla="*/ 4691044 w 12192000"/>
              <a:gd name="connsiteY56" fmla="*/ 1656408 h 3781151"/>
              <a:gd name="connsiteX57" fmla="*/ 4850032 w 12192000"/>
              <a:gd name="connsiteY57" fmla="*/ 1626917 h 3781151"/>
              <a:gd name="connsiteX58" fmla="*/ 4945654 w 12192000"/>
              <a:gd name="connsiteY58" fmla="*/ 1615689 h 3781151"/>
              <a:gd name="connsiteX59" fmla="*/ 4982770 w 12192000"/>
              <a:gd name="connsiteY59" fmla="*/ 1621504 h 3781151"/>
              <a:gd name="connsiteX60" fmla="*/ 5034068 w 12192000"/>
              <a:gd name="connsiteY60" fmla="*/ 1622846 h 3781151"/>
              <a:gd name="connsiteX61" fmla="*/ 5157133 w 12192000"/>
              <a:gd name="connsiteY61" fmla="*/ 1608775 h 3781151"/>
              <a:gd name="connsiteX62" fmla="*/ 5331645 w 12192000"/>
              <a:gd name="connsiteY62" fmla="*/ 1590152 h 3781151"/>
              <a:gd name="connsiteX63" fmla="*/ 5339977 w 12192000"/>
              <a:gd name="connsiteY63" fmla="*/ 1596841 h 3781151"/>
              <a:gd name="connsiteX64" fmla="*/ 5400314 w 12192000"/>
              <a:gd name="connsiteY64" fmla="*/ 1588177 h 3781151"/>
              <a:gd name="connsiteX65" fmla="*/ 5607257 w 12192000"/>
              <a:gd name="connsiteY65" fmla="*/ 1505972 h 3781151"/>
              <a:gd name="connsiteX66" fmla="*/ 5725292 w 12192000"/>
              <a:gd name="connsiteY66" fmla="*/ 1490473 h 3781151"/>
              <a:gd name="connsiteX67" fmla="*/ 5767898 w 12192000"/>
              <a:gd name="connsiteY67" fmla="*/ 1493335 h 3781151"/>
              <a:gd name="connsiteX68" fmla="*/ 5839240 w 12192000"/>
              <a:gd name="connsiteY68" fmla="*/ 1497610 h 3781151"/>
              <a:gd name="connsiteX69" fmla="*/ 5905402 w 12192000"/>
              <a:gd name="connsiteY69" fmla="*/ 1514878 h 3781151"/>
              <a:gd name="connsiteX70" fmla="*/ 5964698 w 12192000"/>
              <a:gd name="connsiteY70" fmla="*/ 1489113 h 3781151"/>
              <a:gd name="connsiteX71" fmla="*/ 6017881 w 12192000"/>
              <a:gd name="connsiteY71" fmla="*/ 1478726 h 3781151"/>
              <a:gd name="connsiteX72" fmla="*/ 6023244 w 12192000"/>
              <a:gd name="connsiteY72" fmla="*/ 1485861 h 3781151"/>
              <a:gd name="connsiteX73" fmla="*/ 6030193 w 12192000"/>
              <a:gd name="connsiteY73" fmla="*/ 1485330 h 3781151"/>
              <a:gd name="connsiteX74" fmla="*/ 6032755 w 12192000"/>
              <a:gd name="connsiteY74" fmla="*/ 1476614 h 3781151"/>
              <a:gd name="connsiteX75" fmla="*/ 6114491 w 12192000"/>
              <a:gd name="connsiteY75" fmla="*/ 1435020 h 3781151"/>
              <a:gd name="connsiteX76" fmla="*/ 6228089 w 12192000"/>
              <a:gd name="connsiteY76" fmla="*/ 1392213 h 3781151"/>
              <a:gd name="connsiteX77" fmla="*/ 6266132 w 12192000"/>
              <a:gd name="connsiteY77" fmla="*/ 1396181 h 3781151"/>
              <a:gd name="connsiteX78" fmla="*/ 6266284 w 12192000"/>
              <a:gd name="connsiteY78" fmla="*/ 1396172 h 3781151"/>
              <a:gd name="connsiteX79" fmla="*/ 6267815 w 12192000"/>
              <a:gd name="connsiteY79" fmla="*/ 1401423 h 3781151"/>
              <a:gd name="connsiteX80" fmla="*/ 6277660 w 12192000"/>
              <a:gd name="connsiteY80" fmla="*/ 1400632 h 3781151"/>
              <a:gd name="connsiteX81" fmla="*/ 6290206 w 12192000"/>
              <a:gd name="connsiteY81" fmla="*/ 1395045 h 3781151"/>
              <a:gd name="connsiteX82" fmla="*/ 6318021 w 12192000"/>
              <a:gd name="connsiteY82" fmla="*/ 1401415 h 3781151"/>
              <a:gd name="connsiteX83" fmla="*/ 6319318 w 12192000"/>
              <a:gd name="connsiteY83" fmla="*/ 1402047 h 3781151"/>
              <a:gd name="connsiteX84" fmla="*/ 6391161 w 12192000"/>
              <a:gd name="connsiteY84" fmla="*/ 1439443 h 3781151"/>
              <a:gd name="connsiteX85" fmla="*/ 6458507 w 12192000"/>
              <a:gd name="connsiteY85" fmla="*/ 1506631 h 3781151"/>
              <a:gd name="connsiteX86" fmla="*/ 6567007 w 12192000"/>
              <a:gd name="connsiteY86" fmla="*/ 1543856 h 3781151"/>
              <a:gd name="connsiteX87" fmla="*/ 6607554 w 12192000"/>
              <a:gd name="connsiteY87" fmla="*/ 1553791 h 3781151"/>
              <a:gd name="connsiteX88" fmla="*/ 6731017 w 12192000"/>
              <a:gd name="connsiteY88" fmla="*/ 1571341 h 3781151"/>
              <a:gd name="connsiteX89" fmla="*/ 6734116 w 12192000"/>
              <a:gd name="connsiteY89" fmla="*/ 1568435 h 3781151"/>
              <a:gd name="connsiteX90" fmla="*/ 6918249 w 12192000"/>
              <a:gd name="connsiteY90" fmla="*/ 1468691 h 3781151"/>
              <a:gd name="connsiteX91" fmla="*/ 7067518 w 12192000"/>
              <a:gd name="connsiteY91" fmla="*/ 1422257 h 3781151"/>
              <a:gd name="connsiteX92" fmla="*/ 7124203 w 12192000"/>
              <a:gd name="connsiteY92" fmla="*/ 1416853 h 3781151"/>
              <a:gd name="connsiteX93" fmla="*/ 7218949 w 12192000"/>
              <a:gd name="connsiteY93" fmla="*/ 1407112 h 3781151"/>
              <a:gd name="connsiteX94" fmla="*/ 7298895 w 12192000"/>
              <a:gd name="connsiteY94" fmla="*/ 1427110 h 3781151"/>
              <a:gd name="connsiteX95" fmla="*/ 7374497 w 12192000"/>
              <a:gd name="connsiteY95" fmla="*/ 1408155 h 3781151"/>
              <a:gd name="connsiteX96" fmla="*/ 7380250 w 12192000"/>
              <a:gd name="connsiteY96" fmla="*/ 1368474 h 3781151"/>
              <a:gd name="connsiteX97" fmla="*/ 7464957 w 12192000"/>
              <a:gd name="connsiteY97" fmla="*/ 1359648 h 3781151"/>
              <a:gd name="connsiteX98" fmla="*/ 7594747 w 12192000"/>
              <a:gd name="connsiteY98" fmla="*/ 1350130 h 3781151"/>
              <a:gd name="connsiteX99" fmla="*/ 7666555 w 12192000"/>
              <a:gd name="connsiteY99" fmla="*/ 1335529 h 3781151"/>
              <a:gd name="connsiteX100" fmla="*/ 7866007 w 12192000"/>
              <a:gd name="connsiteY100" fmla="*/ 1305544 h 3781151"/>
              <a:gd name="connsiteX101" fmla="*/ 8068308 w 12192000"/>
              <a:gd name="connsiteY101" fmla="*/ 1283051 h 3781151"/>
              <a:gd name="connsiteX102" fmla="*/ 8202385 w 12192000"/>
              <a:gd name="connsiteY102" fmla="*/ 1312300 h 3781151"/>
              <a:gd name="connsiteX103" fmla="*/ 8367138 w 12192000"/>
              <a:gd name="connsiteY103" fmla="*/ 1289211 h 3781151"/>
              <a:gd name="connsiteX104" fmla="*/ 8396799 w 12192000"/>
              <a:gd name="connsiteY104" fmla="*/ 1291584 h 3781151"/>
              <a:gd name="connsiteX105" fmla="*/ 8431415 w 12192000"/>
              <a:gd name="connsiteY105" fmla="*/ 1275098 h 3781151"/>
              <a:gd name="connsiteX106" fmla="*/ 8569515 w 12192000"/>
              <a:gd name="connsiteY106" fmla="*/ 1207037 h 3781151"/>
              <a:gd name="connsiteX107" fmla="*/ 8672452 w 12192000"/>
              <a:gd name="connsiteY107" fmla="*/ 1135782 h 3781151"/>
              <a:gd name="connsiteX108" fmla="*/ 8824768 w 12192000"/>
              <a:gd name="connsiteY108" fmla="*/ 1121217 h 3781151"/>
              <a:gd name="connsiteX109" fmla="*/ 8909609 w 12192000"/>
              <a:gd name="connsiteY109" fmla="*/ 1087532 h 3781151"/>
              <a:gd name="connsiteX110" fmla="*/ 9036318 w 12192000"/>
              <a:gd name="connsiteY110" fmla="*/ 994500 h 3781151"/>
              <a:gd name="connsiteX111" fmla="*/ 9230382 w 12192000"/>
              <a:gd name="connsiteY111" fmla="*/ 955654 h 3781151"/>
              <a:gd name="connsiteX112" fmla="*/ 9286437 w 12192000"/>
              <a:gd name="connsiteY112" fmla="*/ 997858 h 3781151"/>
              <a:gd name="connsiteX113" fmla="*/ 9349089 w 12192000"/>
              <a:gd name="connsiteY113" fmla="*/ 1015184 h 3781151"/>
              <a:gd name="connsiteX114" fmla="*/ 9347314 w 12192000"/>
              <a:gd name="connsiteY114" fmla="*/ 933744 h 3781151"/>
              <a:gd name="connsiteX115" fmla="*/ 9492995 w 12192000"/>
              <a:gd name="connsiteY115" fmla="*/ 830749 h 3781151"/>
              <a:gd name="connsiteX116" fmla="*/ 9568501 w 12192000"/>
              <a:gd name="connsiteY116" fmla="*/ 787793 h 3781151"/>
              <a:gd name="connsiteX117" fmla="*/ 9691686 w 12192000"/>
              <a:gd name="connsiteY117" fmla="*/ 738088 h 3781151"/>
              <a:gd name="connsiteX118" fmla="*/ 9728219 w 12192000"/>
              <a:gd name="connsiteY118" fmla="*/ 719921 h 3781151"/>
              <a:gd name="connsiteX119" fmla="*/ 10080661 w 12192000"/>
              <a:gd name="connsiteY119" fmla="*/ 505423 h 3781151"/>
              <a:gd name="connsiteX120" fmla="*/ 10335073 w 12192000"/>
              <a:gd name="connsiteY120" fmla="*/ 523921 h 3781151"/>
              <a:gd name="connsiteX121" fmla="*/ 10593135 w 12192000"/>
              <a:gd name="connsiteY121" fmla="*/ 467427 h 3781151"/>
              <a:gd name="connsiteX122" fmla="*/ 10655931 w 12192000"/>
              <a:gd name="connsiteY122" fmla="*/ 401632 h 3781151"/>
              <a:gd name="connsiteX123" fmla="*/ 10695298 w 12192000"/>
              <a:gd name="connsiteY123" fmla="*/ 391761 h 3781151"/>
              <a:gd name="connsiteX124" fmla="*/ 10761489 w 12192000"/>
              <a:gd name="connsiteY124" fmla="*/ 380170 h 3781151"/>
              <a:gd name="connsiteX125" fmla="*/ 10853610 w 12192000"/>
              <a:gd name="connsiteY125" fmla="*/ 332449 h 3781151"/>
              <a:gd name="connsiteX126" fmla="*/ 11052930 w 12192000"/>
              <a:gd name="connsiteY126" fmla="*/ 280871 h 3781151"/>
              <a:gd name="connsiteX127" fmla="*/ 11359700 w 12192000"/>
              <a:gd name="connsiteY127" fmla="*/ 158445 h 3781151"/>
              <a:gd name="connsiteX128" fmla="*/ 11672425 w 12192000"/>
              <a:gd name="connsiteY128" fmla="*/ 31452 h 3781151"/>
              <a:gd name="connsiteX129" fmla="*/ 11912086 w 12192000"/>
              <a:gd name="connsiteY129"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8103 w 12192000"/>
              <a:gd name="connsiteY13" fmla="*/ 2801941 h 3781151"/>
              <a:gd name="connsiteX14" fmla="*/ 994062 w 12192000"/>
              <a:gd name="connsiteY14" fmla="*/ 2784559 h 3781151"/>
              <a:gd name="connsiteX15" fmla="*/ 1047040 w 12192000"/>
              <a:gd name="connsiteY15" fmla="*/ 2826828 h 3781151"/>
              <a:gd name="connsiteX16" fmla="*/ 1377085 w 12192000"/>
              <a:gd name="connsiteY16" fmla="*/ 2735410 h 3781151"/>
              <a:gd name="connsiteX17" fmla="*/ 1465015 w 12192000"/>
              <a:gd name="connsiteY17" fmla="*/ 2734757 h 3781151"/>
              <a:gd name="connsiteX18" fmla="*/ 1535004 w 12192000"/>
              <a:gd name="connsiteY18" fmla="*/ 2687835 h 3781151"/>
              <a:gd name="connsiteX19" fmla="*/ 1679251 w 12192000"/>
              <a:gd name="connsiteY19" fmla="*/ 2712367 h 3781151"/>
              <a:gd name="connsiteX20" fmla="*/ 1865161 w 12192000"/>
              <a:gd name="connsiteY20" fmla="*/ 2663121 h 3781151"/>
              <a:gd name="connsiteX21" fmla="*/ 1977927 w 12192000"/>
              <a:gd name="connsiteY21" fmla="*/ 2642448 h 3781151"/>
              <a:gd name="connsiteX22" fmla="*/ 2023175 w 12192000"/>
              <a:gd name="connsiteY22" fmla="*/ 2648402 h 3781151"/>
              <a:gd name="connsiteX23" fmla="*/ 2040685 w 12192000"/>
              <a:gd name="connsiteY23" fmla="*/ 2652651 h 3781151"/>
              <a:gd name="connsiteX24" fmla="*/ 2057102 w 12192000"/>
              <a:gd name="connsiteY24" fmla="*/ 2645758 h 3781151"/>
              <a:gd name="connsiteX25" fmla="*/ 2052057 w 12192000"/>
              <a:gd name="connsiteY25" fmla="*/ 2618002 h 3781151"/>
              <a:gd name="connsiteX26" fmla="*/ 2052988 w 12192000"/>
              <a:gd name="connsiteY26" fmla="*/ 2617321 h 3781151"/>
              <a:gd name="connsiteX27" fmla="*/ 2075835 w 12192000"/>
              <a:gd name="connsiteY27" fmla="*/ 2625051 h 3781151"/>
              <a:gd name="connsiteX28" fmla="*/ 2105280 w 12192000"/>
              <a:gd name="connsiteY28" fmla="*/ 2621772 h 3781151"/>
              <a:gd name="connsiteX29" fmla="*/ 2271487 w 12192000"/>
              <a:gd name="connsiteY29" fmla="*/ 2559602 h 3781151"/>
              <a:gd name="connsiteX30" fmla="*/ 2450874 w 12192000"/>
              <a:gd name="connsiteY30" fmla="*/ 2540963 h 3781151"/>
              <a:gd name="connsiteX31" fmla="*/ 2507266 w 12192000"/>
              <a:gd name="connsiteY31" fmla="*/ 2511976 h 3781151"/>
              <a:gd name="connsiteX32" fmla="*/ 2641503 w 12192000"/>
              <a:gd name="connsiteY32" fmla="*/ 2426341 h 3781151"/>
              <a:gd name="connsiteX33" fmla="*/ 2817182 w 12192000"/>
              <a:gd name="connsiteY33" fmla="*/ 2265557 h 3781151"/>
              <a:gd name="connsiteX34" fmla="*/ 2957554 w 12192000"/>
              <a:gd name="connsiteY34" fmla="*/ 2180877 h 3781151"/>
              <a:gd name="connsiteX35" fmla="*/ 3003677 w 12192000"/>
              <a:gd name="connsiteY35" fmla="*/ 2154878 h 3781151"/>
              <a:gd name="connsiteX36" fmla="*/ 3046876 w 12192000"/>
              <a:gd name="connsiteY36" fmla="*/ 2081296 h 3781151"/>
              <a:gd name="connsiteX37" fmla="*/ 3303290 w 12192000"/>
              <a:gd name="connsiteY37" fmla="*/ 1995084 h 3781151"/>
              <a:gd name="connsiteX38" fmla="*/ 3395602 w 12192000"/>
              <a:gd name="connsiteY38" fmla="*/ 1893639 h 3781151"/>
              <a:gd name="connsiteX39" fmla="*/ 3430100 w 12192000"/>
              <a:gd name="connsiteY39" fmla="*/ 1867444 h 3781151"/>
              <a:gd name="connsiteX40" fmla="*/ 3437914 w 12192000"/>
              <a:gd name="connsiteY40" fmla="*/ 1869491 h 3781151"/>
              <a:gd name="connsiteX41" fmla="*/ 3438972 w 12192000"/>
              <a:gd name="connsiteY41" fmla="*/ 1871208 h 3781151"/>
              <a:gd name="connsiteX42" fmla="*/ 3547723 w 12192000"/>
              <a:gd name="connsiteY42" fmla="*/ 1831216 h 3781151"/>
              <a:gd name="connsiteX43" fmla="*/ 3572350 w 12192000"/>
              <a:gd name="connsiteY43" fmla="*/ 1826069 h 3781151"/>
              <a:gd name="connsiteX44" fmla="*/ 3575291 w 12192000"/>
              <a:gd name="connsiteY44" fmla="*/ 1827289 h 3781151"/>
              <a:gd name="connsiteX45" fmla="*/ 3595183 w 12192000"/>
              <a:gd name="connsiteY45" fmla="*/ 1816299 h 3781151"/>
              <a:gd name="connsiteX46" fmla="*/ 3611353 w 12192000"/>
              <a:gd name="connsiteY46" fmla="*/ 1798929 h 3781151"/>
              <a:gd name="connsiteX47" fmla="*/ 3825586 w 12192000"/>
              <a:gd name="connsiteY47" fmla="*/ 1798552 h 3781151"/>
              <a:gd name="connsiteX48" fmla="*/ 4166327 w 12192000"/>
              <a:gd name="connsiteY48" fmla="*/ 1747015 h 3781151"/>
              <a:gd name="connsiteX49" fmla="*/ 4437661 w 12192000"/>
              <a:gd name="connsiteY49" fmla="*/ 1663068 h 3781151"/>
              <a:gd name="connsiteX50" fmla="*/ 4510862 w 12192000"/>
              <a:gd name="connsiteY50" fmla="*/ 1665514 h 3781151"/>
              <a:gd name="connsiteX51" fmla="*/ 4573217 w 12192000"/>
              <a:gd name="connsiteY51" fmla="*/ 1633854 h 3781151"/>
              <a:gd name="connsiteX52" fmla="*/ 4605137 w 12192000"/>
              <a:gd name="connsiteY52" fmla="*/ 1644474 h 3781151"/>
              <a:gd name="connsiteX53" fmla="*/ 4623509 w 12192000"/>
              <a:gd name="connsiteY53" fmla="*/ 1643919 h 3781151"/>
              <a:gd name="connsiteX54" fmla="*/ 4629310 w 12192000"/>
              <a:gd name="connsiteY54" fmla="*/ 1653854 h 3781151"/>
              <a:gd name="connsiteX55" fmla="*/ 4657404 w 12192000"/>
              <a:gd name="connsiteY55" fmla="*/ 1660247 h 3781151"/>
              <a:gd name="connsiteX56" fmla="*/ 4691044 w 12192000"/>
              <a:gd name="connsiteY56" fmla="*/ 1656408 h 3781151"/>
              <a:gd name="connsiteX57" fmla="*/ 4850032 w 12192000"/>
              <a:gd name="connsiteY57" fmla="*/ 1626917 h 3781151"/>
              <a:gd name="connsiteX58" fmla="*/ 4945654 w 12192000"/>
              <a:gd name="connsiteY58" fmla="*/ 1615689 h 3781151"/>
              <a:gd name="connsiteX59" fmla="*/ 4982770 w 12192000"/>
              <a:gd name="connsiteY59" fmla="*/ 1621504 h 3781151"/>
              <a:gd name="connsiteX60" fmla="*/ 5034068 w 12192000"/>
              <a:gd name="connsiteY60" fmla="*/ 1622846 h 3781151"/>
              <a:gd name="connsiteX61" fmla="*/ 5157133 w 12192000"/>
              <a:gd name="connsiteY61" fmla="*/ 1608775 h 3781151"/>
              <a:gd name="connsiteX62" fmla="*/ 5331645 w 12192000"/>
              <a:gd name="connsiteY62" fmla="*/ 1590152 h 3781151"/>
              <a:gd name="connsiteX63" fmla="*/ 5339977 w 12192000"/>
              <a:gd name="connsiteY63" fmla="*/ 1596841 h 3781151"/>
              <a:gd name="connsiteX64" fmla="*/ 5400314 w 12192000"/>
              <a:gd name="connsiteY64" fmla="*/ 1588177 h 3781151"/>
              <a:gd name="connsiteX65" fmla="*/ 5607257 w 12192000"/>
              <a:gd name="connsiteY65" fmla="*/ 1505972 h 3781151"/>
              <a:gd name="connsiteX66" fmla="*/ 5725292 w 12192000"/>
              <a:gd name="connsiteY66" fmla="*/ 1490473 h 3781151"/>
              <a:gd name="connsiteX67" fmla="*/ 5767898 w 12192000"/>
              <a:gd name="connsiteY67" fmla="*/ 1493335 h 3781151"/>
              <a:gd name="connsiteX68" fmla="*/ 5839240 w 12192000"/>
              <a:gd name="connsiteY68" fmla="*/ 1497610 h 3781151"/>
              <a:gd name="connsiteX69" fmla="*/ 5905402 w 12192000"/>
              <a:gd name="connsiteY69" fmla="*/ 1514878 h 3781151"/>
              <a:gd name="connsiteX70" fmla="*/ 5964698 w 12192000"/>
              <a:gd name="connsiteY70" fmla="*/ 1489113 h 3781151"/>
              <a:gd name="connsiteX71" fmla="*/ 6017881 w 12192000"/>
              <a:gd name="connsiteY71" fmla="*/ 1478726 h 3781151"/>
              <a:gd name="connsiteX72" fmla="*/ 6023244 w 12192000"/>
              <a:gd name="connsiteY72" fmla="*/ 1485861 h 3781151"/>
              <a:gd name="connsiteX73" fmla="*/ 6030193 w 12192000"/>
              <a:gd name="connsiteY73" fmla="*/ 1485330 h 3781151"/>
              <a:gd name="connsiteX74" fmla="*/ 6032755 w 12192000"/>
              <a:gd name="connsiteY74" fmla="*/ 1476614 h 3781151"/>
              <a:gd name="connsiteX75" fmla="*/ 6114491 w 12192000"/>
              <a:gd name="connsiteY75" fmla="*/ 1435020 h 3781151"/>
              <a:gd name="connsiteX76" fmla="*/ 6228089 w 12192000"/>
              <a:gd name="connsiteY76" fmla="*/ 1392213 h 3781151"/>
              <a:gd name="connsiteX77" fmla="*/ 6266132 w 12192000"/>
              <a:gd name="connsiteY77" fmla="*/ 1396181 h 3781151"/>
              <a:gd name="connsiteX78" fmla="*/ 6266284 w 12192000"/>
              <a:gd name="connsiteY78" fmla="*/ 1396172 h 3781151"/>
              <a:gd name="connsiteX79" fmla="*/ 6267815 w 12192000"/>
              <a:gd name="connsiteY79" fmla="*/ 1401423 h 3781151"/>
              <a:gd name="connsiteX80" fmla="*/ 6277660 w 12192000"/>
              <a:gd name="connsiteY80" fmla="*/ 1400632 h 3781151"/>
              <a:gd name="connsiteX81" fmla="*/ 6290206 w 12192000"/>
              <a:gd name="connsiteY81" fmla="*/ 1395045 h 3781151"/>
              <a:gd name="connsiteX82" fmla="*/ 6318021 w 12192000"/>
              <a:gd name="connsiteY82" fmla="*/ 1401415 h 3781151"/>
              <a:gd name="connsiteX83" fmla="*/ 6319318 w 12192000"/>
              <a:gd name="connsiteY83" fmla="*/ 1402047 h 3781151"/>
              <a:gd name="connsiteX84" fmla="*/ 6391161 w 12192000"/>
              <a:gd name="connsiteY84" fmla="*/ 1439443 h 3781151"/>
              <a:gd name="connsiteX85" fmla="*/ 6458507 w 12192000"/>
              <a:gd name="connsiteY85" fmla="*/ 1506631 h 3781151"/>
              <a:gd name="connsiteX86" fmla="*/ 6567007 w 12192000"/>
              <a:gd name="connsiteY86" fmla="*/ 1543856 h 3781151"/>
              <a:gd name="connsiteX87" fmla="*/ 6607554 w 12192000"/>
              <a:gd name="connsiteY87" fmla="*/ 1553791 h 3781151"/>
              <a:gd name="connsiteX88" fmla="*/ 6731017 w 12192000"/>
              <a:gd name="connsiteY88" fmla="*/ 1571341 h 3781151"/>
              <a:gd name="connsiteX89" fmla="*/ 6734116 w 12192000"/>
              <a:gd name="connsiteY89" fmla="*/ 1568435 h 3781151"/>
              <a:gd name="connsiteX90" fmla="*/ 6918249 w 12192000"/>
              <a:gd name="connsiteY90" fmla="*/ 1468691 h 3781151"/>
              <a:gd name="connsiteX91" fmla="*/ 7067518 w 12192000"/>
              <a:gd name="connsiteY91" fmla="*/ 1422257 h 3781151"/>
              <a:gd name="connsiteX92" fmla="*/ 7124203 w 12192000"/>
              <a:gd name="connsiteY92" fmla="*/ 1416853 h 3781151"/>
              <a:gd name="connsiteX93" fmla="*/ 7218949 w 12192000"/>
              <a:gd name="connsiteY93" fmla="*/ 1407112 h 3781151"/>
              <a:gd name="connsiteX94" fmla="*/ 7298895 w 12192000"/>
              <a:gd name="connsiteY94" fmla="*/ 1427110 h 3781151"/>
              <a:gd name="connsiteX95" fmla="*/ 7374497 w 12192000"/>
              <a:gd name="connsiteY95" fmla="*/ 1408155 h 3781151"/>
              <a:gd name="connsiteX96" fmla="*/ 7380250 w 12192000"/>
              <a:gd name="connsiteY96" fmla="*/ 1368474 h 3781151"/>
              <a:gd name="connsiteX97" fmla="*/ 7464957 w 12192000"/>
              <a:gd name="connsiteY97" fmla="*/ 1359648 h 3781151"/>
              <a:gd name="connsiteX98" fmla="*/ 7594747 w 12192000"/>
              <a:gd name="connsiteY98" fmla="*/ 1350130 h 3781151"/>
              <a:gd name="connsiteX99" fmla="*/ 7666555 w 12192000"/>
              <a:gd name="connsiteY99" fmla="*/ 1335529 h 3781151"/>
              <a:gd name="connsiteX100" fmla="*/ 7866007 w 12192000"/>
              <a:gd name="connsiteY100" fmla="*/ 1305544 h 3781151"/>
              <a:gd name="connsiteX101" fmla="*/ 8068308 w 12192000"/>
              <a:gd name="connsiteY101" fmla="*/ 1283051 h 3781151"/>
              <a:gd name="connsiteX102" fmla="*/ 8202385 w 12192000"/>
              <a:gd name="connsiteY102" fmla="*/ 1312300 h 3781151"/>
              <a:gd name="connsiteX103" fmla="*/ 8367138 w 12192000"/>
              <a:gd name="connsiteY103" fmla="*/ 1289211 h 3781151"/>
              <a:gd name="connsiteX104" fmla="*/ 8396799 w 12192000"/>
              <a:gd name="connsiteY104" fmla="*/ 1291584 h 3781151"/>
              <a:gd name="connsiteX105" fmla="*/ 8431415 w 12192000"/>
              <a:gd name="connsiteY105" fmla="*/ 1275098 h 3781151"/>
              <a:gd name="connsiteX106" fmla="*/ 8569515 w 12192000"/>
              <a:gd name="connsiteY106" fmla="*/ 1207037 h 3781151"/>
              <a:gd name="connsiteX107" fmla="*/ 8672452 w 12192000"/>
              <a:gd name="connsiteY107" fmla="*/ 1135782 h 3781151"/>
              <a:gd name="connsiteX108" fmla="*/ 8824768 w 12192000"/>
              <a:gd name="connsiteY108" fmla="*/ 1121217 h 3781151"/>
              <a:gd name="connsiteX109" fmla="*/ 8909609 w 12192000"/>
              <a:gd name="connsiteY109" fmla="*/ 1087532 h 3781151"/>
              <a:gd name="connsiteX110" fmla="*/ 9036318 w 12192000"/>
              <a:gd name="connsiteY110" fmla="*/ 994500 h 3781151"/>
              <a:gd name="connsiteX111" fmla="*/ 9230382 w 12192000"/>
              <a:gd name="connsiteY111" fmla="*/ 955654 h 3781151"/>
              <a:gd name="connsiteX112" fmla="*/ 9286437 w 12192000"/>
              <a:gd name="connsiteY112" fmla="*/ 997858 h 3781151"/>
              <a:gd name="connsiteX113" fmla="*/ 9349089 w 12192000"/>
              <a:gd name="connsiteY113" fmla="*/ 1015184 h 3781151"/>
              <a:gd name="connsiteX114" fmla="*/ 9347314 w 12192000"/>
              <a:gd name="connsiteY114" fmla="*/ 933744 h 3781151"/>
              <a:gd name="connsiteX115" fmla="*/ 9492995 w 12192000"/>
              <a:gd name="connsiteY115" fmla="*/ 830749 h 3781151"/>
              <a:gd name="connsiteX116" fmla="*/ 9568501 w 12192000"/>
              <a:gd name="connsiteY116" fmla="*/ 787793 h 3781151"/>
              <a:gd name="connsiteX117" fmla="*/ 9691686 w 12192000"/>
              <a:gd name="connsiteY117" fmla="*/ 738088 h 3781151"/>
              <a:gd name="connsiteX118" fmla="*/ 9728219 w 12192000"/>
              <a:gd name="connsiteY118" fmla="*/ 719921 h 3781151"/>
              <a:gd name="connsiteX119" fmla="*/ 10080661 w 12192000"/>
              <a:gd name="connsiteY119" fmla="*/ 505423 h 3781151"/>
              <a:gd name="connsiteX120" fmla="*/ 10335073 w 12192000"/>
              <a:gd name="connsiteY120" fmla="*/ 523921 h 3781151"/>
              <a:gd name="connsiteX121" fmla="*/ 10593135 w 12192000"/>
              <a:gd name="connsiteY121" fmla="*/ 467427 h 3781151"/>
              <a:gd name="connsiteX122" fmla="*/ 10655931 w 12192000"/>
              <a:gd name="connsiteY122" fmla="*/ 401632 h 3781151"/>
              <a:gd name="connsiteX123" fmla="*/ 10695298 w 12192000"/>
              <a:gd name="connsiteY123" fmla="*/ 391761 h 3781151"/>
              <a:gd name="connsiteX124" fmla="*/ 10761489 w 12192000"/>
              <a:gd name="connsiteY124" fmla="*/ 380170 h 3781151"/>
              <a:gd name="connsiteX125" fmla="*/ 10853610 w 12192000"/>
              <a:gd name="connsiteY125" fmla="*/ 332449 h 3781151"/>
              <a:gd name="connsiteX126" fmla="*/ 11052930 w 12192000"/>
              <a:gd name="connsiteY126" fmla="*/ 280871 h 3781151"/>
              <a:gd name="connsiteX127" fmla="*/ 11359700 w 12192000"/>
              <a:gd name="connsiteY127" fmla="*/ 158445 h 3781151"/>
              <a:gd name="connsiteX128" fmla="*/ 11672425 w 12192000"/>
              <a:gd name="connsiteY128" fmla="*/ 31452 h 3781151"/>
              <a:gd name="connsiteX129" fmla="*/ 11912086 w 12192000"/>
              <a:gd name="connsiteY129"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8103 w 12192000"/>
              <a:gd name="connsiteY13" fmla="*/ 2801941 h 3781151"/>
              <a:gd name="connsiteX14" fmla="*/ 994062 w 12192000"/>
              <a:gd name="connsiteY14" fmla="*/ 2784559 h 3781151"/>
              <a:gd name="connsiteX15" fmla="*/ 1047040 w 12192000"/>
              <a:gd name="connsiteY15" fmla="*/ 2826828 h 3781151"/>
              <a:gd name="connsiteX16" fmla="*/ 1377085 w 12192000"/>
              <a:gd name="connsiteY16" fmla="*/ 2735410 h 3781151"/>
              <a:gd name="connsiteX17" fmla="*/ 1465015 w 12192000"/>
              <a:gd name="connsiteY17" fmla="*/ 2734757 h 3781151"/>
              <a:gd name="connsiteX18" fmla="*/ 1535004 w 12192000"/>
              <a:gd name="connsiteY18" fmla="*/ 2687835 h 3781151"/>
              <a:gd name="connsiteX19" fmla="*/ 1679251 w 12192000"/>
              <a:gd name="connsiteY19" fmla="*/ 2712367 h 3781151"/>
              <a:gd name="connsiteX20" fmla="*/ 1865161 w 12192000"/>
              <a:gd name="connsiteY20" fmla="*/ 2663121 h 3781151"/>
              <a:gd name="connsiteX21" fmla="*/ 1977927 w 12192000"/>
              <a:gd name="connsiteY21" fmla="*/ 2642448 h 3781151"/>
              <a:gd name="connsiteX22" fmla="*/ 2023175 w 12192000"/>
              <a:gd name="connsiteY22" fmla="*/ 2648402 h 3781151"/>
              <a:gd name="connsiteX23" fmla="*/ 2040685 w 12192000"/>
              <a:gd name="connsiteY23" fmla="*/ 2652651 h 3781151"/>
              <a:gd name="connsiteX24" fmla="*/ 2057102 w 12192000"/>
              <a:gd name="connsiteY24" fmla="*/ 2645758 h 3781151"/>
              <a:gd name="connsiteX25" fmla="*/ 2052057 w 12192000"/>
              <a:gd name="connsiteY25" fmla="*/ 2618002 h 3781151"/>
              <a:gd name="connsiteX26" fmla="*/ 2052988 w 12192000"/>
              <a:gd name="connsiteY26" fmla="*/ 2617321 h 3781151"/>
              <a:gd name="connsiteX27" fmla="*/ 2075835 w 12192000"/>
              <a:gd name="connsiteY27" fmla="*/ 2625051 h 3781151"/>
              <a:gd name="connsiteX28" fmla="*/ 2105280 w 12192000"/>
              <a:gd name="connsiteY28" fmla="*/ 2621772 h 3781151"/>
              <a:gd name="connsiteX29" fmla="*/ 2271487 w 12192000"/>
              <a:gd name="connsiteY29" fmla="*/ 2559602 h 3781151"/>
              <a:gd name="connsiteX30" fmla="*/ 2450874 w 12192000"/>
              <a:gd name="connsiteY30" fmla="*/ 2540963 h 3781151"/>
              <a:gd name="connsiteX31" fmla="*/ 2507266 w 12192000"/>
              <a:gd name="connsiteY31" fmla="*/ 2511976 h 3781151"/>
              <a:gd name="connsiteX32" fmla="*/ 2641503 w 12192000"/>
              <a:gd name="connsiteY32" fmla="*/ 2426341 h 3781151"/>
              <a:gd name="connsiteX33" fmla="*/ 2817182 w 12192000"/>
              <a:gd name="connsiteY33" fmla="*/ 2265557 h 3781151"/>
              <a:gd name="connsiteX34" fmla="*/ 2957554 w 12192000"/>
              <a:gd name="connsiteY34" fmla="*/ 2180877 h 3781151"/>
              <a:gd name="connsiteX35" fmla="*/ 3003677 w 12192000"/>
              <a:gd name="connsiteY35" fmla="*/ 2154878 h 3781151"/>
              <a:gd name="connsiteX36" fmla="*/ 3046876 w 12192000"/>
              <a:gd name="connsiteY36" fmla="*/ 2081296 h 3781151"/>
              <a:gd name="connsiteX37" fmla="*/ 3303290 w 12192000"/>
              <a:gd name="connsiteY37" fmla="*/ 1995084 h 3781151"/>
              <a:gd name="connsiteX38" fmla="*/ 3395602 w 12192000"/>
              <a:gd name="connsiteY38" fmla="*/ 1893639 h 3781151"/>
              <a:gd name="connsiteX39" fmla="*/ 3430100 w 12192000"/>
              <a:gd name="connsiteY39" fmla="*/ 1867444 h 3781151"/>
              <a:gd name="connsiteX40" fmla="*/ 3437914 w 12192000"/>
              <a:gd name="connsiteY40" fmla="*/ 1869491 h 3781151"/>
              <a:gd name="connsiteX41" fmla="*/ 3438972 w 12192000"/>
              <a:gd name="connsiteY41" fmla="*/ 1871208 h 3781151"/>
              <a:gd name="connsiteX42" fmla="*/ 3547723 w 12192000"/>
              <a:gd name="connsiteY42" fmla="*/ 1831216 h 3781151"/>
              <a:gd name="connsiteX43" fmla="*/ 3572350 w 12192000"/>
              <a:gd name="connsiteY43" fmla="*/ 1826069 h 3781151"/>
              <a:gd name="connsiteX44" fmla="*/ 3575291 w 12192000"/>
              <a:gd name="connsiteY44" fmla="*/ 1827289 h 3781151"/>
              <a:gd name="connsiteX45" fmla="*/ 3595183 w 12192000"/>
              <a:gd name="connsiteY45" fmla="*/ 1816299 h 3781151"/>
              <a:gd name="connsiteX46" fmla="*/ 3611353 w 12192000"/>
              <a:gd name="connsiteY46" fmla="*/ 1798929 h 3781151"/>
              <a:gd name="connsiteX47" fmla="*/ 3825586 w 12192000"/>
              <a:gd name="connsiteY47" fmla="*/ 1798552 h 3781151"/>
              <a:gd name="connsiteX48" fmla="*/ 4166327 w 12192000"/>
              <a:gd name="connsiteY48" fmla="*/ 1747015 h 3781151"/>
              <a:gd name="connsiteX49" fmla="*/ 4437661 w 12192000"/>
              <a:gd name="connsiteY49" fmla="*/ 1663068 h 3781151"/>
              <a:gd name="connsiteX50" fmla="*/ 4510862 w 12192000"/>
              <a:gd name="connsiteY50" fmla="*/ 1665514 h 3781151"/>
              <a:gd name="connsiteX51" fmla="*/ 4573217 w 12192000"/>
              <a:gd name="connsiteY51" fmla="*/ 1633854 h 3781151"/>
              <a:gd name="connsiteX52" fmla="*/ 4605137 w 12192000"/>
              <a:gd name="connsiteY52" fmla="*/ 1644474 h 3781151"/>
              <a:gd name="connsiteX53" fmla="*/ 4623509 w 12192000"/>
              <a:gd name="connsiteY53" fmla="*/ 1643919 h 3781151"/>
              <a:gd name="connsiteX54" fmla="*/ 4629310 w 12192000"/>
              <a:gd name="connsiteY54" fmla="*/ 1653854 h 3781151"/>
              <a:gd name="connsiteX55" fmla="*/ 4657404 w 12192000"/>
              <a:gd name="connsiteY55" fmla="*/ 1660247 h 3781151"/>
              <a:gd name="connsiteX56" fmla="*/ 4691044 w 12192000"/>
              <a:gd name="connsiteY56" fmla="*/ 1656408 h 3781151"/>
              <a:gd name="connsiteX57" fmla="*/ 4850032 w 12192000"/>
              <a:gd name="connsiteY57" fmla="*/ 1626917 h 3781151"/>
              <a:gd name="connsiteX58" fmla="*/ 4945654 w 12192000"/>
              <a:gd name="connsiteY58" fmla="*/ 1615689 h 3781151"/>
              <a:gd name="connsiteX59" fmla="*/ 4982770 w 12192000"/>
              <a:gd name="connsiteY59" fmla="*/ 1621504 h 3781151"/>
              <a:gd name="connsiteX60" fmla="*/ 5034068 w 12192000"/>
              <a:gd name="connsiteY60" fmla="*/ 1622846 h 3781151"/>
              <a:gd name="connsiteX61" fmla="*/ 5157133 w 12192000"/>
              <a:gd name="connsiteY61" fmla="*/ 1608775 h 3781151"/>
              <a:gd name="connsiteX62" fmla="*/ 5331645 w 12192000"/>
              <a:gd name="connsiteY62" fmla="*/ 1590152 h 3781151"/>
              <a:gd name="connsiteX63" fmla="*/ 5339977 w 12192000"/>
              <a:gd name="connsiteY63" fmla="*/ 1596841 h 3781151"/>
              <a:gd name="connsiteX64" fmla="*/ 5400314 w 12192000"/>
              <a:gd name="connsiteY64" fmla="*/ 1588177 h 3781151"/>
              <a:gd name="connsiteX65" fmla="*/ 5607257 w 12192000"/>
              <a:gd name="connsiteY65" fmla="*/ 1505972 h 3781151"/>
              <a:gd name="connsiteX66" fmla="*/ 5725292 w 12192000"/>
              <a:gd name="connsiteY66" fmla="*/ 1490473 h 3781151"/>
              <a:gd name="connsiteX67" fmla="*/ 5767898 w 12192000"/>
              <a:gd name="connsiteY67" fmla="*/ 1493335 h 3781151"/>
              <a:gd name="connsiteX68" fmla="*/ 5839240 w 12192000"/>
              <a:gd name="connsiteY68" fmla="*/ 1497610 h 3781151"/>
              <a:gd name="connsiteX69" fmla="*/ 5905402 w 12192000"/>
              <a:gd name="connsiteY69" fmla="*/ 1514878 h 3781151"/>
              <a:gd name="connsiteX70" fmla="*/ 5964698 w 12192000"/>
              <a:gd name="connsiteY70" fmla="*/ 1489113 h 3781151"/>
              <a:gd name="connsiteX71" fmla="*/ 6017881 w 12192000"/>
              <a:gd name="connsiteY71" fmla="*/ 1478726 h 3781151"/>
              <a:gd name="connsiteX72" fmla="*/ 6023244 w 12192000"/>
              <a:gd name="connsiteY72" fmla="*/ 1485861 h 3781151"/>
              <a:gd name="connsiteX73" fmla="*/ 6030193 w 12192000"/>
              <a:gd name="connsiteY73" fmla="*/ 1485330 h 3781151"/>
              <a:gd name="connsiteX74" fmla="*/ 6032755 w 12192000"/>
              <a:gd name="connsiteY74" fmla="*/ 1476614 h 3781151"/>
              <a:gd name="connsiteX75" fmla="*/ 6114491 w 12192000"/>
              <a:gd name="connsiteY75" fmla="*/ 1435020 h 3781151"/>
              <a:gd name="connsiteX76" fmla="*/ 6228089 w 12192000"/>
              <a:gd name="connsiteY76" fmla="*/ 1392213 h 3781151"/>
              <a:gd name="connsiteX77" fmla="*/ 6266132 w 12192000"/>
              <a:gd name="connsiteY77" fmla="*/ 1396181 h 3781151"/>
              <a:gd name="connsiteX78" fmla="*/ 6266284 w 12192000"/>
              <a:gd name="connsiteY78" fmla="*/ 1396172 h 3781151"/>
              <a:gd name="connsiteX79" fmla="*/ 6267815 w 12192000"/>
              <a:gd name="connsiteY79" fmla="*/ 1401423 h 3781151"/>
              <a:gd name="connsiteX80" fmla="*/ 6277660 w 12192000"/>
              <a:gd name="connsiteY80" fmla="*/ 1400632 h 3781151"/>
              <a:gd name="connsiteX81" fmla="*/ 6290206 w 12192000"/>
              <a:gd name="connsiteY81" fmla="*/ 1395045 h 3781151"/>
              <a:gd name="connsiteX82" fmla="*/ 6318021 w 12192000"/>
              <a:gd name="connsiteY82" fmla="*/ 1401415 h 3781151"/>
              <a:gd name="connsiteX83" fmla="*/ 6319318 w 12192000"/>
              <a:gd name="connsiteY83" fmla="*/ 1402047 h 3781151"/>
              <a:gd name="connsiteX84" fmla="*/ 6391161 w 12192000"/>
              <a:gd name="connsiteY84" fmla="*/ 1439443 h 3781151"/>
              <a:gd name="connsiteX85" fmla="*/ 6458507 w 12192000"/>
              <a:gd name="connsiteY85" fmla="*/ 1506631 h 3781151"/>
              <a:gd name="connsiteX86" fmla="*/ 6567007 w 12192000"/>
              <a:gd name="connsiteY86" fmla="*/ 1543856 h 3781151"/>
              <a:gd name="connsiteX87" fmla="*/ 6607554 w 12192000"/>
              <a:gd name="connsiteY87" fmla="*/ 1553791 h 3781151"/>
              <a:gd name="connsiteX88" fmla="*/ 6731017 w 12192000"/>
              <a:gd name="connsiteY88" fmla="*/ 1571341 h 3781151"/>
              <a:gd name="connsiteX89" fmla="*/ 6734116 w 12192000"/>
              <a:gd name="connsiteY89" fmla="*/ 1568435 h 3781151"/>
              <a:gd name="connsiteX90" fmla="*/ 6918249 w 12192000"/>
              <a:gd name="connsiteY90" fmla="*/ 1468691 h 3781151"/>
              <a:gd name="connsiteX91" fmla="*/ 7067518 w 12192000"/>
              <a:gd name="connsiteY91" fmla="*/ 1422257 h 3781151"/>
              <a:gd name="connsiteX92" fmla="*/ 7124203 w 12192000"/>
              <a:gd name="connsiteY92" fmla="*/ 1416853 h 3781151"/>
              <a:gd name="connsiteX93" fmla="*/ 7218949 w 12192000"/>
              <a:gd name="connsiteY93" fmla="*/ 1407112 h 3781151"/>
              <a:gd name="connsiteX94" fmla="*/ 7298895 w 12192000"/>
              <a:gd name="connsiteY94" fmla="*/ 1427110 h 3781151"/>
              <a:gd name="connsiteX95" fmla="*/ 7374497 w 12192000"/>
              <a:gd name="connsiteY95" fmla="*/ 1408155 h 3781151"/>
              <a:gd name="connsiteX96" fmla="*/ 7380250 w 12192000"/>
              <a:gd name="connsiteY96" fmla="*/ 1368474 h 3781151"/>
              <a:gd name="connsiteX97" fmla="*/ 7464957 w 12192000"/>
              <a:gd name="connsiteY97" fmla="*/ 1359648 h 3781151"/>
              <a:gd name="connsiteX98" fmla="*/ 7594747 w 12192000"/>
              <a:gd name="connsiteY98" fmla="*/ 1350130 h 3781151"/>
              <a:gd name="connsiteX99" fmla="*/ 7666555 w 12192000"/>
              <a:gd name="connsiteY99" fmla="*/ 1335529 h 3781151"/>
              <a:gd name="connsiteX100" fmla="*/ 7866007 w 12192000"/>
              <a:gd name="connsiteY100" fmla="*/ 1305544 h 3781151"/>
              <a:gd name="connsiteX101" fmla="*/ 8068308 w 12192000"/>
              <a:gd name="connsiteY101" fmla="*/ 1283051 h 3781151"/>
              <a:gd name="connsiteX102" fmla="*/ 8202385 w 12192000"/>
              <a:gd name="connsiteY102" fmla="*/ 1312300 h 3781151"/>
              <a:gd name="connsiteX103" fmla="*/ 8367138 w 12192000"/>
              <a:gd name="connsiteY103" fmla="*/ 1289211 h 3781151"/>
              <a:gd name="connsiteX104" fmla="*/ 8396799 w 12192000"/>
              <a:gd name="connsiteY104" fmla="*/ 1291584 h 3781151"/>
              <a:gd name="connsiteX105" fmla="*/ 8431415 w 12192000"/>
              <a:gd name="connsiteY105" fmla="*/ 1275098 h 3781151"/>
              <a:gd name="connsiteX106" fmla="*/ 8569515 w 12192000"/>
              <a:gd name="connsiteY106" fmla="*/ 1207037 h 3781151"/>
              <a:gd name="connsiteX107" fmla="*/ 8672452 w 12192000"/>
              <a:gd name="connsiteY107" fmla="*/ 1135782 h 3781151"/>
              <a:gd name="connsiteX108" fmla="*/ 8824768 w 12192000"/>
              <a:gd name="connsiteY108" fmla="*/ 1121217 h 3781151"/>
              <a:gd name="connsiteX109" fmla="*/ 8909609 w 12192000"/>
              <a:gd name="connsiteY109" fmla="*/ 1087532 h 3781151"/>
              <a:gd name="connsiteX110" fmla="*/ 9036318 w 12192000"/>
              <a:gd name="connsiteY110" fmla="*/ 994500 h 3781151"/>
              <a:gd name="connsiteX111" fmla="*/ 9230382 w 12192000"/>
              <a:gd name="connsiteY111" fmla="*/ 955654 h 3781151"/>
              <a:gd name="connsiteX112" fmla="*/ 9286437 w 12192000"/>
              <a:gd name="connsiteY112" fmla="*/ 997858 h 3781151"/>
              <a:gd name="connsiteX113" fmla="*/ 9349089 w 12192000"/>
              <a:gd name="connsiteY113" fmla="*/ 1015184 h 3781151"/>
              <a:gd name="connsiteX114" fmla="*/ 9347314 w 12192000"/>
              <a:gd name="connsiteY114" fmla="*/ 933744 h 3781151"/>
              <a:gd name="connsiteX115" fmla="*/ 9492995 w 12192000"/>
              <a:gd name="connsiteY115" fmla="*/ 830749 h 3781151"/>
              <a:gd name="connsiteX116" fmla="*/ 9568501 w 12192000"/>
              <a:gd name="connsiteY116" fmla="*/ 787793 h 3781151"/>
              <a:gd name="connsiteX117" fmla="*/ 9691686 w 12192000"/>
              <a:gd name="connsiteY117" fmla="*/ 738088 h 3781151"/>
              <a:gd name="connsiteX118" fmla="*/ 9728219 w 12192000"/>
              <a:gd name="connsiteY118" fmla="*/ 719921 h 3781151"/>
              <a:gd name="connsiteX119" fmla="*/ 10080661 w 12192000"/>
              <a:gd name="connsiteY119" fmla="*/ 505423 h 3781151"/>
              <a:gd name="connsiteX120" fmla="*/ 10335073 w 12192000"/>
              <a:gd name="connsiteY120" fmla="*/ 523921 h 3781151"/>
              <a:gd name="connsiteX121" fmla="*/ 10593135 w 12192000"/>
              <a:gd name="connsiteY121" fmla="*/ 467427 h 3781151"/>
              <a:gd name="connsiteX122" fmla="*/ 10655931 w 12192000"/>
              <a:gd name="connsiteY122" fmla="*/ 401632 h 3781151"/>
              <a:gd name="connsiteX123" fmla="*/ 10695298 w 12192000"/>
              <a:gd name="connsiteY123" fmla="*/ 391761 h 3781151"/>
              <a:gd name="connsiteX124" fmla="*/ 10761489 w 12192000"/>
              <a:gd name="connsiteY124" fmla="*/ 380170 h 3781151"/>
              <a:gd name="connsiteX125" fmla="*/ 10853610 w 12192000"/>
              <a:gd name="connsiteY125" fmla="*/ 332449 h 3781151"/>
              <a:gd name="connsiteX126" fmla="*/ 11052930 w 12192000"/>
              <a:gd name="connsiteY126" fmla="*/ 280871 h 3781151"/>
              <a:gd name="connsiteX127" fmla="*/ 11359700 w 12192000"/>
              <a:gd name="connsiteY127" fmla="*/ 158445 h 3781151"/>
              <a:gd name="connsiteX128" fmla="*/ 11672425 w 12192000"/>
              <a:gd name="connsiteY128" fmla="*/ 31452 h 3781151"/>
              <a:gd name="connsiteX129" fmla="*/ 11912086 w 12192000"/>
              <a:gd name="connsiteY129"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8103 w 12192000"/>
              <a:gd name="connsiteY13" fmla="*/ 280194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535004 w 12192000"/>
              <a:gd name="connsiteY17" fmla="*/ 2687835 h 3781151"/>
              <a:gd name="connsiteX18" fmla="*/ 1679251 w 12192000"/>
              <a:gd name="connsiteY18" fmla="*/ 2712367 h 3781151"/>
              <a:gd name="connsiteX19" fmla="*/ 1865161 w 12192000"/>
              <a:gd name="connsiteY19" fmla="*/ 2663121 h 3781151"/>
              <a:gd name="connsiteX20" fmla="*/ 1977927 w 12192000"/>
              <a:gd name="connsiteY20" fmla="*/ 2642448 h 3781151"/>
              <a:gd name="connsiteX21" fmla="*/ 2023175 w 12192000"/>
              <a:gd name="connsiteY21" fmla="*/ 2648402 h 3781151"/>
              <a:gd name="connsiteX22" fmla="*/ 2040685 w 12192000"/>
              <a:gd name="connsiteY22" fmla="*/ 2652651 h 3781151"/>
              <a:gd name="connsiteX23" fmla="*/ 2057102 w 12192000"/>
              <a:gd name="connsiteY23" fmla="*/ 2645758 h 3781151"/>
              <a:gd name="connsiteX24" fmla="*/ 2052057 w 12192000"/>
              <a:gd name="connsiteY24" fmla="*/ 2618002 h 3781151"/>
              <a:gd name="connsiteX25" fmla="*/ 2052988 w 12192000"/>
              <a:gd name="connsiteY25" fmla="*/ 2617321 h 3781151"/>
              <a:gd name="connsiteX26" fmla="*/ 2075835 w 12192000"/>
              <a:gd name="connsiteY26" fmla="*/ 2625051 h 3781151"/>
              <a:gd name="connsiteX27" fmla="*/ 2105280 w 12192000"/>
              <a:gd name="connsiteY27" fmla="*/ 2621772 h 3781151"/>
              <a:gd name="connsiteX28" fmla="*/ 2271487 w 12192000"/>
              <a:gd name="connsiteY28" fmla="*/ 2559602 h 3781151"/>
              <a:gd name="connsiteX29" fmla="*/ 2450874 w 12192000"/>
              <a:gd name="connsiteY29" fmla="*/ 2540963 h 3781151"/>
              <a:gd name="connsiteX30" fmla="*/ 2507266 w 12192000"/>
              <a:gd name="connsiteY30" fmla="*/ 2511976 h 3781151"/>
              <a:gd name="connsiteX31" fmla="*/ 2641503 w 12192000"/>
              <a:gd name="connsiteY31" fmla="*/ 2426341 h 3781151"/>
              <a:gd name="connsiteX32" fmla="*/ 2817182 w 12192000"/>
              <a:gd name="connsiteY32" fmla="*/ 2265557 h 3781151"/>
              <a:gd name="connsiteX33" fmla="*/ 2957554 w 12192000"/>
              <a:gd name="connsiteY33" fmla="*/ 2180877 h 3781151"/>
              <a:gd name="connsiteX34" fmla="*/ 3003677 w 12192000"/>
              <a:gd name="connsiteY34" fmla="*/ 2154878 h 3781151"/>
              <a:gd name="connsiteX35" fmla="*/ 3046876 w 12192000"/>
              <a:gd name="connsiteY35" fmla="*/ 2081296 h 3781151"/>
              <a:gd name="connsiteX36" fmla="*/ 3303290 w 12192000"/>
              <a:gd name="connsiteY36" fmla="*/ 1995084 h 3781151"/>
              <a:gd name="connsiteX37" fmla="*/ 3395602 w 12192000"/>
              <a:gd name="connsiteY37" fmla="*/ 1893639 h 3781151"/>
              <a:gd name="connsiteX38" fmla="*/ 3430100 w 12192000"/>
              <a:gd name="connsiteY38" fmla="*/ 1867444 h 3781151"/>
              <a:gd name="connsiteX39" fmla="*/ 3437914 w 12192000"/>
              <a:gd name="connsiteY39" fmla="*/ 1869491 h 3781151"/>
              <a:gd name="connsiteX40" fmla="*/ 3438972 w 12192000"/>
              <a:gd name="connsiteY40" fmla="*/ 1871208 h 3781151"/>
              <a:gd name="connsiteX41" fmla="*/ 3547723 w 12192000"/>
              <a:gd name="connsiteY41" fmla="*/ 1831216 h 3781151"/>
              <a:gd name="connsiteX42" fmla="*/ 3572350 w 12192000"/>
              <a:gd name="connsiteY42" fmla="*/ 1826069 h 3781151"/>
              <a:gd name="connsiteX43" fmla="*/ 3575291 w 12192000"/>
              <a:gd name="connsiteY43" fmla="*/ 1827289 h 3781151"/>
              <a:gd name="connsiteX44" fmla="*/ 3595183 w 12192000"/>
              <a:gd name="connsiteY44" fmla="*/ 1816299 h 3781151"/>
              <a:gd name="connsiteX45" fmla="*/ 3611353 w 12192000"/>
              <a:gd name="connsiteY45" fmla="*/ 1798929 h 3781151"/>
              <a:gd name="connsiteX46" fmla="*/ 3825586 w 12192000"/>
              <a:gd name="connsiteY46" fmla="*/ 1798552 h 3781151"/>
              <a:gd name="connsiteX47" fmla="*/ 4166327 w 12192000"/>
              <a:gd name="connsiteY47" fmla="*/ 1747015 h 3781151"/>
              <a:gd name="connsiteX48" fmla="*/ 4437661 w 12192000"/>
              <a:gd name="connsiteY48" fmla="*/ 1663068 h 3781151"/>
              <a:gd name="connsiteX49" fmla="*/ 4510862 w 12192000"/>
              <a:gd name="connsiteY49" fmla="*/ 1665514 h 3781151"/>
              <a:gd name="connsiteX50" fmla="*/ 4573217 w 12192000"/>
              <a:gd name="connsiteY50" fmla="*/ 1633854 h 3781151"/>
              <a:gd name="connsiteX51" fmla="*/ 4605137 w 12192000"/>
              <a:gd name="connsiteY51" fmla="*/ 1644474 h 3781151"/>
              <a:gd name="connsiteX52" fmla="*/ 4623509 w 12192000"/>
              <a:gd name="connsiteY52" fmla="*/ 1643919 h 3781151"/>
              <a:gd name="connsiteX53" fmla="*/ 4629310 w 12192000"/>
              <a:gd name="connsiteY53" fmla="*/ 1653854 h 3781151"/>
              <a:gd name="connsiteX54" fmla="*/ 4657404 w 12192000"/>
              <a:gd name="connsiteY54" fmla="*/ 1660247 h 3781151"/>
              <a:gd name="connsiteX55" fmla="*/ 4691044 w 12192000"/>
              <a:gd name="connsiteY55" fmla="*/ 1656408 h 3781151"/>
              <a:gd name="connsiteX56" fmla="*/ 4850032 w 12192000"/>
              <a:gd name="connsiteY56" fmla="*/ 1626917 h 3781151"/>
              <a:gd name="connsiteX57" fmla="*/ 4945654 w 12192000"/>
              <a:gd name="connsiteY57" fmla="*/ 1615689 h 3781151"/>
              <a:gd name="connsiteX58" fmla="*/ 4982770 w 12192000"/>
              <a:gd name="connsiteY58" fmla="*/ 1621504 h 3781151"/>
              <a:gd name="connsiteX59" fmla="*/ 5034068 w 12192000"/>
              <a:gd name="connsiteY59" fmla="*/ 1622846 h 3781151"/>
              <a:gd name="connsiteX60" fmla="*/ 5157133 w 12192000"/>
              <a:gd name="connsiteY60" fmla="*/ 1608775 h 3781151"/>
              <a:gd name="connsiteX61" fmla="*/ 5331645 w 12192000"/>
              <a:gd name="connsiteY61" fmla="*/ 1590152 h 3781151"/>
              <a:gd name="connsiteX62" fmla="*/ 5339977 w 12192000"/>
              <a:gd name="connsiteY62" fmla="*/ 1596841 h 3781151"/>
              <a:gd name="connsiteX63" fmla="*/ 5400314 w 12192000"/>
              <a:gd name="connsiteY63" fmla="*/ 1588177 h 3781151"/>
              <a:gd name="connsiteX64" fmla="*/ 5607257 w 12192000"/>
              <a:gd name="connsiteY64" fmla="*/ 1505972 h 3781151"/>
              <a:gd name="connsiteX65" fmla="*/ 5725292 w 12192000"/>
              <a:gd name="connsiteY65" fmla="*/ 1490473 h 3781151"/>
              <a:gd name="connsiteX66" fmla="*/ 5767898 w 12192000"/>
              <a:gd name="connsiteY66" fmla="*/ 1493335 h 3781151"/>
              <a:gd name="connsiteX67" fmla="*/ 5839240 w 12192000"/>
              <a:gd name="connsiteY67" fmla="*/ 1497610 h 3781151"/>
              <a:gd name="connsiteX68" fmla="*/ 5905402 w 12192000"/>
              <a:gd name="connsiteY68" fmla="*/ 1514878 h 3781151"/>
              <a:gd name="connsiteX69" fmla="*/ 5964698 w 12192000"/>
              <a:gd name="connsiteY69" fmla="*/ 1489113 h 3781151"/>
              <a:gd name="connsiteX70" fmla="*/ 6017881 w 12192000"/>
              <a:gd name="connsiteY70" fmla="*/ 1478726 h 3781151"/>
              <a:gd name="connsiteX71" fmla="*/ 6023244 w 12192000"/>
              <a:gd name="connsiteY71" fmla="*/ 1485861 h 3781151"/>
              <a:gd name="connsiteX72" fmla="*/ 6030193 w 12192000"/>
              <a:gd name="connsiteY72" fmla="*/ 1485330 h 3781151"/>
              <a:gd name="connsiteX73" fmla="*/ 6032755 w 12192000"/>
              <a:gd name="connsiteY73" fmla="*/ 1476614 h 3781151"/>
              <a:gd name="connsiteX74" fmla="*/ 6114491 w 12192000"/>
              <a:gd name="connsiteY74" fmla="*/ 1435020 h 3781151"/>
              <a:gd name="connsiteX75" fmla="*/ 6228089 w 12192000"/>
              <a:gd name="connsiteY75" fmla="*/ 1392213 h 3781151"/>
              <a:gd name="connsiteX76" fmla="*/ 6266132 w 12192000"/>
              <a:gd name="connsiteY76" fmla="*/ 1396181 h 3781151"/>
              <a:gd name="connsiteX77" fmla="*/ 6266284 w 12192000"/>
              <a:gd name="connsiteY77" fmla="*/ 1396172 h 3781151"/>
              <a:gd name="connsiteX78" fmla="*/ 6267815 w 12192000"/>
              <a:gd name="connsiteY78" fmla="*/ 1401423 h 3781151"/>
              <a:gd name="connsiteX79" fmla="*/ 6277660 w 12192000"/>
              <a:gd name="connsiteY79" fmla="*/ 1400632 h 3781151"/>
              <a:gd name="connsiteX80" fmla="*/ 6290206 w 12192000"/>
              <a:gd name="connsiteY80" fmla="*/ 1395045 h 3781151"/>
              <a:gd name="connsiteX81" fmla="*/ 6318021 w 12192000"/>
              <a:gd name="connsiteY81" fmla="*/ 1401415 h 3781151"/>
              <a:gd name="connsiteX82" fmla="*/ 6319318 w 12192000"/>
              <a:gd name="connsiteY82" fmla="*/ 1402047 h 3781151"/>
              <a:gd name="connsiteX83" fmla="*/ 6391161 w 12192000"/>
              <a:gd name="connsiteY83" fmla="*/ 1439443 h 3781151"/>
              <a:gd name="connsiteX84" fmla="*/ 6458507 w 12192000"/>
              <a:gd name="connsiteY84" fmla="*/ 1506631 h 3781151"/>
              <a:gd name="connsiteX85" fmla="*/ 6567007 w 12192000"/>
              <a:gd name="connsiteY85" fmla="*/ 1543856 h 3781151"/>
              <a:gd name="connsiteX86" fmla="*/ 6607554 w 12192000"/>
              <a:gd name="connsiteY86" fmla="*/ 1553791 h 3781151"/>
              <a:gd name="connsiteX87" fmla="*/ 6731017 w 12192000"/>
              <a:gd name="connsiteY87" fmla="*/ 1571341 h 3781151"/>
              <a:gd name="connsiteX88" fmla="*/ 6734116 w 12192000"/>
              <a:gd name="connsiteY88" fmla="*/ 1568435 h 3781151"/>
              <a:gd name="connsiteX89" fmla="*/ 6918249 w 12192000"/>
              <a:gd name="connsiteY89" fmla="*/ 1468691 h 3781151"/>
              <a:gd name="connsiteX90" fmla="*/ 7067518 w 12192000"/>
              <a:gd name="connsiteY90" fmla="*/ 1422257 h 3781151"/>
              <a:gd name="connsiteX91" fmla="*/ 7124203 w 12192000"/>
              <a:gd name="connsiteY91" fmla="*/ 1416853 h 3781151"/>
              <a:gd name="connsiteX92" fmla="*/ 7218949 w 12192000"/>
              <a:gd name="connsiteY92" fmla="*/ 1407112 h 3781151"/>
              <a:gd name="connsiteX93" fmla="*/ 7298895 w 12192000"/>
              <a:gd name="connsiteY93" fmla="*/ 1427110 h 3781151"/>
              <a:gd name="connsiteX94" fmla="*/ 7374497 w 12192000"/>
              <a:gd name="connsiteY94" fmla="*/ 1408155 h 3781151"/>
              <a:gd name="connsiteX95" fmla="*/ 7380250 w 12192000"/>
              <a:gd name="connsiteY95" fmla="*/ 1368474 h 3781151"/>
              <a:gd name="connsiteX96" fmla="*/ 7464957 w 12192000"/>
              <a:gd name="connsiteY96" fmla="*/ 1359648 h 3781151"/>
              <a:gd name="connsiteX97" fmla="*/ 7594747 w 12192000"/>
              <a:gd name="connsiteY97" fmla="*/ 1350130 h 3781151"/>
              <a:gd name="connsiteX98" fmla="*/ 7666555 w 12192000"/>
              <a:gd name="connsiteY98" fmla="*/ 1335529 h 3781151"/>
              <a:gd name="connsiteX99" fmla="*/ 7866007 w 12192000"/>
              <a:gd name="connsiteY99" fmla="*/ 1305544 h 3781151"/>
              <a:gd name="connsiteX100" fmla="*/ 8068308 w 12192000"/>
              <a:gd name="connsiteY100" fmla="*/ 1283051 h 3781151"/>
              <a:gd name="connsiteX101" fmla="*/ 8202385 w 12192000"/>
              <a:gd name="connsiteY101" fmla="*/ 1312300 h 3781151"/>
              <a:gd name="connsiteX102" fmla="*/ 8367138 w 12192000"/>
              <a:gd name="connsiteY102" fmla="*/ 1289211 h 3781151"/>
              <a:gd name="connsiteX103" fmla="*/ 8396799 w 12192000"/>
              <a:gd name="connsiteY103" fmla="*/ 1291584 h 3781151"/>
              <a:gd name="connsiteX104" fmla="*/ 8431415 w 12192000"/>
              <a:gd name="connsiteY104" fmla="*/ 1275098 h 3781151"/>
              <a:gd name="connsiteX105" fmla="*/ 8569515 w 12192000"/>
              <a:gd name="connsiteY105" fmla="*/ 1207037 h 3781151"/>
              <a:gd name="connsiteX106" fmla="*/ 8672452 w 12192000"/>
              <a:gd name="connsiteY106" fmla="*/ 1135782 h 3781151"/>
              <a:gd name="connsiteX107" fmla="*/ 8824768 w 12192000"/>
              <a:gd name="connsiteY107" fmla="*/ 1121217 h 3781151"/>
              <a:gd name="connsiteX108" fmla="*/ 8909609 w 12192000"/>
              <a:gd name="connsiteY108" fmla="*/ 1087532 h 3781151"/>
              <a:gd name="connsiteX109" fmla="*/ 9036318 w 12192000"/>
              <a:gd name="connsiteY109" fmla="*/ 994500 h 3781151"/>
              <a:gd name="connsiteX110" fmla="*/ 9230382 w 12192000"/>
              <a:gd name="connsiteY110" fmla="*/ 955654 h 3781151"/>
              <a:gd name="connsiteX111" fmla="*/ 9286437 w 12192000"/>
              <a:gd name="connsiteY111" fmla="*/ 997858 h 3781151"/>
              <a:gd name="connsiteX112" fmla="*/ 9349089 w 12192000"/>
              <a:gd name="connsiteY112" fmla="*/ 1015184 h 3781151"/>
              <a:gd name="connsiteX113" fmla="*/ 9347314 w 12192000"/>
              <a:gd name="connsiteY113" fmla="*/ 933744 h 3781151"/>
              <a:gd name="connsiteX114" fmla="*/ 9492995 w 12192000"/>
              <a:gd name="connsiteY114" fmla="*/ 830749 h 3781151"/>
              <a:gd name="connsiteX115" fmla="*/ 9568501 w 12192000"/>
              <a:gd name="connsiteY115" fmla="*/ 787793 h 3781151"/>
              <a:gd name="connsiteX116" fmla="*/ 9691686 w 12192000"/>
              <a:gd name="connsiteY116" fmla="*/ 738088 h 3781151"/>
              <a:gd name="connsiteX117" fmla="*/ 9728219 w 12192000"/>
              <a:gd name="connsiteY117" fmla="*/ 719921 h 3781151"/>
              <a:gd name="connsiteX118" fmla="*/ 10080661 w 12192000"/>
              <a:gd name="connsiteY118" fmla="*/ 505423 h 3781151"/>
              <a:gd name="connsiteX119" fmla="*/ 10335073 w 12192000"/>
              <a:gd name="connsiteY119" fmla="*/ 523921 h 3781151"/>
              <a:gd name="connsiteX120" fmla="*/ 10593135 w 12192000"/>
              <a:gd name="connsiteY120" fmla="*/ 467427 h 3781151"/>
              <a:gd name="connsiteX121" fmla="*/ 10655931 w 12192000"/>
              <a:gd name="connsiteY121" fmla="*/ 401632 h 3781151"/>
              <a:gd name="connsiteX122" fmla="*/ 10695298 w 12192000"/>
              <a:gd name="connsiteY122" fmla="*/ 391761 h 3781151"/>
              <a:gd name="connsiteX123" fmla="*/ 10761489 w 12192000"/>
              <a:gd name="connsiteY123" fmla="*/ 380170 h 3781151"/>
              <a:gd name="connsiteX124" fmla="*/ 10853610 w 12192000"/>
              <a:gd name="connsiteY124" fmla="*/ 332449 h 3781151"/>
              <a:gd name="connsiteX125" fmla="*/ 11052930 w 12192000"/>
              <a:gd name="connsiteY125" fmla="*/ 280871 h 3781151"/>
              <a:gd name="connsiteX126" fmla="*/ 11359700 w 12192000"/>
              <a:gd name="connsiteY126" fmla="*/ 158445 h 3781151"/>
              <a:gd name="connsiteX127" fmla="*/ 11672425 w 12192000"/>
              <a:gd name="connsiteY127" fmla="*/ 31452 h 3781151"/>
              <a:gd name="connsiteX128" fmla="*/ 11912086 w 12192000"/>
              <a:gd name="connsiteY128"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535004 w 12192000"/>
              <a:gd name="connsiteY17" fmla="*/ 2687835 h 3781151"/>
              <a:gd name="connsiteX18" fmla="*/ 1679251 w 12192000"/>
              <a:gd name="connsiteY18" fmla="*/ 2712367 h 3781151"/>
              <a:gd name="connsiteX19" fmla="*/ 1865161 w 12192000"/>
              <a:gd name="connsiteY19" fmla="*/ 2663121 h 3781151"/>
              <a:gd name="connsiteX20" fmla="*/ 1977927 w 12192000"/>
              <a:gd name="connsiteY20" fmla="*/ 2642448 h 3781151"/>
              <a:gd name="connsiteX21" fmla="*/ 2023175 w 12192000"/>
              <a:gd name="connsiteY21" fmla="*/ 2648402 h 3781151"/>
              <a:gd name="connsiteX22" fmla="*/ 2040685 w 12192000"/>
              <a:gd name="connsiteY22" fmla="*/ 2652651 h 3781151"/>
              <a:gd name="connsiteX23" fmla="*/ 2057102 w 12192000"/>
              <a:gd name="connsiteY23" fmla="*/ 2645758 h 3781151"/>
              <a:gd name="connsiteX24" fmla="*/ 2052057 w 12192000"/>
              <a:gd name="connsiteY24" fmla="*/ 2618002 h 3781151"/>
              <a:gd name="connsiteX25" fmla="*/ 2052988 w 12192000"/>
              <a:gd name="connsiteY25" fmla="*/ 2617321 h 3781151"/>
              <a:gd name="connsiteX26" fmla="*/ 2075835 w 12192000"/>
              <a:gd name="connsiteY26" fmla="*/ 2625051 h 3781151"/>
              <a:gd name="connsiteX27" fmla="*/ 2105280 w 12192000"/>
              <a:gd name="connsiteY27" fmla="*/ 2621772 h 3781151"/>
              <a:gd name="connsiteX28" fmla="*/ 2271487 w 12192000"/>
              <a:gd name="connsiteY28" fmla="*/ 2559602 h 3781151"/>
              <a:gd name="connsiteX29" fmla="*/ 2450874 w 12192000"/>
              <a:gd name="connsiteY29" fmla="*/ 2540963 h 3781151"/>
              <a:gd name="connsiteX30" fmla="*/ 2507266 w 12192000"/>
              <a:gd name="connsiteY30" fmla="*/ 2511976 h 3781151"/>
              <a:gd name="connsiteX31" fmla="*/ 2641503 w 12192000"/>
              <a:gd name="connsiteY31" fmla="*/ 2426341 h 3781151"/>
              <a:gd name="connsiteX32" fmla="*/ 2817182 w 12192000"/>
              <a:gd name="connsiteY32" fmla="*/ 2265557 h 3781151"/>
              <a:gd name="connsiteX33" fmla="*/ 2957554 w 12192000"/>
              <a:gd name="connsiteY33" fmla="*/ 2180877 h 3781151"/>
              <a:gd name="connsiteX34" fmla="*/ 3003677 w 12192000"/>
              <a:gd name="connsiteY34" fmla="*/ 2154878 h 3781151"/>
              <a:gd name="connsiteX35" fmla="*/ 3046876 w 12192000"/>
              <a:gd name="connsiteY35" fmla="*/ 2081296 h 3781151"/>
              <a:gd name="connsiteX36" fmla="*/ 3303290 w 12192000"/>
              <a:gd name="connsiteY36" fmla="*/ 1995084 h 3781151"/>
              <a:gd name="connsiteX37" fmla="*/ 3395602 w 12192000"/>
              <a:gd name="connsiteY37" fmla="*/ 1893639 h 3781151"/>
              <a:gd name="connsiteX38" fmla="*/ 3430100 w 12192000"/>
              <a:gd name="connsiteY38" fmla="*/ 1867444 h 3781151"/>
              <a:gd name="connsiteX39" fmla="*/ 3437914 w 12192000"/>
              <a:gd name="connsiteY39" fmla="*/ 1869491 h 3781151"/>
              <a:gd name="connsiteX40" fmla="*/ 3438972 w 12192000"/>
              <a:gd name="connsiteY40" fmla="*/ 1871208 h 3781151"/>
              <a:gd name="connsiteX41" fmla="*/ 3547723 w 12192000"/>
              <a:gd name="connsiteY41" fmla="*/ 1831216 h 3781151"/>
              <a:gd name="connsiteX42" fmla="*/ 3572350 w 12192000"/>
              <a:gd name="connsiteY42" fmla="*/ 1826069 h 3781151"/>
              <a:gd name="connsiteX43" fmla="*/ 3575291 w 12192000"/>
              <a:gd name="connsiteY43" fmla="*/ 1827289 h 3781151"/>
              <a:gd name="connsiteX44" fmla="*/ 3595183 w 12192000"/>
              <a:gd name="connsiteY44" fmla="*/ 1816299 h 3781151"/>
              <a:gd name="connsiteX45" fmla="*/ 3611353 w 12192000"/>
              <a:gd name="connsiteY45" fmla="*/ 1798929 h 3781151"/>
              <a:gd name="connsiteX46" fmla="*/ 3825586 w 12192000"/>
              <a:gd name="connsiteY46" fmla="*/ 1798552 h 3781151"/>
              <a:gd name="connsiteX47" fmla="*/ 4166327 w 12192000"/>
              <a:gd name="connsiteY47" fmla="*/ 1747015 h 3781151"/>
              <a:gd name="connsiteX48" fmla="*/ 4437661 w 12192000"/>
              <a:gd name="connsiteY48" fmla="*/ 1663068 h 3781151"/>
              <a:gd name="connsiteX49" fmla="*/ 4510862 w 12192000"/>
              <a:gd name="connsiteY49" fmla="*/ 1665514 h 3781151"/>
              <a:gd name="connsiteX50" fmla="*/ 4573217 w 12192000"/>
              <a:gd name="connsiteY50" fmla="*/ 1633854 h 3781151"/>
              <a:gd name="connsiteX51" fmla="*/ 4605137 w 12192000"/>
              <a:gd name="connsiteY51" fmla="*/ 1644474 h 3781151"/>
              <a:gd name="connsiteX52" fmla="*/ 4623509 w 12192000"/>
              <a:gd name="connsiteY52" fmla="*/ 1643919 h 3781151"/>
              <a:gd name="connsiteX53" fmla="*/ 4629310 w 12192000"/>
              <a:gd name="connsiteY53" fmla="*/ 1653854 h 3781151"/>
              <a:gd name="connsiteX54" fmla="*/ 4657404 w 12192000"/>
              <a:gd name="connsiteY54" fmla="*/ 1660247 h 3781151"/>
              <a:gd name="connsiteX55" fmla="*/ 4691044 w 12192000"/>
              <a:gd name="connsiteY55" fmla="*/ 1656408 h 3781151"/>
              <a:gd name="connsiteX56" fmla="*/ 4850032 w 12192000"/>
              <a:gd name="connsiteY56" fmla="*/ 1626917 h 3781151"/>
              <a:gd name="connsiteX57" fmla="*/ 4945654 w 12192000"/>
              <a:gd name="connsiteY57" fmla="*/ 1615689 h 3781151"/>
              <a:gd name="connsiteX58" fmla="*/ 4982770 w 12192000"/>
              <a:gd name="connsiteY58" fmla="*/ 1621504 h 3781151"/>
              <a:gd name="connsiteX59" fmla="*/ 5034068 w 12192000"/>
              <a:gd name="connsiteY59" fmla="*/ 1622846 h 3781151"/>
              <a:gd name="connsiteX60" fmla="*/ 5157133 w 12192000"/>
              <a:gd name="connsiteY60" fmla="*/ 1608775 h 3781151"/>
              <a:gd name="connsiteX61" fmla="*/ 5331645 w 12192000"/>
              <a:gd name="connsiteY61" fmla="*/ 1590152 h 3781151"/>
              <a:gd name="connsiteX62" fmla="*/ 5339977 w 12192000"/>
              <a:gd name="connsiteY62" fmla="*/ 1596841 h 3781151"/>
              <a:gd name="connsiteX63" fmla="*/ 5400314 w 12192000"/>
              <a:gd name="connsiteY63" fmla="*/ 1588177 h 3781151"/>
              <a:gd name="connsiteX64" fmla="*/ 5607257 w 12192000"/>
              <a:gd name="connsiteY64" fmla="*/ 1505972 h 3781151"/>
              <a:gd name="connsiteX65" fmla="*/ 5725292 w 12192000"/>
              <a:gd name="connsiteY65" fmla="*/ 1490473 h 3781151"/>
              <a:gd name="connsiteX66" fmla="*/ 5767898 w 12192000"/>
              <a:gd name="connsiteY66" fmla="*/ 1493335 h 3781151"/>
              <a:gd name="connsiteX67" fmla="*/ 5839240 w 12192000"/>
              <a:gd name="connsiteY67" fmla="*/ 1497610 h 3781151"/>
              <a:gd name="connsiteX68" fmla="*/ 5905402 w 12192000"/>
              <a:gd name="connsiteY68" fmla="*/ 1514878 h 3781151"/>
              <a:gd name="connsiteX69" fmla="*/ 5964698 w 12192000"/>
              <a:gd name="connsiteY69" fmla="*/ 1489113 h 3781151"/>
              <a:gd name="connsiteX70" fmla="*/ 6017881 w 12192000"/>
              <a:gd name="connsiteY70" fmla="*/ 1478726 h 3781151"/>
              <a:gd name="connsiteX71" fmla="*/ 6023244 w 12192000"/>
              <a:gd name="connsiteY71" fmla="*/ 1485861 h 3781151"/>
              <a:gd name="connsiteX72" fmla="*/ 6030193 w 12192000"/>
              <a:gd name="connsiteY72" fmla="*/ 1485330 h 3781151"/>
              <a:gd name="connsiteX73" fmla="*/ 6032755 w 12192000"/>
              <a:gd name="connsiteY73" fmla="*/ 1476614 h 3781151"/>
              <a:gd name="connsiteX74" fmla="*/ 6114491 w 12192000"/>
              <a:gd name="connsiteY74" fmla="*/ 1435020 h 3781151"/>
              <a:gd name="connsiteX75" fmla="*/ 6228089 w 12192000"/>
              <a:gd name="connsiteY75" fmla="*/ 1392213 h 3781151"/>
              <a:gd name="connsiteX76" fmla="*/ 6266132 w 12192000"/>
              <a:gd name="connsiteY76" fmla="*/ 1396181 h 3781151"/>
              <a:gd name="connsiteX77" fmla="*/ 6266284 w 12192000"/>
              <a:gd name="connsiteY77" fmla="*/ 1396172 h 3781151"/>
              <a:gd name="connsiteX78" fmla="*/ 6267815 w 12192000"/>
              <a:gd name="connsiteY78" fmla="*/ 1401423 h 3781151"/>
              <a:gd name="connsiteX79" fmla="*/ 6277660 w 12192000"/>
              <a:gd name="connsiteY79" fmla="*/ 1400632 h 3781151"/>
              <a:gd name="connsiteX80" fmla="*/ 6290206 w 12192000"/>
              <a:gd name="connsiteY80" fmla="*/ 1395045 h 3781151"/>
              <a:gd name="connsiteX81" fmla="*/ 6318021 w 12192000"/>
              <a:gd name="connsiteY81" fmla="*/ 1401415 h 3781151"/>
              <a:gd name="connsiteX82" fmla="*/ 6319318 w 12192000"/>
              <a:gd name="connsiteY82" fmla="*/ 1402047 h 3781151"/>
              <a:gd name="connsiteX83" fmla="*/ 6391161 w 12192000"/>
              <a:gd name="connsiteY83" fmla="*/ 1439443 h 3781151"/>
              <a:gd name="connsiteX84" fmla="*/ 6458507 w 12192000"/>
              <a:gd name="connsiteY84" fmla="*/ 1506631 h 3781151"/>
              <a:gd name="connsiteX85" fmla="*/ 6567007 w 12192000"/>
              <a:gd name="connsiteY85" fmla="*/ 1543856 h 3781151"/>
              <a:gd name="connsiteX86" fmla="*/ 6607554 w 12192000"/>
              <a:gd name="connsiteY86" fmla="*/ 1553791 h 3781151"/>
              <a:gd name="connsiteX87" fmla="*/ 6731017 w 12192000"/>
              <a:gd name="connsiteY87" fmla="*/ 1571341 h 3781151"/>
              <a:gd name="connsiteX88" fmla="*/ 6734116 w 12192000"/>
              <a:gd name="connsiteY88" fmla="*/ 1568435 h 3781151"/>
              <a:gd name="connsiteX89" fmla="*/ 6918249 w 12192000"/>
              <a:gd name="connsiteY89" fmla="*/ 1468691 h 3781151"/>
              <a:gd name="connsiteX90" fmla="*/ 7067518 w 12192000"/>
              <a:gd name="connsiteY90" fmla="*/ 1422257 h 3781151"/>
              <a:gd name="connsiteX91" fmla="*/ 7124203 w 12192000"/>
              <a:gd name="connsiteY91" fmla="*/ 1416853 h 3781151"/>
              <a:gd name="connsiteX92" fmla="*/ 7218949 w 12192000"/>
              <a:gd name="connsiteY92" fmla="*/ 1407112 h 3781151"/>
              <a:gd name="connsiteX93" fmla="*/ 7298895 w 12192000"/>
              <a:gd name="connsiteY93" fmla="*/ 1427110 h 3781151"/>
              <a:gd name="connsiteX94" fmla="*/ 7374497 w 12192000"/>
              <a:gd name="connsiteY94" fmla="*/ 1408155 h 3781151"/>
              <a:gd name="connsiteX95" fmla="*/ 7380250 w 12192000"/>
              <a:gd name="connsiteY95" fmla="*/ 1368474 h 3781151"/>
              <a:gd name="connsiteX96" fmla="*/ 7464957 w 12192000"/>
              <a:gd name="connsiteY96" fmla="*/ 1359648 h 3781151"/>
              <a:gd name="connsiteX97" fmla="*/ 7594747 w 12192000"/>
              <a:gd name="connsiteY97" fmla="*/ 1350130 h 3781151"/>
              <a:gd name="connsiteX98" fmla="*/ 7666555 w 12192000"/>
              <a:gd name="connsiteY98" fmla="*/ 1335529 h 3781151"/>
              <a:gd name="connsiteX99" fmla="*/ 7866007 w 12192000"/>
              <a:gd name="connsiteY99" fmla="*/ 1305544 h 3781151"/>
              <a:gd name="connsiteX100" fmla="*/ 8068308 w 12192000"/>
              <a:gd name="connsiteY100" fmla="*/ 1283051 h 3781151"/>
              <a:gd name="connsiteX101" fmla="*/ 8202385 w 12192000"/>
              <a:gd name="connsiteY101" fmla="*/ 1312300 h 3781151"/>
              <a:gd name="connsiteX102" fmla="*/ 8367138 w 12192000"/>
              <a:gd name="connsiteY102" fmla="*/ 1289211 h 3781151"/>
              <a:gd name="connsiteX103" fmla="*/ 8396799 w 12192000"/>
              <a:gd name="connsiteY103" fmla="*/ 1291584 h 3781151"/>
              <a:gd name="connsiteX104" fmla="*/ 8431415 w 12192000"/>
              <a:gd name="connsiteY104" fmla="*/ 1275098 h 3781151"/>
              <a:gd name="connsiteX105" fmla="*/ 8569515 w 12192000"/>
              <a:gd name="connsiteY105" fmla="*/ 1207037 h 3781151"/>
              <a:gd name="connsiteX106" fmla="*/ 8672452 w 12192000"/>
              <a:gd name="connsiteY106" fmla="*/ 1135782 h 3781151"/>
              <a:gd name="connsiteX107" fmla="*/ 8824768 w 12192000"/>
              <a:gd name="connsiteY107" fmla="*/ 1121217 h 3781151"/>
              <a:gd name="connsiteX108" fmla="*/ 8909609 w 12192000"/>
              <a:gd name="connsiteY108" fmla="*/ 1087532 h 3781151"/>
              <a:gd name="connsiteX109" fmla="*/ 9036318 w 12192000"/>
              <a:gd name="connsiteY109" fmla="*/ 994500 h 3781151"/>
              <a:gd name="connsiteX110" fmla="*/ 9230382 w 12192000"/>
              <a:gd name="connsiteY110" fmla="*/ 955654 h 3781151"/>
              <a:gd name="connsiteX111" fmla="*/ 9286437 w 12192000"/>
              <a:gd name="connsiteY111" fmla="*/ 997858 h 3781151"/>
              <a:gd name="connsiteX112" fmla="*/ 9349089 w 12192000"/>
              <a:gd name="connsiteY112" fmla="*/ 1015184 h 3781151"/>
              <a:gd name="connsiteX113" fmla="*/ 9347314 w 12192000"/>
              <a:gd name="connsiteY113" fmla="*/ 933744 h 3781151"/>
              <a:gd name="connsiteX114" fmla="*/ 9492995 w 12192000"/>
              <a:gd name="connsiteY114" fmla="*/ 830749 h 3781151"/>
              <a:gd name="connsiteX115" fmla="*/ 9568501 w 12192000"/>
              <a:gd name="connsiteY115" fmla="*/ 787793 h 3781151"/>
              <a:gd name="connsiteX116" fmla="*/ 9691686 w 12192000"/>
              <a:gd name="connsiteY116" fmla="*/ 738088 h 3781151"/>
              <a:gd name="connsiteX117" fmla="*/ 9728219 w 12192000"/>
              <a:gd name="connsiteY117" fmla="*/ 719921 h 3781151"/>
              <a:gd name="connsiteX118" fmla="*/ 10080661 w 12192000"/>
              <a:gd name="connsiteY118" fmla="*/ 505423 h 3781151"/>
              <a:gd name="connsiteX119" fmla="*/ 10335073 w 12192000"/>
              <a:gd name="connsiteY119" fmla="*/ 523921 h 3781151"/>
              <a:gd name="connsiteX120" fmla="*/ 10593135 w 12192000"/>
              <a:gd name="connsiteY120" fmla="*/ 467427 h 3781151"/>
              <a:gd name="connsiteX121" fmla="*/ 10655931 w 12192000"/>
              <a:gd name="connsiteY121" fmla="*/ 401632 h 3781151"/>
              <a:gd name="connsiteX122" fmla="*/ 10695298 w 12192000"/>
              <a:gd name="connsiteY122" fmla="*/ 391761 h 3781151"/>
              <a:gd name="connsiteX123" fmla="*/ 10761489 w 12192000"/>
              <a:gd name="connsiteY123" fmla="*/ 380170 h 3781151"/>
              <a:gd name="connsiteX124" fmla="*/ 10853610 w 12192000"/>
              <a:gd name="connsiteY124" fmla="*/ 332449 h 3781151"/>
              <a:gd name="connsiteX125" fmla="*/ 11052930 w 12192000"/>
              <a:gd name="connsiteY125" fmla="*/ 280871 h 3781151"/>
              <a:gd name="connsiteX126" fmla="*/ 11359700 w 12192000"/>
              <a:gd name="connsiteY126" fmla="*/ 158445 h 3781151"/>
              <a:gd name="connsiteX127" fmla="*/ 11672425 w 12192000"/>
              <a:gd name="connsiteY127" fmla="*/ 31452 h 3781151"/>
              <a:gd name="connsiteX128" fmla="*/ 11912086 w 12192000"/>
              <a:gd name="connsiteY128"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535004 w 12192000"/>
              <a:gd name="connsiteY17" fmla="*/ 2687835 h 3781151"/>
              <a:gd name="connsiteX18" fmla="*/ 1679251 w 12192000"/>
              <a:gd name="connsiteY18" fmla="*/ 2712367 h 3781151"/>
              <a:gd name="connsiteX19" fmla="*/ 1865161 w 12192000"/>
              <a:gd name="connsiteY19" fmla="*/ 2663121 h 3781151"/>
              <a:gd name="connsiteX20" fmla="*/ 1977927 w 12192000"/>
              <a:gd name="connsiteY20" fmla="*/ 2642448 h 3781151"/>
              <a:gd name="connsiteX21" fmla="*/ 2023175 w 12192000"/>
              <a:gd name="connsiteY21" fmla="*/ 2648402 h 3781151"/>
              <a:gd name="connsiteX22" fmla="*/ 2040685 w 12192000"/>
              <a:gd name="connsiteY22" fmla="*/ 2652651 h 3781151"/>
              <a:gd name="connsiteX23" fmla="*/ 2057102 w 12192000"/>
              <a:gd name="connsiteY23" fmla="*/ 2645758 h 3781151"/>
              <a:gd name="connsiteX24" fmla="*/ 2052057 w 12192000"/>
              <a:gd name="connsiteY24" fmla="*/ 2618002 h 3781151"/>
              <a:gd name="connsiteX25" fmla="*/ 2052988 w 12192000"/>
              <a:gd name="connsiteY25" fmla="*/ 2617321 h 3781151"/>
              <a:gd name="connsiteX26" fmla="*/ 2075835 w 12192000"/>
              <a:gd name="connsiteY26" fmla="*/ 2625051 h 3781151"/>
              <a:gd name="connsiteX27" fmla="*/ 2105280 w 12192000"/>
              <a:gd name="connsiteY27" fmla="*/ 2621772 h 3781151"/>
              <a:gd name="connsiteX28" fmla="*/ 2271487 w 12192000"/>
              <a:gd name="connsiteY28" fmla="*/ 2559602 h 3781151"/>
              <a:gd name="connsiteX29" fmla="*/ 2450874 w 12192000"/>
              <a:gd name="connsiteY29" fmla="*/ 2540963 h 3781151"/>
              <a:gd name="connsiteX30" fmla="*/ 2507266 w 12192000"/>
              <a:gd name="connsiteY30" fmla="*/ 2511976 h 3781151"/>
              <a:gd name="connsiteX31" fmla="*/ 2641503 w 12192000"/>
              <a:gd name="connsiteY31" fmla="*/ 2426341 h 3781151"/>
              <a:gd name="connsiteX32" fmla="*/ 2817182 w 12192000"/>
              <a:gd name="connsiteY32" fmla="*/ 2265557 h 3781151"/>
              <a:gd name="connsiteX33" fmla="*/ 2957554 w 12192000"/>
              <a:gd name="connsiteY33" fmla="*/ 2180877 h 3781151"/>
              <a:gd name="connsiteX34" fmla="*/ 3003677 w 12192000"/>
              <a:gd name="connsiteY34" fmla="*/ 2154878 h 3781151"/>
              <a:gd name="connsiteX35" fmla="*/ 3046876 w 12192000"/>
              <a:gd name="connsiteY35" fmla="*/ 2081296 h 3781151"/>
              <a:gd name="connsiteX36" fmla="*/ 3303290 w 12192000"/>
              <a:gd name="connsiteY36" fmla="*/ 1995084 h 3781151"/>
              <a:gd name="connsiteX37" fmla="*/ 3395602 w 12192000"/>
              <a:gd name="connsiteY37" fmla="*/ 1893639 h 3781151"/>
              <a:gd name="connsiteX38" fmla="*/ 3430100 w 12192000"/>
              <a:gd name="connsiteY38" fmla="*/ 1867444 h 3781151"/>
              <a:gd name="connsiteX39" fmla="*/ 3437914 w 12192000"/>
              <a:gd name="connsiteY39" fmla="*/ 1869491 h 3781151"/>
              <a:gd name="connsiteX40" fmla="*/ 3438972 w 12192000"/>
              <a:gd name="connsiteY40" fmla="*/ 1871208 h 3781151"/>
              <a:gd name="connsiteX41" fmla="*/ 3547723 w 12192000"/>
              <a:gd name="connsiteY41" fmla="*/ 1831216 h 3781151"/>
              <a:gd name="connsiteX42" fmla="*/ 3572350 w 12192000"/>
              <a:gd name="connsiteY42" fmla="*/ 1826069 h 3781151"/>
              <a:gd name="connsiteX43" fmla="*/ 3575291 w 12192000"/>
              <a:gd name="connsiteY43" fmla="*/ 1827289 h 3781151"/>
              <a:gd name="connsiteX44" fmla="*/ 3595183 w 12192000"/>
              <a:gd name="connsiteY44" fmla="*/ 1816299 h 3781151"/>
              <a:gd name="connsiteX45" fmla="*/ 3611353 w 12192000"/>
              <a:gd name="connsiteY45" fmla="*/ 1798929 h 3781151"/>
              <a:gd name="connsiteX46" fmla="*/ 3825586 w 12192000"/>
              <a:gd name="connsiteY46" fmla="*/ 1798552 h 3781151"/>
              <a:gd name="connsiteX47" fmla="*/ 4166327 w 12192000"/>
              <a:gd name="connsiteY47" fmla="*/ 1747015 h 3781151"/>
              <a:gd name="connsiteX48" fmla="*/ 4437661 w 12192000"/>
              <a:gd name="connsiteY48" fmla="*/ 1663068 h 3781151"/>
              <a:gd name="connsiteX49" fmla="*/ 4510862 w 12192000"/>
              <a:gd name="connsiteY49" fmla="*/ 1665514 h 3781151"/>
              <a:gd name="connsiteX50" fmla="*/ 4573217 w 12192000"/>
              <a:gd name="connsiteY50" fmla="*/ 1633854 h 3781151"/>
              <a:gd name="connsiteX51" fmla="*/ 4605137 w 12192000"/>
              <a:gd name="connsiteY51" fmla="*/ 1644474 h 3781151"/>
              <a:gd name="connsiteX52" fmla="*/ 4623509 w 12192000"/>
              <a:gd name="connsiteY52" fmla="*/ 1643919 h 3781151"/>
              <a:gd name="connsiteX53" fmla="*/ 4629310 w 12192000"/>
              <a:gd name="connsiteY53" fmla="*/ 1653854 h 3781151"/>
              <a:gd name="connsiteX54" fmla="*/ 4657404 w 12192000"/>
              <a:gd name="connsiteY54" fmla="*/ 1660247 h 3781151"/>
              <a:gd name="connsiteX55" fmla="*/ 4691044 w 12192000"/>
              <a:gd name="connsiteY55" fmla="*/ 1656408 h 3781151"/>
              <a:gd name="connsiteX56" fmla="*/ 4850032 w 12192000"/>
              <a:gd name="connsiteY56" fmla="*/ 1626917 h 3781151"/>
              <a:gd name="connsiteX57" fmla="*/ 4945654 w 12192000"/>
              <a:gd name="connsiteY57" fmla="*/ 1615689 h 3781151"/>
              <a:gd name="connsiteX58" fmla="*/ 4982770 w 12192000"/>
              <a:gd name="connsiteY58" fmla="*/ 1621504 h 3781151"/>
              <a:gd name="connsiteX59" fmla="*/ 5034068 w 12192000"/>
              <a:gd name="connsiteY59" fmla="*/ 1622846 h 3781151"/>
              <a:gd name="connsiteX60" fmla="*/ 5157133 w 12192000"/>
              <a:gd name="connsiteY60" fmla="*/ 1608775 h 3781151"/>
              <a:gd name="connsiteX61" fmla="*/ 5331645 w 12192000"/>
              <a:gd name="connsiteY61" fmla="*/ 1590152 h 3781151"/>
              <a:gd name="connsiteX62" fmla="*/ 5339977 w 12192000"/>
              <a:gd name="connsiteY62" fmla="*/ 1596841 h 3781151"/>
              <a:gd name="connsiteX63" fmla="*/ 5400314 w 12192000"/>
              <a:gd name="connsiteY63" fmla="*/ 1588177 h 3781151"/>
              <a:gd name="connsiteX64" fmla="*/ 5607257 w 12192000"/>
              <a:gd name="connsiteY64" fmla="*/ 1505972 h 3781151"/>
              <a:gd name="connsiteX65" fmla="*/ 5725292 w 12192000"/>
              <a:gd name="connsiteY65" fmla="*/ 1490473 h 3781151"/>
              <a:gd name="connsiteX66" fmla="*/ 5767898 w 12192000"/>
              <a:gd name="connsiteY66" fmla="*/ 1493335 h 3781151"/>
              <a:gd name="connsiteX67" fmla="*/ 5839240 w 12192000"/>
              <a:gd name="connsiteY67" fmla="*/ 1497610 h 3781151"/>
              <a:gd name="connsiteX68" fmla="*/ 5905402 w 12192000"/>
              <a:gd name="connsiteY68" fmla="*/ 1514878 h 3781151"/>
              <a:gd name="connsiteX69" fmla="*/ 5964698 w 12192000"/>
              <a:gd name="connsiteY69" fmla="*/ 1489113 h 3781151"/>
              <a:gd name="connsiteX70" fmla="*/ 6017881 w 12192000"/>
              <a:gd name="connsiteY70" fmla="*/ 1478726 h 3781151"/>
              <a:gd name="connsiteX71" fmla="*/ 6023244 w 12192000"/>
              <a:gd name="connsiteY71" fmla="*/ 1485861 h 3781151"/>
              <a:gd name="connsiteX72" fmla="*/ 6030193 w 12192000"/>
              <a:gd name="connsiteY72" fmla="*/ 1485330 h 3781151"/>
              <a:gd name="connsiteX73" fmla="*/ 6032755 w 12192000"/>
              <a:gd name="connsiteY73" fmla="*/ 1476614 h 3781151"/>
              <a:gd name="connsiteX74" fmla="*/ 6114491 w 12192000"/>
              <a:gd name="connsiteY74" fmla="*/ 1435020 h 3781151"/>
              <a:gd name="connsiteX75" fmla="*/ 6228089 w 12192000"/>
              <a:gd name="connsiteY75" fmla="*/ 1392213 h 3781151"/>
              <a:gd name="connsiteX76" fmla="*/ 6266132 w 12192000"/>
              <a:gd name="connsiteY76" fmla="*/ 1396181 h 3781151"/>
              <a:gd name="connsiteX77" fmla="*/ 6266284 w 12192000"/>
              <a:gd name="connsiteY77" fmla="*/ 1396172 h 3781151"/>
              <a:gd name="connsiteX78" fmla="*/ 6267815 w 12192000"/>
              <a:gd name="connsiteY78" fmla="*/ 1401423 h 3781151"/>
              <a:gd name="connsiteX79" fmla="*/ 6277660 w 12192000"/>
              <a:gd name="connsiteY79" fmla="*/ 1400632 h 3781151"/>
              <a:gd name="connsiteX80" fmla="*/ 6290206 w 12192000"/>
              <a:gd name="connsiteY80" fmla="*/ 1395045 h 3781151"/>
              <a:gd name="connsiteX81" fmla="*/ 6318021 w 12192000"/>
              <a:gd name="connsiteY81" fmla="*/ 1401415 h 3781151"/>
              <a:gd name="connsiteX82" fmla="*/ 6319318 w 12192000"/>
              <a:gd name="connsiteY82" fmla="*/ 1402047 h 3781151"/>
              <a:gd name="connsiteX83" fmla="*/ 6391161 w 12192000"/>
              <a:gd name="connsiteY83" fmla="*/ 1439443 h 3781151"/>
              <a:gd name="connsiteX84" fmla="*/ 6458507 w 12192000"/>
              <a:gd name="connsiteY84" fmla="*/ 1506631 h 3781151"/>
              <a:gd name="connsiteX85" fmla="*/ 6567007 w 12192000"/>
              <a:gd name="connsiteY85" fmla="*/ 1543856 h 3781151"/>
              <a:gd name="connsiteX86" fmla="*/ 6607554 w 12192000"/>
              <a:gd name="connsiteY86" fmla="*/ 1553791 h 3781151"/>
              <a:gd name="connsiteX87" fmla="*/ 6731017 w 12192000"/>
              <a:gd name="connsiteY87" fmla="*/ 1571341 h 3781151"/>
              <a:gd name="connsiteX88" fmla="*/ 6734116 w 12192000"/>
              <a:gd name="connsiteY88" fmla="*/ 1568435 h 3781151"/>
              <a:gd name="connsiteX89" fmla="*/ 6918249 w 12192000"/>
              <a:gd name="connsiteY89" fmla="*/ 1468691 h 3781151"/>
              <a:gd name="connsiteX90" fmla="*/ 7067518 w 12192000"/>
              <a:gd name="connsiteY90" fmla="*/ 1422257 h 3781151"/>
              <a:gd name="connsiteX91" fmla="*/ 7124203 w 12192000"/>
              <a:gd name="connsiteY91" fmla="*/ 1416853 h 3781151"/>
              <a:gd name="connsiteX92" fmla="*/ 7218949 w 12192000"/>
              <a:gd name="connsiteY92" fmla="*/ 1407112 h 3781151"/>
              <a:gd name="connsiteX93" fmla="*/ 7298895 w 12192000"/>
              <a:gd name="connsiteY93" fmla="*/ 1427110 h 3781151"/>
              <a:gd name="connsiteX94" fmla="*/ 7374497 w 12192000"/>
              <a:gd name="connsiteY94" fmla="*/ 1408155 h 3781151"/>
              <a:gd name="connsiteX95" fmla="*/ 7380250 w 12192000"/>
              <a:gd name="connsiteY95" fmla="*/ 1368474 h 3781151"/>
              <a:gd name="connsiteX96" fmla="*/ 7464957 w 12192000"/>
              <a:gd name="connsiteY96" fmla="*/ 1359648 h 3781151"/>
              <a:gd name="connsiteX97" fmla="*/ 7594747 w 12192000"/>
              <a:gd name="connsiteY97" fmla="*/ 1350130 h 3781151"/>
              <a:gd name="connsiteX98" fmla="*/ 7666555 w 12192000"/>
              <a:gd name="connsiteY98" fmla="*/ 1335529 h 3781151"/>
              <a:gd name="connsiteX99" fmla="*/ 7866007 w 12192000"/>
              <a:gd name="connsiteY99" fmla="*/ 1305544 h 3781151"/>
              <a:gd name="connsiteX100" fmla="*/ 8068308 w 12192000"/>
              <a:gd name="connsiteY100" fmla="*/ 1283051 h 3781151"/>
              <a:gd name="connsiteX101" fmla="*/ 8202385 w 12192000"/>
              <a:gd name="connsiteY101" fmla="*/ 1312300 h 3781151"/>
              <a:gd name="connsiteX102" fmla="*/ 8367138 w 12192000"/>
              <a:gd name="connsiteY102" fmla="*/ 1289211 h 3781151"/>
              <a:gd name="connsiteX103" fmla="*/ 8396799 w 12192000"/>
              <a:gd name="connsiteY103" fmla="*/ 1291584 h 3781151"/>
              <a:gd name="connsiteX104" fmla="*/ 8431415 w 12192000"/>
              <a:gd name="connsiteY104" fmla="*/ 1275098 h 3781151"/>
              <a:gd name="connsiteX105" fmla="*/ 8569515 w 12192000"/>
              <a:gd name="connsiteY105" fmla="*/ 1207037 h 3781151"/>
              <a:gd name="connsiteX106" fmla="*/ 8672452 w 12192000"/>
              <a:gd name="connsiteY106" fmla="*/ 1135782 h 3781151"/>
              <a:gd name="connsiteX107" fmla="*/ 8824768 w 12192000"/>
              <a:gd name="connsiteY107" fmla="*/ 1121217 h 3781151"/>
              <a:gd name="connsiteX108" fmla="*/ 8909609 w 12192000"/>
              <a:gd name="connsiteY108" fmla="*/ 1087532 h 3781151"/>
              <a:gd name="connsiteX109" fmla="*/ 9036318 w 12192000"/>
              <a:gd name="connsiteY109" fmla="*/ 994500 h 3781151"/>
              <a:gd name="connsiteX110" fmla="*/ 9230382 w 12192000"/>
              <a:gd name="connsiteY110" fmla="*/ 955654 h 3781151"/>
              <a:gd name="connsiteX111" fmla="*/ 9286437 w 12192000"/>
              <a:gd name="connsiteY111" fmla="*/ 997858 h 3781151"/>
              <a:gd name="connsiteX112" fmla="*/ 9349089 w 12192000"/>
              <a:gd name="connsiteY112" fmla="*/ 1015184 h 3781151"/>
              <a:gd name="connsiteX113" fmla="*/ 9347314 w 12192000"/>
              <a:gd name="connsiteY113" fmla="*/ 933744 h 3781151"/>
              <a:gd name="connsiteX114" fmla="*/ 9492995 w 12192000"/>
              <a:gd name="connsiteY114" fmla="*/ 830749 h 3781151"/>
              <a:gd name="connsiteX115" fmla="*/ 9568501 w 12192000"/>
              <a:gd name="connsiteY115" fmla="*/ 787793 h 3781151"/>
              <a:gd name="connsiteX116" fmla="*/ 9691686 w 12192000"/>
              <a:gd name="connsiteY116" fmla="*/ 738088 h 3781151"/>
              <a:gd name="connsiteX117" fmla="*/ 9728219 w 12192000"/>
              <a:gd name="connsiteY117" fmla="*/ 719921 h 3781151"/>
              <a:gd name="connsiteX118" fmla="*/ 10080661 w 12192000"/>
              <a:gd name="connsiteY118" fmla="*/ 505423 h 3781151"/>
              <a:gd name="connsiteX119" fmla="*/ 10335073 w 12192000"/>
              <a:gd name="connsiteY119" fmla="*/ 523921 h 3781151"/>
              <a:gd name="connsiteX120" fmla="*/ 10593135 w 12192000"/>
              <a:gd name="connsiteY120" fmla="*/ 467427 h 3781151"/>
              <a:gd name="connsiteX121" fmla="*/ 10655931 w 12192000"/>
              <a:gd name="connsiteY121" fmla="*/ 401632 h 3781151"/>
              <a:gd name="connsiteX122" fmla="*/ 10695298 w 12192000"/>
              <a:gd name="connsiteY122" fmla="*/ 391761 h 3781151"/>
              <a:gd name="connsiteX123" fmla="*/ 10761489 w 12192000"/>
              <a:gd name="connsiteY123" fmla="*/ 380170 h 3781151"/>
              <a:gd name="connsiteX124" fmla="*/ 10853610 w 12192000"/>
              <a:gd name="connsiteY124" fmla="*/ 332449 h 3781151"/>
              <a:gd name="connsiteX125" fmla="*/ 11052930 w 12192000"/>
              <a:gd name="connsiteY125" fmla="*/ 280871 h 3781151"/>
              <a:gd name="connsiteX126" fmla="*/ 11359700 w 12192000"/>
              <a:gd name="connsiteY126" fmla="*/ 158445 h 3781151"/>
              <a:gd name="connsiteX127" fmla="*/ 11672425 w 12192000"/>
              <a:gd name="connsiteY127" fmla="*/ 31452 h 3781151"/>
              <a:gd name="connsiteX128" fmla="*/ 11912086 w 12192000"/>
              <a:gd name="connsiteY128"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817182 w 12192000"/>
              <a:gd name="connsiteY31" fmla="*/ 2265557 h 3781151"/>
              <a:gd name="connsiteX32" fmla="*/ 2957554 w 12192000"/>
              <a:gd name="connsiteY32" fmla="*/ 2180877 h 3781151"/>
              <a:gd name="connsiteX33" fmla="*/ 3003677 w 12192000"/>
              <a:gd name="connsiteY33" fmla="*/ 2154878 h 3781151"/>
              <a:gd name="connsiteX34" fmla="*/ 3046876 w 12192000"/>
              <a:gd name="connsiteY34" fmla="*/ 2081296 h 3781151"/>
              <a:gd name="connsiteX35" fmla="*/ 3303290 w 12192000"/>
              <a:gd name="connsiteY35" fmla="*/ 1995084 h 3781151"/>
              <a:gd name="connsiteX36" fmla="*/ 3395602 w 12192000"/>
              <a:gd name="connsiteY36" fmla="*/ 1893639 h 3781151"/>
              <a:gd name="connsiteX37" fmla="*/ 3430100 w 12192000"/>
              <a:gd name="connsiteY37" fmla="*/ 1867444 h 3781151"/>
              <a:gd name="connsiteX38" fmla="*/ 3437914 w 12192000"/>
              <a:gd name="connsiteY38" fmla="*/ 1869491 h 3781151"/>
              <a:gd name="connsiteX39" fmla="*/ 3438972 w 12192000"/>
              <a:gd name="connsiteY39" fmla="*/ 1871208 h 3781151"/>
              <a:gd name="connsiteX40" fmla="*/ 3547723 w 12192000"/>
              <a:gd name="connsiteY40" fmla="*/ 1831216 h 3781151"/>
              <a:gd name="connsiteX41" fmla="*/ 3572350 w 12192000"/>
              <a:gd name="connsiteY41" fmla="*/ 1826069 h 3781151"/>
              <a:gd name="connsiteX42" fmla="*/ 3575291 w 12192000"/>
              <a:gd name="connsiteY42" fmla="*/ 1827289 h 3781151"/>
              <a:gd name="connsiteX43" fmla="*/ 3595183 w 12192000"/>
              <a:gd name="connsiteY43" fmla="*/ 1816299 h 3781151"/>
              <a:gd name="connsiteX44" fmla="*/ 3611353 w 12192000"/>
              <a:gd name="connsiteY44" fmla="*/ 1798929 h 3781151"/>
              <a:gd name="connsiteX45" fmla="*/ 3825586 w 12192000"/>
              <a:gd name="connsiteY45" fmla="*/ 1798552 h 3781151"/>
              <a:gd name="connsiteX46" fmla="*/ 4166327 w 12192000"/>
              <a:gd name="connsiteY46" fmla="*/ 1747015 h 3781151"/>
              <a:gd name="connsiteX47" fmla="*/ 4437661 w 12192000"/>
              <a:gd name="connsiteY47" fmla="*/ 1663068 h 3781151"/>
              <a:gd name="connsiteX48" fmla="*/ 4510862 w 12192000"/>
              <a:gd name="connsiteY48" fmla="*/ 1665514 h 3781151"/>
              <a:gd name="connsiteX49" fmla="*/ 4573217 w 12192000"/>
              <a:gd name="connsiteY49" fmla="*/ 1633854 h 3781151"/>
              <a:gd name="connsiteX50" fmla="*/ 4605137 w 12192000"/>
              <a:gd name="connsiteY50" fmla="*/ 1644474 h 3781151"/>
              <a:gd name="connsiteX51" fmla="*/ 4623509 w 12192000"/>
              <a:gd name="connsiteY51" fmla="*/ 1643919 h 3781151"/>
              <a:gd name="connsiteX52" fmla="*/ 4629310 w 12192000"/>
              <a:gd name="connsiteY52" fmla="*/ 1653854 h 3781151"/>
              <a:gd name="connsiteX53" fmla="*/ 4657404 w 12192000"/>
              <a:gd name="connsiteY53" fmla="*/ 1660247 h 3781151"/>
              <a:gd name="connsiteX54" fmla="*/ 4691044 w 12192000"/>
              <a:gd name="connsiteY54" fmla="*/ 1656408 h 3781151"/>
              <a:gd name="connsiteX55" fmla="*/ 4850032 w 12192000"/>
              <a:gd name="connsiteY55" fmla="*/ 1626917 h 3781151"/>
              <a:gd name="connsiteX56" fmla="*/ 4945654 w 12192000"/>
              <a:gd name="connsiteY56" fmla="*/ 1615689 h 3781151"/>
              <a:gd name="connsiteX57" fmla="*/ 4982770 w 12192000"/>
              <a:gd name="connsiteY57" fmla="*/ 1621504 h 3781151"/>
              <a:gd name="connsiteX58" fmla="*/ 5034068 w 12192000"/>
              <a:gd name="connsiteY58" fmla="*/ 1622846 h 3781151"/>
              <a:gd name="connsiteX59" fmla="*/ 5157133 w 12192000"/>
              <a:gd name="connsiteY59" fmla="*/ 1608775 h 3781151"/>
              <a:gd name="connsiteX60" fmla="*/ 5331645 w 12192000"/>
              <a:gd name="connsiteY60" fmla="*/ 1590152 h 3781151"/>
              <a:gd name="connsiteX61" fmla="*/ 5339977 w 12192000"/>
              <a:gd name="connsiteY61" fmla="*/ 1596841 h 3781151"/>
              <a:gd name="connsiteX62" fmla="*/ 5400314 w 12192000"/>
              <a:gd name="connsiteY62" fmla="*/ 1588177 h 3781151"/>
              <a:gd name="connsiteX63" fmla="*/ 5607257 w 12192000"/>
              <a:gd name="connsiteY63" fmla="*/ 1505972 h 3781151"/>
              <a:gd name="connsiteX64" fmla="*/ 5725292 w 12192000"/>
              <a:gd name="connsiteY64" fmla="*/ 1490473 h 3781151"/>
              <a:gd name="connsiteX65" fmla="*/ 5767898 w 12192000"/>
              <a:gd name="connsiteY65" fmla="*/ 1493335 h 3781151"/>
              <a:gd name="connsiteX66" fmla="*/ 5839240 w 12192000"/>
              <a:gd name="connsiteY66" fmla="*/ 1497610 h 3781151"/>
              <a:gd name="connsiteX67" fmla="*/ 5905402 w 12192000"/>
              <a:gd name="connsiteY67" fmla="*/ 1514878 h 3781151"/>
              <a:gd name="connsiteX68" fmla="*/ 5964698 w 12192000"/>
              <a:gd name="connsiteY68" fmla="*/ 1489113 h 3781151"/>
              <a:gd name="connsiteX69" fmla="*/ 6017881 w 12192000"/>
              <a:gd name="connsiteY69" fmla="*/ 1478726 h 3781151"/>
              <a:gd name="connsiteX70" fmla="*/ 6023244 w 12192000"/>
              <a:gd name="connsiteY70" fmla="*/ 1485861 h 3781151"/>
              <a:gd name="connsiteX71" fmla="*/ 6030193 w 12192000"/>
              <a:gd name="connsiteY71" fmla="*/ 1485330 h 3781151"/>
              <a:gd name="connsiteX72" fmla="*/ 6032755 w 12192000"/>
              <a:gd name="connsiteY72" fmla="*/ 1476614 h 3781151"/>
              <a:gd name="connsiteX73" fmla="*/ 6114491 w 12192000"/>
              <a:gd name="connsiteY73" fmla="*/ 1435020 h 3781151"/>
              <a:gd name="connsiteX74" fmla="*/ 6228089 w 12192000"/>
              <a:gd name="connsiteY74" fmla="*/ 1392213 h 3781151"/>
              <a:gd name="connsiteX75" fmla="*/ 6266132 w 12192000"/>
              <a:gd name="connsiteY75" fmla="*/ 1396181 h 3781151"/>
              <a:gd name="connsiteX76" fmla="*/ 6266284 w 12192000"/>
              <a:gd name="connsiteY76" fmla="*/ 1396172 h 3781151"/>
              <a:gd name="connsiteX77" fmla="*/ 6267815 w 12192000"/>
              <a:gd name="connsiteY77" fmla="*/ 1401423 h 3781151"/>
              <a:gd name="connsiteX78" fmla="*/ 6277660 w 12192000"/>
              <a:gd name="connsiteY78" fmla="*/ 1400632 h 3781151"/>
              <a:gd name="connsiteX79" fmla="*/ 6290206 w 12192000"/>
              <a:gd name="connsiteY79" fmla="*/ 1395045 h 3781151"/>
              <a:gd name="connsiteX80" fmla="*/ 6318021 w 12192000"/>
              <a:gd name="connsiteY80" fmla="*/ 1401415 h 3781151"/>
              <a:gd name="connsiteX81" fmla="*/ 6319318 w 12192000"/>
              <a:gd name="connsiteY81" fmla="*/ 1402047 h 3781151"/>
              <a:gd name="connsiteX82" fmla="*/ 6391161 w 12192000"/>
              <a:gd name="connsiteY82" fmla="*/ 1439443 h 3781151"/>
              <a:gd name="connsiteX83" fmla="*/ 6458507 w 12192000"/>
              <a:gd name="connsiteY83" fmla="*/ 1506631 h 3781151"/>
              <a:gd name="connsiteX84" fmla="*/ 6567007 w 12192000"/>
              <a:gd name="connsiteY84" fmla="*/ 1543856 h 3781151"/>
              <a:gd name="connsiteX85" fmla="*/ 6607554 w 12192000"/>
              <a:gd name="connsiteY85" fmla="*/ 1553791 h 3781151"/>
              <a:gd name="connsiteX86" fmla="*/ 6731017 w 12192000"/>
              <a:gd name="connsiteY86" fmla="*/ 1571341 h 3781151"/>
              <a:gd name="connsiteX87" fmla="*/ 6734116 w 12192000"/>
              <a:gd name="connsiteY87" fmla="*/ 1568435 h 3781151"/>
              <a:gd name="connsiteX88" fmla="*/ 6918249 w 12192000"/>
              <a:gd name="connsiteY88" fmla="*/ 1468691 h 3781151"/>
              <a:gd name="connsiteX89" fmla="*/ 7067518 w 12192000"/>
              <a:gd name="connsiteY89" fmla="*/ 1422257 h 3781151"/>
              <a:gd name="connsiteX90" fmla="*/ 7124203 w 12192000"/>
              <a:gd name="connsiteY90" fmla="*/ 1416853 h 3781151"/>
              <a:gd name="connsiteX91" fmla="*/ 7218949 w 12192000"/>
              <a:gd name="connsiteY91" fmla="*/ 1407112 h 3781151"/>
              <a:gd name="connsiteX92" fmla="*/ 7298895 w 12192000"/>
              <a:gd name="connsiteY92" fmla="*/ 1427110 h 3781151"/>
              <a:gd name="connsiteX93" fmla="*/ 7374497 w 12192000"/>
              <a:gd name="connsiteY93" fmla="*/ 1408155 h 3781151"/>
              <a:gd name="connsiteX94" fmla="*/ 7380250 w 12192000"/>
              <a:gd name="connsiteY94" fmla="*/ 1368474 h 3781151"/>
              <a:gd name="connsiteX95" fmla="*/ 7464957 w 12192000"/>
              <a:gd name="connsiteY95" fmla="*/ 1359648 h 3781151"/>
              <a:gd name="connsiteX96" fmla="*/ 7594747 w 12192000"/>
              <a:gd name="connsiteY96" fmla="*/ 1350130 h 3781151"/>
              <a:gd name="connsiteX97" fmla="*/ 7666555 w 12192000"/>
              <a:gd name="connsiteY97" fmla="*/ 1335529 h 3781151"/>
              <a:gd name="connsiteX98" fmla="*/ 7866007 w 12192000"/>
              <a:gd name="connsiteY98" fmla="*/ 1305544 h 3781151"/>
              <a:gd name="connsiteX99" fmla="*/ 8068308 w 12192000"/>
              <a:gd name="connsiteY99" fmla="*/ 1283051 h 3781151"/>
              <a:gd name="connsiteX100" fmla="*/ 8202385 w 12192000"/>
              <a:gd name="connsiteY100" fmla="*/ 1312300 h 3781151"/>
              <a:gd name="connsiteX101" fmla="*/ 8367138 w 12192000"/>
              <a:gd name="connsiteY101" fmla="*/ 1289211 h 3781151"/>
              <a:gd name="connsiteX102" fmla="*/ 8396799 w 12192000"/>
              <a:gd name="connsiteY102" fmla="*/ 1291584 h 3781151"/>
              <a:gd name="connsiteX103" fmla="*/ 8431415 w 12192000"/>
              <a:gd name="connsiteY103" fmla="*/ 1275098 h 3781151"/>
              <a:gd name="connsiteX104" fmla="*/ 8569515 w 12192000"/>
              <a:gd name="connsiteY104" fmla="*/ 1207037 h 3781151"/>
              <a:gd name="connsiteX105" fmla="*/ 8672452 w 12192000"/>
              <a:gd name="connsiteY105" fmla="*/ 1135782 h 3781151"/>
              <a:gd name="connsiteX106" fmla="*/ 8824768 w 12192000"/>
              <a:gd name="connsiteY106" fmla="*/ 1121217 h 3781151"/>
              <a:gd name="connsiteX107" fmla="*/ 8909609 w 12192000"/>
              <a:gd name="connsiteY107" fmla="*/ 1087532 h 3781151"/>
              <a:gd name="connsiteX108" fmla="*/ 9036318 w 12192000"/>
              <a:gd name="connsiteY108" fmla="*/ 994500 h 3781151"/>
              <a:gd name="connsiteX109" fmla="*/ 9230382 w 12192000"/>
              <a:gd name="connsiteY109" fmla="*/ 955654 h 3781151"/>
              <a:gd name="connsiteX110" fmla="*/ 9286437 w 12192000"/>
              <a:gd name="connsiteY110" fmla="*/ 997858 h 3781151"/>
              <a:gd name="connsiteX111" fmla="*/ 9349089 w 12192000"/>
              <a:gd name="connsiteY111" fmla="*/ 1015184 h 3781151"/>
              <a:gd name="connsiteX112" fmla="*/ 9347314 w 12192000"/>
              <a:gd name="connsiteY112" fmla="*/ 933744 h 3781151"/>
              <a:gd name="connsiteX113" fmla="*/ 9492995 w 12192000"/>
              <a:gd name="connsiteY113" fmla="*/ 830749 h 3781151"/>
              <a:gd name="connsiteX114" fmla="*/ 9568501 w 12192000"/>
              <a:gd name="connsiteY114" fmla="*/ 787793 h 3781151"/>
              <a:gd name="connsiteX115" fmla="*/ 9691686 w 12192000"/>
              <a:gd name="connsiteY115" fmla="*/ 738088 h 3781151"/>
              <a:gd name="connsiteX116" fmla="*/ 9728219 w 12192000"/>
              <a:gd name="connsiteY116" fmla="*/ 719921 h 3781151"/>
              <a:gd name="connsiteX117" fmla="*/ 10080661 w 12192000"/>
              <a:gd name="connsiteY117" fmla="*/ 505423 h 3781151"/>
              <a:gd name="connsiteX118" fmla="*/ 10335073 w 12192000"/>
              <a:gd name="connsiteY118" fmla="*/ 523921 h 3781151"/>
              <a:gd name="connsiteX119" fmla="*/ 10593135 w 12192000"/>
              <a:gd name="connsiteY119" fmla="*/ 467427 h 3781151"/>
              <a:gd name="connsiteX120" fmla="*/ 10655931 w 12192000"/>
              <a:gd name="connsiteY120" fmla="*/ 401632 h 3781151"/>
              <a:gd name="connsiteX121" fmla="*/ 10695298 w 12192000"/>
              <a:gd name="connsiteY121" fmla="*/ 391761 h 3781151"/>
              <a:gd name="connsiteX122" fmla="*/ 10761489 w 12192000"/>
              <a:gd name="connsiteY122" fmla="*/ 380170 h 3781151"/>
              <a:gd name="connsiteX123" fmla="*/ 10853610 w 12192000"/>
              <a:gd name="connsiteY123" fmla="*/ 332449 h 3781151"/>
              <a:gd name="connsiteX124" fmla="*/ 11052930 w 12192000"/>
              <a:gd name="connsiteY124" fmla="*/ 280871 h 3781151"/>
              <a:gd name="connsiteX125" fmla="*/ 11359700 w 12192000"/>
              <a:gd name="connsiteY125" fmla="*/ 158445 h 3781151"/>
              <a:gd name="connsiteX126" fmla="*/ 11672425 w 12192000"/>
              <a:gd name="connsiteY126" fmla="*/ 31452 h 3781151"/>
              <a:gd name="connsiteX127" fmla="*/ 11912086 w 12192000"/>
              <a:gd name="connsiteY127"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817182 w 12192000"/>
              <a:gd name="connsiteY31" fmla="*/ 2265557 h 3781151"/>
              <a:gd name="connsiteX32" fmla="*/ 2957554 w 12192000"/>
              <a:gd name="connsiteY32" fmla="*/ 2180877 h 3781151"/>
              <a:gd name="connsiteX33" fmla="*/ 3003677 w 12192000"/>
              <a:gd name="connsiteY33" fmla="*/ 2154878 h 3781151"/>
              <a:gd name="connsiteX34" fmla="*/ 3303290 w 12192000"/>
              <a:gd name="connsiteY34" fmla="*/ 1995084 h 3781151"/>
              <a:gd name="connsiteX35" fmla="*/ 3395602 w 12192000"/>
              <a:gd name="connsiteY35" fmla="*/ 1893639 h 3781151"/>
              <a:gd name="connsiteX36" fmla="*/ 3430100 w 12192000"/>
              <a:gd name="connsiteY36" fmla="*/ 1867444 h 3781151"/>
              <a:gd name="connsiteX37" fmla="*/ 3437914 w 12192000"/>
              <a:gd name="connsiteY37" fmla="*/ 1869491 h 3781151"/>
              <a:gd name="connsiteX38" fmla="*/ 3438972 w 12192000"/>
              <a:gd name="connsiteY38" fmla="*/ 1871208 h 3781151"/>
              <a:gd name="connsiteX39" fmla="*/ 3547723 w 12192000"/>
              <a:gd name="connsiteY39" fmla="*/ 1831216 h 3781151"/>
              <a:gd name="connsiteX40" fmla="*/ 3572350 w 12192000"/>
              <a:gd name="connsiteY40" fmla="*/ 1826069 h 3781151"/>
              <a:gd name="connsiteX41" fmla="*/ 3575291 w 12192000"/>
              <a:gd name="connsiteY41" fmla="*/ 1827289 h 3781151"/>
              <a:gd name="connsiteX42" fmla="*/ 3595183 w 12192000"/>
              <a:gd name="connsiteY42" fmla="*/ 1816299 h 3781151"/>
              <a:gd name="connsiteX43" fmla="*/ 3611353 w 12192000"/>
              <a:gd name="connsiteY43" fmla="*/ 1798929 h 3781151"/>
              <a:gd name="connsiteX44" fmla="*/ 3825586 w 12192000"/>
              <a:gd name="connsiteY44" fmla="*/ 1798552 h 3781151"/>
              <a:gd name="connsiteX45" fmla="*/ 4166327 w 12192000"/>
              <a:gd name="connsiteY45" fmla="*/ 1747015 h 3781151"/>
              <a:gd name="connsiteX46" fmla="*/ 4437661 w 12192000"/>
              <a:gd name="connsiteY46" fmla="*/ 1663068 h 3781151"/>
              <a:gd name="connsiteX47" fmla="*/ 4510862 w 12192000"/>
              <a:gd name="connsiteY47" fmla="*/ 1665514 h 3781151"/>
              <a:gd name="connsiteX48" fmla="*/ 4573217 w 12192000"/>
              <a:gd name="connsiteY48" fmla="*/ 1633854 h 3781151"/>
              <a:gd name="connsiteX49" fmla="*/ 4605137 w 12192000"/>
              <a:gd name="connsiteY49" fmla="*/ 1644474 h 3781151"/>
              <a:gd name="connsiteX50" fmla="*/ 4623509 w 12192000"/>
              <a:gd name="connsiteY50" fmla="*/ 1643919 h 3781151"/>
              <a:gd name="connsiteX51" fmla="*/ 4629310 w 12192000"/>
              <a:gd name="connsiteY51" fmla="*/ 1653854 h 3781151"/>
              <a:gd name="connsiteX52" fmla="*/ 4657404 w 12192000"/>
              <a:gd name="connsiteY52" fmla="*/ 1660247 h 3781151"/>
              <a:gd name="connsiteX53" fmla="*/ 4691044 w 12192000"/>
              <a:gd name="connsiteY53" fmla="*/ 1656408 h 3781151"/>
              <a:gd name="connsiteX54" fmla="*/ 4850032 w 12192000"/>
              <a:gd name="connsiteY54" fmla="*/ 1626917 h 3781151"/>
              <a:gd name="connsiteX55" fmla="*/ 4945654 w 12192000"/>
              <a:gd name="connsiteY55" fmla="*/ 1615689 h 3781151"/>
              <a:gd name="connsiteX56" fmla="*/ 4982770 w 12192000"/>
              <a:gd name="connsiteY56" fmla="*/ 1621504 h 3781151"/>
              <a:gd name="connsiteX57" fmla="*/ 5034068 w 12192000"/>
              <a:gd name="connsiteY57" fmla="*/ 1622846 h 3781151"/>
              <a:gd name="connsiteX58" fmla="*/ 5157133 w 12192000"/>
              <a:gd name="connsiteY58" fmla="*/ 1608775 h 3781151"/>
              <a:gd name="connsiteX59" fmla="*/ 5331645 w 12192000"/>
              <a:gd name="connsiteY59" fmla="*/ 1590152 h 3781151"/>
              <a:gd name="connsiteX60" fmla="*/ 5339977 w 12192000"/>
              <a:gd name="connsiteY60" fmla="*/ 1596841 h 3781151"/>
              <a:gd name="connsiteX61" fmla="*/ 5400314 w 12192000"/>
              <a:gd name="connsiteY61" fmla="*/ 1588177 h 3781151"/>
              <a:gd name="connsiteX62" fmla="*/ 5607257 w 12192000"/>
              <a:gd name="connsiteY62" fmla="*/ 1505972 h 3781151"/>
              <a:gd name="connsiteX63" fmla="*/ 5725292 w 12192000"/>
              <a:gd name="connsiteY63" fmla="*/ 1490473 h 3781151"/>
              <a:gd name="connsiteX64" fmla="*/ 5767898 w 12192000"/>
              <a:gd name="connsiteY64" fmla="*/ 1493335 h 3781151"/>
              <a:gd name="connsiteX65" fmla="*/ 5839240 w 12192000"/>
              <a:gd name="connsiteY65" fmla="*/ 1497610 h 3781151"/>
              <a:gd name="connsiteX66" fmla="*/ 5905402 w 12192000"/>
              <a:gd name="connsiteY66" fmla="*/ 1514878 h 3781151"/>
              <a:gd name="connsiteX67" fmla="*/ 5964698 w 12192000"/>
              <a:gd name="connsiteY67" fmla="*/ 1489113 h 3781151"/>
              <a:gd name="connsiteX68" fmla="*/ 6017881 w 12192000"/>
              <a:gd name="connsiteY68" fmla="*/ 1478726 h 3781151"/>
              <a:gd name="connsiteX69" fmla="*/ 6023244 w 12192000"/>
              <a:gd name="connsiteY69" fmla="*/ 1485861 h 3781151"/>
              <a:gd name="connsiteX70" fmla="*/ 6030193 w 12192000"/>
              <a:gd name="connsiteY70" fmla="*/ 1485330 h 3781151"/>
              <a:gd name="connsiteX71" fmla="*/ 6032755 w 12192000"/>
              <a:gd name="connsiteY71" fmla="*/ 1476614 h 3781151"/>
              <a:gd name="connsiteX72" fmla="*/ 6114491 w 12192000"/>
              <a:gd name="connsiteY72" fmla="*/ 1435020 h 3781151"/>
              <a:gd name="connsiteX73" fmla="*/ 6228089 w 12192000"/>
              <a:gd name="connsiteY73" fmla="*/ 1392213 h 3781151"/>
              <a:gd name="connsiteX74" fmla="*/ 6266132 w 12192000"/>
              <a:gd name="connsiteY74" fmla="*/ 1396181 h 3781151"/>
              <a:gd name="connsiteX75" fmla="*/ 6266284 w 12192000"/>
              <a:gd name="connsiteY75" fmla="*/ 1396172 h 3781151"/>
              <a:gd name="connsiteX76" fmla="*/ 6267815 w 12192000"/>
              <a:gd name="connsiteY76" fmla="*/ 1401423 h 3781151"/>
              <a:gd name="connsiteX77" fmla="*/ 6277660 w 12192000"/>
              <a:gd name="connsiteY77" fmla="*/ 1400632 h 3781151"/>
              <a:gd name="connsiteX78" fmla="*/ 6290206 w 12192000"/>
              <a:gd name="connsiteY78" fmla="*/ 1395045 h 3781151"/>
              <a:gd name="connsiteX79" fmla="*/ 6318021 w 12192000"/>
              <a:gd name="connsiteY79" fmla="*/ 1401415 h 3781151"/>
              <a:gd name="connsiteX80" fmla="*/ 6319318 w 12192000"/>
              <a:gd name="connsiteY80" fmla="*/ 1402047 h 3781151"/>
              <a:gd name="connsiteX81" fmla="*/ 6391161 w 12192000"/>
              <a:gd name="connsiteY81" fmla="*/ 1439443 h 3781151"/>
              <a:gd name="connsiteX82" fmla="*/ 6458507 w 12192000"/>
              <a:gd name="connsiteY82" fmla="*/ 1506631 h 3781151"/>
              <a:gd name="connsiteX83" fmla="*/ 6567007 w 12192000"/>
              <a:gd name="connsiteY83" fmla="*/ 1543856 h 3781151"/>
              <a:gd name="connsiteX84" fmla="*/ 6607554 w 12192000"/>
              <a:gd name="connsiteY84" fmla="*/ 1553791 h 3781151"/>
              <a:gd name="connsiteX85" fmla="*/ 6731017 w 12192000"/>
              <a:gd name="connsiteY85" fmla="*/ 1571341 h 3781151"/>
              <a:gd name="connsiteX86" fmla="*/ 6734116 w 12192000"/>
              <a:gd name="connsiteY86" fmla="*/ 1568435 h 3781151"/>
              <a:gd name="connsiteX87" fmla="*/ 6918249 w 12192000"/>
              <a:gd name="connsiteY87" fmla="*/ 1468691 h 3781151"/>
              <a:gd name="connsiteX88" fmla="*/ 7067518 w 12192000"/>
              <a:gd name="connsiteY88" fmla="*/ 1422257 h 3781151"/>
              <a:gd name="connsiteX89" fmla="*/ 7124203 w 12192000"/>
              <a:gd name="connsiteY89" fmla="*/ 1416853 h 3781151"/>
              <a:gd name="connsiteX90" fmla="*/ 7218949 w 12192000"/>
              <a:gd name="connsiteY90" fmla="*/ 1407112 h 3781151"/>
              <a:gd name="connsiteX91" fmla="*/ 7298895 w 12192000"/>
              <a:gd name="connsiteY91" fmla="*/ 1427110 h 3781151"/>
              <a:gd name="connsiteX92" fmla="*/ 7374497 w 12192000"/>
              <a:gd name="connsiteY92" fmla="*/ 1408155 h 3781151"/>
              <a:gd name="connsiteX93" fmla="*/ 7380250 w 12192000"/>
              <a:gd name="connsiteY93" fmla="*/ 1368474 h 3781151"/>
              <a:gd name="connsiteX94" fmla="*/ 7464957 w 12192000"/>
              <a:gd name="connsiteY94" fmla="*/ 1359648 h 3781151"/>
              <a:gd name="connsiteX95" fmla="*/ 7594747 w 12192000"/>
              <a:gd name="connsiteY95" fmla="*/ 1350130 h 3781151"/>
              <a:gd name="connsiteX96" fmla="*/ 7666555 w 12192000"/>
              <a:gd name="connsiteY96" fmla="*/ 1335529 h 3781151"/>
              <a:gd name="connsiteX97" fmla="*/ 7866007 w 12192000"/>
              <a:gd name="connsiteY97" fmla="*/ 1305544 h 3781151"/>
              <a:gd name="connsiteX98" fmla="*/ 8068308 w 12192000"/>
              <a:gd name="connsiteY98" fmla="*/ 1283051 h 3781151"/>
              <a:gd name="connsiteX99" fmla="*/ 8202385 w 12192000"/>
              <a:gd name="connsiteY99" fmla="*/ 1312300 h 3781151"/>
              <a:gd name="connsiteX100" fmla="*/ 8367138 w 12192000"/>
              <a:gd name="connsiteY100" fmla="*/ 1289211 h 3781151"/>
              <a:gd name="connsiteX101" fmla="*/ 8396799 w 12192000"/>
              <a:gd name="connsiteY101" fmla="*/ 1291584 h 3781151"/>
              <a:gd name="connsiteX102" fmla="*/ 8431415 w 12192000"/>
              <a:gd name="connsiteY102" fmla="*/ 1275098 h 3781151"/>
              <a:gd name="connsiteX103" fmla="*/ 8569515 w 12192000"/>
              <a:gd name="connsiteY103" fmla="*/ 1207037 h 3781151"/>
              <a:gd name="connsiteX104" fmla="*/ 8672452 w 12192000"/>
              <a:gd name="connsiteY104" fmla="*/ 1135782 h 3781151"/>
              <a:gd name="connsiteX105" fmla="*/ 8824768 w 12192000"/>
              <a:gd name="connsiteY105" fmla="*/ 1121217 h 3781151"/>
              <a:gd name="connsiteX106" fmla="*/ 8909609 w 12192000"/>
              <a:gd name="connsiteY106" fmla="*/ 1087532 h 3781151"/>
              <a:gd name="connsiteX107" fmla="*/ 9036318 w 12192000"/>
              <a:gd name="connsiteY107" fmla="*/ 994500 h 3781151"/>
              <a:gd name="connsiteX108" fmla="*/ 9230382 w 12192000"/>
              <a:gd name="connsiteY108" fmla="*/ 955654 h 3781151"/>
              <a:gd name="connsiteX109" fmla="*/ 9286437 w 12192000"/>
              <a:gd name="connsiteY109" fmla="*/ 997858 h 3781151"/>
              <a:gd name="connsiteX110" fmla="*/ 9349089 w 12192000"/>
              <a:gd name="connsiteY110" fmla="*/ 1015184 h 3781151"/>
              <a:gd name="connsiteX111" fmla="*/ 9347314 w 12192000"/>
              <a:gd name="connsiteY111" fmla="*/ 933744 h 3781151"/>
              <a:gd name="connsiteX112" fmla="*/ 9492995 w 12192000"/>
              <a:gd name="connsiteY112" fmla="*/ 830749 h 3781151"/>
              <a:gd name="connsiteX113" fmla="*/ 9568501 w 12192000"/>
              <a:gd name="connsiteY113" fmla="*/ 787793 h 3781151"/>
              <a:gd name="connsiteX114" fmla="*/ 9691686 w 12192000"/>
              <a:gd name="connsiteY114" fmla="*/ 738088 h 3781151"/>
              <a:gd name="connsiteX115" fmla="*/ 9728219 w 12192000"/>
              <a:gd name="connsiteY115" fmla="*/ 719921 h 3781151"/>
              <a:gd name="connsiteX116" fmla="*/ 10080661 w 12192000"/>
              <a:gd name="connsiteY116" fmla="*/ 505423 h 3781151"/>
              <a:gd name="connsiteX117" fmla="*/ 10335073 w 12192000"/>
              <a:gd name="connsiteY117" fmla="*/ 523921 h 3781151"/>
              <a:gd name="connsiteX118" fmla="*/ 10593135 w 12192000"/>
              <a:gd name="connsiteY118" fmla="*/ 467427 h 3781151"/>
              <a:gd name="connsiteX119" fmla="*/ 10655931 w 12192000"/>
              <a:gd name="connsiteY119" fmla="*/ 401632 h 3781151"/>
              <a:gd name="connsiteX120" fmla="*/ 10695298 w 12192000"/>
              <a:gd name="connsiteY120" fmla="*/ 391761 h 3781151"/>
              <a:gd name="connsiteX121" fmla="*/ 10761489 w 12192000"/>
              <a:gd name="connsiteY121" fmla="*/ 380170 h 3781151"/>
              <a:gd name="connsiteX122" fmla="*/ 10853610 w 12192000"/>
              <a:gd name="connsiteY122" fmla="*/ 332449 h 3781151"/>
              <a:gd name="connsiteX123" fmla="*/ 11052930 w 12192000"/>
              <a:gd name="connsiteY123" fmla="*/ 280871 h 3781151"/>
              <a:gd name="connsiteX124" fmla="*/ 11359700 w 12192000"/>
              <a:gd name="connsiteY124" fmla="*/ 158445 h 3781151"/>
              <a:gd name="connsiteX125" fmla="*/ 11672425 w 12192000"/>
              <a:gd name="connsiteY125" fmla="*/ 31452 h 3781151"/>
              <a:gd name="connsiteX126" fmla="*/ 11912086 w 12192000"/>
              <a:gd name="connsiteY126"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817182 w 12192000"/>
              <a:gd name="connsiteY31" fmla="*/ 2265557 h 3781151"/>
              <a:gd name="connsiteX32" fmla="*/ 2957554 w 12192000"/>
              <a:gd name="connsiteY32" fmla="*/ 2180877 h 3781151"/>
              <a:gd name="connsiteX33" fmla="*/ 3003677 w 12192000"/>
              <a:gd name="connsiteY33" fmla="*/ 2154878 h 3781151"/>
              <a:gd name="connsiteX34" fmla="*/ 3303290 w 12192000"/>
              <a:gd name="connsiteY34" fmla="*/ 1995084 h 3781151"/>
              <a:gd name="connsiteX35" fmla="*/ 3395602 w 12192000"/>
              <a:gd name="connsiteY35" fmla="*/ 1893639 h 3781151"/>
              <a:gd name="connsiteX36" fmla="*/ 3430100 w 12192000"/>
              <a:gd name="connsiteY36" fmla="*/ 1867444 h 3781151"/>
              <a:gd name="connsiteX37" fmla="*/ 3437914 w 12192000"/>
              <a:gd name="connsiteY37" fmla="*/ 1869491 h 3781151"/>
              <a:gd name="connsiteX38" fmla="*/ 3438972 w 12192000"/>
              <a:gd name="connsiteY38" fmla="*/ 1871208 h 3781151"/>
              <a:gd name="connsiteX39" fmla="*/ 3547723 w 12192000"/>
              <a:gd name="connsiteY39" fmla="*/ 1831216 h 3781151"/>
              <a:gd name="connsiteX40" fmla="*/ 3572350 w 12192000"/>
              <a:gd name="connsiteY40" fmla="*/ 1826069 h 3781151"/>
              <a:gd name="connsiteX41" fmla="*/ 3575291 w 12192000"/>
              <a:gd name="connsiteY41" fmla="*/ 1827289 h 3781151"/>
              <a:gd name="connsiteX42" fmla="*/ 3595183 w 12192000"/>
              <a:gd name="connsiteY42" fmla="*/ 1816299 h 3781151"/>
              <a:gd name="connsiteX43" fmla="*/ 3611353 w 12192000"/>
              <a:gd name="connsiteY43" fmla="*/ 1798929 h 3781151"/>
              <a:gd name="connsiteX44" fmla="*/ 3825586 w 12192000"/>
              <a:gd name="connsiteY44" fmla="*/ 1798552 h 3781151"/>
              <a:gd name="connsiteX45" fmla="*/ 4166327 w 12192000"/>
              <a:gd name="connsiteY45" fmla="*/ 1747015 h 3781151"/>
              <a:gd name="connsiteX46" fmla="*/ 4437661 w 12192000"/>
              <a:gd name="connsiteY46" fmla="*/ 1663068 h 3781151"/>
              <a:gd name="connsiteX47" fmla="*/ 4510862 w 12192000"/>
              <a:gd name="connsiteY47" fmla="*/ 1665514 h 3781151"/>
              <a:gd name="connsiteX48" fmla="*/ 4573217 w 12192000"/>
              <a:gd name="connsiteY48" fmla="*/ 1633854 h 3781151"/>
              <a:gd name="connsiteX49" fmla="*/ 4605137 w 12192000"/>
              <a:gd name="connsiteY49" fmla="*/ 1644474 h 3781151"/>
              <a:gd name="connsiteX50" fmla="*/ 4623509 w 12192000"/>
              <a:gd name="connsiteY50" fmla="*/ 1643919 h 3781151"/>
              <a:gd name="connsiteX51" fmla="*/ 4629310 w 12192000"/>
              <a:gd name="connsiteY51" fmla="*/ 1653854 h 3781151"/>
              <a:gd name="connsiteX52" fmla="*/ 4657404 w 12192000"/>
              <a:gd name="connsiteY52" fmla="*/ 1660247 h 3781151"/>
              <a:gd name="connsiteX53" fmla="*/ 4691044 w 12192000"/>
              <a:gd name="connsiteY53" fmla="*/ 1656408 h 3781151"/>
              <a:gd name="connsiteX54" fmla="*/ 4850032 w 12192000"/>
              <a:gd name="connsiteY54" fmla="*/ 1626917 h 3781151"/>
              <a:gd name="connsiteX55" fmla="*/ 4945654 w 12192000"/>
              <a:gd name="connsiteY55" fmla="*/ 1615689 h 3781151"/>
              <a:gd name="connsiteX56" fmla="*/ 4982770 w 12192000"/>
              <a:gd name="connsiteY56" fmla="*/ 1621504 h 3781151"/>
              <a:gd name="connsiteX57" fmla="*/ 5034068 w 12192000"/>
              <a:gd name="connsiteY57" fmla="*/ 1622846 h 3781151"/>
              <a:gd name="connsiteX58" fmla="*/ 5157133 w 12192000"/>
              <a:gd name="connsiteY58" fmla="*/ 1608775 h 3781151"/>
              <a:gd name="connsiteX59" fmla="*/ 5331645 w 12192000"/>
              <a:gd name="connsiteY59" fmla="*/ 1590152 h 3781151"/>
              <a:gd name="connsiteX60" fmla="*/ 5339977 w 12192000"/>
              <a:gd name="connsiteY60" fmla="*/ 1596841 h 3781151"/>
              <a:gd name="connsiteX61" fmla="*/ 5400314 w 12192000"/>
              <a:gd name="connsiteY61" fmla="*/ 1588177 h 3781151"/>
              <a:gd name="connsiteX62" fmla="*/ 5607257 w 12192000"/>
              <a:gd name="connsiteY62" fmla="*/ 1505972 h 3781151"/>
              <a:gd name="connsiteX63" fmla="*/ 5725292 w 12192000"/>
              <a:gd name="connsiteY63" fmla="*/ 1490473 h 3781151"/>
              <a:gd name="connsiteX64" fmla="*/ 5767898 w 12192000"/>
              <a:gd name="connsiteY64" fmla="*/ 1493335 h 3781151"/>
              <a:gd name="connsiteX65" fmla="*/ 5839240 w 12192000"/>
              <a:gd name="connsiteY65" fmla="*/ 1497610 h 3781151"/>
              <a:gd name="connsiteX66" fmla="*/ 5905402 w 12192000"/>
              <a:gd name="connsiteY66" fmla="*/ 1514878 h 3781151"/>
              <a:gd name="connsiteX67" fmla="*/ 5964698 w 12192000"/>
              <a:gd name="connsiteY67" fmla="*/ 1489113 h 3781151"/>
              <a:gd name="connsiteX68" fmla="*/ 6017881 w 12192000"/>
              <a:gd name="connsiteY68" fmla="*/ 1478726 h 3781151"/>
              <a:gd name="connsiteX69" fmla="*/ 6023244 w 12192000"/>
              <a:gd name="connsiteY69" fmla="*/ 1485861 h 3781151"/>
              <a:gd name="connsiteX70" fmla="*/ 6030193 w 12192000"/>
              <a:gd name="connsiteY70" fmla="*/ 1485330 h 3781151"/>
              <a:gd name="connsiteX71" fmla="*/ 6032755 w 12192000"/>
              <a:gd name="connsiteY71" fmla="*/ 1476614 h 3781151"/>
              <a:gd name="connsiteX72" fmla="*/ 6114491 w 12192000"/>
              <a:gd name="connsiteY72" fmla="*/ 1435020 h 3781151"/>
              <a:gd name="connsiteX73" fmla="*/ 6228089 w 12192000"/>
              <a:gd name="connsiteY73" fmla="*/ 1392213 h 3781151"/>
              <a:gd name="connsiteX74" fmla="*/ 6266132 w 12192000"/>
              <a:gd name="connsiteY74" fmla="*/ 1396181 h 3781151"/>
              <a:gd name="connsiteX75" fmla="*/ 6266284 w 12192000"/>
              <a:gd name="connsiteY75" fmla="*/ 1396172 h 3781151"/>
              <a:gd name="connsiteX76" fmla="*/ 6267815 w 12192000"/>
              <a:gd name="connsiteY76" fmla="*/ 1401423 h 3781151"/>
              <a:gd name="connsiteX77" fmla="*/ 6277660 w 12192000"/>
              <a:gd name="connsiteY77" fmla="*/ 1400632 h 3781151"/>
              <a:gd name="connsiteX78" fmla="*/ 6290206 w 12192000"/>
              <a:gd name="connsiteY78" fmla="*/ 1395045 h 3781151"/>
              <a:gd name="connsiteX79" fmla="*/ 6318021 w 12192000"/>
              <a:gd name="connsiteY79" fmla="*/ 1401415 h 3781151"/>
              <a:gd name="connsiteX80" fmla="*/ 6319318 w 12192000"/>
              <a:gd name="connsiteY80" fmla="*/ 1402047 h 3781151"/>
              <a:gd name="connsiteX81" fmla="*/ 6391161 w 12192000"/>
              <a:gd name="connsiteY81" fmla="*/ 1439443 h 3781151"/>
              <a:gd name="connsiteX82" fmla="*/ 6458507 w 12192000"/>
              <a:gd name="connsiteY82" fmla="*/ 1506631 h 3781151"/>
              <a:gd name="connsiteX83" fmla="*/ 6567007 w 12192000"/>
              <a:gd name="connsiteY83" fmla="*/ 1543856 h 3781151"/>
              <a:gd name="connsiteX84" fmla="*/ 6607554 w 12192000"/>
              <a:gd name="connsiteY84" fmla="*/ 1553791 h 3781151"/>
              <a:gd name="connsiteX85" fmla="*/ 6731017 w 12192000"/>
              <a:gd name="connsiteY85" fmla="*/ 1571341 h 3781151"/>
              <a:gd name="connsiteX86" fmla="*/ 6734116 w 12192000"/>
              <a:gd name="connsiteY86" fmla="*/ 1568435 h 3781151"/>
              <a:gd name="connsiteX87" fmla="*/ 6918249 w 12192000"/>
              <a:gd name="connsiteY87" fmla="*/ 1468691 h 3781151"/>
              <a:gd name="connsiteX88" fmla="*/ 7067518 w 12192000"/>
              <a:gd name="connsiteY88" fmla="*/ 1422257 h 3781151"/>
              <a:gd name="connsiteX89" fmla="*/ 7124203 w 12192000"/>
              <a:gd name="connsiteY89" fmla="*/ 1416853 h 3781151"/>
              <a:gd name="connsiteX90" fmla="*/ 7218949 w 12192000"/>
              <a:gd name="connsiteY90" fmla="*/ 1407112 h 3781151"/>
              <a:gd name="connsiteX91" fmla="*/ 7298895 w 12192000"/>
              <a:gd name="connsiteY91" fmla="*/ 1427110 h 3781151"/>
              <a:gd name="connsiteX92" fmla="*/ 7374497 w 12192000"/>
              <a:gd name="connsiteY92" fmla="*/ 1408155 h 3781151"/>
              <a:gd name="connsiteX93" fmla="*/ 7380250 w 12192000"/>
              <a:gd name="connsiteY93" fmla="*/ 1368474 h 3781151"/>
              <a:gd name="connsiteX94" fmla="*/ 7464957 w 12192000"/>
              <a:gd name="connsiteY94" fmla="*/ 1359648 h 3781151"/>
              <a:gd name="connsiteX95" fmla="*/ 7594747 w 12192000"/>
              <a:gd name="connsiteY95" fmla="*/ 1350130 h 3781151"/>
              <a:gd name="connsiteX96" fmla="*/ 7666555 w 12192000"/>
              <a:gd name="connsiteY96" fmla="*/ 1335529 h 3781151"/>
              <a:gd name="connsiteX97" fmla="*/ 7866007 w 12192000"/>
              <a:gd name="connsiteY97" fmla="*/ 1305544 h 3781151"/>
              <a:gd name="connsiteX98" fmla="*/ 8068308 w 12192000"/>
              <a:gd name="connsiteY98" fmla="*/ 1283051 h 3781151"/>
              <a:gd name="connsiteX99" fmla="*/ 8202385 w 12192000"/>
              <a:gd name="connsiteY99" fmla="*/ 1312300 h 3781151"/>
              <a:gd name="connsiteX100" fmla="*/ 8367138 w 12192000"/>
              <a:gd name="connsiteY100" fmla="*/ 1289211 h 3781151"/>
              <a:gd name="connsiteX101" fmla="*/ 8396799 w 12192000"/>
              <a:gd name="connsiteY101" fmla="*/ 1291584 h 3781151"/>
              <a:gd name="connsiteX102" fmla="*/ 8431415 w 12192000"/>
              <a:gd name="connsiteY102" fmla="*/ 1275098 h 3781151"/>
              <a:gd name="connsiteX103" fmla="*/ 8569515 w 12192000"/>
              <a:gd name="connsiteY103" fmla="*/ 1207037 h 3781151"/>
              <a:gd name="connsiteX104" fmla="*/ 8672452 w 12192000"/>
              <a:gd name="connsiteY104" fmla="*/ 1135782 h 3781151"/>
              <a:gd name="connsiteX105" fmla="*/ 8824768 w 12192000"/>
              <a:gd name="connsiteY105" fmla="*/ 1121217 h 3781151"/>
              <a:gd name="connsiteX106" fmla="*/ 8909609 w 12192000"/>
              <a:gd name="connsiteY106" fmla="*/ 1087532 h 3781151"/>
              <a:gd name="connsiteX107" fmla="*/ 9036318 w 12192000"/>
              <a:gd name="connsiteY107" fmla="*/ 994500 h 3781151"/>
              <a:gd name="connsiteX108" fmla="*/ 9230382 w 12192000"/>
              <a:gd name="connsiteY108" fmla="*/ 955654 h 3781151"/>
              <a:gd name="connsiteX109" fmla="*/ 9286437 w 12192000"/>
              <a:gd name="connsiteY109" fmla="*/ 997858 h 3781151"/>
              <a:gd name="connsiteX110" fmla="*/ 9349089 w 12192000"/>
              <a:gd name="connsiteY110" fmla="*/ 1015184 h 3781151"/>
              <a:gd name="connsiteX111" fmla="*/ 9347314 w 12192000"/>
              <a:gd name="connsiteY111" fmla="*/ 933744 h 3781151"/>
              <a:gd name="connsiteX112" fmla="*/ 9492995 w 12192000"/>
              <a:gd name="connsiteY112" fmla="*/ 830749 h 3781151"/>
              <a:gd name="connsiteX113" fmla="*/ 9568501 w 12192000"/>
              <a:gd name="connsiteY113" fmla="*/ 787793 h 3781151"/>
              <a:gd name="connsiteX114" fmla="*/ 9691686 w 12192000"/>
              <a:gd name="connsiteY114" fmla="*/ 738088 h 3781151"/>
              <a:gd name="connsiteX115" fmla="*/ 9728219 w 12192000"/>
              <a:gd name="connsiteY115" fmla="*/ 719921 h 3781151"/>
              <a:gd name="connsiteX116" fmla="*/ 10080661 w 12192000"/>
              <a:gd name="connsiteY116" fmla="*/ 505423 h 3781151"/>
              <a:gd name="connsiteX117" fmla="*/ 10335073 w 12192000"/>
              <a:gd name="connsiteY117" fmla="*/ 523921 h 3781151"/>
              <a:gd name="connsiteX118" fmla="*/ 10593135 w 12192000"/>
              <a:gd name="connsiteY118" fmla="*/ 467427 h 3781151"/>
              <a:gd name="connsiteX119" fmla="*/ 10655931 w 12192000"/>
              <a:gd name="connsiteY119" fmla="*/ 401632 h 3781151"/>
              <a:gd name="connsiteX120" fmla="*/ 10695298 w 12192000"/>
              <a:gd name="connsiteY120" fmla="*/ 391761 h 3781151"/>
              <a:gd name="connsiteX121" fmla="*/ 10761489 w 12192000"/>
              <a:gd name="connsiteY121" fmla="*/ 380170 h 3781151"/>
              <a:gd name="connsiteX122" fmla="*/ 10853610 w 12192000"/>
              <a:gd name="connsiteY122" fmla="*/ 332449 h 3781151"/>
              <a:gd name="connsiteX123" fmla="*/ 11052930 w 12192000"/>
              <a:gd name="connsiteY123" fmla="*/ 280871 h 3781151"/>
              <a:gd name="connsiteX124" fmla="*/ 11359700 w 12192000"/>
              <a:gd name="connsiteY124" fmla="*/ 158445 h 3781151"/>
              <a:gd name="connsiteX125" fmla="*/ 11672425 w 12192000"/>
              <a:gd name="connsiteY125" fmla="*/ 31452 h 3781151"/>
              <a:gd name="connsiteX126" fmla="*/ 11912086 w 12192000"/>
              <a:gd name="connsiteY126"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795149 w 12192000"/>
              <a:gd name="connsiteY31" fmla="*/ 2294935 h 3781151"/>
              <a:gd name="connsiteX32" fmla="*/ 2957554 w 12192000"/>
              <a:gd name="connsiteY32" fmla="*/ 2180877 h 3781151"/>
              <a:gd name="connsiteX33" fmla="*/ 3003677 w 12192000"/>
              <a:gd name="connsiteY33" fmla="*/ 2154878 h 3781151"/>
              <a:gd name="connsiteX34" fmla="*/ 3303290 w 12192000"/>
              <a:gd name="connsiteY34" fmla="*/ 1995084 h 3781151"/>
              <a:gd name="connsiteX35" fmla="*/ 3395602 w 12192000"/>
              <a:gd name="connsiteY35" fmla="*/ 1893639 h 3781151"/>
              <a:gd name="connsiteX36" fmla="*/ 3430100 w 12192000"/>
              <a:gd name="connsiteY36" fmla="*/ 1867444 h 3781151"/>
              <a:gd name="connsiteX37" fmla="*/ 3437914 w 12192000"/>
              <a:gd name="connsiteY37" fmla="*/ 1869491 h 3781151"/>
              <a:gd name="connsiteX38" fmla="*/ 3438972 w 12192000"/>
              <a:gd name="connsiteY38" fmla="*/ 1871208 h 3781151"/>
              <a:gd name="connsiteX39" fmla="*/ 3547723 w 12192000"/>
              <a:gd name="connsiteY39" fmla="*/ 1831216 h 3781151"/>
              <a:gd name="connsiteX40" fmla="*/ 3572350 w 12192000"/>
              <a:gd name="connsiteY40" fmla="*/ 1826069 h 3781151"/>
              <a:gd name="connsiteX41" fmla="*/ 3575291 w 12192000"/>
              <a:gd name="connsiteY41" fmla="*/ 1827289 h 3781151"/>
              <a:gd name="connsiteX42" fmla="*/ 3595183 w 12192000"/>
              <a:gd name="connsiteY42" fmla="*/ 1816299 h 3781151"/>
              <a:gd name="connsiteX43" fmla="*/ 3611353 w 12192000"/>
              <a:gd name="connsiteY43" fmla="*/ 1798929 h 3781151"/>
              <a:gd name="connsiteX44" fmla="*/ 3825586 w 12192000"/>
              <a:gd name="connsiteY44" fmla="*/ 1798552 h 3781151"/>
              <a:gd name="connsiteX45" fmla="*/ 4166327 w 12192000"/>
              <a:gd name="connsiteY45" fmla="*/ 1747015 h 3781151"/>
              <a:gd name="connsiteX46" fmla="*/ 4437661 w 12192000"/>
              <a:gd name="connsiteY46" fmla="*/ 1663068 h 3781151"/>
              <a:gd name="connsiteX47" fmla="*/ 4510862 w 12192000"/>
              <a:gd name="connsiteY47" fmla="*/ 1665514 h 3781151"/>
              <a:gd name="connsiteX48" fmla="*/ 4573217 w 12192000"/>
              <a:gd name="connsiteY48" fmla="*/ 1633854 h 3781151"/>
              <a:gd name="connsiteX49" fmla="*/ 4605137 w 12192000"/>
              <a:gd name="connsiteY49" fmla="*/ 1644474 h 3781151"/>
              <a:gd name="connsiteX50" fmla="*/ 4623509 w 12192000"/>
              <a:gd name="connsiteY50" fmla="*/ 1643919 h 3781151"/>
              <a:gd name="connsiteX51" fmla="*/ 4629310 w 12192000"/>
              <a:gd name="connsiteY51" fmla="*/ 1653854 h 3781151"/>
              <a:gd name="connsiteX52" fmla="*/ 4657404 w 12192000"/>
              <a:gd name="connsiteY52" fmla="*/ 1660247 h 3781151"/>
              <a:gd name="connsiteX53" fmla="*/ 4691044 w 12192000"/>
              <a:gd name="connsiteY53" fmla="*/ 1656408 h 3781151"/>
              <a:gd name="connsiteX54" fmla="*/ 4850032 w 12192000"/>
              <a:gd name="connsiteY54" fmla="*/ 1626917 h 3781151"/>
              <a:gd name="connsiteX55" fmla="*/ 4945654 w 12192000"/>
              <a:gd name="connsiteY55" fmla="*/ 1615689 h 3781151"/>
              <a:gd name="connsiteX56" fmla="*/ 4982770 w 12192000"/>
              <a:gd name="connsiteY56" fmla="*/ 1621504 h 3781151"/>
              <a:gd name="connsiteX57" fmla="*/ 5034068 w 12192000"/>
              <a:gd name="connsiteY57" fmla="*/ 1622846 h 3781151"/>
              <a:gd name="connsiteX58" fmla="*/ 5157133 w 12192000"/>
              <a:gd name="connsiteY58" fmla="*/ 1608775 h 3781151"/>
              <a:gd name="connsiteX59" fmla="*/ 5331645 w 12192000"/>
              <a:gd name="connsiteY59" fmla="*/ 1590152 h 3781151"/>
              <a:gd name="connsiteX60" fmla="*/ 5339977 w 12192000"/>
              <a:gd name="connsiteY60" fmla="*/ 1596841 h 3781151"/>
              <a:gd name="connsiteX61" fmla="*/ 5400314 w 12192000"/>
              <a:gd name="connsiteY61" fmla="*/ 1588177 h 3781151"/>
              <a:gd name="connsiteX62" fmla="*/ 5607257 w 12192000"/>
              <a:gd name="connsiteY62" fmla="*/ 1505972 h 3781151"/>
              <a:gd name="connsiteX63" fmla="*/ 5725292 w 12192000"/>
              <a:gd name="connsiteY63" fmla="*/ 1490473 h 3781151"/>
              <a:gd name="connsiteX64" fmla="*/ 5767898 w 12192000"/>
              <a:gd name="connsiteY64" fmla="*/ 1493335 h 3781151"/>
              <a:gd name="connsiteX65" fmla="*/ 5839240 w 12192000"/>
              <a:gd name="connsiteY65" fmla="*/ 1497610 h 3781151"/>
              <a:gd name="connsiteX66" fmla="*/ 5905402 w 12192000"/>
              <a:gd name="connsiteY66" fmla="*/ 1514878 h 3781151"/>
              <a:gd name="connsiteX67" fmla="*/ 5964698 w 12192000"/>
              <a:gd name="connsiteY67" fmla="*/ 1489113 h 3781151"/>
              <a:gd name="connsiteX68" fmla="*/ 6017881 w 12192000"/>
              <a:gd name="connsiteY68" fmla="*/ 1478726 h 3781151"/>
              <a:gd name="connsiteX69" fmla="*/ 6023244 w 12192000"/>
              <a:gd name="connsiteY69" fmla="*/ 1485861 h 3781151"/>
              <a:gd name="connsiteX70" fmla="*/ 6030193 w 12192000"/>
              <a:gd name="connsiteY70" fmla="*/ 1485330 h 3781151"/>
              <a:gd name="connsiteX71" fmla="*/ 6032755 w 12192000"/>
              <a:gd name="connsiteY71" fmla="*/ 1476614 h 3781151"/>
              <a:gd name="connsiteX72" fmla="*/ 6114491 w 12192000"/>
              <a:gd name="connsiteY72" fmla="*/ 1435020 h 3781151"/>
              <a:gd name="connsiteX73" fmla="*/ 6228089 w 12192000"/>
              <a:gd name="connsiteY73" fmla="*/ 1392213 h 3781151"/>
              <a:gd name="connsiteX74" fmla="*/ 6266132 w 12192000"/>
              <a:gd name="connsiteY74" fmla="*/ 1396181 h 3781151"/>
              <a:gd name="connsiteX75" fmla="*/ 6266284 w 12192000"/>
              <a:gd name="connsiteY75" fmla="*/ 1396172 h 3781151"/>
              <a:gd name="connsiteX76" fmla="*/ 6267815 w 12192000"/>
              <a:gd name="connsiteY76" fmla="*/ 1401423 h 3781151"/>
              <a:gd name="connsiteX77" fmla="*/ 6277660 w 12192000"/>
              <a:gd name="connsiteY77" fmla="*/ 1400632 h 3781151"/>
              <a:gd name="connsiteX78" fmla="*/ 6290206 w 12192000"/>
              <a:gd name="connsiteY78" fmla="*/ 1395045 h 3781151"/>
              <a:gd name="connsiteX79" fmla="*/ 6318021 w 12192000"/>
              <a:gd name="connsiteY79" fmla="*/ 1401415 h 3781151"/>
              <a:gd name="connsiteX80" fmla="*/ 6319318 w 12192000"/>
              <a:gd name="connsiteY80" fmla="*/ 1402047 h 3781151"/>
              <a:gd name="connsiteX81" fmla="*/ 6391161 w 12192000"/>
              <a:gd name="connsiteY81" fmla="*/ 1439443 h 3781151"/>
              <a:gd name="connsiteX82" fmla="*/ 6458507 w 12192000"/>
              <a:gd name="connsiteY82" fmla="*/ 1506631 h 3781151"/>
              <a:gd name="connsiteX83" fmla="*/ 6567007 w 12192000"/>
              <a:gd name="connsiteY83" fmla="*/ 1543856 h 3781151"/>
              <a:gd name="connsiteX84" fmla="*/ 6607554 w 12192000"/>
              <a:gd name="connsiteY84" fmla="*/ 1553791 h 3781151"/>
              <a:gd name="connsiteX85" fmla="*/ 6731017 w 12192000"/>
              <a:gd name="connsiteY85" fmla="*/ 1571341 h 3781151"/>
              <a:gd name="connsiteX86" fmla="*/ 6734116 w 12192000"/>
              <a:gd name="connsiteY86" fmla="*/ 1568435 h 3781151"/>
              <a:gd name="connsiteX87" fmla="*/ 6918249 w 12192000"/>
              <a:gd name="connsiteY87" fmla="*/ 1468691 h 3781151"/>
              <a:gd name="connsiteX88" fmla="*/ 7067518 w 12192000"/>
              <a:gd name="connsiteY88" fmla="*/ 1422257 h 3781151"/>
              <a:gd name="connsiteX89" fmla="*/ 7124203 w 12192000"/>
              <a:gd name="connsiteY89" fmla="*/ 1416853 h 3781151"/>
              <a:gd name="connsiteX90" fmla="*/ 7218949 w 12192000"/>
              <a:gd name="connsiteY90" fmla="*/ 1407112 h 3781151"/>
              <a:gd name="connsiteX91" fmla="*/ 7298895 w 12192000"/>
              <a:gd name="connsiteY91" fmla="*/ 1427110 h 3781151"/>
              <a:gd name="connsiteX92" fmla="*/ 7374497 w 12192000"/>
              <a:gd name="connsiteY92" fmla="*/ 1408155 h 3781151"/>
              <a:gd name="connsiteX93" fmla="*/ 7380250 w 12192000"/>
              <a:gd name="connsiteY93" fmla="*/ 1368474 h 3781151"/>
              <a:gd name="connsiteX94" fmla="*/ 7464957 w 12192000"/>
              <a:gd name="connsiteY94" fmla="*/ 1359648 h 3781151"/>
              <a:gd name="connsiteX95" fmla="*/ 7594747 w 12192000"/>
              <a:gd name="connsiteY95" fmla="*/ 1350130 h 3781151"/>
              <a:gd name="connsiteX96" fmla="*/ 7666555 w 12192000"/>
              <a:gd name="connsiteY96" fmla="*/ 1335529 h 3781151"/>
              <a:gd name="connsiteX97" fmla="*/ 7866007 w 12192000"/>
              <a:gd name="connsiteY97" fmla="*/ 1305544 h 3781151"/>
              <a:gd name="connsiteX98" fmla="*/ 8068308 w 12192000"/>
              <a:gd name="connsiteY98" fmla="*/ 1283051 h 3781151"/>
              <a:gd name="connsiteX99" fmla="*/ 8202385 w 12192000"/>
              <a:gd name="connsiteY99" fmla="*/ 1312300 h 3781151"/>
              <a:gd name="connsiteX100" fmla="*/ 8367138 w 12192000"/>
              <a:gd name="connsiteY100" fmla="*/ 1289211 h 3781151"/>
              <a:gd name="connsiteX101" fmla="*/ 8396799 w 12192000"/>
              <a:gd name="connsiteY101" fmla="*/ 1291584 h 3781151"/>
              <a:gd name="connsiteX102" fmla="*/ 8431415 w 12192000"/>
              <a:gd name="connsiteY102" fmla="*/ 1275098 h 3781151"/>
              <a:gd name="connsiteX103" fmla="*/ 8569515 w 12192000"/>
              <a:gd name="connsiteY103" fmla="*/ 1207037 h 3781151"/>
              <a:gd name="connsiteX104" fmla="*/ 8672452 w 12192000"/>
              <a:gd name="connsiteY104" fmla="*/ 1135782 h 3781151"/>
              <a:gd name="connsiteX105" fmla="*/ 8824768 w 12192000"/>
              <a:gd name="connsiteY105" fmla="*/ 1121217 h 3781151"/>
              <a:gd name="connsiteX106" fmla="*/ 8909609 w 12192000"/>
              <a:gd name="connsiteY106" fmla="*/ 1087532 h 3781151"/>
              <a:gd name="connsiteX107" fmla="*/ 9036318 w 12192000"/>
              <a:gd name="connsiteY107" fmla="*/ 994500 h 3781151"/>
              <a:gd name="connsiteX108" fmla="*/ 9230382 w 12192000"/>
              <a:gd name="connsiteY108" fmla="*/ 955654 h 3781151"/>
              <a:gd name="connsiteX109" fmla="*/ 9286437 w 12192000"/>
              <a:gd name="connsiteY109" fmla="*/ 997858 h 3781151"/>
              <a:gd name="connsiteX110" fmla="*/ 9349089 w 12192000"/>
              <a:gd name="connsiteY110" fmla="*/ 1015184 h 3781151"/>
              <a:gd name="connsiteX111" fmla="*/ 9347314 w 12192000"/>
              <a:gd name="connsiteY111" fmla="*/ 933744 h 3781151"/>
              <a:gd name="connsiteX112" fmla="*/ 9492995 w 12192000"/>
              <a:gd name="connsiteY112" fmla="*/ 830749 h 3781151"/>
              <a:gd name="connsiteX113" fmla="*/ 9568501 w 12192000"/>
              <a:gd name="connsiteY113" fmla="*/ 787793 h 3781151"/>
              <a:gd name="connsiteX114" fmla="*/ 9691686 w 12192000"/>
              <a:gd name="connsiteY114" fmla="*/ 738088 h 3781151"/>
              <a:gd name="connsiteX115" fmla="*/ 9728219 w 12192000"/>
              <a:gd name="connsiteY115" fmla="*/ 719921 h 3781151"/>
              <a:gd name="connsiteX116" fmla="*/ 10080661 w 12192000"/>
              <a:gd name="connsiteY116" fmla="*/ 505423 h 3781151"/>
              <a:gd name="connsiteX117" fmla="*/ 10335073 w 12192000"/>
              <a:gd name="connsiteY117" fmla="*/ 523921 h 3781151"/>
              <a:gd name="connsiteX118" fmla="*/ 10593135 w 12192000"/>
              <a:gd name="connsiteY118" fmla="*/ 467427 h 3781151"/>
              <a:gd name="connsiteX119" fmla="*/ 10655931 w 12192000"/>
              <a:gd name="connsiteY119" fmla="*/ 401632 h 3781151"/>
              <a:gd name="connsiteX120" fmla="*/ 10695298 w 12192000"/>
              <a:gd name="connsiteY120" fmla="*/ 391761 h 3781151"/>
              <a:gd name="connsiteX121" fmla="*/ 10761489 w 12192000"/>
              <a:gd name="connsiteY121" fmla="*/ 380170 h 3781151"/>
              <a:gd name="connsiteX122" fmla="*/ 10853610 w 12192000"/>
              <a:gd name="connsiteY122" fmla="*/ 332449 h 3781151"/>
              <a:gd name="connsiteX123" fmla="*/ 11052930 w 12192000"/>
              <a:gd name="connsiteY123" fmla="*/ 280871 h 3781151"/>
              <a:gd name="connsiteX124" fmla="*/ 11359700 w 12192000"/>
              <a:gd name="connsiteY124" fmla="*/ 158445 h 3781151"/>
              <a:gd name="connsiteX125" fmla="*/ 11672425 w 12192000"/>
              <a:gd name="connsiteY125" fmla="*/ 31452 h 3781151"/>
              <a:gd name="connsiteX126" fmla="*/ 11912086 w 12192000"/>
              <a:gd name="connsiteY126"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795149 w 12192000"/>
              <a:gd name="connsiteY31" fmla="*/ 2294935 h 3781151"/>
              <a:gd name="connsiteX32" fmla="*/ 2957554 w 12192000"/>
              <a:gd name="connsiteY32" fmla="*/ 2180877 h 3781151"/>
              <a:gd name="connsiteX33" fmla="*/ 3003677 w 12192000"/>
              <a:gd name="connsiteY33" fmla="*/ 2154878 h 3781151"/>
              <a:gd name="connsiteX34" fmla="*/ 3303290 w 12192000"/>
              <a:gd name="connsiteY34" fmla="*/ 1995084 h 3781151"/>
              <a:gd name="connsiteX35" fmla="*/ 3395602 w 12192000"/>
              <a:gd name="connsiteY35" fmla="*/ 1893639 h 3781151"/>
              <a:gd name="connsiteX36" fmla="*/ 3430100 w 12192000"/>
              <a:gd name="connsiteY36" fmla="*/ 1867444 h 3781151"/>
              <a:gd name="connsiteX37" fmla="*/ 3437914 w 12192000"/>
              <a:gd name="connsiteY37" fmla="*/ 1869491 h 3781151"/>
              <a:gd name="connsiteX38" fmla="*/ 3438972 w 12192000"/>
              <a:gd name="connsiteY38" fmla="*/ 1871208 h 3781151"/>
              <a:gd name="connsiteX39" fmla="*/ 3547723 w 12192000"/>
              <a:gd name="connsiteY39" fmla="*/ 1831216 h 3781151"/>
              <a:gd name="connsiteX40" fmla="*/ 3572350 w 12192000"/>
              <a:gd name="connsiteY40" fmla="*/ 1826069 h 3781151"/>
              <a:gd name="connsiteX41" fmla="*/ 3575291 w 12192000"/>
              <a:gd name="connsiteY41" fmla="*/ 1827289 h 3781151"/>
              <a:gd name="connsiteX42" fmla="*/ 3595183 w 12192000"/>
              <a:gd name="connsiteY42" fmla="*/ 1816299 h 3781151"/>
              <a:gd name="connsiteX43" fmla="*/ 3611353 w 12192000"/>
              <a:gd name="connsiteY43" fmla="*/ 1798929 h 3781151"/>
              <a:gd name="connsiteX44" fmla="*/ 3825586 w 12192000"/>
              <a:gd name="connsiteY44" fmla="*/ 1798552 h 3781151"/>
              <a:gd name="connsiteX45" fmla="*/ 4166327 w 12192000"/>
              <a:gd name="connsiteY45" fmla="*/ 1747015 h 3781151"/>
              <a:gd name="connsiteX46" fmla="*/ 4437661 w 12192000"/>
              <a:gd name="connsiteY46" fmla="*/ 1663068 h 3781151"/>
              <a:gd name="connsiteX47" fmla="*/ 4510862 w 12192000"/>
              <a:gd name="connsiteY47" fmla="*/ 1665514 h 3781151"/>
              <a:gd name="connsiteX48" fmla="*/ 4573217 w 12192000"/>
              <a:gd name="connsiteY48" fmla="*/ 1633854 h 3781151"/>
              <a:gd name="connsiteX49" fmla="*/ 4605137 w 12192000"/>
              <a:gd name="connsiteY49" fmla="*/ 1644474 h 3781151"/>
              <a:gd name="connsiteX50" fmla="*/ 4623509 w 12192000"/>
              <a:gd name="connsiteY50" fmla="*/ 1643919 h 3781151"/>
              <a:gd name="connsiteX51" fmla="*/ 4629310 w 12192000"/>
              <a:gd name="connsiteY51" fmla="*/ 1653854 h 3781151"/>
              <a:gd name="connsiteX52" fmla="*/ 4657404 w 12192000"/>
              <a:gd name="connsiteY52" fmla="*/ 1660247 h 3781151"/>
              <a:gd name="connsiteX53" fmla="*/ 4691044 w 12192000"/>
              <a:gd name="connsiteY53" fmla="*/ 1656408 h 3781151"/>
              <a:gd name="connsiteX54" fmla="*/ 4850032 w 12192000"/>
              <a:gd name="connsiteY54" fmla="*/ 1626917 h 3781151"/>
              <a:gd name="connsiteX55" fmla="*/ 4945654 w 12192000"/>
              <a:gd name="connsiteY55" fmla="*/ 1615689 h 3781151"/>
              <a:gd name="connsiteX56" fmla="*/ 4982770 w 12192000"/>
              <a:gd name="connsiteY56" fmla="*/ 1621504 h 3781151"/>
              <a:gd name="connsiteX57" fmla="*/ 5034068 w 12192000"/>
              <a:gd name="connsiteY57" fmla="*/ 1622846 h 3781151"/>
              <a:gd name="connsiteX58" fmla="*/ 5157133 w 12192000"/>
              <a:gd name="connsiteY58" fmla="*/ 1608775 h 3781151"/>
              <a:gd name="connsiteX59" fmla="*/ 5331645 w 12192000"/>
              <a:gd name="connsiteY59" fmla="*/ 1590152 h 3781151"/>
              <a:gd name="connsiteX60" fmla="*/ 5339977 w 12192000"/>
              <a:gd name="connsiteY60" fmla="*/ 1596841 h 3781151"/>
              <a:gd name="connsiteX61" fmla="*/ 5400314 w 12192000"/>
              <a:gd name="connsiteY61" fmla="*/ 1588177 h 3781151"/>
              <a:gd name="connsiteX62" fmla="*/ 5607257 w 12192000"/>
              <a:gd name="connsiteY62" fmla="*/ 1505972 h 3781151"/>
              <a:gd name="connsiteX63" fmla="*/ 5725292 w 12192000"/>
              <a:gd name="connsiteY63" fmla="*/ 1490473 h 3781151"/>
              <a:gd name="connsiteX64" fmla="*/ 5767898 w 12192000"/>
              <a:gd name="connsiteY64" fmla="*/ 1493335 h 3781151"/>
              <a:gd name="connsiteX65" fmla="*/ 5839240 w 12192000"/>
              <a:gd name="connsiteY65" fmla="*/ 1497610 h 3781151"/>
              <a:gd name="connsiteX66" fmla="*/ 5905402 w 12192000"/>
              <a:gd name="connsiteY66" fmla="*/ 1514878 h 3781151"/>
              <a:gd name="connsiteX67" fmla="*/ 5964698 w 12192000"/>
              <a:gd name="connsiteY67" fmla="*/ 1489113 h 3781151"/>
              <a:gd name="connsiteX68" fmla="*/ 6017881 w 12192000"/>
              <a:gd name="connsiteY68" fmla="*/ 1478726 h 3781151"/>
              <a:gd name="connsiteX69" fmla="*/ 6023244 w 12192000"/>
              <a:gd name="connsiteY69" fmla="*/ 1485861 h 3781151"/>
              <a:gd name="connsiteX70" fmla="*/ 6030193 w 12192000"/>
              <a:gd name="connsiteY70" fmla="*/ 1485330 h 3781151"/>
              <a:gd name="connsiteX71" fmla="*/ 6032755 w 12192000"/>
              <a:gd name="connsiteY71" fmla="*/ 1476614 h 3781151"/>
              <a:gd name="connsiteX72" fmla="*/ 6114491 w 12192000"/>
              <a:gd name="connsiteY72" fmla="*/ 1435020 h 3781151"/>
              <a:gd name="connsiteX73" fmla="*/ 6228089 w 12192000"/>
              <a:gd name="connsiteY73" fmla="*/ 1392213 h 3781151"/>
              <a:gd name="connsiteX74" fmla="*/ 6266132 w 12192000"/>
              <a:gd name="connsiteY74" fmla="*/ 1396181 h 3781151"/>
              <a:gd name="connsiteX75" fmla="*/ 6266284 w 12192000"/>
              <a:gd name="connsiteY75" fmla="*/ 1396172 h 3781151"/>
              <a:gd name="connsiteX76" fmla="*/ 6267815 w 12192000"/>
              <a:gd name="connsiteY76" fmla="*/ 1401423 h 3781151"/>
              <a:gd name="connsiteX77" fmla="*/ 6277660 w 12192000"/>
              <a:gd name="connsiteY77" fmla="*/ 1400632 h 3781151"/>
              <a:gd name="connsiteX78" fmla="*/ 6290206 w 12192000"/>
              <a:gd name="connsiteY78" fmla="*/ 1395045 h 3781151"/>
              <a:gd name="connsiteX79" fmla="*/ 6318021 w 12192000"/>
              <a:gd name="connsiteY79" fmla="*/ 1401415 h 3781151"/>
              <a:gd name="connsiteX80" fmla="*/ 6319318 w 12192000"/>
              <a:gd name="connsiteY80" fmla="*/ 1402047 h 3781151"/>
              <a:gd name="connsiteX81" fmla="*/ 6391161 w 12192000"/>
              <a:gd name="connsiteY81" fmla="*/ 1439443 h 3781151"/>
              <a:gd name="connsiteX82" fmla="*/ 6458507 w 12192000"/>
              <a:gd name="connsiteY82" fmla="*/ 1506631 h 3781151"/>
              <a:gd name="connsiteX83" fmla="*/ 6567007 w 12192000"/>
              <a:gd name="connsiteY83" fmla="*/ 1543856 h 3781151"/>
              <a:gd name="connsiteX84" fmla="*/ 6607554 w 12192000"/>
              <a:gd name="connsiteY84" fmla="*/ 1553791 h 3781151"/>
              <a:gd name="connsiteX85" fmla="*/ 6731017 w 12192000"/>
              <a:gd name="connsiteY85" fmla="*/ 1571341 h 3781151"/>
              <a:gd name="connsiteX86" fmla="*/ 6734116 w 12192000"/>
              <a:gd name="connsiteY86" fmla="*/ 1568435 h 3781151"/>
              <a:gd name="connsiteX87" fmla="*/ 6918249 w 12192000"/>
              <a:gd name="connsiteY87" fmla="*/ 1468691 h 3781151"/>
              <a:gd name="connsiteX88" fmla="*/ 7067518 w 12192000"/>
              <a:gd name="connsiteY88" fmla="*/ 1422257 h 3781151"/>
              <a:gd name="connsiteX89" fmla="*/ 7124203 w 12192000"/>
              <a:gd name="connsiteY89" fmla="*/ 1416853 h 3781151"/>
              <a:gd name="connsiteX90" fmla="*/ 7218949 w 12192000"/>
              <a:gd name="connsiteY90" fmla="*/ 1407112 h 3781151"/>
              <a:gd name="connsiteX91" fmla="*/ 7298895 w 12192000"/>
              <a:gd name="connsiteY91" fmla="*/ 1427110 h 3781151"/>
              <a:gd name="connsiteX92" fmla="*/ 7374497 w 12192000"/>
              <a:gd name="connsiteY92" fmla="*/ 1408155 h 3781151"/>
              <a:gd name="connsiteX93" fmla="*/ 7380250 w 12192000"/>
              <a:gd name="connsiteY93" fmla="*/ 1368474 h 3781151"/>
              <a:gd name="connsiteX94" fmla="*/ 7464957 w 12192000"/>
              <a:gd name="connsiteY94" fmla="*/ 1359648 h 3781151"/>
              <a:gd name="connsiteX95" fmla="*/ 7594747 w 12192000"/>
              <a:gd name="connsiteY95" fmla="*/ 1350130 h 3781151"/>
              <a:gd name="connsiteX96" fmla="*/ 7666555 w 12192000"/>
              <a:gd name="connsiteY96" fmla="*/ 1335529 h 3781151"/>
              <a:gd name="connsiteX97" fmla="*/ 7866007 w 12192000"/>
              <a:gd name="connsiteY97" fmla="*/ 1305544 h 3781151"/>
              <a:gd name="connsiteX98" fmla="*/ 8068308 w 12192000"/>
              <a:gd name="connsiteY98" fmla="*/ 1283051 h 3781151"/>
              <a:gd name="connsiteX99" fmla="*/ 8202385 w 12192000"/>
              <a:gd name="connsiteY99" fmla="*/ 1312300 h 3781151"/>
              <a:gd name="connsiteX100" fmla="*/ 8367138 w 12192000"/>
              <a:gd name="connsiteY100" fmla="*/ 1289211 h 3781151"/>
              <a:gd name="connsiteX101" fmla="*/ 8396799 w 12192000"/>
              <a:gd name="connsiteY101" fmla="*/ 1291584 h 3781151"/>
              <a:gd name="connsiteX102" fmla="*/ 8431415 w 12192000"/>
              <a:gd name="connsiteY102" fmla="*/ 1275098 h 3781151"/>
              <a:gd name="connsiteX103" fmla="*/ 8569515 w 12192000"/>
              <a:gd name="connsiteY103" fmla="*/ 1207037 h 3781151"/>
              <a:gd name="connsiteX104" fmla="*/ 8672452 w 12192000"/>
              <a:gd name="connsiteY104" fmla="*/ 1135782 h 3781151"/>
              <a:gd name="connsiteX105" fmla="*/ 8824768 w 12192000"/>
              <a:gd name="connsiteY105" fmla="*/ 1121217 h 3781151"/>
              <a:gd name="connsiteX106" fmla="*/ 8909609 w 12192000"/>
              <a:gd name="connsiteY106" fmla="*/ 1087532 h 3781151"/>
              <a:gd name="connsiteX107" fmla="*/ 9036318 w 12192000"/>
              <a:gd name="connsiteY107" fmla="*/ 994500 h 3781151"/>
              <a:gd name="connsiteX108" fmla="*/ 9230382 w 12192000"/>
              <a:gd name="connsiteY108" fmla="*/ 955654 h 3781151"/>
              <a:gd name="connsiteX109" fmla="*/ 9286437 w 12192000"/>
              <a:gd name="connsiteY109" fmla="*/ 997858 h 3781151"/>
              <a:gd name="connsiteX110" fmla="*/ 9347314 w 12192000"/>
              <a:gd name="connsiteY110" fmla="*/ 933744 h 3781151"/>
              <a:gd name="connsiteX111" fmla="*/ 9492995 w 12192000"/>
              <a:gd name="connsiteY111" fmla="*/ 830749 h 3781151"/>
              <a:gd name="connsiteX112" fmla="*/ 9568501 w 12192000"/>
              <a:gd name="connsiteY112" fmla="*/ 787793 h 3781151"/>
              <a:gd name="connsiteX113" fmla="*/ 9691686 w 12192000"/>
              <a:gd name="connsiteY113" fmla="*/ 738088 h 3781151"/>
              <a:gd name="connsiteX114" fmla="*/ 9728219 w 12192000"/>
              <a:gd name="connsiteY114" fmla="*/ 719921 h 3781151"/>
              <a:gd name="connsiteX115" fmla="*/ 10080661 w 12192000"/>
              <a:gd name="connsiteY115" fmla="*/ 505423 h 3781151"/>
              <a:gd name="connsiteX116" fmla="*/ 10335073 w 12192000"/>
              <a:gd name="connsiteY116" fmla="*/ 523921 h 3781151"/>
              <a:gd name="connsiteX117" fmla="*/ 10593135 w 12192000"/>
              <a:gd name="connsiteY117" fmla="*/ 467427 h 3781151"/>
              <a:gd name="connsiteX118" fmla="*/ 10655931 w 12192000"/>
              <a:gd name="connsiteY118" fmla="*/ 401632 h 3781151"/>
              <a:gd name="connsiteX119" fmla="*/ 10695298 w 12192000"/>
              <a:gd name="connsiteY119" fmla="*/ 391761 h 3781151"/>
              <a:gd name="connsiteX120" fmla="*/ 10761489 w 12192000"/>
              <a:gd name="connsiteY120" fmla="*/ 380170 h 3781151"/>
              <a:gd name="connsiteX121" fmla="*/ 10853610 w 12192000"/>
              <a:gd name="connsiteY121" fmla="*/ 332449 h 3781151"/>
              <a:gd name="connsiteX122" fmla="*/ 11052930 w 12192000"/>
              <a:gd name="connsiteY122" fmla="*/ 280871 h 3781151"/>
              <a:gd name="connsiteX123" fmla="*/ 11359700 w 12192000"/>
              <a:gd name="connsiteY123" fmla="*/ 158445 h 3781151"/>
              <a:gd name="connsiteX124" fmla="*/ 11672425 w 12192000"/>
              <a:gd name="connsiteY124" fmla="*/ 31452 h 3781151"/>
              <a:gd name="connsiteX125" fmla="*/ 11912086 w 12192000"/>
              <a:gd name="connsiteY125"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795149 w 12192000"/>
              <a:gd name="connsiteY31" fmla="*/ 2294935 h 3781151"/>
              <a:gd name="connsiteX32" fmla="*/ 2957554 w 12192000"/>
              <a:gd name="connsiteY32" fmla="*/ 2180877 h 3781151"/>
              <a:gd name="connsiteX33" fmla="*/ 3003677 w 12192000"/>
              <a:gd name="connsiteY33" fmla="*/ 2154878 h 3781151"/>
              <a:gd name="connsiteX34" fmla="*/ 3303290 w 12192000"/>
              <a:gd name="connsiteY34" fmla="*/ 1995084 h 3781151"/>
              <a:gd name="connsiteX35" fmla="*/ 3395602 w 12192000"/>
              <a:gd name="connsiteY35" fmla="*/ 1893639 h 3781151"/>
              <a:gd name="connsiteX36" fmla="*/ 3430100 w 12192000"/>
              <a:gd name="connsiteY36" fmla="*/ 1867444 h 3781151"/>
              <a:gd name="connsiteX37" fmla="*/ 3437914 w 12192000"/>
              <a:gd name="connsiteY37" fmla="*/ 1869491 h 3781151"/>
              <a:gd name="connsiteX38" fmla="*/ 3438972 w 12192000"/>
              <a:gd name="connsiteY38" fmla="*/ 1871208 h 3781151"/>
              <a:gd name="connsiteX39" fmla="*/ 3547723 w 12192000"/>
              <a:gd name="connsiteY39" fmla="*/ 1831216 h 3781151"/>
              <a:gd name="connsiteX40" fmla="*/ 3572350 w 12192000"/>
              <a:gd name="connsiteY40" fmla="*/ 1826069 h 3781151"/>
              <a:gd name="connsiteX41" fmla="*/ 3575291 w 12192000"/>
              <a:gd name="connsiteY41" fmla="*/ 1827289 h 3781151"/>
              <a:gd name="connsiteX42" fmla="*/ 3595183 w 12192000"/>
              <a:gd name="connsiteY42" fmla="*/ 1816299 h 3781151"/>
              <a:gd name="connsiteX43" fmla="*/ 3611353 w 12192000"/>
              <a:gd name="connsiteY43" fmla="*/ 1798929 h 3781151"/>
              <a:gd name="connsiteX44" fmla="*/ 3825586 w 12192000"/>
              <a:gd name="connsiteY44" fmla="*/ 1798552 h 3781151"/>
              <a:gd name="connsiteX45" fmla="*/ 4166327 w 12192000"/>
              <a:gd name="connsiteY45" fmla="*/ 1747015 h 3781151"/>
              <a:gd name="connsiteX46" fmla="*/ 4437661 w 12192000"/>
              <a:gd name="connsiteY46" fmla="*/ 1663068 h 3781151"/>
              <a:gd name="connsiteX47" fmla="*/ 4510862 w 12192000"/>
              <a:gd name="connsiteY47" fmla="*/ 1665514 h 3781151"/>
              <a:gd name="connsiteX48" fmla="*/ 4573217 w 12192000"/>
              <a:gd name="connsiteY48" fmla="*/ 1633854 h 3781151"/>
              <a:gd name="connsiteX49" fmla="*/ 4605137 w 12192000"/>
              <a:gd name="connsiteY49" fmla="*/ 1644474 h 3781151"/>
              <a:gd name="connsiteX50" fmla="*/ 4623509 w 12192000"/>
              <a:gd name="connsiteY50" fmla="*/ 1643919 h 3781151"/>
              <a:gd name="connsiteX51" fmla="*/ 4629310 w 12192000"/>
              <a:gd name="connsiteY51" fmla="*/ 1653854 h 3781151"/>
              <a:gd name="connsiteX52" fmla="*/ 4657404 w 12192000"/>
              <a:gd name="connsiteY52" fmla="*/ 1660247 h 3781151"/>
              <a:gd name="connsiteX53" fmla="*/ 4691044 w 12192000"/>
              <a:gd name="connsiteY53" fmla="*/ 1656408 h 3781151"/>
              <a:gd name="connsiteX54" fmla="*/ 4850032 w 12192000"/>
              <a:gd name="connsiteY54" fmla="*/ 1626917 h 3781151"/>
              <a:gd name="connsiteX55" fmla="*/ 4945654 w 12192000"/>
              <a:gd name="connsiteY55" fmla="*/ 1615689 h 3781151"/>
              <a:gd name="connsiteX56" fmla="*/ 4982770 w 12192000"/>
              <a:gd name="connsiteY56" fmla="*/ 1621504 h 3781151"/>
              <a:gd name="connsiteX57" fmla="*/ 5034068 w 12192000"/>
              <a:gd name="connsiteY57" fmla="*/ 1622846 h 3781151"/>
              <a:gd name="connsiteX58" fmla="*/ 5157133 w 12192000"/>
              <a:gd name="connsiteY58" fmla="*/ 1608775 h 3781151"/>
              <a:gd name="connsiteX59" fmla="*/ 5331645 w 12192000"/>
              <a:gd name="connsiteY59" fmla="*/ 1590152 h 3781151"/>
              <a:gd name="connsiteX60" fmla="*/ 5339977 w 12192000"/>
              <a:gd name="connsiteY60" fmla="*/ 1596841 h 3781151"/>
              <a:gd name="connsiteX61" fmla="*/ 5400314 w 12192000"/>
              <a:gd name="connsiteY61" fmla="*/ 1588177 h 3781151"/>
              <a:gd name="connsiteX62" fmla="*/ 5607257 w 12192000"/>
              <a:gd name="connsiteY62" fmla="*/ 1505972 h 3781151"/>
              <a:gd name="connsiteX63" fmla="*/ 5725292 w 12192000"/>
              <a:gd name="connsiteY63" fmla="*/ 1490473 h 3781151"/>
              <a:gd name="connsiteX64" fmla="*/ 5767898 w 12192000"/>
              <a:gd name="connsiteY64" fmla="*/ 1493335 h 3781151"/>
              <a:gd name="connsiteX65" fmla="*/ 5839240 w 12192000"/>
              <a:gd name="connsiteY65" fmla="*/ 1497610 h 3781151"/>
              <a:gd name="connsiteX66" fmla="*/ 5905402 w 12192000"/>
              <a:gd name="connsiteY66" fmla="*/ 1514878 h 3781151"/>
              <a:gd name="connsiteX67" fmla="*/ 5964698 w 12192000"/>
              <a:gd name="connsiteY67" fmla="*/ 1489113 h 3781151"/>
              <a:gd name="connsiteX68" fmla="*/ 6017881 w 12192000"/>
              <a:gd name="connsiteY68" fmla="*/ 1478726 h 3781151"/>
              <a:gd name="connsiteX69" fmla="*/ 6023244 w 12192000"/>
              <a:gd name="connsiteY69" fmla="*/ 1485861 h 3781151"/>
              <a:gd name="connsiteX70" fmla="*/ 6030193 w 12192000"/>
              <a:gd name="connsiteY70" fmla="*/ 1485330 h 3781151"/>
              <a:gd name="connsiteX71" fmla="*/ 6032755 w 12192000"/>
              <a:gd name="connsiteY71" fmla="*/ 1476614 h 3781151"/>
              <a:gd name="connsiteX72" fmla="*/ 6114491 w 12192000"/>
              <a:gd name="connsiteY72" fmla="*/ 1435020 h 3781151"/>
              <a:gd name="connsiteX73" fmla="*/ 6228089 w 12192000"/>
              <a:gd name="connsiteY73" fmla="*/ 1392213 h 3781151"/>
              <a:gd name="connsiteX74" fmla="*/ 6266132 w 12192000"/>
              <a:gd name="connsiteY74" fmla="*/ 1396181 h 3781151"/>
              <a:gd name="connsiteX75" fmla="*/ 6266284 w 12192000"/>
              <a:gd name="connsiteY75" fmla="*/ 1396172 h 3781151"/>
              <a:gd name="connsiteX76" fmla="*/ 6267815 w 12192000"/>
              <a:gd name="connsiteY76" fmla="*/ 1401423 h 3781151"/>
              <a:gd name="connsiteX77" fmla="*/ 6277660 w 12192000"/>
              <a:gd name="connsiteY77" fmla="*/ 1400632 h 3781151"/>
              <a:gd name="connsiteX78" fmla="*/ 6290206 w 12192000"/>
              <a:gd name="connsiteY78" fmla="*/ 1395045 h 3781151"/>
              <a:gd name="connsiteX79" fmla="*/ 6318021 w 12192000"/>
              <a:gd name="connsiteY79" fmla="*/ 1401415 h 3781151"/>
              <a:gd name="connsiteX80" fmla="*/ 6319318 w 12192000"/>
              <a:gd name="connsiteY80" fmla="*/ 1402047 h 3781151"/>
              <a:gd name="connsiteX81" fmla="*/ 6391161 w 12192000"/>
              <a:gd name="connsiteY81" fmla="*/ 1439443 h 3781151"/>
              <a:gd name="connsiteX82" fmla="*/ 6458507 w 12192000"/>
              <a:gd name="connsiteY82" fmla="*/ 1506631 h 3781151"/>
              <a:gd name="connsiteX83" fmla="*/ 6567007 w 12192000"/>
              <a:gd name="connsiteY83" fmla="*/ 1543856 h 3781151"/>
              <a:gd name="connsiteX84" fmla="*/ 6607554 w 12192000"/>
              <a:gd name="connsiteY84" fmla="*/ 1553791 h 3781151"/>
              <a:gd name="connsiteX85" fmla="*/ 6731017 w 12192000"/>
              <a:gd name="connsiteY85" fmla="*/ 1571341 h 3781151"/>
              <a:gd name="connsiteX86" fmla="*/ 6734116 w 12192000"/>
              <a:gd name="connsiteY86" fmla="*/ 1568435 h 3781151"/>
              <a:gd name="connsiteX87" fmla="*/ 6918249 w 12192000"/>
              <a:gd name="connsiteY87" fmla="*/ 1468691 h 3781151"/>
              <a:gd name="connsiteX88" fmla="*/ 7067518 w 12192000"/>
              <a:gd name="connsiteY88" fmla="*/ 1422257 h 3781151"/>
              <a:gd name="connsiteX89" fmla="*/ 7124203 w 12192000"/>
              <a:gd name="connsiteY89" fmla="*/ 1416853 h 3781151"/>
              <a:gd name="connsiteX90" fmla="*/ 7218949 w 12192000"/>
              <a:gd name="connsiteY90" fmla="*/ 1407112 h 3781151"/>
              <a:gd name="connsiteX91" fmla="*/ 7298895 w 12192000"/>
              <a:gd name="connsiteY91" fmla="*/ 1427110 h 3781151"/>
              <a:gd name="connsiteX92" fmla="*/ 7374497 w 12192000"/>
              <a:gd name="connsiteY92" fmla="*/ 1408155 h 3781151"/>
              <a:gd name="connsiteX93" fmla="*/ 7380250 w 12192000"/>
              <a:gd name="connsiteY93" fmla="*/ 1368474 h 3781151"/>
              <a:gd name="connsiteX94" fmla="*/ 7464957 w 12192000"/>
              <a:gd name="connsiteY94" fmla="*/ 1359648 h 3781151"/>
              <a:gd name="connsiteX95" fmla="*/ 7594747 w 12192000"/>
              <a:gd name="connsiteY95" fmla="*/ 1350130 h 3781151"/>
              <a:gd name="connsiteX96" fmla="*/ 7666555 w 12192000"/>
              <a:gd name="connsiteY96" fmla="*/ 1335529 h 3781151"/>
              <a:gd name="connsiteX97" fmla="*/ 7866007 w 12192000"/>
              <a:gd name="connsiteY97" fmla="*/ 1305544 h 3781151"/>
              <a:gd name="connsiteX98" fmla="*/ 8068308 w 12192000"/>
              <a:gd name="connsiteY98" fmla="*/ 1283051 h 3781151"/>
              <a:gd name="connsiteX99" fmla="*/ 8202385 w 12192000"/>
              <a:gd name="connsiteY99" fmla="*/ 1312300 h 3781151"/>
              <a:gd name="connsiteX100" fmla="*/ 8367138 w 12192000"/>
              <a:gd name="connsiteY100" fmla="*/ 1289211 h 3781151"/>
              <a:gd name="connsiteX101" fmla="*/ 8396799 w 12192000"/>
              <a:gd name="connsiteY101" fmla="*/ 1291584 h 3781151"/>
              <a:gd name="connsiteX102" fmla="*/ 8431415 w 12192000"/>
              <a:gd name="connsiteY102" fmla="*/ 1275098 h 3781151"/>
              <a:gd name="connsiteX103" fmla="*/ 8569515 w 12192000"/>
              <a:gd name="connsiteY103" fmla="*/ 1207037 h 3781151"/>
              <a:gd name="connsiteX104" fmla="*/ 8672452 w 12192000"/>
              <a:gd name="connsiteY104" fmla="*/ 1135782 h 3781151"/>
              <a:gd name="connsiteX105" fmla="*/ 8824768 w 12192000"/>
              <a:gd name="connsiteY105" fmla="*/ 1121217 h 3781151"/>
              <a:gd name="connsiteX106" fmla="*/ 8909609 w 12192000"/>
              <a:gd name="connsiteY106" fmla="*/ 1087532 h 3781151"/>
              <a:gd name="connsiteX107" fmla="*/ 9036318 w 12192000"/>
              <a:gd name="connsiteY107" fmla="*/ 994500 h 3781151"/>
              <a:gd name="connsiteX108" fmla="*/ 9230382 w 12192000"/>
              <a:gd name="connsiteY108" fmla="*/ 955654 h 3781151"/>
              <a:gd name="connsiteX109" fmla="*/ 9347314 w 12192000"/>
              <a:gd name="connsiteY109" fmla="*/ 933744 h 3781151"/>
              <a:gd name="connsiteX110" fmla="*/ 9492995 w 12192000"/>
              <a:gd name="connsiteY110" fmla="*/ 830749 h 3781151"/>
              <a:gd name="connsiteX111" fmla="*/ 9568501 w 12192000"/>
              <a:gd name="connsiteY111" fmla="*/ 787793 h 3781151"/>
              <a:gd name="connsiteX112" fmla="*/ 9691686 w 12192000"/>
              <a:gd name="connsiteY112" fmla="*/ 738088 h 3781151"/>
              <a:gd name="connsiteX113" fmla="*/ 9728219 w 12192000"/>
              <a:gd name="connsiteY113" fmla="*/ 719921 h 3781151"/>
              <a:gd name="connsiteX114" fmla="*/ 10080661 w 12192000"/>
              <a:gd name="connsiteY114" fmla="*/ 505423 h 3781151"/>
              <a:gd name="connsiteX115" fmla="*/ 10335073 w 12192000"/>
              <a:gd name="connsiteY115" fmla="*/ 523921 h 3781151"/>
              <a:gd name="connsiteX116" fmla="*/ 10593135 w 12192000"/>
              <a:gd name="connsiteY116" fmla="*/ 467427 h 3781151"/>
              <a:gd name="connsiteX117" fmla="*/ 10655931 w 12192000"/>
              <a:gd name="connsiteY117" fmla="*/ 401632 h 3781151"/>
              <a:gd name="connsiteX118" fmla="*/ 10695298 w 12192000"/>
              <a:gd name="connsiteY118" fmla="*/ 391761 h 3781151"/>
              <a:gd name="connsiteX119" fmla="*/ 10761489 w 12192000"/>
              <a:gd name="connsiteY119" fmla="*/ 380170 h 3781151"/>
              <a:gd name="connsiteX120" fmla="*/ 10853610 w 12192000"/>
              <a:gd name="connsiteY120" fmla="*/ 332449 h 3781151"/>
              <a:gd name="connsiteX121" fmla="*/ 11052930 w 12192000"/>
              <a:gd name="connsiteY121" fmla="*/ 280871 h 3781151"/>
              <a:gd name="connsiteX122" fmla="*/ 11359700 w 12192000"/>
              <a:gd name="connsiteY122" fmla="*/ 158445 h 3781151"/>
              <a:gd name="connsiteX123" fmla="*/ 11672425 w 12192000"/>
              <a:gd name="connsiteY123" fmla="*/ 31452 h 3781151"/>
              <a:gd name="connsiteX124" fmla="*/ 11912086 w 12192000"/>
              <a:gd name="connsiteY124"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795149 w 12192000"/>
              <a:gd name="connsiteY31" fmla="*/ 2294935 h 3781151"/>
              <a:gd name="connsiteX32" fmla="*/ 2957554 w 12192000"/>
              <a:gd name="connsiteY32" fmla="*/ 2180877 h 3781151"/>
              <a:gd name="connsiteX33" fmla="*/ 3003677 w 12192000"/>
              <a:gd name="connsiteY33" fmla="*/ 2154878 h 3781151"/>
              <a:gd name="connsiteX34" fmla="*/ 3303290 w 12192000"/>
              <a:gd name="connsiteY34" fmla="*/ 1995084 h 3781151"/>
              <a:gd name="connsiteX35" fmla="*/ 3395602 w 12192000"/>
              <a:gd name="connsiteY35" fmla="*/ 1893639 h 3781151"/>
              <a:gd name="connsiteX36" fmla="*/ 3430100 w 12192000"/>
              <a:gd name="connsiteY36" fmla="*/ 1867444 h 3781151"/>
              <a:gd name="connsiteX37" fmla="*/ 3437914 w 12192000"/>
              <a:gd name="connsiteY37" fmla="*/ 1869491 h 3781151"/>
              <a:gd name="connsiteX38" fmla="*/ 3438972 w 12192000"/>
              <a:gd name="connsiteY38" fmla="*/ 1871208 h 3781151"/>
              <a:gd name="connsiteX39" fmla="*/ 3547723 w 12192000"/>
              <a:gd name="connsiteY39" fmla="*/ 1831216 h 3781151"/>
              <a:gd name="connsiteX40" fmla="*/ 3572350 w 12192000"/>
              <a:gd name="connsiteY40" fmla="*/ 1826069 h 3781151"/>
              <a:gd name="connsiteX41" fmla="*/ 3575291 w 12192000"/>
              <a:gd name="connsiteY41" fmla="*/ 1827289 h 3781151"/>
              <a:gd name="connsiteX42" fmla="*/ 3595183 w 12192000"/>
              <a:gd name="connsiteY42" fmla="*/ 1816299 h 3781151"/>
              <a:gd name="connsiteX43" fmla="*/ 3611353 w 12192000"/>
              <a:gd name="connsiteY43" fmla="*/ 1798929 h 3781151"/>
              <a:gd name="connsiteX44" fmla="*/ 3825586 w 12192000"/>
              <a:gd name="connsiteY44" fmla="*/ 1798552 h 3781151"/>
              <a:gd name="connsiteX45" fmla="*/ 4166327 w 12192000"/>
              <a:gd name="connsiteY45" fmla="*/ 1747015 h 3781151"/>
              <a:gd name="connsiteX46" fmla="*/ 4437661 w 12192000"/>
              <a:gd name="connsiteY46" fmla="*/ 1663068 h 3781151"/>
              <a:gd name="connsiteX47" fmla="*/ 4510862 w 12192000"/>
              <a:gd name="connsiteY47" fmla="*/ 1665514 h 3781151"/>
              <a:gd name="connsiteX48" fmla="*/ 4573217 w 12192000"/>
              <a:gd name="connsiteY48" fmla="*/ 1633854 h 3781151"/>
              <a:gd name="connsiteX49" fmla="*/ 4605137 w 12192000"/>
              <a:gd name="connsiteY49" fmla="*/ 1644474 h 3781151"/>
              <a:gd name="connsiteX50" fmla="*/ 4623509 w 12192000"/>
              <a:gd name="connsiteY50" fmla="*/ 1643919 h 3781151"/>
              <a:gd name="connsiteX51" fmla="*/ 4629310 w 12192000"/>
              <a:gd name="connsiteY51" fmla="*/ 1653854 h 3781151"/>
              <a:gd name="connsiteX52" fmla="*/ 4657404 w 12192000"/>
              <a:gd name="connsiteY52" fmla="*/ 1660247 h 3781151"/>
              <a:gd name="connsiteX53" fmla="*/ 4691044 w 12192000"/>
              <a:gd name="connsiteY53" fmla="*/ 1656408 h 3781151"/>
              <a:gd name="connsiteX54" fmla="*/ 4850032 w 12192000"/>
              <a:gd name="connsiteY54" fmla="*/ 1626917 h 3781151"/>
              <a:gd name="connsiteX55" fmla="*/ 4945654 w 12192000"/>
              <a:gd name="connsiteY55" fmla="*/ 1615689 h 3781151"/>
              <a:gd name="connsiteX56" fmla="*/ 4982770 w 12192000"/>
              <a:gd name="connsiteY56" fmla="*/ 1621504 h 3781151"/>
              <a:gd name="connsiteX57" fmla="*/ 5034068 w 12192000"/>
              <a:gd name="connsiteY57" fmla="*/ 1622846 h 3781151"/>
              <a:gd name="connsiteX58" fmla="*/ 5157133 w 12192000"/>
              <a:gd name="connsiteY58" fmla="*/ 1608775 h 3781151"/>
              <a:gd name="connsiteX59" fmla="*/ 5331645 w 12192000"/>
              <a:gd name="connsiteY59" fmla="*/ 1590152 h 3781151"/>
              <a:gd name="connsiteX60" fmla="*/ 5339977 w 12192000"/>
              <a:gd name="connsiteY60" fmla="*/ 1596841 h 3781151"/>
              <a:gd name="connsiteX61" fmla="*/ 5400314 w 12192000"/>
              <a:gd name="connsiteY61" fmla="*/ 1588177 h 3781151"/>
              <a:gd name="connsiteX62" fmla="*/ 5607257 w 12192000"/>
              <a:gd name="connsiteY62" fmla="*/ 1505972 h 3781151"/>
              <a:gd name="connsiteX63" fmla="*/ 5725292 w 12192000"/>
              <a:gd name="connsiteY63" fmla="*/ 1490473 h 3781151"/>
              <a:gd name="connsiteX64" fmla="*/ 5767898 w 12192000"/>
              <a:gd name="connsiteY64" fmla="*/ 1493335 h 3781151"/>
              <a:gd name="connsiteX65" fmla="*/ 5839240 w 12192000"/>
              <a:gd name="connsiteY65" fmla="*/ 1497610 h 3781151"/>
              <a:gd name="connsiteX66" fmla="*/ 5905402 w 12192000"/>
              <a:gd name="connsiteY66" fmla="*/ 1514878 h 3781151"/>
              <a:gd name="connsiteX67" fmla="*/ 5964698 w 12192000"/>
              <a:gd name="connsiteY67" fmla="*/ 1489113 h 3781151"/>
              <a:gd name="connsiteX68" fmla="*/ 6017881 w 12192000"/>
              <a:gd name="connsiteY68" fmla="*/ 1478726 h 3781151"/>
              <a:gd name="connsiteX69" fmla="*/ 6023244 w 12192000"/>
              <a:gd name="connsiteY69" fmla="*/ 1485861 h 3781151"/>
              <a:gd name="connsiteX70" fmla="*/ 6030193 w 12192000"/>
              <a:gd name="connsiteY70" fmla="*/ 1485330 h 3781151"/>
              <a:gd name="connsiteX71" fmla="*/ 6032755 w 12192000"/>
              <a:gd name="connsiteY71" fmla="*/ 1476614 h 3781151"/>
              <a:gd name="connsiteX72" fmla="*/ 6114491 w 12192000"/>
              <a:gd name="connsiteY72" fmla="*/ 1435020 h 3781151"/>
              <a:gd name="connsiteX73" fmla="*/ 6228089 w 12192000"/>
              <a:gd name="connsiteY73" fmla="*/ 1392213 h 3781151"/>
              <a:gd name="connsiteX74" fmla="*/ 6266132 w 12192000"/>
              <a:gd name="connsiteY74" fmla="*/ 1396181 h 3781151"/>
              <a:gd name="connsiteX75" fmla="*/ 6266284 w 12192000"/>
              <a:gd name="connsiteY75" fmla="*/ 1396172 h 3781151"/>
              <a:gd name="connsiteX76" fmla="*/ 6267815 w 12192000"/>
              <a:gd name="connsiteY76" fmla="*/ 1401423 h 3781151"/>
              <a:gd name="connsiteX77" fmla="*/ 6277660 w 12192000"/>
              <a:gd name="connsiteY77" fmla="*/ 1400632 h 3781151"/>
              <a:gd name="connsiteX78" fmla="*/ 6290206 w 12192000"/>
              <a:gd name="connsiteY78" fmla="*/ 1395045 h 3781151"/>
              <a:gd name="connsiteX79" fmla="*/ 6318021 w 12192000"/>
              <a:gd name="connsiteY79" fmla="*/ 1401415 h 3781151"/>
              <a:gd name="connsiteX80" fmla="*/ 6319318 w 12192000"/>
              <a:gd name="connsiteY80" fmla="*/ 1402047 h 3781151"/>
              <a:gd name="connsiteX81" fmla="*/ 6391161 w 12192000"/>
              <a:gd name="connsiteY81" fmla="*/ 1439443 h 3781151"/>
              <a:gd name="connsiteX82" fmla="*/ 6458507 w 12192000"/>
              <a:gd name="connsiteY82" fmla="*/ 1506631 h 3781151"/>
              <a:gd name="connsiteX83" fmla="*/ 6567007 w 12192000"/>
              <a:gd name="connsiteY83" fmla="*/ 1543856 h 3781151"/>
              <a:gd name="connsiteX84" fmla="*/ 6607554 w 12192000"/>
              <a:gd name="connsiteY84" fmla="*/ 1553791 h 3781151"/>
              <a:gd name="connsiteX85" fmla="*/ 6731017 w 12192000"/>
              <a:gd name="connsiteY85" fmla="*/ 1571341 h 3781151"/>
              <a:gd name="connsiteX86" fmla="*/ 6734116 w 12192000"/>
              <a:gd name="connsiteY86" fmla="*/ 1568435 h 3781151"/>
              <a:gd name="connsiteX87" fmla="*/ 6918249 w 12192000"/>
              <a:gd name="connsiteY87" fmla="*/ 1468691 h 3781151"/>
              <a:gd name="connsiteX88" fmla="*/ 7067518 w 12192000"/>
              <a:gd name="connsiteY88" fmla="*/ 1422257 h 3781151"/>
              <a:gd name="connsiteX89" fmla="*/ 7124203 w 12192000"/>
              <a:gd name="connsiteY89" fmla="*/ 1416853 h 3781151"/>
              <a:gd name="connsiteX90" fmla="*/ 7218949 w 12192000"/>
              <a:gd name="connsiteY90" fmla="*/ 1407112 h 3781151"/>
              <a:gd name="connsiteX91" fmla="*/ 7298895 w 12192000"/>
              <a:gd name="connsiteY91" fmla="*/ 1427110 h 3781151"/>
              <a:gd name="connsiteX92" fmla="*/ 7374497 w 12192000"/>
              <a:gd name="connsiteY92" fmla="*/ 1408155 h 3781151"/>
              <a:gd name="connsiteX93" fmla="*/ 7380250 w 12192000"/>
              <a:gd name="connsiteY93" fmla="*/ 1368474 h 3781151"/>
              <a:gd name="connsiteX94" fmla="*/ 7464957 w 12192000"/>
              <a:gd name="connsiteY94" fmla="*/ 1359648 h 3781151"/>
              <a:gd name="connsiteX95" fmla="*/ 7594747 w 12192000"/>
              <a:gd name="connsiteY95" fmla="*/ 1350130 h 3781151"/>
              <a:gd name="connsiteX96" fmla="*/ 7666555 w 12192000"/>
              <a:gd name="connsiteY96" fmla="*/ 1335529 h 3781151"/>
              <a:gd name="connsiteX97" fmla="*/ 7866007 w 12192000"/>
              <a:gd name="connsiteY97" fmla="*/ 1305544 h 3781151"/>
              <a:gd name="connsiteX98" fmla="*/ 8068308 w 12192000"/>
              <a:gd name="connsiteY98" fmla="*/ 1283051 h 3781151"/>
              <a:gd name="connsiteX99" fmla="*/ 8202385 w 12192000"/>
              <a:gd name="connsiteY99" fmla="*/ 1312300 h 3781151"/>
              <a:gd name="connsiteX100" fmla="*/ 8367138 w 12192000"/>
              <a:gd name="connsiteY100" fmla="*/ 1289211 h 3781151"/>
              <a:gd name="connsiteX101" fmla="*/ 8396799 w 12192000"/>
              <a:gd name="connsiteY101" fmla="*/ 1291584 h 3781151"/>
              <a:gd name="connsiteX102" fmla="*/ 8569515 w 12192000"/>
              <a:gd name="connsiteY102" fmla="*/ 1207037 h 3781151"/>
              <a:gd name="connsiteX103" fmla="*/ 8672452 w 12192000"/>
              <a:gd name="connsiteY103" fmla="*/ 1135782 h 3781151"/>
              <a:gd name="connsiteX104" fmla="*/ 8824768 w 12192000"/>
              <a:gd name="connsiteY104" fmla="*/ 1121217 h 3781151"/>
              <a:gd name="connsiteX105" fmla="*/ 8909609 w 12192000"/>
              <a:gd name="connsiteY105" fmla="*/ 1087532 h 3781151"/>
              <a:gd name="connsiteX106" fmla="*/ 9036318 w 12192000"/>
              <a:gd name="connsiteY106" fmla="*/ 994500 h 3781151"/>
              <a:gd name="connsiteX107" fmla="*/ 9230382 w 12192000"/>
              <a:gd name="connsiteY107" fmla="*/ 955654 h 3781151"/>
              <a:gd name="connsiteX108" fmla="*/ 9347314 w 12192000"/>
              <a:gd name="connsiteY108" fmla="*/ 933744 h 3781151"/>
              <a:gd name="connsiteX109" fmla="*/ 9492995 w 12192000"/>
              <a:gd name="connsiteY109" fmla="*/ 830749 h 3781151"/>
              <a:gd name="connsiteX110" fmla="*/ 9568501 w 12192000"/>
              <a:gd name="connsiteY110" fmla="*/ 787793 h 3781151"/>
              <a:gd name="connsiteX111" fmla="*/ 9691686 w 12192000"/>
              <a:gd name="connsiteY111" fmla="*/ 738088 h 3781151"/>
              <a:gd name="connsiteX112" fmla="*/ 9728219 w 12192000"/>
              <a:gd name="connsiteY112" fmla="*/ 719921 h 3781151"/>
              <a:gd name="connsiteX113" fmla="*/ 10080661 w 12192000"/>
              <a:gd name="connsiteY113" fmla="*/ 505423 h 3781151"/>
              <a:gd name="connsiteX114" fmla="*/ 10335073 w 12192000"/>
              <a:gd name="connsiteY114" fmla="*/ 523921 h 3781151"/>
              <a:gd name="connsiteX115" fmla="*/ 10593135 w 12192000"/>
              <a:gd name="connsiteY115" fmla="*/ 467427 h 3781151"/>
              <a:gd name="connsiteX116" fmla="*/ 10655931 w 12192000"/>
              <a:gd name="connsiteY116" fmla="*/ 401632 h 3781151"/>
              <a:gd name="connsiteX117" fmla="*/ 10695298 w 12192000"/>
              <a:gd name="connsiteY117" fmla="*/ 391761 h 3781151"/>
              <a:gd name="connsiteX118" fmla="*/ 10761489 w 12192000"/>
              <a:gd name="connsiteY118" fmla="*/ 380170 h 3781151"/>
              <a:gd name="connsiteX119" fmla="*/ 10853610 w 12192000"/>
              <a:gd name="connsiteY119" fmla="*/ 332449 h 3781151"/>
              <a:gd name="connsiteX120" fmla="*/ 11052930 w 12192000"/>
              <a:gd name="connsiteY120" fmla="*/ 280871 h 3781151"/>
              <a:gd name="connsiteX121" fmla="*/ 11359700 w 12192000"/>
              <a:gd name="connsiteY121" fmla="*/ 158445 h 3781151"/>
              <a:gd name="connsiteX122" fmla="*/ 11672425 w 12192000"/>
              <a:gd name="connsiteY122" fmla="*/ 31452 h 3781151"/>
              <a:gd name="connsiteX123" fmla="*/ 11912086 w 12192000"/>
              <a:gd name="connsiteY123"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795149 w 12192000"/>
              <a:gd name="connsiteY31" fmla="*/ 2294935 h 3781151"/>
              <a:gd name="connsiteX32" fmla="*/ 2957554 w 12192000"/>
              <a:gd name="connsiteY32" fmla="*/ 2180877 h 3781151"/>
              <a:gd name="connsiteX33" fmla="*/ 3003677 w 12192000"/>
              <a:gd name="connsiteY33" fmla="*/ 2154878 h 3781151"/>
              <a:gd name="connsiteX34" fmla="*/ 3303290 w 12192000"/>
              <a:gd name="connsiteY34" fmla="*/ 1995084 h 3781151"/>
              <a:gd name="connsiteX35" fmla="*/ 3395602 w 12192000"/>
              <a:gd name="connsiteY35" fmla="*/ 1893639 h 3781151"/>
              <a:gd name="connsiteX36" fmla="*/ 3430100 w 12192000"/>
              <a:gd name="connsiteY36" fmla="*/ 1867444 h 3781151"/>
              <a:gd name="connsiteX37" fmla="*/ 3437914 w 12192000"/>
              <a:gd name="connsiteY37" fmla="*/ 1869491 h 3781151"/>
              <a:gd name="connsiteX38" fmla="*/ 3438972 w 12192000"/>
              <a:gd name="connsiteY38" fmla="*/ 1871208 h 3781151"/>
              <a:gd name="connsiteX39" fmla="*/ 3547723 w 12192000"/>
              <a:gd name="connsiteY39" fmla="*/ 1831216 h 3781151"/>
              <a:gd name="connsiteX40" fmla="*/ 3572350 w 12192000"/>
              <a:gd name="connsiteY40" fmla="*/ 1826069 h 3781151"/>
              <a:gd name="connsiteX41" fmla="*/ 3575291 w 12192000"/>
              <a:gd name="connsiteY41" fmla="*/ 1827289 h 3781151"/>
              <a:gd name="connsiteX42" fmla="*/ 3595183 w 12192000"/>
              <a:gd name="connsiteY42" fmla="*/ 1816299 h 3781151"/>
              <a:gd name="connsiteX43" fmla="*/ 3611353 w 12192000"/>
              <a:gd name="connsiteY43" fmla="*/ 1798929 h 3781151"/>
              <a:gd name="connsiteX44" fmla="*/ 3825586 w 12192000"/>
              <a:gd name="connsiteY44" fmla="*/ 1798552 h 3781151"/>
              <a:gd name="connsiteX45" fmla="*/ 4166327 w 12192000"/>
              <a:gd name="connsiteY45" fmla="*/ 1747015 h 3781151"/>
              <a:gd name="connsiteX46" fmla="*/ 4437661 w 12192000"/>
              <a:gd name="connsiteY46" fmla="*/ 1663068 h 3781151"/>
              <a:gd name="connsiteX47" fmla="*/ 4510862 w 12192000"/>
              <a:gd name="connsiteY47" fmla="*/ 1665514 h 3781151"/>
              <a:gd name="connsiteX48" fmla="*/ 4573217 w 12192000"/>
              <a:gd name="connsiteY48" fmla="*/ 1633854 h 3781151"/>
              <a:gd name="connsiteX49" fmla="*/ 4605137 w 12192000"/>
              <a:gd name="connsiteY49" fmla="*/ 1644474 h 3781151"/>
              <a:gd name="connsiteX50" fmla="*/ 4623509 w 12192000"/>
              <a:gd name="connsiteY50" fmla="*/ 1643919 h 3781151"/>
              <a:gd name="connsiteX51" fmla="*/ 4629310 w 12192000"/>
              <a:gd name="connsiteY51" fmla="*/ 1653854 h 3781151"/>
              <a:gd name="connsiteX52" fmla="*/ 4657404 w 12192000"/>
              <a:gd name="connsiteY52" fmla="*/ 1660247 h 3781151"/>
              <a:gd name="connsiteX53" fmla="*/ 4691044 w 12192000"/>
              <a:gd name="connsiteY53" fmla="*/ 1656408 h 3781151"/>
              <a:gd name="connsiteX54" fmla="*/ 4850032 w 12192000"/>
              <a:gd name="connsiteY54" fmla="*/ 1626917 h 3781151"/>
              <a:gd name="connsiteX55" fmla="*/ 4945654 w 12192000"/>
              <a:gd name="connsiteY55" fmla="*/ 1615689 h 3781151"/>
              <a:gd name="connsiteX56" fmla="*/ 4982770 w 12192000"/>
              <a:gd name="connsiteY56" fmla="*/ 1621504 h 3781151"/>
              <a:gd name="connsiteX57" fmla="*/ 5034068 w 12192000"/>
              <a:gd name="connsiteY57" fmla="*/ 1622846 h 3781151"/>
              <a:gd name="connsiteX58" fmla="*/ 5157133 w 12192000"/>
              <a:gd name="connsiteY58" fmla="*/ 1608775 h 3781151"/>
              <a:gd name="connsiteX59" fmla="*/ 5331645 w 12192000"/>
              <a:gd name="connsiteY59" fmla="*/ 1590152 h 3781151"/>
              <a:gd name="connsiteX60" fmla="*/ 5339977 w 12192000"/>
              <a:gd name="connsiteY60" fmla="*/ 1596841 h 3781151"/>
              <a:gd name="connsiteX61" fmla="*/ 5400314 w 12192000"/>
              <a:gd name="connsiteY61" fmla="*/ 1588177 h 3781151"/>
              <a:gd name="connsiteX62" fmla="*/ 5607257 w 12192000"/>
              <a:gd name="connsiteY62" fmla="*/ 1505972 h 3781151"/>
              <a:gd name="connsiteX63" fmla="*/ 5725292 w 12192000"/>
              <a:gd name="connsiteY63" fmla="*/ 1490473 h 3781151"/>
              <a:gd name="connsiteX64" fmla="*/ 5767898 w 12192000"/>
              <a:gd name="connsiteY64" fmla="*/ 1493335 h 3781151"/>
              <a:gd name="connsiteX65" fmla="*/ 5839240 w 12192000"/>
              <a:gd name="connsiteY65" fmla="*/ 1497610 h 3781151"/>
              <a:gd name="connsiteX66" fmla="*/ 5905402 w 12192000"/>
              <a:gd name="connsiteY66" fmla="*/ 1514878 h 3781151"/>
              <a:gd name="connsiteX67" fmla="*/ 5964698 w 12192000"/>
              <a:gd name="connsiteY67" fmla="*/ 1489113 h 3781151"/>
              <a:gd name="connsiteX68" fmla="*/ 6017881 w 12192000"/>
              <a:gd name="connsiteY68" fmla="*/ 1478726 h 3781151"/>
              <a:gd name="connsiteX69" fmla="*/ 6023244 w 12192000"/>
              <a:gd name="connsiteY69" fmla="*/ 1485861 h 3781151"/>
              <a:gd name="connsiteX70" fmla="*/ 6030193 w 12192000"/>
              <a:gd name="connsiteY70" fmla="*/ 1485330 h 3781151"/>
              <a:gd name="connsiteX71" fmla="*/ 6032755 w 12192000"/>
              <a:gd name="connsiteY71" fmla="*/ 1476614 h 3781151"/>
              <a:gd name="connsiteX72" fmla="*/ 6114491 w 12192000"/>
              <a:gd name="connsiteY72" fmla="*/ 1435020 h 3781151"/>
              <a:gd name="connsiteX73" fmla="*/ 6228089 w 12192000"/>
              <a:gd name="connsiteY73" fmla="*/ 1392213 h 3781151"/>
              <a:gd name="connsiteX74" fmla="*/ 6266132 w 12192000"/>
              <a:gd name="connsiteY74" fmla="*/ 1396181 h 3781151"/>
              <a:gd name="connsiteX75" fmla="*/ 6266284 w 12192000"/>
              <a:gd name="connsiteY75" fmla="*/ 1396172 h 3781151"/>
              <a:gd name="connsiteX76" fmla="*/ 6267815 w 12192000"/>
              <a:gd name="connsiteY76" fmla="*/ 1401423 h 3781151"/>
              <a:gd name="connsiteX77" fmla="*/ 6277660 w 12192000"/>
              <a:gd name="connsiteY77" fmla="*/ 1400632 h 3781151"/>
              <a:gd name="connsiteX78" fmla="*/ 6290206 w 12192000"/>
              <a:gd name="connsiteY78" fmla="*/ 1395045 h 3781151"/>
              <a:gd name="connsiteX79" fmla="*/ 6318021 w 12192000"/>
              <a:gd name="connsiteY79" fmla="*/ 1401415 h 3781151"/>
              <a:gd name="connsiteX80" fmla="*/ 6319318 w 12192000"/>
              <a:gd name="connsiteY80" fmla="*/ 1402047 h 3781151"/>
              <a:gd name="connsiteX81" fmla="*/ 6391161 w 12192000"/>
              <a:gd name="connsiteY81" fmla="*/ 1439443 h 3781151"/>
              <a:gd name="connsiteX82" fmla="*/ 6458507 w 12192000"/>
              <a:gd name="connsiteY82" fmla="*/ 1506631 h 3781151"/>
              <a:gd name="connsiteX83" fmla="*/ 6567007 w 12192000"/>
              <a:gd name="connsiteY83" fmla="*/ 1543856 h 3781151"/>
              <a:gd name="connsiteX84" fmla="*/ 6607554 w 12192000"/>
              <a:gd name="connsiteY84" fmla="*/ 1553791 h 3781151"/>
              <a:gd name="connsiteX85" fmla="*/ 6731017 w 12192000"/>
              <a:gd name="connsiteY85" fmla="*/ 1571341 h 3781151"/>
              <a:gd name="connsiteX86" fmla="*/ 6734116 w 12192000"/>
              <a:gd name="connsiteY86" fmla="*/ 1568435 h 3781151"/>
              <a:gd name="connsiteX87" fmla="*/ 6918249 w 12192000"/>
              <a:gd name="connsiteY87" fmla="*/ 1468691 h 3781151"/>
              <a:gd name="connsiteX88" fmla="*/ 7067518 w 12192000"/>
              <a:gd name="connsiteY88" fmla="*/ 1422257 h 3781151"/>
              <a:gd name="connsiteX89" fmla="*/ 7124203 w 12192000"/>
              <a:gd name="connsiteY89" fmla="*/ 1416853 h 3781151"/>
              <a:gd name="connsiteX90" fmla="*/ 7218949 w 12192000"/>
              <a:gd name="connsiteY90" fmla="*/ 1407112 h 3781151"/>
              <a:gd name="connsiteX91" fmla="*/ 7298895 w 12192000"/>
              <a:gd name="connsiteY91" fmla="*/ 1427110 h 3781151"/>
              <a:gd name="connsiteX92" fmla="*/ 7374497 w 12192000"/>
              <a:gd name="connsiteY92" fmla="*/ 1408155 h 3781151"/>
              <a:gd name="connsiteX93" fmla="*/ 7380250 w 12192000"/>
              <a:gd name="connsiteY93" fmla="*/ 1368474 h 3781151"/>
              <a:gd name="connsiteX94" fmla="*/ 7464957 w 12192000"/>
              <a:gd name="connsiteY94" fmla="*/ 1359648 h 3781151"/>
              <a:gd name="connsiteX95" fmla="*/ 7594747 w 12192000"/>
              <a:gd name="connsiteY95" fmla="*/ 1350130 h 3781151"/>
              <a:gd name="connsiteX96" fmla="*/ 7666555 w 12192000"/>
              <a:gd name="connsiteY96" fmla="*/ 1335529 h 3781151"/>
              <a:gd name="connsiteX97" fmla="*/ 7866007 w 12192000"/>
              <a:gd name="connsiteY97" fmla="*/ 1305544 h 3781151"/>
              <a:gd name="connsiteX98" fmla="*/ 8068308 w 12192000"/>
              <a:gd name="connsiteY98" fmla="*/ 1283051 h 3781151"/>
              <a:gd name="connsiteX99" fmla="*/ 8202385 w 12192000"/>
              <a:gd name="connsiteY99" fmla="*/ 1312300 h 3781151"/>
              <a:gd name="connsiteX100" fmla="*/ 8367138 w 12192000"/>
              <a:gd name="connsiteY100" fmla="*/ 1289211 h 3781151"/>
              <a:gd name="connsiteX101" fmla="*/ 8396799 w 12192000"/>
              <a:gd name="connsiteY101" fmla="*/ 1291584 h 3781151"/>
              <a:gd name="connsiteX102" fmla="*/ 8672452 w 12192000"/>
              <a:gd name="connsiteY102" fmla="*/ 1135782 h 3781151"/>
              <a:gd name="connsiteX103" fmla="*/ 8824768 w 12192000"/>
              <a:gd name="connsiteY103" fmla="*/ 1121217 h 3781151"/>
              <a:gd name="connsiteX104" fmla="*/ 8909609 w 12192000"/>
              <a:gd name="connsiteY104" fmla="*/ 1087532 h 3781151"/>
              <a:gd name="connsiteX105" fmla="*/ 9036318 w 12192000"/>
              <a:gd name="connsiteY105" fmla="*/ 994500 h 3781151"/>
              <a:gd name="connsiteX106" fmla="*/ 9230382 w 12192000"/>
              <a:gd name="connsiteY106" fmla="*/ 955654 h 3781151"/>
              <a:gd name="connsiteX107" fmla="*/ 9347314 w 12192000"/>
              <a:gd name="connsiteY107" fmla="*/ 933744 h 3781151"/>
              <a:gd name="connsiteX108" fmla="*/ 9492995 w 12192000"/>
              <a:gd name="connsiteY108" fmla="*/ 830749 h 3781151"/>
              <a:gd name="connsiteX109" fmla="*/ 9568501 w 12192000"/>
              <a:gd name="connsiteY109" fmla="*/ 787793 h 3781151"/>
              <a:gd name="connsiteX110" fmla="*/ 9691686 w 12192000"/>
              <a:gd name="connsiteY110" fmla="*/ 738088 h 3781151"/>
              <a:gd name="connsiteX111" fmla="*/ 9728219 w 12192000"/>
              <a:gd name="connsiteY111" fmla="*/ 719921 h 3781151"/>
              <a:gd name="connsiteX112" fmla="*/ 10080661 w 12192000"/>
              <a:gd name="connsiteY112" fmla="*/ 505423 h 3781151"/>
              <a:gd name="connsiteX113" fmla="*/ 10335073 w 12192000"/>
              <a:gd name="connsiteY113" fmla="*/ 523921 h 3781151"/>
              <a:gd name="connsiteX114" fmla="*/ 10593135 w 12192000"/>
              <a:gd name="connsiteY114" fmla="*/ 467427 h 3781151"/>
              <a:gd name="connsiteX115" fmla="*/ 10655931 w 12192000"/>
              <a:gd name="connsiteY115" fmla="*/ 401632 h 3781151"/>
              <a:gd name="connsiteX116" fmla="*/ 10695298 w 12192000"/>
              <a:gd name="connsiteY116" fmla="*/ 391761 h 3781151"/>
              <a:gd name="connsiteX117" fmla="*/ 10761489 w 12192000"/>
              <a:gd name="connsiteY117" fmla="*/ 380170 h 3781151"/>
              <a:gd name="connsiteX118" fmla="*/ 10853610 w 12192000"/>
              <a:gd name="connsiteY118" fmla="*/ 332449 h 3781151"/>
              <a:gd name="connsiteX119" fmla="*/ 11052930 w 12192000"/>
              <a:gd name="connsiteY119" fmla="*/ 280871 h 3781151"/>
              <a:gd name="connsiteX120" fmla="*/ 11359700 w 12192000"/>
              <a:gd name="connsiteY120" fmla="*/ 158445 h 3781151"/>
              <a:gd name="connsiteX121" fmla="*/ 11672425 w 12192000"/>
              <a:gd name="connsiteY121" fmla="*/ 31452 h 3781151"/>
              <a:gd name="connsiteX122" fmla="*/ 11912086 w 12192000"/>
              <a:gd name="connsiteY122"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795149 w 12192000"/>
              <a:gd name="connsiteY31" fmla="*/ 2294935 h 3781151"/>
              <a:gd name="connsiteX32" fmla="*/ 2957554 w 12192000"/>
              <a:gd name="connsiteY32" fmla="*/ 2180877 h 3781151"/>
              <a:gd name="connsiteX33" fmla="*/ 3003677 w 12192000"/>
              <a:gd name="connsiteY33" fmla="*/ 2154878 h 3781151"/>
              <a:gd name="connsiteX34" fmla="*/ 3303290 w 12192000"/>
              <a:gd name="connsiteY34" fmla="*/ 1995084 h 3781151"/>
              <a:gd name="connsiteX35" fmla="*/ 3395602 w 12192000"/>
              <a:gd name="connsiteY35" fmla="*/ 1893639 h 3781151"/>
              <a:gd name="connsiteX36" fmla="*/ 3430100 w 12192000"/>
              <a:gd name="connsiteY36" fmla="*/ 1867444 h 3781151"/>
              <a:gd name="connsiteX37" fmla="*/ 3437914 w 12192000"/>
              <a:gd name="connsiteY37" fmla="*/ 1869491 h 3781151"/>
              <a:gd name="connsiteX38" fmla="*/ 3438972 w 12192000"/>
              <a:gd name="connsiteY38" fmla="*/ 1871208 h 3781151"/>
              <a:gd name="connsiteX39" fmla="*/ 3547723 w 12192000"/>
              <a:gd name="connsiteY39" fmla="*/ 1831216 h 3781151"/>
              <a:gd name="connsiteX40" fmla="*/ 3572350 w 12192000"/>
              <a:gd name="connsiteY40" fmla="*/ 1826069 h 3781151"/>
              <a:gd name="connsiteX41" fmla="*/ 3575291 w 12192000"/>
              <a:gd name="connsiteY41" fmla="*/ 1827289 h 3781151"/>
              <a:gd name="connsiteX42" fmla="*/ 3595183 w 12192000"/>
              <a:gd name="connsiteY42" fmla="*/ 1816299 h 3781151"/>
              <a:gd name="connsiteX43" fmla="*/ 3611353 w 12192000"/>
              <a:gd name="connsiteY43" fmla="*/ 1798929 h 3781151"/>
              <a:gd name="connsiteX44" fmla="*/ 3825586 w 12192000"/>
              <a:gd name="connsiteY44" fmla="*/ 1798552 h 3781151"/>
              <a:gd name="connsiteX45" fmla="*/ 4166327 w 12192000"/>
              <a:gd name="connsiteY45" fmla="*/ 1747015 h 3781151"/>
              <a:gd name="connsiteX46" fmla="*/ 4437661 w 12192000"/>
              <a:gd name="connsiteY46" fmla="*/ 1663068 h 3781151"/>
              <a:gd name="connsiteX47" fmla="*/ 4510862 w 12192000"/>
              <a:gd name="connsiteY47" fmla="*/ 1665514 h 3781151"/>
              <a:gd name="connsiteX48" fmla="*/ 4573217 w 12192000"/>
              <a:gd name="connsiteY48" fmla="*/ 1633854 h 3781151"/>
              <a:gd name="connsiteX49" fmla="*/ 4605137 w 12192000"/>
              <a:gd name="connsiteY49" fmla="*/ 1644474 h 3781151"/>
              <a:gd name="connsiteX50" fmla="*/ 4623509 w 12192000"/>
              <a:gd name="connsiteY50" fmla="*/ 1643919 h 3781151"/>
              <a:gd name="connsiteX51" fmla="*/ 4629310 w 12192000"/>
              <a:gd name="connsiteY51" fmla="*/ 1653854 h 3781151"/>
              <a:gd name="connsiteX52" fmla="*/ 4657404 w 12192000"/>
              <a:gd name="connsiteY52" fmla="*/ 1660247 h 3781151"/>
              <a:gd name="connsiteX53" fmla="*/ 4691044 w 12192000"/>
              <a:gd name="connsiteY53" fmla="*/ 1656408 h 3781151"/>
              <a:gd name="connsiteX54" fmla="*/ 4850032 w 12192000"/>
              <a:gd name="connsiteY54" fmla="*/ 1626917 h 3781151"/>
              <a:gd name="connsiteX55" fmla="*/ 4945654 w 12192000"/>
              <a:gd name="connsiteY55" fmla="*/ 1615689 h 3781151"/>
              <a:gd name="connsiteX56" fmla="*/ 4982770 w 12192000"/>
              <a:gd name="connsiteY56" fmla="*/ 1621504 h 3781151"/>
              <a:gd name="connsiteX57" fmla="*/ 5034068 w 12192000"/>
              <a:gd name="connsiteY57" fmla="*/ 1622846 h 3781151"/>
              <a:gd name="connsiteX58" fmla="*/ 5157133 w 12192000"/>
              <a:gd name="connsiteY58" fmla="*/ 1608775 h 3781151"/>
              <a:gd name="connsiteX59" fmla="*/ 5331645 w 12192000"/>
              <a:gd name="connsiteY59" fmla="*/ 1590152 h 3781151"/>
              <a:gd name="connsiteX60" fmla="*/ 5339977 w 12192000"/>
              <a:gd name="connsiteY60" fmla="*/ 1596841 h 3781151"/>
              <a:gd name="connsiteX61" fmla="*/ 5400314 w 12192000"/>
              <a:gd name="connsiteY61" fmla="*/ 1588177 h 3781151"/>
              <a:gd name="connsiteX62" fmla="*/ 5607257 w 12192000"/>
              <a:gd name="connsiteY62" fmla="*/ 1505972 h 3781151"/>
              <a:gd name="connsiteX63" fmla="*/ 5725292 w 12192000"/>
              <a:gd name="connsiteY63" fmla="*/ 1490473 h 3781151"/>
              <a:gd name="connsiteX64" fmla="*/ 5767898 w 12192000"/>
              <a:gd name="connsiteY64" fmla="*/ 1493335 h 3781151"/>
              <a:gd name="connsiteX65" fmla="*/ 5839240 w 12192000"/>
              <a:gd name="connsiteY65" fmla="*/ 1497610 h 3781151"/>
              <a:gd name="connsiteX66" fmla="*/ 5905402 w 12192000"/>
              <a:gd name="connsiteY66" fmla="*/ 1514878 h 3781151"/>
              <a:gd name="connsiteX67" fmla="*/ 5964698 w 12192000"/>
              <a:gd name="connsiteY67" fmla="*/ 1489113 h 3781151"/>
              <a:gd name="connsiteX68" fmla="*/ 6017881 w 12192000"/>
              <a:gd name="connsiteY68" fmla="*/ 1478726 h 3781151"/>
              <a:gd name="connsiteX69" fmla="*/ 6023244 w 12192000"/>
              <a:gd name="connsiteY69" fmla="*/ 1485861 h 3781151"/>
              <a:gd name="connsiteX70" fmla="*/ 6030193 w 12192000"/>
              <a:gd name="connsiteY70" fmla="*/ 1485330 h 3781151"/>
              <a:gd name="connsiteX71" fmla="*/ 6032755 w 12192000"/>
              <a:gd name="connsiteY71" fmla="*/ 1476614 h 3781151"/>
              <a:gd name="connsiteX72" fmla="*/ 6114491 w 12192000"/>
              <a:gd name="connsiteY72" fmla="*/ 1435020 h 3781151"/>
              <a:gd name="connsiteX73" fmla="*/ 6228089 w 12192000"/>
              <a:gd name="connsiteY73" fmla="*/ 1392213 h 3781151"/>
              <a:gd name="connsiteX74" fmla="*/ 6266132 w 12192000"/>
              <a:gd name="connsiteY74" fmla="*/ 1396181 h 3781151"/>
              <a:gd name="connsiteX75" fmla="*/ 6266284 w 12192000"/>
              <a:gd name="connsiteY75" fmla="*/ 1396172 h 3781151"/>
              <a:gd name="connsiteX76" fmla="*/ 6267815 w 12192000"/>
              <a:gd name="connsiteY76" fmla="*/ 1401423 h 3781151"/>
              <a:gd name="connsiteX77" fmla="*/ 6277660 w 12192000"/>
              <a:gd name="connsiteY77" fmla="*/ 1400632 h 3781151"/>
              <a:gd name="connsiteX78" fmla="*/ 6290206 w 12192000"/>
              <a:gd name="connsiteY78" fmla="*/ 1395045 h 3781151"/>
              <a:gd name="connsiteX79" fmla="*/ 6318021 w 12192000"/>
              <a:gd name="connsiteY79" fmla="*/ 1401415 h 3781151"/>
              <a:gd name="connsiteX80" fmla="*/ 6319318 w 12192000"/>
              <a:gd name="connsiteY80" fmla="*/ 1402047 h 3781151"/>
              <a:gd name="connsiteX81" fmla="*/ 6391161 w 12192000"/>
              <a:gd name="connsiteY81" fmla="*/ 1439443 h 3781151"/>
              <a:gd name="connsiteX82" fmla="*/ 6458507 w 12192000"/>
              <a:gd name="connsiteY82" fmla="*/ 1506631 h 3781151"/>
              <a:gd name="connsiteX83" fmla="*/ 6567007 w 12192000"/>
              <a:gd name="connsiteY83" fmla="*/ 1543856 h 3781151"/>
              <a:gd name="connsiteX84" fmla="*/ 6607554 w 12192000"/>
              <a:gd name="connsiteY84" fmla="*/ 1553791 h 3781151"/>
              <a:gd name="connsiteX85" fmla="*/ 6731017 w 12192000"/>
              <a:gd name="connsiteY85" fmla="*/ 1571341 h 3781151"/>
              <a:gd name="connsiteX86" fmla="*/ 6734116 w 12192000"/>
              <a:gd name="connsiteY86" fmla="*/ 1568435 h 3781151"/>
              <a:gd name="connsiteX87" fmla="*/ 6918249 w 12192000"/>
              <a:gd name="connsiteY87" fmla="*/ 1468691 h 3781151"/>
              <a:gd name="connsiteX88" fmla="*/ 7067518 w 12192000"/>
              <a:gd name="connsiteY88" fmla="*/ 1422257 h 3781151"/>
              <a:gd name="connsiteX89" fmla="*/ 7124203 w 12192000"/>
              <a:gd name="connsiteY89" fmla="*/ 1416853 h 3781151"/>
              <a:gd name="connsiteX90" fmla="*/ 7218949 w 12192000"/>
              <a:gd name="connsiteY90" fmla="*/ 1407112 h 3781151"/>
              <a:gd name="connsiteX91" fmla="*/ 7298895 w 12192000"/>
              <a:gd name="connsiteY91" fmla="*/ 1427110 h 3781151"/>
              <a:gd name="connsiteX92" fmla="*/ 7374497 w 12192000"/>
              <a:gd name="connsiteY92" fmla="*/ 1408155 h 3781151"/>
              <a:gd name="connsiteX93" fmla="*/ 7380250 w 12192000"/>
              <a:gd name="connsiteY93" fmla="*/ 1368474 h 3781151"/>
              <a:gd name="connsiteX94" fmla="*/ 7464957 w 12192000"/>
              <a:gd name="connsiteY94" fmla="*/ 1359648 h 3781151"/>
              <a:gd name="connsiteX95" fmla="*/ 7594747 w 12192000"/>
              <a:gd name="connsiteY95" fmla="*/ 1350130 h 3781151"/>
              <a:gd name="connsiteX96" fmla="*/ 7666555 w 12192000"/>
              <a:gd name="connsiteY96" fmla="*/ 1335529 h 3781151"/>
              <a:gd name="connsiteX97" fmla="*/ 7866007 w 12192000"/>
              <a:gd name="connsiteY97" fmla="*/ 1305544 h 3781151"/>
              <a:gd name="connsiteX98" fmla="*/ 8068308 w 12192000"/>
              <a:gd name="connsiteY98" fmla="*/ 1283051 h 3781151"/>
              <a:gd name="connsiteX99" fmla="*/ 8202385 w 12192000"/>
              <a:gd name="connsiteY99" fmla="*/ 1312300 h 3781151"/>
              <a:gd name="connsiteX100" fmla="*/ 8367138 w 12192000"/>
              <a:gd name="connsiteY100" fmla="*/ 1289211 h 3781151"/>
              <a:gd name="connsiteX101" fmla="*/ 8396799 w 12192000"/>
              <a:gd name="connsiteY101" fmla="*/ 1291584 h 3781151"/>
              <a:gd name="connsiteX102" fmla="*/ 8824768 w 12192000"/>
              <a:gd name="connsiteY102" fmla="*/ 1121217 h 3781151"/>
              <a:gd name="connsiteX103" fmla="*/ 8909609 w 12192000"/>
              <a:gd name="connsiteY103" fmla="*/ 1087532 h 3781151"/>
              <a:gd name="connsiteX104" fmla="*/ 9036318 w 12192000"/>
              <a:gd name="connsiteY104" fmla="*/ 994500 h 3781151"/>
              <a:gd name="connsiteX105" fmla="*/ 9230382 w 12192000"/>
              <a:gd name="connsiteY105" fmla="*/ 955654 h 3781151"/>
              <a:gd name="connsiteX106" fmla="*/ 9347314 w 12192000"/>
              <a:gd name="connsiteY106" fmla="*/ 933744 h 3781151"/>
              <a:gd name="connsiteX107" fmla="*/ 9492995 w 12192000"/>
              <a:gd name="connsiteY107" fmla="*/ 830749 h 3781151"/>
              <a:gd name="connsiteX108" fmla="*/ 9568501 w 12192000"/>
              <a:gd name="connsiteY108" fmla="*/ 787793 h 3781151"/>
              <a:gd name="connsiteX109" fmla="*/ 9691686 w 12192000"/>
              <a:gd name="connsiteY109" fmla="*/ 738088 h 3781151"/>
              <a:gd name="connsiteX110" fmla="*/ 9728219 w 12192000"/>
              <a:gd name="connsiteY110" fmla="*/ 719921 h 3781151"/>
              <a:gd name="connsiteX111" fmla="*/ 10080661 w 12192000"/>
              <a:gd name="connsiteY111" fmla="*/ 505423 h 3781151"/>
              <a:gd name="connsiteX112" fmla="*/ 10335073 w 12192000"/>
              <a:gd name="connsiteY112" fmla="*/ 523921 h 3781151"/>
              <a:gd name="connsiteX113" fmla="*/ 10593135 w 12192000"/>
              <a:gd name="connsiteY113" fmla="*/ 467427 h 3781151"/>
              <a:gd name="connsiteX114" fmla="*/ 10655931 w 12192000"/>
              <a:gd name="connsiteY114" fmla="*/ 401632 h 3781151"/>
              <a:gd name="connsiteX115" fmla="*/ 10695298 w 12192000"/>
              <a:gd name="connsiteY115" fmla="*/ 391761 h 3781151"/>
              <a:gd name="connsiteX116" fmla="*/ 10761489 w 12192000"/>
              <a:gd name="connsiteY116" fmla="*/ 380170 h 3781151"/>
              <a:gd name="connsiteX117" fmla="*/ 10853610 w 12192000"/>
              <a:gd name="connsiteY117" fmla="*/ 332449 h 3781151"/>
              <a:gd name="connsiteX118" fmla="*/ 11052930 w 12192000"/>
              <a:gd name="connsiteY118" fmla="*/ 280871 h 3781151"/>
              <a:gd name="connsiteX119" fmla="*/ 11359700 w 12192000"/>
              <a:gd name="connsiteY119" fmla="*/ 158445 h 3781151"/>
              <a:gd name="connsiteX120" fmla="*/ 11672425 w 12192000"/>
              <a:gd name="connsiteY120" fmla="*/ 31452 h 3781151"/>
              <a:gd name="connsiteX121" fmla="*/ 11912086 w 12192000"/>
              <a:gd name="connsiteY121"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795149 w 12192000"/>
              <a:gd name="connsiteY31" fmla="*/ 2294935 h 3781151"/>
              <a:gd name="connsiteX32" fmla="*/ 2957554 w 12192000"/>
              <a:gd name="connsiteY32" fmla="*/ 2180877 h 3781151"/>
              <a:gd name="connsiteX33" fmla="*/ 3003677 w 12192000"/>
              <a:gd name="connsiteY33" fmla="*/ 2154878 h 3781151"/>
              <a:gd name="connsiteX34" fmla="*/ 3303290 w 12192000"/>
              <a:gd name="connsiteY34" fmla="*/ 1995084 h 3781151"/>
              <a:gd name="connsiteX35" fmla="*/ 3395602 w 12192000"/>
              <a:gd name="connsiteY35" fmla="*/ 1893639 h 3781151"/>
              <a:gd name="connsiteX36" fmla="*/ 3430100 w 12192000"/>
              <a:gd name="connsiteY36" fmla="*/ 1867444 h 3781151"/>
              <a:gd name="connsiteX37" fmla="*/ 3437914 w 12192000"/>
              <a:gd name="connsiteY37" fmla="*/ 1869491 h 3781151"/>
              <a:gd name="connsiteX38" fmla="*/ 3438972 w 12192000"/>
              <a:gd name="connsiteY38" fmla="*/ 1871208 h 3781151"/>
              <a:gd name="connsiteX39" fmla="*/ 3547723 w 12192000"/>
              <a:gd name="connsiteY39" fmla="*/ 1831216 h 3781151"/>
              <a:gd name="connsiteX40" fmla="*/ 3572350 w 12192000"/>
              <a:gd name="connsiteY40" fmla="*/ 1826069 h 3781151"/>
              <a:gd name="connsiteX41" fmla="*/ 3575291 w 12192000"/>
              <a:gd name="connsiteY41" fmla="*/ 1827289 h 3781151"/>
              <a:gd name="connsiteX42" fmla="*/ 3595183 w 12192000"/>
              <a:gd name="connsiteY42" fmla="*/ 1816299 h 3781151"/>
              <a:gd name="connsiteX43" fmla="*/ 3611353 w 12192000"/>
              <a:gd name="connsiteY43" fmla="*/ 1798929 h 3781151"/>
              <a:gd name="connsiteX44" fmla="*/ 3825586 w 12192000"/>
              <a:gd name="connsiteY44" fmla="*/ 1798552 h 3781151"/>
              <a:gd name="connsiteX45" fmla="*/ 4166327 w 12192000"/>
              <a:gd name="connsiteY45" fmla="*/ 1747015 h 3781151"/>
              <a:gd name="connsiteX46" fmla="*/ 4437661 w 12192000"/>
              <a:gd name="connsiteY46" fmla="*/ 1663068 h 3781151"/>
              <a:gd name="connsiteX47" fmla="*/ 4510862 w 12192000"/>
              <a:gd name="connsiteY47" fmla="*/ 1665514 h 3781151"/>
              <a:gd name="connsiteX48" fmla="*/ 4573217 w 12192000"/>
              <a:gd name="connsiteY48" fmla="*/ 1633854 h 3781151"/>
              <a:gd name="connsiteX49" fmla="*/ 4605137 w 12192000"/>
              <a:gd name="connsiteY49" fmla="*/ 1644474 h 3781151"/>
              <a:gd name="connsiteX50" fmla="*/ 4623509 w 12192000"/>
              <a:gd name="connsiteY50" fmla="*/ 1643919 h 3781151"/>
              <a:gd name="connsiteX51" fmla="*/ 4629310 w 12192000"/>
              <a:gd name="connsiteY51" fmla="*/ 1653854 h 3781151"/>
              <a:gd name="connsiteX52" fmla="*/ 4657404 w 12192000"/>
              <a:gd name="connsiteY52" fmla="*/ 1660247 h 3781151"/>
              <a:gd name="connsiteX53" fmla="*/ 4691044 w 12192000"/>
              <a:gd name="connsiteY53" fmla="*/ 1656408 h 3781151"/>
              <a:gd name="connsiteX54" fmla="*/ 4850032 w 12192000"/>
              <a:gd name="connsiteY54" fmla="*/ 1626917 h 3781151"/>
              <a:gd name="connsiteX55" fmla="*/ 4945654 w 12192000"/>
              <a:gd name="connsiteY55" fmla="*/ 1615689 h 3781151"/>
              <a:gd name="connsiteX56" fmla="*/ 4982770 w 12192000"/>
              <a:gd name="connsiteY56" fmla="*/ 1621504 h 3781151"/>
              <a:gd name="connsiteX57" fmla="*/ 5034068 w 12192000"/>
              <a:gd name="connsiteY57" fmla="*/ 1622846 h 3781151"/>
              <a:gd name="connsiteX58" fmla="*/ 5157133 w 12192000"/>
              <a:gd name="connsiteY58" fmla="*/ 1608775 h 3781151"/>
              <a:gd name="connsiteX59" fmla="*/ 5331645 w 12192000"/>
              <a:gd name="connsiteY59" fmla="*/ 1590152 h 3781151"/>
              <a:gd name="connsiteX60" fmla="*/ 5339977 w 12192000"/>
              <a:gd name="connsiteY60" fmla="*/ 1596841 h 3781151"/>
              <a:gd name="connsiteX61" fmla="*/ 5400314 w 12192000"/>
              <a:gd name="connsiteY61" fmla="*/ 1588177 h 3781151"/>
              <a:gd name="connsiteX62" fmla="*/ 5607257 w 12192000"/>
              <a:gd name="connsiteY62" fmla="*/ 1505972 h 3781151"/>
              <a:gd name="connsiteX63" fmla="*/ 5725292 w 12192000"/>
              <a:gd name="connsiteY63" fmla="*/ 1490473 h 3781151"/>
              <a:gd name="connsiteX64" fmla="*/ 5767898 w 12192000"/>
              <a:gd name="connsiteY64" fmla="*/ 1493335 h 3781151"/>
              <a:gd name="connsiteX65" fmla="*/ 5839240 w 12192000"/>
              <a:gd name="connsiteY65" fmla="*/ 1497610 h 3781151"/>
              <a:gd name="connsiteX66" fmla="*/ 5905402 w 12192000"/>
              <a:gd name="connsiteY66" fmla="*/ 1514878 h 3781151"/>
              <a:gd name="connsiteX67" fmla="*/ 5964698 w 12192000"/>
              <a:gd name="connsiteY67" fmla="*/ 1489113 h 3781151"/>
              <a:gd name="connsiteX68" fmla="*/ 6017881 w 12192000"/>
              <a:gd name="connsiteY68" fmla="*/ 1478726 h 3781151"/>
              <a:gd name="connsiteX69" fmla="*/ 6023244 w 12192000"/>
              <a:gd name="connsiteY69" fmla="*/ 1485861 h 3781151"/>
              <a:gd name="connsiteX70" fmla="*/ 6030193 w 12192000"/>
              <a:gd name="connsiteY70" fmla="*/ 1485330 h 3781151"/>
              <a:gd name="connsiteX71" fmla="*/ 6032755 w 12192000"/>
              <a:gd name="connsiteY71" fmla="*/ 1476614 h 3781151"/>
              <a:gd name="connsiteX72" fmla="*/ 6114491 w 12192000"/>
              <a:gd name="connsiteY72" fmla="*/ 1435020 h 3781151"/>
              <a:gd name="connsiteX73" fmla="*/ 6228089 w 12192000"/>
              <a:gd name="connsiteY73" fmla="*/ 1392213 h 3781151"/>
              <a:gd name="connsiteX74" fmla="*/ 6266132 w 12192000"/>
              <a:gd name="connsiteY74" fmla="*/ 1396181 h 3781151"/>
              <a:gd name="connsiteX75" fmla="*/ 6266284 w 12192000"/>
              <a:gd name="connsiteY75" fmla="*/ 1396172 h 3781151"/>
              <a:gd name="connsiteX76" fmla="*/ 6267815 w 12192000"/>
              <a:gd name="connsiteY76" fmla="*/ 1401423 h 3781151"/>
              <a:gd name="connsiteX77" fmla="*/ 6277660 w 12192000"/>
              <a:gd name="connsiteY77" fmla="*/ 1400632 h 3781151"/>
              <a:gd name="connsiteX78" fmla="*/ 6290206 w 12192000"/>
              <a:gd name="connsiteY78" fmla="*/ 1395045 h 3781151"/>
              <a:gd name="connsiteX79" fmla="*/ 6318021 w 12192000"/>
              <a:gd name="connsiteY79" fmla="*/ 1401415 h 3781151"/>
              <a:gd name="connsiteX80" fmla="*/ 6319318 w 12192000"/>
              <a:gd name="connsiteY80" fmla="*/ 1402047 h 3781151"/>
              <a:gd name="connsiteX81" fmla="*/ 6391161 w 12192000"/>
              <a:gd name="connsiteY81" fmla="*/ 1439443 h 3781151"/>
              <a:gd name="connsiteX82" fmla="*/ 6458507 w 12192000"/>
              <a:gd name="connsiteY82" fmla="*/ 1506631 h 3781151"/>
              <a:gd name="connsiteX83" fmla="*/ 6567007 w 12192000"/>
              <a:gd name="connsiteY83" fmla="*/ 1543856 h 3781151"/>
              <a:gd name="connsiteX84" fmla="*/ 6607554 w 12192000"/>
              <a:gd name="connsiteY84" fmla="*/ 1553791 h 3781151"/>
              <a:gd name="connsiteX85" fmla="*/ 6731017 w 12192000"/>
              <a:gd name="connsiteY85" fmla="*/ 1571341 h 3781151"/>
              <a:gd name="connsiteX86" fmla="*/ 6734116 w 12192000"/>
              <a:gd name="connsiteY86" fmla="*/ 1568435 h 3781151"/>
              <a:gd name="connsiteX87" fmla="*/ 6918249 w 12192000"/>
              <a:gd name="connsiteY87" fmla="*/ 1468691 h 3781151"/>
              <a:gd name="connsiteX88" fmla="*/ 7067518 w 12192000"/>
              <a:gd name="connsiteY88" fmla="*/ 1422257 h 3781151"/>
              <a:gd name="connsiteX89" fmla="*/ 7124203 w 12192000"/>
              <a:gd name="connsiteY89" fmla="*/ 1416853 h 3781151"/>
              <a:gd name="connsiteX90" fmla="*/ 7218949 w 12192000"/>
              <a:gd name="connsiteY90" fmla="*/ 1407112 h 3781151"/>
              <a:gd name="connsiteX91" fmla="*/ 7298895 w 12192000"/>
              <a:gd name="connsiteY91" fmla="*/ 1427110 h 3781151"/>
              <a:gd name="connsiteX92" fmla="*/ 7374497 w 12192000"/>
              <a:gd name="connsiteY92" fmla="*/ 1408155 h 3781151"/>
              <a:gd name="connsiteX93" fmla="*/ 7380250 w 12192000"/>
              <a:gd name="connsiteY93" fmla="*/ 1368474 h 3781151"/>
              <a:gd name="connsiteX94" fmla="*/ 7464957 w 12192000"/>
              <a:gd name="connsiteY94" fmla="*/ 1359648 h 3781151"/>
              <a:gd name="connsiteX95" fmla="*/ 7594747 w 12192000"/>
              <a:gd name="connsiteY95" fmla="*/ 1350130 h 3781151"/>
              <a:gd name="connsiteX96" fmla="*/ 7666555 w 12192000"/>
              <a:gd name="connsiteY96" fmla="*/ 1335529 h 3781151"/>
              <a:gd name="connsiteX97" fmla="*/ 7866007 w 12192000"/>
              <a:gd name="connsiteY97" fmla="*/ 1305544 h 3781151"/>
              <a:gd name="connsiteX98" fmla="*/ 8068308 w 12192000"/>
              <a:gd name="connsiteY98" fmla="*/ 1283051 h 3781151"/>
              <a:gd name="connsiteX99" fmla="*/ 8202385 w 12192000"/>
              <a:gd name="connsiteY99" fmla="*/ 1312300 h 3781151"/>
              <a:gd name="connsiteX100" fmla="*/ 8367138 w 12192000"/>
              <a:gd name="connsiteY100" fmla="*/ 1289211 h 3781151"/>
              <a:gd name="connsiteX101" fmla="*/ 8396799 w 12192000"/>
              <a:gd name="connsiteY101" fmla="*/ 1291584 h 3781151"/>
              <a:gd name="connsiteX102" fmla="*/ 8824768 w 12192000"/>
              <a:gd name="connsiteY102" fmla="*/ 1121217 h 3781151"/>
              <a:gd name="connsiteX103" fmla="*/ 8909609 w 12192000"/>
              <a:gd name="connsiteY103" fmla="*/ 1087532 h 3781151"/>
              <a:gd name="connsiteX104" fmla="*/ 9036318 w 12192000"/>
              <a:gd name="connsiteY104" fmla="*/ 994500 h 3781151"/>
              <a:gd name="connsiteX105" fmla="*/ 9230382 w 12192000"/>
              <a:gd name="connsiteY105" fmla="*/ 955654 h 3781151"/>
              <a:gd name="connsiteX106" fmla="*/ 9347314 w 12192000"/>
              <a:gd name="connsiteY106" fmla="*/ 933744 h 3781151"/>
              <a:gd name="connsiteX107" fmla="*/ 9492995 w 12192000"/>
              <a:gd name="connsiteY107" fmla="*/ 830749 h 3781151"/>
              <a:gd name="connsiteX108" fmla="*/ 9568501 w 12192000"/>
              <a:gd name="connsiteY108" fmla="*/ 787793 h 3781151"/>
              <a:gd name="connsiteX109" fmla="*/ 9691686 w 12192000"/>
              <a:gd name="connsiteY109" fmla="*/ 738088 h 3781151"/>
              <a:gd name="connsiteX110" fmla="*/ 9728219 w 12192000"/>
              <a:gd name="connsiteY110" fmla="*/ 719921 h 3781151"/>
              <a:gd name="connsiteX111" fmla="*/ 10335073 w 12192000"/>
              <a:gd name="connsiteY111" fmla="*/ 523921 h 3781151"/>
              <a:gd name="connsiteX112" fmla="*/ 10593135 w 12192000"/>
              <a:gd name="connsiteY112" fmla="*/ 467427 h 3781151"/>
              <a:gd name="connsiteX113" fmla="*/ 10655931 w 12192000"/>
              <a:gd name="connsiteY113" fmla="*/ 401632 h 3781151"/>
              <a:gd name="connsiteX114" fmla="*/ 10695298 w 12192000"/>
              <a:gd name="connsiteY114" fmla="*/ 391761 h 3781151"/>
              <a:gd name="connsiteX115" fmla="*/ 10761489 w 12192000"/>
              <a:gd name="connsiteY115" fmla="*/ 380170 h 3781151"/>
              <a:gd name="connsiteX116" fmla="*/ 10853610 w 12192000"/>
              <a:gd name="connsiteY116" fmla="*/ 332449 h 3781151"/>
              <a:gd name="connsiteX117" fmla="*/ 11052930 w 12192000"/>
              <a:gd name="connsiteY117" fmla="*/ 280871 h 3781151"/>
              <a:gd name="connsiteX118" fmla="*/ 11359700 w 12192000"/>
              <a:gd name="connsiteY118" fmla="*/ 158445 h 3781151"/>
              <a:gd name="connsiteX119" fmla="*/ 11672425 w 12192000"/>
              <a:gd name="connsiteY119" fmla="*/ 31452 h 3781151"/>
              <a:gd name="connsiteX120" fmla="*/ 11912086 w 12192000"/>
              <a:gd name="connsiteY120"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795149 w 12192000"/>
              <a:gd name="connsiteY31" fmla="*/ 2294935 h 3781151"/>
              <a:gd name="connsiteX32" fmla="*/ 2957554 w 12192000"/>
              <a:gd name="connsiteY32" fmla="*/ 2180877 h 3781151"/>
              <a:gd name="connsiteX33" fmla="*/ 3003677 w 12192000"/>
              <a:gd name="connsiteY33" fmla="*/ 2154878 h 3781151"/>
              <a:gd name="connsiteX34" fmla="*/ 3303290 w 12192000"/>
              <a:gd name="connsiteY34" fmla="*/ 1995084 h 3781151"/>
              <a:gd name="connsiteX35" fmla="*/ 3395602 w 12192000"/>
              <a:gd name="connsiteY35" fmla="*/ 1893639 h 3781151"/>
              <a:gd name="connsiteX36" fmla="*/ 3430100 w 12192000"/>
              <a:gd name="connsiteY36" fmla="*/ 1867444 h 3781151"/>
              <a:gd name="connsiteX37" fmla="*/ 3437914 w 12192000"/>
              <a:gd name="connsiteY37" fmla="*/ 1869491 h 3781151"/>
              <a:gd name="connsiteX38" fmla="*/ 3438972 w 12192000"/>
              <a:gd name="connsiteY38" fmla="*/ 1871208 h 3781151"/>
              <a:gd name="connsiteX39" fmla="*/ 3547723 w 12192000"/>
              <a:gd name="connsiteY39" fmla="*/ 1831216 h 3781151"/>
              <a:gd name="connsiteX40" fmla="*/ 3572350 w 12192000"/>
              <a:gd name="connsiteY40" fmla="*/ 1826069 h 3781151"/>
              <a:gd name="connsiteX41" fmla="*/ 3575291 w 12192000"/>
              <a:gd name="connsiteY41" fmla="*/ 1827289 h 3781151"/>
              <a:gd name="connsiteX42" fmla="*/ 3595183 w 12192000"/>
              <a:gd name="connsiteY42" fmla="*/ 1816299 h 3781151"/>
              <a:gd name="connsiteX43" fmla="*/ 3611353 w 12192000"/>
              <a:gd name="connsiteY43" fmla="*/ 1798929 h 3781151"/>
              <a:gd name="connsiteX44" fmla="*/ 3825586 w 12192000"/>
              <a:gd name="connsiteY44" fmla="*/ 1798552 h 3781151"/>
              <a:gd name="connsiteX45" fmla="*/ 4166327 w 12192000"/>
              <a:gd name="connsiteY45" fmla="*/ 1747015 h 3781151"/>
              <a:gd name="connsiteX46" fmla="*/ 4437661 w 12192000"/>
              <a:gd name="connsiteY46" fmla="*/ 1663068 h 3781151"/>
              <a:gd name="connsiteX47" fmla="*/ 4510862 w 12192000"/>
              <a:gd name="connsiteY47" fmla="*/ 1665514 h 3781151"/>
              <a:gd name="connsiteX48" fmla="*/ 4573217 w 12192000"/>
              <a:gd name="connsiteY48" fmla="*/ 1633854 h 3781151"/>
              <a:gd name="connsiteX49" fmla="*/ 4605137 w 12192000"/>
              <a:gd name="connsiteY49" fmla="*/ 1644474 h 3781151"/>
              <a:gd name="connsiteX50" fmla="*/ 4623509 w 12192000"/>
              <a:gd name="connsiteY50" fmla="*/ 1643919 h 3781151"/>
              <a:gd name="connsiteX51" fmla="*/ 4629310 w 12192000"/>
              <a:gd name="connsiteY51" fmla="*/ 1653854 h 3781151"/>
              <a:gd name="connsiteX52" fmla="*/ 4657404 w 12192000"/>
              <a:gd name="connsiteY52" fmla="*/ 1660247 h 3781151"/>
              <a:gd name="connsiteX53" fmla="*/ 4691044 w 12192000"/>
              <a:gd name="connsiteY53" fmla="*/ 1656408 h 3781151"/>
              <a:gd name="connsiteX54" fmla="*/ 4850032 w 12192000"/>
              <a:gd name="connsiteY54" fmla="*/ 1626917 h 3781151"/>
              <a:gd name="connsiteX55" fmla="*/ 4945654 w 12192000"/>
              <a:gd name="connsiteY55" fmla="*/ 1615689 h 3781151"/>
              <a:gd name="connsiteX56" fmla="*/ 4982770 w 12192000"/>
              <a:gd name="connsiteY56" fmla="*/ 1621504 h 3781151"/>
              <a:gd name="connsiteX57" fmla="*/ 5034068 w 12192000"/>
              <a:gd name="connsiteY57" fmla="*/ 1622846 h 3781151"/>
              <a:gd name="connsiteX58" fmla="*/ 5157133 w 12192000"/>
              <a:gd name="connsiteY58" fmla="*/ 1608775 h 3781151"/>
              <a:gd name="connsiteX59" fmla="*/ 5331645 w 12192000"/>
              <a:gd name="connsiteY59" fmla="*/ 1590152 h 3781151"/>
              <a:gd name="connsiteX60" fmla="*/ 5339977 w 12192000"/>
              <a:gd name="connsiteY60" fmla="*/ 1596841 h 3781151"/>
              <a:gd name="connsiteX61" fmla="*/ 5400314 w 12192000"/>
              <a:gd name="connsiteY61" fmla="*/ 1588177 h 3781151"/>
              <a:gd name="connsiteX62" fmla="*/ 5607257 w 12192000"/>
              <a:gd name="connsiteY62" fmla="*/ 1505972 h 3781151"/>
              <a:gd name="connsiteX63" fmla="*/ 5725292 w 12192000"/>
              <a:gd name="connsiteY63" fmla="*/ 1490473 h 3781151"/>
              <a:gd name="connsiteX64" fmla="*/ 5767898 w 12192000"/>
              <a:gd name="connsiteY64" fmla="*/ 1493335 h 3781151"/>
              <a:gd name="connsiteX65" fmla="*/ 5839240 w 12192000"/>
              <a:gd name="connsiteY65" fmla="*/ 1497610 h 3781151"/>
              <a:gd name="connsiteX66" fmla="*/ 5905402 w 12192000"/>
              <a:gd name="connsiteY66" fmla="*/ 1514878 h 3781151"/>
              <a:gd name="connsiteX67" fmla="*/ 5964698 w 12192000"/>
              <a:gd name="connsiteY67" fmla="*/ 1489113 h 3781151"/>
              <a:gd name="connsiteX68" fmla="*/ 6017881 w 12192000"/>
              <a:gd name="connsiteY68" fmla="*/ 1478726 h 3781151"/>
              <a:gd name="connsiteX69" fmla="*/ 6023244 w 12192000"/>
              <a:gd name="connsiteY69" fmla="*/ 1485861 h 3781151"/>
              <a:gd name="connsiteX70" fmla="*/ 6030193 w 12192000"/>
              <a:gd name="connsiteY70" fmla="*/ 1485330 h 3781151"/>
              <a:gd name="connsiteX71" fmla="*/ 6032755 w 12192000"/>
              <a:gd name="connsiteY71" fmla="*/ 1476614 h 3781151"/>
              <a:gd name="connsiteX72" fmla="*/ 6114491 w 12192000"/>
              <a:gd name="connsiteY72" fmla="*/ 1435020 h 3781151"/>
              <a:gd name="connsiteX73" fmla="*/ 6228089 w 12192000"/>
              <a:gd name="connsiteY73" fmla="*/ 1392213 h 3781151"/>
              <a:gd name="connsiteX74" fmla="*/ 6266132 w 12192000"/>
              <a:gd name="connsiteY74" fmla="*/ 1396181 h 3781151"/>
              <a:gd name="connsiteX75" fmla="*/ 6266284 w 12192000"/>
              <a:gd name="connsiteY75" fmla="*/ 1396172 h 3781151"/>
              <a:gd name="connsiteX76" fmla="*/ 6267815 w 12192000"/>
              <a:gd name="connsiteY76" fmla="*/ 1401423 h 3781151"/>
              <a:gd name="connsiteX77" fmla="*/ 6277660 w 12192000"/>
              <a:gd name="connsiteY77" fmla="*/ 1400632 h 3781151"/>
              <a:gd name="connsiteX78" fmla="*/ 6290206 w 12192000"/>
              <a:gd name="connsiteY78" fmla="*/ 1395045 h 3781151"/>
              <a:gd name="connsiteX79" fmla="*/ 6318021 w 12192000"/>
              <a:gd name="connsiteY79" fmla="*/ 1401415 h 3781151"/>
              <a:gd name="connsiteX80" fmla="*/ 6319318 w 12192000"/>
              <a:gd name="connsiteY80" fmla="*/ 1402047 h 3781151"/>
              <a:gd name="connsiteX81" fmla="*/ 6391161 w 12192000"/>
              <a:gd name="connsiteY81" fmla="*/ 1439443 h 3781151"/>
              <a:gd name="connsiteX82" fmla="*/ 6458507 w 12192000"/>
              <a:gd name="connsiteY82" fmla="*/ 1506631 h 3781151"/>
              <a:gd name="connsiteX83" fmla="*/ 6567007 w 12192000"/>
              <a:gd name="connsiteY83" fmla="*/ 1543856 h 3781151"/>
              <a:gd name="connsiteX84" fmla="*/ 6607554 w 12192000"/>
              <a:gd name="connsiteY84" fmla="*/ 1553791 h 3781151"/>
              <a:gd name="connsiteX85" fmla="*/ 6731017 w 12192000"/>
              <a:gd name="connsiteY85" fmla="*/ 1571341 h 3781151"/>
              <a:gd name="connsiteX86" fmla="*/ 6734116 w 12192000"/>
              <a:gd name="connsiteY86" fmla="*/ 1568435 h 3781151"/>
              <a:gd name="connsiteX87" fmla="*/ 6918249 w 12192000"/>
              <a:gd name="connsiteY87" fmla="*/ 1468691 h 3781151"/>
              <a:gd name="connsiteX88" fmla="*/ 7067518 w 12192000"/>
              <a:gd name="connsiteY88" fmla="*/ 1422257 h 3781151"/>
              <a:gd name="connsiteX89" fmla="*/ 7124203 w 12192000"/>
              <a:gd name="connsiteY89" fmla="*/ 1416853 h 3781151"/>
              <a:gd name="connsiteX90" fmla="*/ 7218949 w 12192000"/>
              <a:gd name="connsiteY90" fmla="*/ 1407112 h 3781151"/>
              <a:gd name="connsiteX91" fmla="*/ 7298895 w 12192000"/>
              <a:gd name="connsiteY91" fmla="*/ 1427110 h 3781151"/>
              <a:gd name="connsiteX92" fmla="*/ 7374497 w 12192000"/>
              <a:gd name="connsiteY92" fmla="*/ 1408155 h 3781151"/>
              <a:gd name="connsiteX93" fmla="*/ 7380250 w 12192000"/>
              <a:gd name="connsiteY93" fmla="*/ 1368474 h 3781151"/>
              <a:gd name="connsiteX94" fmla="*/ 7464957 w 12192000"/>
              <a:gd name="connsiteY94" fmla="*/ 1359648 h 3781151"/>
              <a:gd name="connsiteX95" fmla="*/ 7594747 w 12192000"/>
              <a:gd name="connsiteY95" fmla="*/ 1350130 h 3781151"/>
              <a:gd name="connsiteX96" fmla="*/ 7666555 w 12192000"/>
              <a:gd name="connsiteY96" fmla="*/ 1335529 h 3781151"/>
              <a:gd name="connsiteX97" fmla="*/ 7866007 w 12192000"/>
              <a:gd name="connsiteY97" fmla="*/ 1305544 h 3781151"/>
              <a:gd name="connsiteX98" fmla="*/ 8068308 w 12192000"/>
              <a:gd name="connsiteY98" fmla="*/ 1283051 h 3781151"/>
              <a:gd name="connsiteX99" fmla="*/ 8202385 w 12192000"/>
              <a:gd name="connsiteY99" fmla="*/ 1312300 h 3781151"/>
              <a:gd name="connsiteX100" fmla="*/ 8367138 w 12192000"/>
              <a:gd name="connsiteY100" fmla="*/ 1289211 h 3781151"/>
              <a:gd name="connsiteX101" fmla="*/ 8396799 w 12192000"/>
              <a:gd name="connsiteY101" fmla="*/ 1291584 h 3781151"/>
              <a:gd name="connsiteX102" fmla="*/ 8824768 w 12192000"/>
              <a:gd name="connsiteY102" fmla="*/ 1121217 h 3781151"/>
              <a:gd name="connsiteX103" fmla="*/ 8909609 w 12192000"/>
              <a:gd name="connsiteY103" fmla="*/ 1087532 h 3781151"/>
              <a:gd name="connsiteX104" fmla="*/ 9036318 w 12192000"/>
              <a:gd name="connsiteY104" fmla="*/ 994500 h 3781151"/>
              <a:gd name="connsiteX105" fmla="*/ 9230382 w 12192000"/>
              <a:gd name="connsiteY105" fmla="*/ 955654 h 3781151"/>
              <a:gd name="connsiteX106" fmla="*/ 9347314 w 12192000"/>
              <a:gd name="connsiteY106" fmla="*/ 933744 h 3781151"/>
              <a:gd name="connsiteX107" fmla="*/ 9492995 w 12192000"/>
              <a:gd name="connsiteY107" fmla="*/ 830749 h 3781151"/>
              <a:gd name="connsiteX108" fmla="*/ 9568501 w 12192000"/>
              <a:gd name="connsiteY108" fmla="*/ 787793 h 3781151"/>
              <a:gd name="connsiteX109" fmla="*/ 9691686 w 12192000"/>
              <a:gd name="connsiteY109" fmla="*/ 738088 h 3781151"/>
              <a:gd name="connsiteX110" fmla="*/ 10335073 w 12192000"/>
              <a:gd name="connsiteY110" fmla="*/ 523921 h 3781151"/>
              <a:gd name="connsiteX111" fmla="*/ 10593135 w 12192000"/>
              <a:gd name="connsiteY111" fmla="*/ 467427 h 3781151"/>
              <a:gd name="connsiteX112" fmla="*/ 10655931 w 12192000"/>
              <a:gd name="connsiteY112" fmla="*/ 401632 h 3781151"/>
              <a:gd name="connsiteX113" fmla="*/ 10695298 w 12192000"/>
              <a:gd name="connsiteY113" fmla="*/ 391761 h 3781151"/>
              <a:gd name="connsiteX114" fmla="*/ 10761489 w 12192000"/>
              <a:gd name="connsiteY114" fmla="*/ 380170 h 3781151"/>
              <a:gd name="connsiteX115" fmla="*/ 10853610 w 12192000"/>
              <a:gd name="connsiteY115" fmla="*/ 332449 h 3781151"/>
              <a:gd name="connsiteX116" fmla="*/ 11052930 w 12192000"/>
              <a:gd name="connsiteY116" fmla="*/ 280871 h 3781151"/>
              <a:gd name="connsiteX117" fmla="*/ 11359700 w 12192000"/>
              <a:gd name="connsiteY117" fmla="*/ 158445 h 3781151"/>
              <a:gd name="connsiteX118" fmla="*/ 11672425 w 12192000"/>
              <a:gd name="connsiteY118" fmla="*/ 31452 h 3781151"/>
              <a:gd name="connsiteX119" fmla="*/ 11912086 w 12192000"/>
              <a:gd name="connsiteY119" fmla="*/ 45240 h 3781151"/>
              <a:gd name="connsiteX0" fmla="*/ 11912086 w 12192000"/>
              <a:gd name="connsiteY0" fmla="*/ 45240 h 3781151"/>
              <a:gd name="connsiteX1" fmla="*/ 12178353 w 12192000"/>
              <a:gd name="connsiteY1" fmla="*/ 0 h 3781151"/>
              <a:gd name="connsiteX2" fmla="*/ 12192000 w 12192000"/>
              <a:gd name="connsiteY2" fmla="*/ 12672 h 3781151"/>
              <a:gd name="connsiteX3" fmla="*/ 12192000 w 12192000"/>
              <a:gd name="connsiteY3" fmla="*/ 3781151 h 3781151"/>
              <a:gd name="connsiteX4" fmla="*/ 0 w 12192000"/>
              <a:gd name="connsiteY4" fmla="*/ 3781151 h 3781151"/>
              <a:gd name="connsiteX5" fmla="*/ 0 w 12192000"/>
              <a:gd name="connsiteY5" fmla="*/ 3053542 h 3781151"/>
              <a:gd name="connsiteX6" fmla="*/ 8171 w 12192000"/>
              <a:gd name="connsiteY6" fmla="*/ 3051191 h 3781151"/>
              <a:gd name="connsiteX7" fmla="*/ 67297 w 12192000"/>
              <a:gd name="connsiteY7" fmla="*/ 3026485 h 3781151"/>
              <a:gd name="connsiteX8" fmla="*/ 156970 w 12192000"/>
              <a:gd name="connsiteY8" fmla="*/ 3066095 h 3781151"/>
              <a:gd name="connsiteX9" fmla="*/ 191925 w 12192000"/>
              <a:gd name="connsiteY9" fmla="*/ 3069149 h 3781151"/>
              <a:gd name="connsiteX10" fmla="*/ 260901 w 12192000"/>
              <a:gd name="connsiteY10" fmla="*/ 3111386 h 3781151"/>
              <a:gd name="connsiteX11" fmla="*/ 408315 w 12192000"/>
              <a:gd name="connsiteY11" fmla="*/ 2967418 h 3781151"/>
              <a:gd name="connsiteX12" fmla="*/ 658076 w 12192000"/>
              <a:gd name="connsiteY12" fmla="*/ 2930787 h 3781151"/>
              <a:gd name="connsiteX13" fmla="*/ 851279 w 12192000"/>
              <a:gd name="connsiteY13" fmla="*/ 2924771 h 3781151"/>
              <a:gd name="connsiteX14" fmla="*/ 1047040 w 12192000"/>
              <a:gd name="connsiteY14" fmla="*/ 2826828 h 3781151"/>
              <a:gd name="connsiteX15" fmla="*/ 1377085 w 12192000"/>
              <a:gd name="connsiteY15" fmla="*/ 2735410 h 3781151"/>
              <a:gd name="connsiteX16" fmla="*/ 1465015 w 12192000"/>
              <a:gd name="connsiteY16" fmla="*/ 2734757 h 3781151"/>
              <a:gd name="connsiteX17" fmla="*/ 1679251 w 12192000"/>
              <a:gd name="connsiteY17" fmla="*/ 2712367 h 3781151"/>
              <a:gd name="connsiteX18" fmla="*/ 1865161 w 12192000"/>
              <a:gd name="connsiteY18" fmla="*/ 2663121 h 3781151"/>
              <a:gd name="connsiteX19" fmla="*/ 1977927 w 12192000"/>
              <a:gd name="connsiteY19" fmla="*/ 2642448 h 3781151"/>
              <a:gd name="connsiteX20" fmla="*/ 2023175 w 12192000"/>
              <a:gd name="connsiteY20" fmla="*/ 2648402 h 3781151"/>
              <a:gd name="connsiteX21" fmla="*/ 2040685 w 12192000"/>
              <a:gd name="connsiteY21" fmla="*/ 2652651 h 3781151"/>
              <a:gd name="connsiteX22" fmla="*/ 2057102 w 12192000"/>
              <a:gd name="connsiteY22" fmla="*/ 2645758 h 3781151"/>
              <a:gd name="connsiteX23" fmla="*/ 2052057 w 12192000"/>
              <a:gd name="connsiteY23" fmla="*/ 2618002 h 3781151"/>
              <a:gd name="connsiteX24" fmla="*/ 2052988 w 12192000"/>
              <a:gd name="connsiteY24" fmla="*/ 2617321 h 3781151"/>
              <a:gd name="connsiteX25" fmla="*/ 2075835 w 12192000"/>
              <a:gd name="connsiteY25" fmla="*/ 2625051 h 3781151"/>
              <a:gd name="connsiteX26" fmla="*/ 2105280 w 12192000"/>
              <a:gd name="connsiteY26" fmla="*/ 2621772 h 3781151"/>
              <a:gd name="connsiteX27" fmla="*/ 2271487 w 12192000"/>
              <a:gd name="connsiteY27" fmla="*/ 2559602 h 3781151"/>
              <a:gd name="connsiteX28" fmla="*/ 2450874 w 12192000"/>
              <a:gd name="connsiteY28" fmla="*/ 2540963 h 3781151"/>
              <a:gd name="connsiteX29" fmla="*/ 2507266 w 12192000"/>
              <a:gd name="connsiteY29" fmla="*/ 2511976 h 3781151"/>
              <a:gd name="connsiteX30" fmla="*/ 2641503 w 12192000"/>
              <a:gd name="connsiteY30" fmla="*/ 2426341 h 3781151"/>
              <a:gd name="connsiteX31" fmla="*/ 2795149 w 12192000"/>
              <a:gd name="connsiteY31" fmla="*/ 2294935 h 3781151"/>
              <a:gd name="connsiteX32" fmla="*/ 2957554 w 12192000"/>
              <a:gd name="connsiteY32" fmla="*/ 2180877 h 3781151"/>
              <a:gd name="connsiteX33" fmla="*/ 3003677 w 12192000"/>
              <a:gd name="connsiteY33" fmla="*/ 2154878 h 3781151"/>
              <a:gd name="connsiteX34" fmla="*/ 3303290 w 12192000"/>
              <a:gd name="connsiteY34" fmla="*/ 1995084 h 3781151"/>
              <a:gd name="connsiteX35" fmla="*/ 3395602 w 12192000"/>
              <a:gd name="connsiteY35" fmla="*/ 1893639 h 3781151"/>
              <a:gd name="connsiteX36" fmla="*/ 3430100 w 12192000"/>
              <a:gd name="connsiteY36" fmla="*/ 1867444 h 3781151"/>
              <a:gd name="connsiteX37" fmla="*/ 3437914 w 12192000"/>
              <a:gd name="connsiteY37" fmla="*/ 1869491 h 3781151"/>
              <a:gd name="connsiteX38" fmla="*/ 3438972 w 12192000"/>
              <a:gd name="connsiteY38" fmla="*/ 1871208 h 3781151"/>
              <a:gd name="connsiteX39" fmla="*/ 3547723 w 12192000"/>
              <a:gd name="connsiteY39" fmla="*/ 1831216 h 3781151"/>
              <a:gd name="connsiteX40" fmla="*/ 3572350 w 12192000"/>
              <a:gd name="connsiteY40" fmla="*/ 1826069 h 3781151"/>
              <a:gd name="connsiteX41" fmla="*/ 3575291 w 12192000"/>
              <a:gd name="connsiteY41" fmla="*/ 1827289 h 3781151"/>
              <a:gd name="connsiteX42" fmla="*/ 3595183 w 12192000"/>
              <a:gd name="connsiteY42" fmla="*/ 1816299 h 3781151"/>
              <a:gd name="connsiteX43" fmla="*/ 3611353 w 12192000"/>
              <a:gd name="connsiteY43" fmla="*/ 1798929 h 3781151"/>
              <a:gd name="connsiteX44" fmla="*/ 3825586 w 12192000"/>
              <a:gd name="connsiteY44" fmla="*/ 1798552 h 3781151"/>
              <a:gd name="connsiteX45" fmla="*/ 4166327 w 12192000"/>
              <a:gd name="connsiteY45" fmla="*/ 1747015 h 3781151"/>
              <a:gd name="connsiteX46" fmla="*/ 4437661 w 12192000"/>
              <a:gd name="connsiteY46" fmla="*/ 1663068 h 3781151"/>
              <a:gd name="connsiteX47" fmla="*/ 4510862 w 12192000"/>
              <a:gd name="connsiteY47" fmla="*/ 1665514 h 3781151"/>
              <a:gd name="connsiteX48" fmla="*/ 4573217 w 12192000"/>
              <a:gd name="connsiteY48" fmla="*/ 1633854 h 3781151"/>
              <a:gd name="connsiteX49" fmla="*/ 4605137 w 12192000"/>
              <a:gd name="connsiteY49" fmla="*/ 1644474 h 3781151"/>
              <a:gd name="connsiteX50" fmla="*/ 4623509 w 12192000"/>
              <a:gd name="connsiteY50" fmla="*/ 1643919 h 3781151"/>
              <a:gd name="connsiteX51" fmla="*/ 4629310 w 12192000"/>
              <a:gd name="connsiteY51" fmla="*/ 1653854 h 3781151"/>
              <a:gd name="connsiteX52" fmla="*/ 4657404 w 12192000"/>
              <a:gd name="connsiteY52" fmla="*/ 1660247 h 3781151"/>
              <a:gd name="connsiteX53" fmla="*/ 4691044 w 12192000"/>
              <a:gd name="connsiteY53" fmla="*/ 1656408 h 3781151"/>
              <a:gd name="connsiteX54" fmla="*/ 4850032 w 12192000"/>
              <a:gd name="connsiteY54" fmla="*/ 1626917 h 3781151"/>
              <a:gd name="connsiteX55" fmla="*/ 4945654 w 12192000"/>
              <a:gd name="connsiteY55" fmla="*/ 1615689 h 3781151"/>
              <a:gd name="connsiteX56" fmla="*/ 4982770 w 12192000"/>
              <a:gd name="connsiteY56" fmla="*/ 1621504 h 3781151"/>
              <a:gd name="connsiteX57" fmla="*/ 5034068 w 12192000"/>
              <a:gd name="connsiteY57" fmla="*/ 1622846 h 3781151"/>
              <a:gd name="connsiteX58" fmla="*/ 5157133 w 12192000"/>
              <a:gd name="connsiteY58" fmla="*/ 1608775 h 3781151"/>
              <a:gd name="connsiteX59" fmla="*/ 5331645 w 12192000"/>
              <a:gd name="connsiteY59" fmla="*/ 1590152 h 3781151"/>
              <a:gd name="connsiteX60" fmla="*/ 5339977 w 12192000"/>
              <a:gd name="connsiteY60" fmla="*/ 1596841 h 3781151"/>
              <a:gd name="connsiteX61" fmla="*/ 5400314 w 12192000"/>
              <a:gd name="connsiteY61" fmla="*/ 1588177 h 3781151"/>
              <a:gd name="connsiteX62" fmla="*/ 5607257 w 12192000"/>
              <a:gd name="connsiteY62" fmla="*/ 1505972 h 3781151"/>
              <a:gd name="connsiteX63" fmla="*/ 5725292 w 12192000"/>
              <a:gd name="connsiteY63" fmla="*/ 1490473 h 3781151"/>
              <a:gd name="connsiteX64" fmla="*/ 5767898 w 12192000"/>
              <a:gd name="connsiteY64" fmla="*/ 1493335 h 3781151"/>
              <a:gd name="connsiteX65" fmla="*/ 5839240 w 12192000"/>
              <a:gd name="connsiteY65" fmla="*/ 1497610 h 3781151"/>
              <a:gd name="connsiteX66" fmla="*/ 5905402 w 12192000"/>
              <a:gd name="connsiteY66" fmla="*/ 1514878 h 3781151"/>
              <a:gd name="connsiteX67" fmla="*/ 5964698 w 12192000"/>
              <a:gd name="connsiteY67" fmla="*/ 1489113 h 3781151"/>
              <a:gd name="connsiteX68" fmla="*/ 6017881 w 12192000"/>
              <a:gd name="connsiteY68" fmla="*/ 1478726 h 3781151"/>
              <a:gd name="connsiteX69" fmla="*/ 6023244 w 12192000"/>
              <a:gd name="connsiteY69" fmla="*/ 1485861 h 3781151"/>
              <a:gd name="connsiteX70" fmla="*/ 6030193 w 12192000"/>
              <a:gd name="connsiteY70" fmla="*/ 1485330 h 3781151"/>
              <a:gd name="connsiteX71" fmla="*/ 6032755 w 12192000"/>
              <a:gd name="connsiteY71" fmla="*/ 1476614 h 3781151"/>
              <a:gd name="connsiteX72" fmla="*/ 6114491 w 12192000"/>
              <a:gd name="connsiteY72" fmla="*/ 1435020 h 3781151"/>
              <a:gd name="connsiteX73" fmla="*/ 6228089 w 12192000"/>
              <a:gd name="connsiteY73" fmla="*/ 1392213 h 3781151"/>
              <a:gd name="connsiteX74" fmla="*/ 6266132 w 12192000"/>
              <a:gd name="connsiteY74" fmla="*/ 1396181 h 3781151"/>
              <a:gd name="connsiteX75" fmla="*/ 6266284 w 12192000"/>
              <a:gd name="connsiteY75" fmla="*/ 1396172 h 3781151"/>
              <a:gd name="connsiteX76" fmla="*/ 6267815 w 12192000"/>
              <a:gd name="connsiteY76" fmla="*/ 1401423 h 3781151"/>
              <a:gd name="connsiteX77" fmla="*/ 6277660 w 12192000"/>
              <a:gd name="connsiteY77" fmla="*/ 1400632 h 3781151"/>
              <a:gd name="connsiteX78" fmla="*/ 6290206 w 12192000"/>
              <a:gd name="connsiteY78" fmla="*/ 1395045 h 3781151"/>
              <a:gd name="connsiteX79" fmla="*/ 6318021 w 12192000"/>
              <a:gd name="connsiteY79" fmla="*/ 1401415 h 3781151"/>
              <a:gd name="connsiteX80" fmla="*/ 6319318 w 12192000"/>
              <a:gd name="connsiteY80" fmla="*/ 1402047 h 3781151"/>
              <a:gd name="connsiteX81" fmla="*/ 6391161 w 12192000"/>
              <a:gd name="connsiteY81" fmla="*/ 1439443 h 3781151"/>
              <a:gd name="connsiteX82" fmla="*/ 6458507 w 12192000"/>
              <a:gd name="connsiteY82" fmla="*/ 1506631 h 3781151"/>
              <a:gd name="connsiteX83" fmla="*/ 6567007 w 12192000"/>
              <a:gd name="connsiteY83" fmla="*/ 1543856 h 3781151"/>
              <a:gd name="connsiteX84" fmla="*/ 6607554 w 12192000"/>
              <a:gd name="connsiteY84" fmla="*/ 1553791 h 3781151"/>
              <a:gd name="connsiteX85" fmla="*/ 6731017 w 12192000"/>
              <a:gd name="connsiteY85" fmla="*/ 1571341 h 3781151"/>
              <a:gd name="connsiteX86" fmla="*/ 6734116 w 12192000"/>
              <a:gd name="connsiteY86" fmla="*/ 1568435 h 3781151"/>
              <a:gd name="connsiteX87" fmla="*/ 6918249 w 12192000"/>
              <a:gd name="connsiteY87" fmla="*/ 1468691 h 3781151"/>
              <a:gd name="connsiteX88" fmla="*/ 7067518 w 12192000"/>
              <a:gd name="connsiteY88" fmla="*/ 1422257 h 3781151"/>
              <a:gd name="connsiteX89" fmla="*/ 7124203 w 12192000"/>
              <a:gd name="connsiteY89" fmla="*/ 1416853 h 3781151"/>
              <a:gd name="connsiteX90" fmla="*/ 7218949 w 12192000"/>
              <a:gd name="connsiteY90" fmla="*/ 1407112 h 3781151"/>
              <a:gd name="connsiteX91" fmla="*/ 7298895 w 12192000"/>
              <a:gd name="connsiteY91" fmla="*/ 1427110 h 3781151"/>
              <a:gd name="connsiteX92" fmla="*/ 7374497 w 12192000"/>
              <a:gd name="connsiteY92" fmla="*/ 1408155 h 3781151"/>
              <a:gd name="connsiteX93" fmla="*/ 7380250 w 12192000"/>
              <a:gd name="connsiteY93" fmla="*/ 1368474 h 3781151"/>
              <a:gd name="connsiteX94" fmla="*/ 7464957 w 12192000"/>
              <a:gd name="connsiteY94" fmla="*/ 1359648 h 3781151"/>
              <a:gd name="connsiteX95" fmla="*/ 7594747 w 12192000"/>
              <a:gd name="connsiteY95" fmla="*/ 1350130 h 3781151"/>
              <a:gd name="connsiteX96" fmla="*/ 7866007 w 12192000"/>
              <a:gd name="connsiteY96" fmla="*/ 1305544 h 3781151"/>
              <a:gd name="connsiteX97" fmla="*/ 8068308 w 12192000"/>
              <a:gd name="connsiteY97" fmla="*/ 1283051 h 3781151"/>
              <a:gd name="connsiteX98" fmla="*/ 8202385 w 12192000"/>
              <a:gd name="connsiteY98" fmla="*/ 1312300 h 3781151"/>
              <a:gd name="connsiteX99" fmla="*/ 8367138 w 12192000"/>
              <a:gd name="connsiteY99" fmla="*/ 1289211 h 3781151"/>
              <a:gd name="connsiteX100" fmla="*/ 8396799 w 12192000"/>
              <a:gd name="connsiteY100" fmla="*/ 1291584 h 3781151"/>
              <a:gd name="connsiteX101" fmla="*/ 8824768 w 12192000"/>
              <a:gd name="connsiteY101" fmla="*/ 1121217 h 3781151"/>
              <a:gd name="connsiteX102" fmla="*/ 8909609 w 12192000"/>
              <a:gd name="connsiteY102" fmla="*/ 1087532 h 3781151"/>
              <a:gd name="connsiteX103" fmla="*/ 9036318 w 12192000"/>
              <a:gd name="connsiteY103" fmla="*/ 994500 h 3781151"/>
              <a:gd name="connsiteX104" fmla="*/ 9230382 w 12192000"/>
              <a:gd name="connsiteY104" fmla="*/ 955654 h 3781151"/>
              <a:gd name="connsiteX105" fmla="*/ 9347314 w 12192000"/>
              <a:gd name="connsiteY105" fmla="*/ 933744 h 3781151"/>
              <a:gd name="connsiteX106" fmla="*/ 9492995 w 12192000"/>
              <a:gd name="connsiteY106" fmla="*/ 830749 h 3781151"/>
              <a:gd name="connsiteX107" fmla="*/ 9568501 w 12192000"/>
              <a:gd name="connsiteY107" fmla="*/ 787793 h 3781151"/>
              <a:gd name="connsiteX108" fmla="*/ 9691686 w 12192000"/>
              <a:gd name="connsiteY108" fmla="*/ 738088 h 3781151"/>
              <a:gd name="connsiteX109" fmla="*/ 10335073 w 12192000"/>
              <a:gd name="connsiteY109" fmla="*/ 523921 h 3781151"/>
              <a:gd name="connsiteX110" fmla="*/ 10593135 w 12192000"/>
              <a:gd name="connsiteY110" fmla="*/ 467427 h 3781151"/>
              <a:gd name="connsiteX111" fmla="*/ 10655931 w 12192000"/>
              <a:gd name="connsiteY111" fmla="*/ 401632 h 3781151"/>
              <a:gd name="connsiteX112" fmla="*/ 10695298 w 12192000"/>
              <a:gd name="connsiteY112" fmla="*/ 391761 h 3781151"/>
              <a:gd name="connsiteX113" fmla="*/ 10761489 w 12192000"/>
              <a:gd name="connsiteY113" fmla="*/ 380170 h 3781151"/>
              <a:gd name="connsiteX114" fmla="*/ 10853610 w 12192000"/>
              <a:gd name="connsiteY114" fmla="*/ 332449 h 3781151"/>
              <a:gd name="connsiteX115" fmla="*/ 11052930 w 12192000"/>
              <a:gd name="connsiteY115" fmla="*/ 280871 h 3781151"/>
              <a:gd name="connsiteX116" fmla="*/ 11359700 w 12192000"/>
              <a:gd name="connsiteY116" fmla="*/ 158445 h 3781151"/>
              <a:gd name="connsiteX117" fmla="*/ 11672425 w 12192000"/>
              <a:gd name="connsiteY117" fmla="*/ 31452 h 3781151"/>
              <a:gd name="connsiteX118" fmla="*/ 11912086 w 12192000"/>
              <a:gd name="connsiteY118" fmla="*/ 45240 h 3781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12192000" h="3781151">
                <a:moveTo>
                  <a:pt x="11912086" y="45240"/>
                </a:moveTo>
                <a:cubicBezTo>
                  <a:pt x="11978685" y="44809"/>
                  <a:pt x="12131701" y="5428"/>
                  <a:pt x="12178353" y="0"/>
                </a:cubicBezTo>
                <a:lnTo>
                  <a:pt x="12192000" y="12672"/>
                </a:lnTo>
                <a:lnTo>
                  <a:pt x="12192000" y="3781151"/>
                </a:lnTo>
                <a:lnTo>
                  <a:pt x="0" y="3781151"/>
                </a:lnTo>
                <a:lnTo>
                  <a:pt x="0" y="3053542"/>
                </a:lnTo>
                <a:lnTo>
                  <a:pt x="8171" y="3051191"/>
                </a:lnTo>
                <a:cubicBezTo>
                  <a:pt x="28756" y="3043875"/>
                  <a:pt x="48583" y="3035495"/>
                  <a:pt x="67297" y="3026485"/>
                </a:cubicBezTo>
                <a:cubicBezTo>
                  <a:pt x="89015" y="3055804"/>
                  <a:pt x="155058" y="3003158"/>
                  <a:pt x="156970" y="3066095"/>
                </a:cubicBezTo>
                <a:cubicBezTo>
                  <a:pt x="182504" y="3055761"/>
                  <a:pt x="194363" y="3027142"/>
                  <a:pt x="191925" y="3069149"/>
                </a:cubicBezTo>
                <a:cubicBezTo>
                  <a:pt x="226275" y="3060156"/>
                  <a:pt x="217518" y="3125136"/>
                  <a:pt x="260901" y="3111386"/>
                </a:cubicBezTo>
                <a:cubicBezTo>
                  <a:pt x="237722" y="3013204"/>
                  <a:pt x="375117" y="3046101"/>
                  <a:pt x="408315" y="2967418"/>
                </a:cubicBezTo>
                <a:cubicBezTo>
                  <a:pt x="497601" y="2998081"/>
                  <a:pt x="567973" y="2940149"/>
                  <a:pt x="658076" y="2930787"/>
                </a:cubicBezTo>
                <a:cubicBezTo>
                  <a:pt x="708095" y="2995959"/>
                  <a:pt x="785916" y="2931372"/>
                  <a:pt x="851279" y="2924771"/>
                </a:cubicBezTo>
                <a:cubicBezTo>
                  <a:pt x="916106" y="2907445"/>
                  <a:pt x="960543" y="2837916"/>
                  <a:pt x="1047040" y="2826828"/>
                </a:cubicBezTo>
                <a:cubicBezTo>
                  <a:pt x="1130754" y="2752596"/>
                  <a:pt x="1276437" y="2781431"/>
                  <a:pt x="1377085" y="2735410"/>
                </a:cubicBezTo>
                <a:cubicBezTo>
                  <a:pt x="1444016" y="2785754"/>
                  <a:pt x="1403964" y="2734873"/>
                  <a:pt x="1465015" y="2734757"/>
                </a:cubicBezTo>
                <a:cubicBezTo>
                  <a:pt x="1515376" y="2730917"/>
                  <a:pt x="1612560" y="2724306"/>
                  <a:pt x="1679251" y="2712367"/>
                </a:cubicBezTo>
                <a:cubicBezTo>
                  <a:pt x="1721132" y="2669280"/>
                  <a:pt x="1814171" y="2719581"/>
                  <a:pt x="1865161" y="2663121"/>
                </a:cubicBezTo>
                <a:cubicBezTo>
                  <a:pt x="1885508" y="2647236"/>
                  <a:pt x="1958240" y="2627918"/>
                  <a:pt x="1977927" y="2642448"/>
                </a:cubicBezTo>
                <a:cubicBezTo>
                  <a:pt x="1994313" y="2642169"/>
                  <a:pt x="2009788" y="2630665"/>
                  <a:pt x="2023175" y="2648402"/>
                </a:cubicBezTo>
                <a:cubicBezTo>
                  <a:pt x="2027984" y="2653519"/>
                  <a:pt x="2034136" y="2654134"/>
                  <a:pt x="2040685" y="2652651"/>
                </a:cubicBezTo>
                <a:lnTo>
                  <a:pt x="2057102" y="2645758"/>
                </a:lnTo>
                <a:lnTo>
                  <a:pt x="2052057" y="2618002"/>
                </a:lnTo>
                <a:lnTo>
                  <a:pt x="2052988" y="2617321"/>
                </a:lnTo>
                <a:cubicBezTo>
                  <a:pt x="2058901" y="2612479"/>
                  <a:pt x="2065203" y="2609553"/>
                  <a:pt x="2075835" y="2625051"/>
                </a:cubicBezTo>
                <a:cubicBezTo>
                  <a:pt x="2086915" y="2617266"/>
                  <a:pt x="2090174" y="2605518"/>
                  <a:pt x="2105280" y="2621772"/>
                </a:cubicBezTo>
                <a:cubicBezTo>
                  <a:pt x="2137889" y="2610864"/>
                  <a:pt x="2228682" y="2579548"/>
                  <a:pt x="2271487" y="2559602"/>
                </a:cubicBezTo>
                <a:cubicBezTo>
                  <a:pt x="2329085" y="2546134"/>
                  <a:pt x="2359908" y="2564442"/>
                  <a:pt x="2450874" y="2540963"/>
                </a:cubicBezTo>
                <a:cubicBezTo>
                  <a:pt x="2458291" y="2494924"/>
                  <a:pt x="2488302" y="2535186"/>
                  <a:pt x="2507266" y="2511976"/>
                </a:cubicBezTo>
                <a:cubicBezTo>
                  <a:pt x="2558011" y="2487992"/>
                  <a:pt x="2594040" y="2465160"/>
                  <a:pt x="2641503" y="2426341"/>
                </a:cubicBezTo>
                <a:cubicBezTo>
                  <a:pt x="2651261" y="2338141"/>
                  <a:pt x="2751064" y="2385948"/>
                  <a:pt x="2795149" y="2294935"/>
                </a:cubicBezTo>
                <a:cubicBezTo>
                  <a:pt x="2849418" y="2251684"/>
                  <a:pt x="2898877" y="2247383"/>
                  <a:pt x="2957554" y="2180877"/>
                </a:cubicBezTo>
                <a:cubicBezTo>
                  <a:pt x="2981173" y="2203103"/>
                  <a:pt x="2991267" y="2163934"/>
                  <a:pt x="3003677" y="2154878"/>
                </a:cubicBezTo>
                <a:cubicBezTo>
                  <a:pt x="3061300" y="2123913"/>
                  <a:pt x="3237969" y="2038624"/>
                  <a:pt x="3303290" y="1995084"/>
                </a:cubicBezTo>
                <a:cubicBezTo>
                  <a:pt x="3332789" y="1977297"/>
                  <a:pt x="3365695" y="1919146"/>
                  <a:pt x="3395602" y="1893639"/>
                </a:cubicBezTo>
                <a:lnTo>
                  <a:pt x="3430100" y="1867444"/>
                </a:lnTo>
                <a:lnTo>
                  <a:pt x="3437914" y="1869491"/>
                </a:lnTo>
                <a:lnTo>
                  <a:pt x="3438972" y="1871208"/>
                </a:lnTo>
                <a:lnTo>
                  <a:pt x="3547723" y="1831216"/>
                </a:lnTo>
                <a:cubicBezTo>
                  <a:pt x="3552630" y="1827126"/>
                  <a:pt x="3559871" y="1824701"/>
                  <a:pt x="3572350" y="1826069"/>
                </a:cubicBezTo>
                <a:lnTo>
                  <a:pt x="3575291" y="1827289"/>
                </a:lnTo>
                <a:lnTo>
                  <a:pt x="3595183" y="1816299"/>
                </a:lnTo>
                <a:cubicBezTo>
                  <a:pt x="3601515" y="1811585"/>
                  <a:pt x="3607034" y="1805917"/>
                  <a:pt x="3611353" y="1798929"/>
                </a:cubicBezTo>
                <a:cubicBezTo>
                  <a:pt x="3682924" y="1824101"/>
                  <a:pt x="3749808" y="1802343"/>
                  <a:pt x="3825586" y="1798552"/>
                </a:cubicBezTo>
                <a:cubicBezTo>
                  <a:pt x="3916204" y="1785116"/>
                  <a:pt x="4063775" y="1766619"/>
                  <a:pt x="4166327" y="1747015"/>
                </a:cubicBezTo>
                <a:cubicBezTo>
                  <a:pt x="4242504" y="1696035"/>
                  <a:pt x="4349880" y="1693056"/>
                  <a:pt x="4437661" y="1663068"/>
                </a:cubicBezTo>
                <a:cubicBezTo>
                  <a:pt x="4488900" y="1701750"/>
                  <a:pt x="4460066" y="1663570"/>
                  <a:pt x="4510862" y="1665514"/>
                </a:cubicBezTo>
                <a:cubicBezTo>
                  <a:pt x="4494570" y="1625937"/>
                  <a:pt x="4573332" y="1680866"/>
                  <a:pt x="4573217" y="1633854"/>
                </a:cubicBezTo>
                <a:lnTo>
                  <a:pt x="4605137" y="1644474"/>
                </a:lnTo>
                <a:lnTo>
                  <a:pt x="4623509" y="1643919"/>
                </a:lnTo>
                <a:lnTo>
                  <a:pt x="4629310" y="1653854"/>
                </a:lnTo>
                <a:lnTo>
                  <a:pt x="4657404" y="1660247"/>
                </a:lnTo>
                <a:cubicBezTo>
                  <a:pt x="4667829" y="1661084"/>
                  <a:pt x="4678935" y="1660158"/>
                  <a:pt x="4691044" y="1656408"/>
                </a:cubicBezTo>
                <a:cubicBezTo>
                  <a:pt x="4729679" y="1626597"/>
                  <a:pt x="4802640" y="1666115"/>
                  <a:pt x="4850032" y="1626917"/>
                </a:cubicBezTo>
                <a:cubicBezTo>
                  <a:pt x="4868357" y="1616087"/>
                  <a:pt x="4930559" y="1604512"/>
                  <a:pt x="4945654" y="1615689"/>
                </a:cubicBezTo>
                <a:cubicBezTo>
                  <a:pt x="4959310" y="1616030"/>
                  <a:pt x="4973195" y="1608214"/>
                  <a:pt x="4982770" y="1621504"/>
                </a:cubicBezTo>
                <a:cubicBezTo>
                  <a:pt x="4996971" y="1636961"/>
                  <a:pt x="5035380" y="1600988"/>
                  <a:pt x="5034068" y="1622846"/>
                </a:cubicBezTo>
                <a:cubicBezTo>
                  <a:pt x="5061512" y="1597974"/>
                  <a:pt x="5127967" y="1605147"/>
                  <a:pt x="5157133" y="1608775"/>
                </a:cubicBezTo>
                <a:cubicBezTo>
                  <a:pt x="5206729" y="1603324"/>
                  <a:pt x="5295851" y="1596182"/>
                  <a:pt x="5331645" y="1590152"/>
                </a:cubicBezTo>
                <a:cubicBezTo>
                  <a:pt x="5333984" y="1592710"/>
                  <a:pt x="5336792" y="1594964"/>
                  <a:pt x="5339977" y="1596841"/>
                </a:cubicBezTo>
                <a:cubicBezTo>
                  <a:pt x="5358481" y="1607745"/>
                  <a:pt x="5385498" y="1603866"/>
                  <a:pt x="5400314" y="1588177"/>
                </a:cubicBezTo>
                <a:cubicBezTo>
                  <a:pt x="5472382" y="1534711"/>
                  <a:pt x="5542525" y="1525044"/>
                  <a:pt x="5607257" y="1505972"/>
                </a:cubicBezTo>
                <a:cubicBezTo>
                  <a:pt x="5680984" y="1489008"/>
                  <a:pt x="5636802" y="1544517"/>
                  <a:pt x="5725292" y="1490473"/>
                </a:cubicBezTo>
                <a:cubicBezTo>
                  <a:pt x="5737022" y="1505421"/>
                  <a:pt x="5748880" y="1504359"/>
                  <a:pt x="5767898" y="1493335"/>
                </a:cubicBezTo>
                <a:cubicBezTo>
                  <a:pt x="5803852" y="1486328"/>
                  <a:pt x="5805362" y="1528317"/>
                  <a:pt x="5839240" y="1497610"/>
                </a:cubicBezTo>
                <a:lnTo>
                  <a:pt x="5905402" y="1514878"/>
                </a:lnTo>
                <a:cubicBezTo>
                  <a:pt x="5901291" y="1508724"/>
                  <a:pt x="5950204" y="1492204"/>
                  <a:pt x="5964698" y="1489113"/>
                </a:cubicBezTo>
                <a:cubicBezTo>
                  <a:pt x="5995812" y="1486079"/>
                  <a:pt x="5996433" y="1454360"/>
                  <a:pt x="6017881" y="1478726"/>
                </a:cubicBezTo>
                <a:lnTo>
                  <a:pt x="6023244" y="1485861"/>
                </a:lnTo>
                <a:lnTo>
                  <a:pt x="6030193" y="1485330"/>
                </a:lnTo>
                <a:cubicBezTo>
                  <a:pt x="6033618" y="1484104"/>
                  <a:pt x="6034983" y="1481614"/>
                  <a:pt x="6032755" y="1476614"/>
                </a:cubicBezTo>
                <a:cubicBezTo>
                  <a:pt x="6067194" y="1490239"/>
                  <a:pt x="6088466" y="1448679"/>
                  <a:pt x="6114491" y="1435020"/>
                </a:cubicBezTo>
                <a:cubicBezTo>
                  <a:pt x="6142064" y="1449615"/>
                  <a:pt x="6169479" y="1406568"/>
                  <a:pt x="6228089" y="1392213"/>
                </a:cubicBezTo>
                <a:cubicBezTo>
                  <a:pt x="6243312" y="1400769"/>
                  <a:pt x="6253169" y="1398278"/>
                  <a:pt x="6266132" y="1396181"/>
                </a:cubicBezTo>
                <a:lnTo>
                  <a:pt x="6266284" y="1396172"/>
                </a:lnTo>
                <a:lnTo>
                  <a:pt x="6267815" y="1401423"/>
                </a:lnTo>
                <a:cubicBezTo>
                  <a:pt x="6269799" y="1402279"/>
                  <a:pt x="6272864" y="1402139"/>
                  <a:pt x="6277660" y="1400632"/>
                </a:cubicBezTo>
                <a:lnTo>
                  <a:pt x="6290206" y="1395045"/>
                </a:lnTo>
                <a:lnTo>
                  <a:pt x="6318021" y="1401415"/>
                </a:lnTo>
                <a:lnTo>
                  <a:pt x="6319318" y="1402047"/>
                </a:lnTo>
                <a:cubicBezTo>
                  <a:pt x="6334539" y="1420654"/>
                  <a:pt x="6367219" y="1433921"/>
                  <a:pt x="6391161" y="1439443"/>
                </a:cubicBezTo>
                <a:cubicBezTo>
                  <a:pt x="6434439" y="1452557"/>
                  <a:pt x="6407965" y="1524529"/>
                  <a:pt x="6458507" y="1506631"/>
                </a:cubicBezTo>
                <a:cubicBezTo>
                  <a:pt x="6498962" y="1519088"/>
                  <a:pt x="6528008" y="1546659"/>
                  <a:pt x="6567007" y="1543856"/>
                </a:cubicBezTo>
                <a:cubicBezTo>
                  <a:pt x="6576136" y="1561541"/>
                  <a:pt x="6587386" y="1570794"/>
                  <a:pt x="6607554" y="1553791"/>
                </a:cubicBezTo>
                <a:lnTo>
                  <a:pt x="6731017" y="1571341"/>
                </a:lnTo>
                <a:lnTo>
                  <a:pt x="6734116" y="1568435"/>
                </a:lnTo>
                <a:cubicBezTo>
                  <a:pt x="6794984" y="1521745"/>
                  <a:pt x="6859485" y="1498439"/>
                  <a:pt x="6918249" y="1468691"/>
                </a:cubicBezTo>
                <a:cubicBezTo>
                  <a:pt x="7009071" y="1429904"/>
                  <a:pt x="6969691" y="1514055"/>
                  <a:pt x="7067518" y="1422257"/>
                </a:cubicBezTo>
                <a:cubicBezTo>
                  <a:pt x="7087823" y="1439788"/>
                  <a:pt x="7102980" y="1435790"/>
                  <a:pt x="7124203" y="1416853"/>
                </a:cubicBezTo>
                <a:cubicBezTo>
                  <a:pt x="7168915" y="1399637"/>
                  <a:pt x="7184820" y="1455712"/>
                  <a:pt x="7218949" y="1407112"/>
                </a:cubicBezTo>
                <a:cubicBezTo>
                  <a:pt x="7221159" y="1439394"/>
                  <a:pt x="7309021" y="1389335"/>
                  <a:pt x="7298895" y="1427110"/>
                </a:cubicBezTo>
                <a:cubicBezTo>
                  <a:pt x="7337930" y="1443950"/>
                  <a:pt x="7336913" y="1394754"/>
                  <a:pt x="7374497" y="1408155"/>
                </a:cubicBezTo>
                <a:cubicBezTo>
                  <a:pt x="7409515" y="1402378"/>
                  <a:pt x="7344382" y="1383073"/>
                  <a:pt x="7380250" y="1368474"/>
                </a:cubicBezTo>
                <a:cubicBezTo>
                  <a:pt x="7425618" y="1356098"/>
                  <a:pt x="7406453" y="1302042"/>
                  <a:pt x="7464957" y="1359648"/>
                </a:cubicBezTo>
                <a:cubicBezTo>
                  <a:pt x="7505651" y="1327423"/>
                  <a:pt x="7525583" y="1355458"/>
                  <a:pt x="7594747" y="1350130"/>
                </a:cubicBezTo>
                <a:cubicBezTo>
                  <a:pt x="7661589" y="1341113"/>
                  <a:pt x="7787080" y="1316724"/>
                  <a:pt x="7866007" y="1305544"/>
                </a:cubicBezTo>
                <a:cubicBezTo>
                  <a:pt x="7934731" y="1261485"/>
                  <a:pt x="7989941" y="1296492"/>
                  <a:pt x="8068308" y="1283051"/>
                </a:cubicBezTo>
                <a:cubicBezTo>
                  <a:pt x="8126898" y="1215106"/>
                  <a:pt x="8140003" y="1333948"/>
                  <a:pt x="8202385" y="1312300"/>
                </a:cubicBezTo>
                <a:cubicBezTo>
                  <a:pt x="8291179" y="1240185"/>
                  <a:pt x="8212592" y="1349983"/>
                  <a:pt x="8367138" y="1289211"/>
                </a:cubicBezTo>
                <a:cubicBezTo>
                  <a:pt x="8373739" y="1279547"/>
                  <a:pt x="8395557" y="1281284"/>
                  <a:pt x="8396799" y="1291584"/>
                </a:cubicBezTo>
                <a:cubicBezTo>
                  <a:pt x="8473071" y="1263585"/>
                  <a:pt x="8739300" y="1155226"/>
                  <a:pt x="8824768" y="1121217"/>
                </a:cubicBezTo>
                <a:cubicBezTo>
                  <a:pt x="8831110" y="1064170"/>
                  <a:pt x="8888407" y="1109066"/>
                  <a:pt x="8909609" y="1087532"/>
                </a:cubicBezTo>
                <a:cubicBezTo>
                  <a:pt x="8969149" y="1135268"/>
                  <a:pt x="8993146" y="1005324"/>
                  <a:pt x="9036318" y="994500"/>
                </a:cubicBezTo>
                <a:cubicBezTo>
                  <a:pt x="9111833" y="985376"/>
                  <a:pt x="9208822" y="1024926"/>
                  <a:pt x="9230382" y="955654"/>
                </a:cubicBezTo>
                <a:cubicBezTo>
                  <a:pt x="9282215" y="945528"/>
                  <a:pt x="9303545" y="954561"/>
                  <a:pt x="9347314" y="933744"/>
                </a:cubicBezTo>
                <a:cubicBezTo>
                  <a:pt x="9391763" y="896172"/>
                  <a:pt x="9519876" y="898486"/>
                  <a:pt x="9492995" y="830749"/>
                </a:cubicBezTo>
                <a:cubicBezTo>
                  <a:pt x="9496096" y="785926"/>
                  <a:pt x="9581066" y="832093"/>
                  <a:pt x="9568501" y="787793"/>
                </a:cubicBezTo>
                <a:cubicBezTo>
                  <a:pt x="9605859" y="808858"/>
                  <a:pt x="9643722" y="748912"/>
                  <a:pt x="9691686" y="738088"/>
                </a:cubicBezTo>
                <a:cubicBezTo>
                  <a:pt x="9819448" y="694109"/>
                  <a:pt x="10184832" y="569031"/>
                  <a:pt x="10335073" y="523921"/>
                </a:cubicBezTo>
                <a:cubicBezTo>
                  <a:pt x="10360847" y="467808"/>
                  <a:pt x="10551101" y="480568"/>
                  <a:pt x="10593135" y="467427"/>
                </a:cubicBezTo>
                <a:cubicBezTo>
                  <a:pt x="10595060" y="434512"/>
                  <a:pt x="10671327" y="446621"/>
                  <a:pt x="10655931" y="401632"/>
                </a:cubicBezTo>
                <a:cubicBezTo>
                  <a:pt x="10660917" y="380361"/>
                  <a:pt x="10682038" y="376266"/>
                  <a:pt x="10695298" y="391761"/>
                </a:cubicBezTo>
                <a:cubicBezTo>
                  <a:pt x="10719777" y="382620"/>
                  <a:pt x="10730799" y="356434"/>
                  <a:pt x="10761489" y="380170"/>
                </a:cubicBezTo>
                <a:cubicBezTo>
                  <a:pt x="10795364" y="368673"/>
                  <a:pt x="10817122" y="293346"/>
                  <a:pt x="10853610" y="332449"/>
                </a:cubicBezTo>
                <a:cubicBezTo>
                  <a:pt x="10869631" y="257157"/>
                  <a:pt x="10985528" y="306780"/>
                  <a:pt x="11052930" y="280871"/>
                </a:cubicBezTo>
                <a:cubicBezTo>
                  <a:pt x="11163601" y="187055"/>
                  <a:pt x="11297851" y="156453"/>
                  <a:pt x="11359700" y="158445"/>
                </a:cubicBezTo>
                <a:cubicBezTo>
                  <a:pt x="11474112" y="90496"/>
                  <a:pt x="11577587" y="55229"/>
                  <a:pt x="11672425" y="31452"/>
                </a:cubicBezTo>
                <a:cubicBezTo>
                  <a:pt x="11764489" y="21683"/>
                  <a:pt x="11827765" y="50482"/>
                  <a:pt x="11912086" y="45240"/>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39879620-2F29-4480-B91A-5496C8E0AA3E}"/>
              </a:ext>
            </a:extLst>
          </p:cNvPr>
          <p:cNvSpPr>
            <a:spLocks noGrp="1"/>
          </p:cNvSpPr>
          <p:nvPr>
            <p:ph type="subTitle" idx="1"/>
          </p:nvPr>
        </p:nvSpPr>
        <p:spPr>
          <a:xfrm>
            <a:off x="397741" y="1472564"/>
            <a:ext cx="4727274" cy="1667964"/>
          </a:xfrm>
        </p:spPr>
        <p:txBody>
          <a:bodyPr>
            <a:normAutofit/>
          </a:bodyPr>
          <a:lstStyle/>
          <a:p>
            <a:r>
              <a:rPr lang="en-GB" sz="2400" b="1" dirty="0">
                <a:latin typeface="+mj-lt"/>
                <a:ea typeface="Tahoma" panose="020B0604030504040204" pitchFamily="34" charset="0"/>
                <a:cs typeface="Tahoma" panose="020B0604030504040204" pitchFamily="34" charset="0"/>
              </a:rPr>
              <a:t>Climate Finance and the International Financial Architecture</a:t>
            </a:r>
          </a:p>
        </p:txBody>
      </p:sp>
      <p:sp>
        <p:nvSpPr>
          <p:cNvPr id="113" name="Freeform: Shape 112">
            <a:extLst>
              <a:ext uri="{FF2B5EF4-FFF2-40B4-BE49-F238E27FC236}">
                <a16:creationId xmlns:a16="http://schemas.microsoft.com/office/drawing/2014/main" id="{B5AAC39E-8294-44DC-AB9F-2B9F22C397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84041" y="702860"/>
            <a:ext cx="5843939" cy="5431810"/>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FFFFF"/>
          </a:solidFill>
          <a:ln>
            <a:noFill/>
          </a:ln>
          <a:effectLst>
            <a:outerShdw blurRad="50800" dist="12700" dir="30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15" name="Freeform: Shape 114">
            <a:extLst>
              <a:ext uri="{FF2B5EF4-FFF2-40B4-BE49-F238E27FC236}">
                <a16:creationId xmlns:a16="http://schemas.microsoft.com/office/drawing/2014/main" id="{BB4C4539-396B-4D77-B418-A202FDAB05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384041" cy="846170"/>
          </a:xfrm>
          <a:custGeom>
            <a:avLst/>
            <a:gdLst>
              <a:gd name="connsiteX0" fmla="*/ 0 w 7605194"/>
              <a:gd name="connsiteY0" fmla="*/ 0 h 1246254"/>
              <a:gd name="connsiteX1" fmla="*/ 7605194 w 7605194"/>
              <a:gd name="connsiteY1" fmla="*/ 0 h 1246254"/>
              <a:gd name="connsiteX2" fmla="*/ 7474629 w 7605194"/>
              <a:gd name="connsiteY2" fmla="*/ 62140 h 1246254"/>
              <a:gd name="connsiteX3" fmla="*/ 7288435 w 7605194"/>
              <a:gd name="connsiteY3" fmla="*/ 50627 h 1246254"/>
              <a:gd name="connsiteX4" fmla="*/ 7155923 w 7605194"/>
              <a:gd name="connsiteY4" fmla="*/ 117325 h 1246254"/>
              <a:gd name="connsiteX5" fmla="*/ 6902454 w 7605194"/>
              <a:gd name="connsiteY5" fmla="*/ 218677 h 1246254"/>
              <a:gd name="connsiteX6" fmla="*/ 6762357 w 7605194"/>
              <a:gd name="connsiteY6" fmla="*/ 280337 h 1246254"/>
              <a:gd name="connsiteX7" fmla="*/ 6631499 w 7605194"/>
              <a:gd name="connsiteY7" fmla="*/ 310567 h 1246254"/>
              <a:gd name="connsiteX8" fmla="*/ 6458440 w 7605194"/>
              <a:gd name="connsiteY8" fmla="*/ 357008 h 1246254"/>
              <a:gd name="connsiteX9" fmla="*/ 6324003 w 7605194"/>
              <a:gd name="connsiteY9" fmla="*/ 395689 h 1246254"/>
              <a:gd name="connsiteX10" fmla="*/ 6113470 w 7605194"/>
              <a:gd name="connsiteY10" fmla="*/ 415703 h 1246254"/>
              <a:gd name="connsiteX11" fmla="*/ 5995690 w 7605194"/>
              <a:gd name="connsiteY11" fmla="*/ 469172 h 1246254"/>
              <a:gd name="connsiteX12" fmla="*/ 5867264 w 7605194"/>
              <a:gd name="connsiteY12" fmla="*/ 495827 h 1246254"/>
              <a:gd name="connsiteX13" fmla="*/ 5707574 w 7605194"/>
              <a:gd name="connsiteY13" fmla="*/ 515377 h 1246254"/>
              <a:gd name="connsiteX14" fmla="*/ 5650094 w 7605194"/>
              <a:gd name="connsiteY14" fmla="*/ 529855 h 1246254"/>
              <a:gd name="connsiteX15" fmla="*/ 5630196 w 7605194"/>
              <a:gd name="connsiteY15" fmla="*/ 546641 h 1246254"/>
              <a:gd name="connsiteX16" fmla="*/ 5601107 w 7605194"/>
              <a:gd name="connsiteY16" fmla="*/ 562496 h 1246254"/>
              <a:gd name="connsiteX17" fmla="*/ 5551268 w 7605194"/>
              <a:gd name="connsiteY17" fmla="*/ 599212 h 1246254"/>
              <a:gd name="connsiteX18" fmla="*/ 5422767 w 7605194"/>
              <a:gd name="connsiteY18" fmla="*/ 610016 h 1246254"/>
              <a:gd name="connsiteX19" fmla="*/ 5419576 w 7605194"/>
              <a:gd name="connsiteY19" fmla="*/ 619694 h 1246254"/>
              <a:gd name="connsiteX20" fmla="*/ 5382932 w 7605194"/>
              <a:gd name="connsiteY20" fmla="*/ 627097 h 1246254"/>
              <a:gd name="connsiteX21" fmla="*/ 5213714 w 7605194"/>
              <a:gd name="connsiteY21" fmla="*/ 664259 h 1246254"/>
              <a:gd name="connsiteX22" fmla="*/ 5035908 w 7605194"/>
              <a:gd name="connsiteY22" fmla="*/ 676542 h 1246254"/>
              <a:gd name="connsiteX23" fmla="*/ 5000218 w 7605194"/>
              <a:gd name="connsiteY23" fmla="*/ 698530 h 1246254"/>
              <a:gd name="connsiteX24" fmla="*/ 4946628 w 7605194"/>
              <a:gd name="connsiteY24" fmla="*/ 735163 h 1246254"/>
              <a:gd name="connsiteX25" fmla="*/ 4914425 w 7605194"/>
              <a:gd name="connsiteY25" fmla="*/ 748575 h 1246254"/>
              <a:gd name="connsiteX26" fmla="*/ 4827869 w 7605194"/>
              <a:gd name="connsiteY26" fmla="*/ 793591 h 1246254"/>
              <a:gd name="connsiteX27" fmla="*/ 4742246 w 7605194"/>
              <a:gd name="connsiteY27" fmla="*/ 845064 h 1246254"/>
              <a:gd name="connsiteX28" fmla="*/ 4674623 w 7605194"/>
              <a:gd name="connsiteY28" fmla="*/ 837344 h 1246254"/>
              <a:gd name="connsiteX29" fmla="*/ 4592157 w 7605194"/>
              <a:gd name="connsiteY29" fmla="*/ 898701 h 1246254"/>
              <a:gd name="connsiteX30" fmla="*/ 4395020 w 7605194"/>
              <a:gd name="connsiteY30" fmla="*/ 911632 h 1246254"/>
              <a:gd name="connsiteX31" fmla="*/ 4295451 w 7605194"/>
              <a:gd name="connsiteY31" fmla="*/ 900692 h 1246254"/>
              <a:gd name="connsiteX32" fmla="*/ 4183267 w 7605194"/>
              <a:gd name="connsiteY32" fmla="*/ 899692 h 1246254"/>
              <a:gd name="connsiteX33" fmla="*/ 3868727 w 7605194"/>
              <a:gd name="connsiteY33" fmla="*/ 917255 h 1246254"/>
              <a:gd name="connsiteX34" fmla="*/ 3743007 w 7605194"/>
              <a:gd name="connsiteY34" fmla="*/ 930206 h 1246254"/>
              <a:gd name="connsiteX35" fmla="*/ 3740588 w 7605194"/>
              <a:gd name="connsiteY35" fmla="*/ 942450 h 1246254"/>
              <a:gd name="connsiteX36" fmla="*/ 3700101 w 7605194"/>
              <a:gd name="connsiteY36" fmla="*/ 956776 h 1246254"/>
              <a:gd name="connsiteX37" fmla="*/ 3590677 w 7605194"/>
              <a:gd name="connsiteY37" fmla="*/ 953115 h 1246254"/>
              <a:gd name="connsiteX38" fmla="*/ 3525795 w 7605194"/>
              <a:gd name="connsiteY38" fmla="*/ 958232 h 1246254"/>
              <a:gd name="connsiteX39" fmla="*/ 3502065 w 7605194"/>
              <a:gd name="connsiteY39" fmla="*/ 971655 h 1246254"/>
              <a:gd name="connsiteX40" fmla="*/ 3468311 w 7605194"/>
              <a:gd name="connsiteY40" fmla="*/ 982682 h 1246254"/>
              <a:gd name="connsiteX41" fmla="*/ 3326498 w 7605194"/>
              <a:gd name="connsiteY41" fmla="*/ 993668 h 1246254"/>
              <a:gd name="connsiteX42" fmla="*/ 3266719 w 7605194"/>
              <a:gd name="connsiteY42" fmla="*/ 1001132 h 1246254"/>
              <a:gd name="connsiteX43" fmla="*/ 3262161 w 7605194"/>
              <a:gd name="connsiteY43" fmla="*/ 1010197 h 1246254"/>
              <a:gd name="connsiteX44" fmla="*/ 3151194 w 7605194"/>
              <a:gd name="connsiteY44" fmla="*/ 1012065 h 1246254"/>
              <a:gd name="connsiteX45" fmla="*/ 3071459 w 7605194"/>
              <a:gd name="connsiteY45" fmla="*/ 1006999 h 1246254"/>
              <a:gd name="connsiteX46" fmla="*/ 2964197 w 7605194"/>
              <a:gd name="connsiteY46" fmla="*/ 973220 h 1246254"/>
              <a:gd name="connsiteX47" fmla="*/ 2917598 w 7605194"/>
              <a:gd name="connsiteY47" fmla="*/ 991261 h 1246254"/>
              <a:gd name="connsiteX48" fmla="*/ 2791675 w 7605194"/>
              <a:gd name="connsiteY48" fmla="*/ 1021023 h 1246254"/>
              <a:gd name="connsiteX49" fmla="*/ 2728690 w 7605194"/>
              <a:gd name="connsiteY49" fmla="*/ 1048683 h 1246254"/>
              <a:gd name="connsiteX50" fmla="*/ 2691768 w 7605194"/>
              <a:gd name="connsiteY50" fmla="*/ 1056796 h 1246254"/>
              <a:gd name="connsiteX51" fmla="*/ 2491871 w 7605194"/>
              <a:gd name="connsiteY51" fmla="*/ 1096695 h 1246254"/>
              <a:gd name="connsiteX52" fmla="*/ 2349778 w 7605194"/>
              <a:gd name="connsiteY52" fmla="*/ 1146160 h 1246254"/>
              <a:gd name="connsiteX53" fmla="*/ 2175625 w 7605194"/>
              <a:gd name="connsiteY53" fmla="*/ 1174124 h 1246254"/>
              <a:gd name="connsiteX54" fmla="*/ 2037411 w 7605194"/>
              <a:gd name="connsiteY54" fmla="*/ 1168494 h 1246254"/>
              <a:gd name="connsiteX55" fmla="*/ 1973582 w 7605194"/>
              <a:gd name="connsiteY55" fmla="*/ 1163390 h 1246254"/>
              <a:gd name="connsiteX56" fmla="*/ 1723017 w 7605194"/>
              <a:gd name="connsiteY56" fmla="*/ 1160371 h 1246254"/>
              <a:gd name="connsiteX57" fmla="*/ 1678061 w 7605194"/>
              <a:gd name="connsiteY57" fmla="*/ 1147636 h 1246254"/>
              <a:gd name="connsiteX58" fmla="*/ 1609244 w 7605194"/>
              <a:gd name="connsiteY58" fmla="*/ 1142559 h 1246254"/>
              <a:gd name="connsiteX59" fmla="*/ 1588073 w 7605194"/>
              <a:gd name="connsiteY59" fmla="*/ 1138412 h 1246254"/>
              <a:gd name="connsiteX60" fmla="*/ 1377751 w 7605194"/>
              <a:gd name="connsiteY60" fmla="*/ 1108189 h 1246254"/>
              <a:gd name="connsiteX61" fmla="*/ 1269190 w 7605194"/>
              <a:gd name="connsiteY61" fmla="*/ 1117852 h 1246254"/>
              <a:gd name="connsiteX62" fmla="*/ 1092740 w 7605194"/>
              <a:gd name="connsiteY62" fmla="*/ 1099724 h 1246254"/>
              <a:gd name="connsiteX63" fmla="*/ 974176 w 7605194"/>
              <a:gd name="connsiteY63" fmla="*/ 1143343 h 1246254"/>
              <a:gd name="connsiteX64" fmla="*/ 748758 w 7605194"/>
              <a:gd name="connsiteY64" fmla="*/ 1132518 h 1246254"/>
              <a:gd name="connsiteX65" fmla="*/ 466991 w 7605194"/>
              <a:gd name="connsiteY65" fmla="*/ 1138669 h 1246254"/>
              <a:gd name="connsiteX66" fmla="*/ 335907 w 7605194"/>
              <a:gd name="connsiteY66" fmla="*/ 1182335 h 1246254"/>
              <a:gd name="connsiteX67" fmla="*/ 263136 w 7605194"/>
              <a:gd name="connsiteY67" fmla="*/ 1208491 h 1246254"/>
              <a:gd name="connsiteX68" fmla="*/ 162795 w 7605194"/>
              <a:gd name="connsiteY68" fmla="*/ 1245356 h 1246254"/>
              <a:gd name="connsiteX69" fmla="*/ 35177 w 7605194"/>
              <a:gd name="connsiteY69" fmla="*/ 1241336 h 1246254"/>
              <a:gd name="connsiteX70" fmla="*/ 0 w 7605194"/>
              <a:gd name="connsiteY70" fmla="*/ 1239517 h 124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7605194" h="1246254">
                <a:moveTo>
                  <a:pt x="0" y="0"/>
                </a:moveTo>
                <a:lnTo>
                  <a:pt x="7605194" y="0"/>
                </a:lnTo>
                <a:lnTo>
                  <a:pt x="7474629" y="62140"/>
                </a:lnTo>
                <a:cubicBezTo>
                  <a:pt x="7492628" y="46311"/>
                  <a:pt x="7295302" y="29551"/>
                  <a:pt x="7288435" y="50627"/>
                </a:cubicBezTo>
                <a:cubicBezTo>
                  <a:pt x="7233022" y="73997"/>
                  <a:pt x="7203507" y="54448"/>
                  <a:pt x="7155923" y="117325"/>
                </a:cubicBezTo>
                <a:cubicBezTo>
                  <a:pt x="7091593" y="145333"/>
                  <a:pt x="6962039" y="200393"/>
                  <a:pt x="6902454" y="218677"/>
                </a:cubicBezTo>
                <a:cubicBezTo>
                  <a:pt x="6836859" y="245846"/>
                  <a:pt x="6807516" y="265022"/>
                  <a:pt x="6762357" y="280337"/>
                </a:cubicBezTo>
                <a:cubicBezTo>
                  <a:pt x="6723842" y="313158"/>
                  <a:pt x="6674615" y="318151"/>
                  <a:pt x="6631499" y="310567"/>
                </a:cubicBezTo>
                <a:cubicBezTo>
                  <a:pt x="6580847" y="323345"/>
                  <a:pt x="6519896" y="349758"/>
                  <a:pt x="6458440" y="357008"/>
                </a:cubicBezTo>
                <a:cubicBezTo>
                  <a:pt x="6393854" y="354599"/>
                  <a:pt x="6376560" y="392846"/>
                  <a:pt x="6324003" y="395689"/>
                </a:cubicBezTo>
                <a:cubicBezTo>
                  <a:pt x="6247285" y="405586"/>
                  <a:pt x="6172072" y="397602"/>
                  <a:pt x="6113470" y="415703"/>
                </a:cubicBezTo>
                <a:cubicBezTo>
                  <a:pt x="6093266" y="472531"/>
                  <a:pt x="6024348" y="452803"/>
                  <a:pt x="5995690" y="469172"/>
                </a:cubicBezTo>
                <a:cubicBezTo>
                  <a:pt x="5944396" y="483753"/>
                  <a:pt x="5915284" y="488126"/>
                  <a:pt x="5867264" y="495827"/>
                </a:cubicBezTo>
                <a:cubicBezTo>
                  <a:pt x="5838049" y="473928"/>
                  <a:pt x="5744033" y="545123"/>
                  <a:pt x="5707574" y="515377"/>
                </a:cubicBezTo>
                <a:cubicBezTo>
                  <a:pt x="5694501" y="508626"/>
                  <a:pt x="5656098" y="513354"/>
                  <a:pt x="5650094" y="529855"/>
                </a:cubicBezTo>
                <a:cubicBezTo>
                  <a:pt x="5642347" y="534056"/>
                  <a:pt x="5632533" y="529367"/>
                  <a:pt x="5630196" y="546641"/>
                </a:cubicBezTo>
                <a:cubicBezTo>
                  <a:pt x="5625719" y="567591"/>
                  <a:pt x="5595173" y="538867"/>
                  <a:pt x="5601107" y="562496"/>
                </a:cubicBezTo>
                <a:cubicBezTo>
                  <a:pt x="5579479" y="542883"/>
                  <a:pt x="5567128" y="587056"/>
                  <a:pt x="5551268" y="599212"/>
                </a:cubicBezTo>
                <a:cubicBezTo>
                  <a:pt x="5521545" y="607132"/>
                  <a:pt x="5444715" y="606602"/>
                  <a:pt x="5422767" y="610016"/>
                </a:cubicBezTo>
                <a:cubicBezTo>
                  <a:pt x="5422031" y="613482"/>
                  <a:pt x="5420956" y="616740"/>
                  <a:pt x="5419576" y="619694"/>
                </a:cubicBezTo>
                <a:cubicBezTo>
                  <a:pt x="5411553" y="636851"/>
                  <a:pt x="5395146" y="640166"/>
                  <a:pt x="5382932" y="627097"/>
                </a:cubicBezTo>
                <a:cubicBezTo>
                  <a:pt x="5326987" y="639191"/>
                  <a:pt x="5271551" y="656018"/>
                  <a:pt x="5213714" y="664259"/>
                </a:cubicBezTo>
                <a:cubicBezTo>
                  <a:pt x="5201392" y="668566"/>
                  <a:pt x="5049856" y="675497"/>
                  <a:pt x="5035908" y="676542"/>
                </a:cubicBezTo>
                <a:cubicBezTo>
                  <a:pt x="5014702" y="682704"/>
                  <a:pt x="5007446" y="636570"/>
                  <a:pt x="5000218" y="698530"/>
                </a:cubicBezTo>
                <a:cubicBezTo>
                  <a:pt x="4975418" y="688546"/>
                  <a:pt x="4975257" y="715830"/>
                  <a:pt x="4946628" y="735163"/>
                </a:cubicBezTo>
                <a:cubicBezTo>
                  <a:pt x="4931401" y="723013"/>
                  <a:pt x="4922231" y="732306"/>
                  <a:pt x="4914425" y="748575"/>
                </a:cubicBezTo>
                <a:cubicBezTo>
                  <a:pt x="4883896" y="750874"/>
                  <a:pt x="4860091" y="778025"/>
                  <a:pt x="4827869" y="793591"/>
                </a:cubicBezTo>
                <a:cubicBezTo>
                  <a:pt x="4788822" y="784336"/>
                  <a:pt x="4776708" y="828597"/>
                  <a:pt x="4742246" y="845064"/>
                </a:cubicBezTo>
                <a:cubicBezTo>
                  <a:pt x="4716705" y="852357"/>
                  <a:pt x="4699637" y="828405"/>
                  <a:pt x="4674623" y="837344"/>
                </a:cubicBezTo>
                <a:lnTo>
                  <a:pt x="4592157" y="898701"/>
                </a:lnTo>
                <a:cubicBezTo>
                  <a:pt x="4546849" y="899497"/>
                  <a:pt x="4450878" y="911263"/>
                  <a:pt x="4395020" y="911632"/>
                </a:cubicBezTo>
                <a:lnTo>
                  <a:pt x="4295451" y="900692"/>
                </a:lnTo>
                <a:cubicBezTo>
                  <a:pt x="4251687" y="942266"/>
                  <a:pt x="4254388" y="896931"/>
                  <a:pt x="4183267" y="899692"/>
                </a:cubicBezTo>
                <a:cubicBezTo>
                  <a:pt x="4112146" y="902453"/>
                  <a:pt x="3947407" y="917547"/>
                  <a:pt x="3868727" y="917255"/>
                </a:cubicBezTo>
                <a:cubicBezTo>
                  <a:pt x="3795351" y="922341"/>
                  <a:pt x="3764364" y="926007"/>
                  <a:pt x="3743007" y="930206"/>
                </a:cubicBezTo>
                <a:lnTo>
                  <a:pt x="3740588" y="942450"/>
                </a:lnTo>
                <a:lnTo>
                  <a:pt x="3700101" y="956776"/>
                </a:lnTo>
                <a:cubicBezTo>
                  <a:pt x="3670274" y="930427"/>
                  <a:pt x="3627640" y="988390"/>
                  <a:pt x="3590677" y="953115"/>
                </a:cubicBezTo>
                <a:cubicBezTo>
                  <a:pt x="3577003" y="944340"/>
                  <a:pt x="3534187" y="942867"/>
                  <a:pt x="3525795" y="958232"/>
                </a:cubicBezTo>
                <a:cubicBezTo>
                  <a:pt x="3516807" y="961149"/>
                  <a:pt x="3506501" y="954937"/>
                  <a:pt x="3502065" y="971655"/>
                </a:cubicBezTo>
                <a:cubicBezTo>
                  <a:pt x="3494877" y="991667"/>
                  <a:pt x="3464319" y="958352"/>
                  <a:pt x="3468311" y="982682"/>
                </a:cubicBezTo>
                <a:cubicBezTo>
                  <a:pt x="3439050" y="986351"/>
                  <a:pt x="3360097" y="990593"/>
                  <a:pt x="3326498" y="993668"/>
                </a:cubicBezTo>
                <a:cubicBezTo>
                  <a:pt x="3307804" y="967786"/>
                  <a:pt x="3301737" y="1036045"/>
                  <a:pt x="3266719" y="1001132"/>
                </a:cubicBezTo>
                <a:cubicBezTo>
                  <a:pt x="3265536" y="1004442"/>
                  <a:pt x="3281415" y="1008374"/>
                  <a:pt x="3262161" y="1010197"/>
                </a:cubicBezTo>
                <a:cubicBezTo>
                  <a:pt x="3242906" y="1012019"/>
                  <a:pt x="3163242" y="1026954"/>
                  <a:pt x="3151194" y="1012065"/>
                </a:cubicBezTo>
                <a:cubicBezTo>
                  <a:pt x="3106165" y="1004049"/>
                  <a:pt x="3114260" y="1013405"/>
                  <a:pt x="3071459" y="1006999"/>
                </a:cubicBezTo>
                <a:cubicBezTo>
                  <a:pt x="3065832" y="1025980"/>
                  <a:pt x="2978359" y="982084"/>
                  <a:pt x="2964197" y="973220"/>
                </a:cubicBezTo>
                <a:cubicBezTo>
                  <a:pt x="2939403" y="972011"/>
                  <a:pt x="2944404" y="1019497"/>
                  <a:pt x="2917598" y="991261"/>
                </a:cubicBezTo>
                <a:cubicBezTo>
                  <a:pt x="2888845" y="999227"/>
                  <a:pt x="2823159" y="1011452"/>
                  <a:pt x="2791675" y="1021023"/>
                </a:cubicBezTo>
                <a:cubicBezTo>
                  <a:pt x="2765430" y="1007170"/>
                  <a:pt x="2762312" y="1034141"/>
                  <a:pt x="2728690" y="1048683"/>
                </a:cubicBezTo>
                <a:cubicBezTo>
                  <a:pt x="2713226" y="1034223"/>
                  <a:pt x="2702121" y="1041949"/>
                  <a:pt x="2691768" y="1056796"/>
                </a:cubicBezTo>
                <a:cubicBezTo>
                  <a:pt x="2652268" y="1069463"/>
                  <a:pt x="2548870" y="1081801"/>
                  <a:pt x="2491871" y="1096695"/>
                </a:cubicBezTo>
                <a:cubicBezTo>
                  <a:pt x="2433233" y="1115660"/>
                  <a:pt x="2402455" y="1137920"/>
                  <a:pt x="2349778" y="1146160"/>
                </a:cubicBezTo>
                <a:cubicBezTo>
                  <a:pt x="2299466" y="1174224"/>
                  <a:pt x="2212816" y="1164043"/>
                  <a:pt x="2175625" y="1174124"/>
                </a:cubicBezTo>
                <a:cubicBezTo>
                  <a:pt x="2141905" y="1168663"/>
                  <a:pt x="2071085" y="1170283"/>
                  <a:pt x="2037411" y="1168494"/>
                </a:cubicBezTo>
                <a:cubicBezTo>
                  <a:pt x="2020095" y="1221320"/>
                  <a:pt x="1996234" y="1160088"/>
                  <a:pt x="1973582" y="1163390"/>
                </a:cubicBezTo>
                <a:lnTo>
                  <a:pt x="1723017" y="1160371"/>
                </a:lnTo>
                <a:cubicBezTo>
                  <a:pt x="1711603" y="1126676"/>
                  <a:pt x="1682011" y="1185150"/>
                  <a:pt x="1678061" y="1147636"/>
                </a:cubicBezTo>
                <a:cubicBezTo>
                  <a:pt x="1665221" y="1173937"/>
                  <a:pt x="1634143" y="1137965"/>
                  <a:pt x="1609244" y="1142559"/>
                </a:cubicBezTo>
                <a:cubicBezTo>
                  <a:pt x="1602767" y="1126306"/>
                  <a:pt x="1597099" y="1127936"/>
                  <a:pt x="1588073" y="1138412"/>
                </a:cubicBezTo>
                <a:cubicBezTo>
                  <a:pt x="1508763" y="1158167"/>
                  <a:pt x="1412632" y="1092292"/>
                  <a:pt x="1377751" y="1108189"/>
                </a:cubicBezTo>
                <a:cubicBezTo>
                  <a:pt x="1359039" y="1112684"/>
                  <a:pt x="1316798" y="1124092"/>
                  <a:pt x="1269190" y="1117852"/>
                </a:cubicBezTo>
                <a:cubicBezTo>
                  <a:pt x="1244635" y="1081573"/>
                  <a:pt x="1115372" y="1098514"/>
                  <a:pt x="1092740" y="1099724"/>
                </a:cubicBezTo>
                <a:cubicBezTo>
                  <a:pt x="1043570" y="1103973"/>
                  <a:pt x="1042994" y="1144806"/>
                  <a:pt x="974176" y="1143343"/>
                </a:cubicBezTo>
                <a:cubicBezTo>
                  <a:pt x="949931" y="1089663"/>
                  <a:pt x="786126" y="1134305"/>
                  <a:pt x="748758" y="1132518"/>
                </a:cubicBezTo>
                <a:cubicBezTo>
                  <a:pt x="664227" y="1131739"/>
                  <a:pt x="552459" y="1130267"/>
                  <a:pt x="466991" y="1138669"/>
                </a:cubicBezTo>
                <a:cubicBezTo>
                  <a:pt x="432928" y="1151669"/>
                  <a:pt x="369882" y="1170698"/>
                  <a:pt x="335907" y="1182335"/>
                </a:cubicBezTo>
                <a:cubicBezTo>
                  <a:pt x="321782" y="1197573"/>
                  <a:pt x="262481" y="1180784"/>
                  <a:pt x="263136" y="1208491"/>
                </a:cubicBezTo>
                <a:cubicBezTo>
                  <a:pt x="228423" y="1169675"/>
                  <a:pt x="218751" y="1236852"/>
                  <a:pt x="162795" y="1245356"/>
                </a:cubicBezTo>
                <a:cubicBezTo>
                  <a:pt x="133519" y="1247933"/>
                  <a:pt x="83993" y="1244460"/>
                  <a:pt x="35177" y="1241336"/>
                </a:cubicBezTo>
                <a:lnTo>
                  <a:pt x="0" y="1239517"/>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7" name="Rectangle 6">
            <a:extLst>
              <a:ext uri="{FF2B5EF4-FFF2-40B4-BE49-F238E27FC236}">
                <a16:creationId xmlns:a16="http://schemas.microsoft.com/office/drawing/2014/main" id="{F669F220-DD76-466C-87A6-5024673C45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90765" y="417186"/>
            <a:ext cx="1367625"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5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ubtitle 2">
            <a:extLst>
              <a:ext uri="{FF2B5EF4-FFF2-40B4-BE49-F238E27FC236}">
                <a16:creationId xmlns:a16="http://schemas.microsoft.com/office/drawing/2014/main" id="{7FA60A19-43D8-4619-6934-4D1BEE751421}"/>
              </a:ext>
            </a:extLst>
          </p:cNvPr>
          <p:cNvSpPr txBox="1">
            <a:spLocks/>
          </p:cNvSpPr>
          <p:nvPr/>
        </p:nvSpPr>
        <p:spPr>
          <a:xfrm>
            <a:off x="474453" y="4641011"/>
            <a:ext cx="4804913" cy="1475117"/>
          </a:xfrm>
          <a:prstGeom prst="rect">
            <a:avLst/>
          </a:prstGeom>
        </p:spPr>
        <p:txBody>
          <a:bodyPr vert="horz" lIns="91440" tIns="45720" rIns="91440" bIns="45720" rtlCol="0">
            <a:normAutofit/>
          </a:bodyPr>
          <a:lstStyle>
            <a:lvl1pPr marL="0" indent="0" algn="ctr" defTabSz="914400" rtl="0" eaLnBrk="1" latinLnBrk="0" hangingPunct="1">
              <a:lnSpc>
                <a:spcPct val="100000"/>
              </a:lnSpc>
              <a:spcBef>
                <a:spcPts val="1000"/>
              </a:spcBef>
              <a:buSzPct val="80000"/>
              <a:buFont typeface="Arial" panose="020B0604020202020204" pitchFamily="34" charset="0"/>
              <a:buNone/>
              <a:defRPr sz="2000" i="0" kern="1200" spc="160" baseline="0">
                <a:solidFill>
                  <a:schemeClr val="tx1">
                    <a:lumMod val="85000"/>
                    <a:lumOff val="15000"/>
                  </a:schemeClr>
                </a:solidFill>
                <a:latin typeface="+mn-lt"/>
                <a:ea typeface="Batang" panose="02030600000101010101" pitchFamily="18" charset="-127"/>
                <a:cs typeface="+mn-cs"/>
              </a:defRPr>
            </a:lvl1pPr>
            <a:lvl2pPr marL="457200" indent="0" algn="ctr" defTabSz="914400" rtl="0" eaLnBrk="1" latinLnBrk="0" hangingPunct="1">
              <a:lnSpc>
                <a:spcPct val="100000"/>
              </a:lnSpc>
              <a:spcBef>
                <a:spcPts val="500"/>
              </a:spcBef>
              <a:buFontTx/>
              <a:buNone/>
              <a:defRPr sz="2000" kern="1200" spc="50" baseline="0">
                <a:solidFill>
                  <a:schemeClr val="tx1">
                    <a:lumMod val="85000"/>
                    <a:lumOff val="15000"/>
                  </a:schemeClr>
                </a:solidFill>
                <a:latin typeface="+mn-lt"/>
                <a:ea typeface="Batang" panose="02030600000101010101" pitchFamily="18" charset="-127"/>
                <a:cs typeface="+mn-cs"/>
              </a:defRPr>
            </a:lvl2pPr>
            <a:lvl3pPr marL="914400" indent="0" algn="ctr" defTabSz="914400" rtl="0" eaLnBrk="1" latinLnBrk="0" hangingPunct="1">
              <a:lnSpc>
                <a:spcPct val="100000"/>
              </a:lnSpc>
              <a:spcBef>
                <a:spcPts val="500"/>
              </a:spcBef>
              <a:buSzPct val="80000"/>
              <a:buFont typeface="Arial" panose="020B0604020202020204" pitchFamily="34" charset="0"/>
              <a:buNone/>
              <a:defRPr sz="1800" kern="1200" spc="50" baseline="0">
                <a:solidFill>
                  <a:schemeClr val="tx1">
                    <a:lumMod val="85000"/>
                    <a:lumOff val="15000"/>
                  </a:schemeClr>
                </a:solidFill>
                <a:latin typeface="+mn-lt"/>
                <a:ea typeface="Batang" panose="02030600000101010101" pitchFamily="18" charset="-127"/>
                <a:cs typeface="+mn-cs"/>
              </a:defRPr>
            </a:lvl3pPr>
            <a:lvl4pPr marL="1371600" indent="0" algn="ctr" defTabSz="914400" rtl="0" eaLnBrk="1" latinLnBrk="0" hangingPunct="1">
              <a:lnSpc>
                <a:spcPct val="100000"/>
              </a:lnSpc>
              <a:spcBef>
                <a:spcPts val="500"/>
              </a:spcBef>
              <a:buFontTx/>
              <a:buNone/>
              <a:defRPr sz="1600" kern="1200" spc="50" baseline="0">
                <a:solidFill>
                  <a:schemeClr val="tx1">
                    <a:lumMod val="85000"/>
                    <a:lumOff val="15000"/>
                  </a:schemeClr>
                </a:solidFill>
                <a:latin typeface="+mn-lt"/>
                <a:ea typeface="Batang" panose="02030600000101010101" pitchFamily="18" charset="-127"/>
                <a:cs typeface="+mn-cs"/>
              </a:defRPr>
            </a:lvl4pPr>
            <a:lvl5pPr marL="1828800" indent="0" algn="ctr" defTabSz="914400" rtl="0" eaLnBrk="1" latinLnBrk="0" hangingPunct="1">
              <a:lnSpc>
                <a:spcPct val="100000"/>
              </a:lnSpc>
              <a:spcBef>
                <a:spcPts val="500"/>
              </a:spcBef>
              <a:buSzPct val="80000"/>
              <a:buFont typeface="Arial" panose="020B0604020202020204" pitchFamily="34" charset="0"/>
              <a:buNone/>
              <a:defRPr sz="1600" kern="1200" spc="50" baseline="0">
                <a:solidFill>
                  <a:schemeClr val="tx1">
                    <a:lumMod val="85000"/>
                    <a:lumOff val="15000"/>
                  </a:schemeClr>
                </a:solidFill>
                <a:latin typeface="+mn-lt"/>
                <a:ea typeface="Batang" panose="02030600000101010101" pitchFamily="18" charset="-127"/>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pPr>
            <a:r>
              <a:rPr lang="en-GB" sz="1600" b="1" dirty="0">
                <a:latin typeface="Aptos" panose="020B0004020202020204" pitchFamily="34" charset="0"/>
                <a:ea typeface="Tahoma" panose="020B0604030504040204" pitchFamily="34" charset="0"/>
                <a:cs typeface="Tahoma" panose="020B0604030504040204" pitchFamily="34" charset="0"/>
              </a:rPr>
              <a:t>Celine Tan</a:t>
            </a:r>
          </a:p>
          <a:p>
            <a:pPr algn="l">
              <a:spcBef>
                <a:spcPts val="0"/>
              </a:spcBef>
            </a:pPr>
            <a:endParaRPr lang="en-GB" sz="1600" dirty="0">
              <a:latin typeface="Aptos" panose="020B0004020202020204" pitchFamily="34" charset="0"/>
              <a:ea typeface="Tahoma" panose="020B0604030504040204" pitchFamily="34" charset="0"/>
              <a:cs typeface="Tahoma" panose="020B0604030504040204" pitchFamily="34" charset="0"/>
            </a:endParaRPr>
          </a:p>
          <a:p>
            <a:pPr algn="l">
              <a:spcBef>
                <a:spcPts val="0"/>
              </a:spcBef>
            </a:pPr>
            <a:r>
              <a:rPr lang="en-GB" sz="1600" dirty="0">
                <a:latin typeface="Aptos" panose="020B0004020202020204" pitchFamily="34" charset="0"/>
                <a:ea typeface="Tahoma" panose="020B0604030504040204" pitchFamily="34" charset="0"/>
                <a:cs typeface="Tahoma" panose="020B0604030504040204" pitchFamily="34" charset="0"/>
              </a:rPr>
              <a:t>Professor of International Economic Law</a:t>
            </a:r>
          </a:p>
          <a:p>
            <a:pPr algn="l">
              <a:spcBef>
                <a:spcPts val="0"/>
              </a:spcBef>
            </a:pPr>
            <a:r>
              <a:rPr lang="en-GB" sz="1600" dirty="0">
                <a:latin typeface="Aptos" panose="020B0004020202020204" pitchFamily="34" charset="0"/>
                <a:ea typeface="Tahoma" panose="020B0604030504040204" pitchFamily="34" charset="0"/>
                <a:cs typeface="Tahoma" panose="020B0604030504040204" pitchFamily="34" charset="0"/>
              </a:rPr>
              <a:t>School of Law, University of Warwick</a:t>
            </a:r>
          </a:p>
          <a:p>
            <a:pPr algn="l">
              <a:spcBef>
                <a:spcPts val="0"/>
              </a:spcBef>
            </a:pPr>
            <a:r>
              <a:rPr lang="en-GB" sz="1600" dirty="0">
                <a:latin typeface="Aptos" panose="020B0004020202020204" pitchFamily="34" charset="0"/>
                <a:ea typeface="Tahoma" panose="020B0604030504040204" pitchFamily="34" charset="0"/>
                <a:cs typeface="Tahoma" panose="020B0604030504040204" pitchFamily="34" charset="0"/>
                <a:hlinkClick r:id="rId3"/>
              </a:rPr>
              <a:t>celine.tan@warwick.ac.uk</a:t>
            </a:r>
            <a:r>
              <a:rPr lang="en-GB" sz="1600" dirty="0">
                <a:latin typeface="Aptos" panose="020B0004020202020204" pitchFamily="34" charset="0"/>
                <a:ea typeface="Tahoma" panose="020B0604030504040204" pitchFamily="34" charset="0"/>
                <a:cs typeface="Tahoma" panose="020B0604030504040204" pitchFamily="34" charset="0"/>
              </a:rPr>
              <a:t> </a:t>
            </a:r>
          </a:p>
        </p:txBody>
      </p:sp>
      <p:pic>
        <p:nvPicPr>
          <p:cNvPr id="2" name="Picture 1" descr="A black and white logo of NeF DeF: New Frontiers in International Development Finance with sub project title Climate Finance for Equitable Transitions (CLiFT)">
            <a:extLst>
              <a:ext uri="{FF2B5EF4-FFF2-40B4-BE49-F238E27FC236}">
                <a16:creationId xmlns:a16="http://schemas.microsoft.com/office/drawing/2014/main" id="{ABA1B646-B8B4-F6F4-2805-F7B8FCA655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10225" y="1450138"/>
            <a:ext cx="5511757" cy="2959124"/>
          </a:xfrm>
          <a:prstGeom prst="rect">
            <a:avLst/>
          </a:prstGeom>
        </p:spPr>
      </p:pic>
    </p:spTree>
    <p:extLst>
      <p:ext uri="{BB962C8B-B14F-4D97-AF65-F5344CB8AC3E}">
        <p14:creationId xmlns:p14="http://schemas.microsoft.com/office/powerpoint/2010/main" val="2474231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444EAC-AFEA-D1C9-5691-6E8FE4E5876A}"/>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52D01DBC-846D-EFBE-6AE2-70A4163CFD64}"/>
              </a:ext>
            </a:extLst>
          </p:cNvPr>
          <p:cNvSpPr txBox="1"/>
          <p:nvPr/>
        </p:nvSpPr>
        <p:spPr>
          <a:xfrm>
            <a:off x="5107405" y="42110"/>
            <a:ext cx="7084595" cy="6815889"/>
          </a:xfrm>
          <a:prstGeom prst="rect">
            <a:avLst/>
          </a:prstGeom>
        </p:spPr>
        <p:txBody>
          <a:bodyPr vert="horz" lIns="91440" tIns="45720" rIns="91440" bIns="45720" rtlCol="0" anchor="ctr">
            <a:noAutofit/>
          </a:bodyPr>
          <a:lstStyle/>
          <a:p>
            <a:pPr>
              <a:lnSpc>
                <a:spcPct val="90000"/>
              </a:lnSpc>
              <a:spcAft>
                <a:spcPts val="600"/>
              </a:spcAft>
            </a:pPr>
            <a:endParaRPr lang="en-US" sz="1400" spc="5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3" name="TextBox 2">
            <a:extLst>
              <a:ext uri="{FF2B5EF4-FFF2-40B4-BE49-F238E27FC236}">
                <a16:creationId xmlns:a16="http://schemas.microsoft.com/office/drawing/2014/main" id="{F70B5F86-30E5-5ED2-8A0C-B6E6AF596AA7}"/>
              </a:ext>
            </a:extLst>
          </p:cNvPr>
          <p:cNvSpPr txBox="1"/>
          <p:nvPr/>
        </p:nvSpPr>
        <p:spPr>
          <a:xfrm>
            <a:off x="2073728" y="566710"/>
            <a:ext cx="8871857" cy="1569660"/>
          </a:xfrm>
          <a:prstGeom prst="rect">
            <a:avLst/>
          </a:prstGeom>
          <a:noFill/>
        </p:spPr>
        <p:txBody>
          <a:bodyPr wrap="square" rtlCol="0">
            <a:spAutoFit/>
          </a:bodyPr>
          <a:lstStyle/>
          <a:p>
            <a:r>
              <a:rPr lang="en-GB" sz="1600" dirty="0">
                <a:latin typeface="Aptos" panose="020B0004020202020204" pitchFamily="34" charset="0"/>
                <a:ea typeface="Tahoma" panose="020B0604030504040204" pitchFamily="34" charset="0"/>
                <a:cs typeface="Tahoma" panose="020B0604030504040204" pitchFamily="34" charset="0"/>
              </a:rPr>
              <a:t>Climate and sustainability finance is embedded within and delivered through the global financial system and the legal and regulatory framework which supports it (the international financial architecture or IFA).</a:t>
            </a:r>
            <a:br>
              <a:rPr lang="en-GB" sz="1600" dirty="0">
                <a:latin typeface="Aptos" panose="020B0004020202020204" pitchFamily="34" charset="0"/>
                <a:ea typeface="Tahoma" panose="020B0604030504040204" pitchFamily="34" charset="0"/>
                <a:cs typeface="Tahoma" panose="020B0604030504040204" pitchFamily="34" charset="0"/>
              </a:rPr>
            </a:br>
            <a:br>
              <a:rPr lang="en-GB" sz="1600" dirty="0">
                <a:latin typeface="Aptos" panose="020B0004020202020204" pitchFamily="34" charset="0"/>
                <a:ea typeface="Tahoma" panose="020B0604030504040204" pitchFamily="34" charset="0"/>
                <a:cs typeface="Tahoma" panose="020B0604030504040204" pitchFamily="34" charset="0"/>
              </a:rPr>
            </a:br>
            <a:r>
              <a:rPr lang="en-US" sz="1600" spc="50" dirty="0">
                <a:solidFill>
                  <a:schemeClr val="tx1">
                    <a:lumMod val="85000"/>
                    <a:lumOff val="15000"/>
                  </a:schemeClr>
                </a:solidFill>
                <a:latin typeface="Aptos" panose="020B0004020202020204" pitchFamily="34" charset="0"/>
                <a:ea typeface="Tahoma" panose="020B0604030504040204" pitchFamily="34" charset="0"/>
                <a:cs typeface="Tahoma" panose="020B0604030504040204" pitchFamily="34" charset="0"/>
              </a:rPr>
              <a:t>Two things to unpack on the </a:t>
            </a:r>
            <a:r>
              <a:rPr lang="en-US" sz="1600" b="1" spc="50" dirty="0">
                <a:solidFill>
                  <a:schemeClr val="tx1">
                    <a:lumMod val="85000"/>
                    <a:lumOff val="15000"/>
                  </a:schemeClr>
                </a:solidFill>
                <a:latin typeface="Aptos" panose="020B0004020202020204" pitchFamily="34" charset="0"/>
                <a:ea typeface="Tahoma" panose="020B0604030504040204" pitchFamily="34" charset="0"/>
                <a:cs typeface="Tahoma" panose="020B0604030504040204" pitchFamily="34" charset="0"/>
              </a:rPr>
              <a:t>relationship between climate finance </a:t>
            </a:r>
            <a:r>
              <a:rPr lang="en-US" sz="1600" spc="50" dirty="0">
                <a:solidFill>
                  <a:schemeClr val="tx1">
                    <a:lumMod val="85000"/>
                    <a:lumOff val="15000"/>
                  </a:schemeClr>
                </a:solidFill>
                <a:latin typeface="Aptos" panose="020B0004020202020204" pitchFamily="34" charset="0"/>
                <a:ea typeface="Tahoma" panose="020B0604030504040204" pitchFamily="34" charset="0"/>
                <a:cs typeface="Tahoma" panose="020B0604030504040204" pitchFamily="34" charset="0"/>
              </a:rPr>
              <a:t>and the IFA:</a:t>
            </a:r>
          </a:p>
          <a:p>
            <a:endParaRPr lang="en-GB" sz="1600" dirty="0">
              <a:latin typeface="Aptos" panose="020B0004020202020204" pitchFamily="34" charset="0"/>
              <a:ea typeface="Tahoma" panose="020B0604030504040204" pitchFamily="34" charset="0"/>
              <a:cs typeface="Tahoma" panose="020B0604030504040204" pitchFamily="34" charset="0"/>
            </a:endParaRPr>
          </a:p>
        </p:txBody>
      </p:sp>
      <p:graphicFrame>
        <p:nvGraphicFramePr>
          <p:cNvPr id="8" name="Text Placeholder 3">
            <a:extLst>
              <a:ext uri="{FF2B5EF4-FFF2-40B4-BE49-F238E27FC236}">
                <a16:creationId xmlns:a16="http://schemas.microsoft.com/office/drawing/2014/main" id="{DBF6B1DD-3345-0AE2-35FE-8787010FD155}"/>
              </a:ext>
            </a:extLst>
          </p:cNvPr>
          <p:cNvGraphicFramePr/>
          <p:nvPr>
            <p:extLst>
              <p:ext uri="{D42A27DB-BD31-4B8C-83A1-F6EECF244321}">
                <p14:modId xmlns:p14="http://schemas.microsoft.com/office/powerpoint/2010/main" val="2511426840"/>
              </p:ext>
            </p:extLst>
          </p:nvPr>
        </p:nvGraphicFramePr>
        <p:xfrm>
          <a:off x="472358" y="2648753"/>
          <a:ext cx="9945271" cy="34581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Graphic 9" descr="Packing Box Open with solid fill">
            <a:extLst>
              <a:ext uri="{FF2B5EF4-FFF2-40B4-BE49-F238E27FC236}">
                <a16:creationId xmlns:a16="http://schemas.microsoft.com/office/drawing/2014/main" id="{2DE515C4-C1AB-0FD5-C6A3-54CC7487311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10985" y="810985"/>
            <a:ext cx="914400" cy="914400"/>
          </a:xfrm>
          <a:prstGeom prst="rect">
            <a:avLst/>
          </a:prstGeom>
        </p:spPr>
      </p:pic>
    </p:spTree>
    <p:extLst>
      <p:ext uri="{BB962C8B-B14F-4D97-AF65-F5344CB8AC3E}">
        <p14:creationId xmlns:p14="http://schemas.microsoft.com/office/powerpoint/2010/main" val="23224309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DEB2E8C4-C3E7-4048-A43D-9859510CFA9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mc:AlternateContent xmlns:mc="http://schemas.openxmlformats.org/markup-compatibility/2006" xmlns:p14="http://schemas.microsoft.com/office/powerpoint/2010/main">
        <mc:Choice Requires="p14">
          <p:contentPart p14:bwMode="auto" r:id="rId4">
            <p14:nvContentPartPr>
              <p14:cNvPr id="19" name="Ink 18">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14:cNvPr>
              <p14:cNvContentPartPr>
                <a14:cpLocks xmlns:a14="http://schemas.microsoft.com/office/drawing/2010/main" noGrp="1" noRot="1" noChangeAspect="1" noMove="1" noResize="1" noEditPoints="1" noAdjustHandles="1" noChangeArrowheads="1" noChangeShapeType="1"/>
              </p14:cNvContentPartPr>
              <p14:nvPr>
                <p:extLst>
                  <p:ext uri="{386F3935-93C4-4BCD-93E2-E3B085C9AB24}">
                    <p16:designElem xmlns:p16="http://schemas.microsoft.com/office/powerpoint/2015/main" val="1"/>
                  </p:ext>
                </p:extLst>
              </p14:nvPr>
            </p14:nvContentPartPr>
            <p14:xfrm>
              <a:off x="12490710" y="6342652"/>
              <a:ext cx="360" cy="360"/>
            </p14:xfrm>
          </p:contentPart>
        </mc:Choice>
        <mc:Fallback xmlns="">
          <p:pic>
            <p:nvPicPr>
              <p:cNvPr id="19" name="Ink 18">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p:cNvPicPr>
              <p:nvPr/>
            </p:nvPicPr>
            <p:blipFill>
              <a:blip r:embed="rId5"/>
              <a:stretch>
                <a:fillRect/>
              </a:stretch>
            </p:blipFill>
            <p:spPr>
              <a:xfrm>
                <a:off x="12481710" y="6333652"/>
                <a:ext cx="18000" cy="18000"/>
              </a:xfrm>
              <a:prstGeom prst="rect">
                <a:avLst/>
              </a:prstGeom>
            </p:spPr>
          </p:pic>
        </mc:Fallback>
      </mc:AlternateContent>
      <p:sp useBgFill="1">
        <p:nvSpPr>
          <p:cNvPr id="21" name="Rectangle 20">
            <a:extLst>
              <a:ext uri="{FF2B5EF4-FFF2-40B4-BE49-F238E27FC236}">
                <a16:creationId xmlns:a16="http://schemas.microsoft.com/office/drawing/2014/main" id="{7666DE11-17E1-4DC7-B2B7-6DA2E6A9CE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B52E493E-0B27-4F3C-AA01-17F0A25641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37042" y="1"/>
            <a:ext cx="7354956"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 stack of money with flags and coins&#10;&#10;Description automatically generated">
            <a:extLst>
              <a:ext uri="{FF2B5EF4-FFF2-40B4-BE49-F238E27FC236}">
                <a16:creationId xmlns:a16="http://schemas.microsoft.com/office/drawing/2014/main" id="{8A9E1F5B-C528-3174-DAAE-EB53FCEFCAF0}"/>
              </a:ext>
            </a:extLst>
          </p:cNvPr>
          <p:cNvPicPr>
            <a:picLocks noChangeAspect="1"/>
          </p:cNvPicPr>
          <p:nvPr/>
        </p:nvPicPr>
        <p:blipFill>
          <a:blip r:embed="rId6"/>
          <a:srcRect l="10098" r="17048"/>
          <a:stretch>
            <a:fillRect/>
          </a:stretch>
        </p:blipFill>
        <p:spPr>
          <a:xfrm>
            <a:off x="4" y="1"/>
            <a:ext cx="7037119" cy="6857999"/>
          </a:xfrm>
          <a:custGeom>
            <a:avLst/>
            <a:gdLst/>
            <a:ahLst/>
            <a:cxnLst/>
            <a:rect l="l" t="t" r="r" b="b"/>
            <a:pathLst>
              <a:path w="7037119" h="6857999">
                <a:moveTo>
                  <a:pt x="0" y="0"/>
                </a:moveTo>
                <a:lnTo>
                  <a:pt x="6964192" y="0"/>
                </a:lnTo>
                <a:lnTo>
                  <a:pt x="6958160" y="70714"/>
                </a:lnTo>
                <a:cubicBezTo>
                  <a:pt x="6951001" y="105084"/>
                  <a:pt x="6926062" y="125041"/>
                  <a:pt x="6922034" y="154825"/>
                </a:cubicBezTo>
                <a:cubicBezTo>
                  <a:pt x="6888738" y="184083"/>
                  <a:pt x="6875225" y="272154"/>
                  <a:pt x="6864029" y="301580"/>
                </a:cubicBezTo>
                <a:cubicBezTo>
                  <a:pt x="6850541" y="382476"/>
                  <a:pt x="6857766" y="543626"/>
                  <a:pt x="6842156" y="642469"/>
                </a:cubicBezTo>
                <a:cubicBezTo>
                  <a:pt x="6828250" y="715553"/>
                  <a:pt x="6832569" y="729947"/>
                  <a:pt x="6802087" y="818449"/>
                </a:cubicBezTo>
                <a:cubicBezTo>
                  <a:pt x="6828151" y="830541"/>
                  <a:pt x="6801214" y="859084"/>
                  <a:pt x="6798684" y="875396"/>
                </a:cubicBezTo>
                <a:cubicBezTo>
                  <a:pt x="6792414" y="895056"/>
                  <a:pt x="6762852" y="912465"/>
                  <a:pt x="6756983" y="952375"/>
                </a:cubicBezTo>
                <a:lnTo>
                  <a:pt x="6758478" y="972424"/>
                </a:lnTo>
                <a:lnTo>
                  <a:pt x="6752651" y="996407"/>
                </a:lnTo>
                <a:cubicBezTo>
                  <a:pt x="6744201" y="1040546"/>
                  <a:pt x="6736270" y="1086165"/>
                  <a:pt x="6716997" y="1091248"/>
                </a:cubicBezTo>
                <a:cubicBezTo>
                  <a:pt x="6678332" y="1122349"/>
                  <a:pt x="6707411" y="1240829"/>
                  <a:pt x="6657090" y="1307489"/>
                </a:cubicBezTo>
                <a:cubicBezTo>
                  <a:pt x="6621135" y="1444387"/>
                  <a:pt x="6524184" y="1590429"/>
                  <a:pt x="6508075" y="1709568"/>
                </a:cubicBezTo>
                <a:cubicBezTo>
                  <a:pt x="6474780" y="1738828"/>
                  <a:pt x="6473953" y="1782449"/>
                  <a:pt x="6462759" y="1811874"/>
                </a:cubicBezTo>
                <a:cubicBezTo>
                  <a:pt x="6449270" y="1892769"/>
                  <a:pt x="6399402" y="2130120"/>
                  <a:pt x="6383790" y="2228963"/>
                </a:cubicBezTo>
                <a:cubicBezTo>
                  <a:pt x="6369883" y="2302046"/>
                  <a:pt x="6399578" y="2316440"/>
                  <a:pt x="6369096" y="2404942"/>
                </a:cubicBezTo>
                <a:cubicBezTo>
                  <a:pt x="6395161" y="2417035"/>
                  <a:pt x="6368224" y="2445577"/>
                  <a:pt x="6365696" y="2461889"/>
                </a:cubicBezTo>
                <a:cubicBezTo>
                  <a:pt x="6359423" y="2481550"/>
                  <a:pt x="6329861" y="2498958"/>
                  <a:pt x="6323990" y="2538869"/>
                </a:cubicBezTo>
                <a:cubicBezTo>
                  <a:pt x="6317721" y="2603362"/>
                  <a:pt x="6317811" y="2723423"/>
                  <a:pt x="6299971" y="2852842"/>
                </a:cubicBezTo>
                <a:cubicBezTo>
                  <a:pt x="6296888" y="2889820"/>
                  <a:pt x="6314227" y="2924069"/>
                  <a:pt x="6305256" y="2965146"/>
                </a:cubicBezTo>
                <a:lnTo>
                  <a:pt x="6297430" y="3010980"/>
                </a:lnTo>
                <a:lnTo>
                  <a:pt x="6301903" y="3017531"/>
                </a:lnTo>
                <a:lnTo>
                  <a:pt x="6312288" y="3141762"/>
                </a:lnTo>
                <a:cubicBezTo>
                  <a:pt x="6310891" y="3148458"/>
                  <a:pt x="6311653" y="3156601"/>
                  <a:pt x="6317307" y="3167974"/>
                </a:cubicBezTo>
                <a:lnTo>
                  <a:pt x="6319343" y="3170223"/>
                </a:lnTo>
                <a:lnTo>
                  <a:pt x="6388791" y="3425292"/>
                </a:lnTo>
                <a:cubicBezTo>
                  <a:pt x="6411564" y="3519098"/>
                  <a:pt x="6451294" y="3670230"/>
                  <a:pt x="6473625" y="3778499"/>
                </a:cubicBezTo>
                <a:cubicBezTo>
                  <a:pt x="6461715" y="3876413"/>
                  <a:pt x="6479795" y="3911499"/>
                  <a:pt x="6488572" y="4010514"/>
                </a:cubicBezTo>
                <a:cubicBezTo>
                  <a:pt x="6537658" y="4041328"/>
                  <a:pt x="6522549" y="4094791"/>
                  <a:pt x="6542727" y="4142824"/>
                </a:cubicBezTo>
                <a:cubicBezTo>
                  <a:pt x="6562367" y="4174785"/>
                  <a:pt x="6560025" y="4194356"/>
                  <a:pt x="6574700" y="4253089"/>
                </a:cubicBezTo>
                <a:lnTo>
                  <a:pt x="6630782" y="4495230"/>
                </a:lnTo>
                <a:cubicBezTo>
                  <a:pt x="6629041" y="4518096"/>
                  <a:pt x="6642831" y="4583613"/>
                  <a:pt x="6657121" y="4592798"/>
                </a:cubicBezTo>
                <a:cubicBezTo>
                  <a:pt x="6662404" y="4605798"/>
                  <a:pt x="6661388" y="4622935"/>
                  <a:pt x="6675304" y="4625784"/>
                </a:cubicBezTo>
                <a:cubicBezTo>
                  <a:pt x="6692614" y="4632048"/>
                  <a:pt x="6678575" y="4686348"/>
                  <a:pt x="6695194" y="4674587"/>
                </a:cubicBezTo>
                <a:cubicBezTo>
                  <a:pt x="6692850" y="4684186"/>
                  <a:pt x="6692968" y="4695174"/>
                  <a:pt x="6694674" y="4706669"/>
                </a:cubicBezTo>
                <a:lnTo>
                  <a:pt x="6696125" y="4712312"/>
                </a:lnTo>
                <a:lnTo>
                  <a:pt x="6683308" y="4752491"/>
                </a:lnTo>
                <a:cubicBezTo>
                  <a:pt x="6668335" y="4814629"/>
                  <a:pt x="6667993" y="4870176"/>
                  <a:pt x="6662625" y="4924134"/>
                </a:cubicBezTo>
                <a:cubicBezTo>
                  <a:pt x="6658601" y="5004697"/>
                  <a:pt x="6700287" y="4943260"/>
                  <a:pt x="6666282" y="5049729"/>
                </a:cubicBezTo>
                <a:cubicBezTo>
                  <a:pt x="6680923" y="5057425"/>
                  <a:pt x="6681720" y="5069899"/>
                  <a:pt x="6674923" y="5092608"/>
                </a:cubicBezTo>
                <a:cubicBezTo>
                  <a:pt x="6674055" y="5131530"/>
                  <a:pt x="6710642" y="5120894"/>
                  <a:pt x="6688949" y="5164561"/>
                </a:cubicBezTo>
                <a:lnTo>
                  <a:pt x="6713476" y="5227429"/>
                </a:lnTo>
                <a:cubicBezTo>
                  <a:pt x="6707551" y="5224995"/>
                  <a:pt x="6700321" y="5279972"/>
                  <a:pt x="6699741" y="5295738"/>
                </a:cubicBezTo>
                <a:cubicBezTo>
                  <a:pt x="6701613" y="5328539"/>
                  <a:pt x="6674230" y="5338382"/>
                  <a:pt x="6698438" y="5353315"/>
                </a:cubicBezTo>
                <a:lnTo>
                  <a:pt x="6705394" y="5356747"/>
                </a:lnTo>
                <a:cubicBezTo>
                  <a:pt x="6705576" y="5359175"/>
                  <a:pt x="6705758" y="5361603"/>
                  <a:pt x="6705941" y="5364029"/>
                </a:cubicBezTo>
                <a:cubicBezTo>
                  <a:pt x="6705372" y="5367899"/>
                  <a:pt x="6703413" y="5370023"/>
                  <a:pt x="6698760" y="5369188"/>
                </a:cubicBezTo>
                <a:cubicBezTo>
                  <a:pt x="6715543" y="5400565"/>
                  <a:pt x="6682626" y="5434448"/>
                  <a:pt x="6674560" y="5465115"/>
                </a:cubicBezTo>
                <a:cubicBezTo>
                  <a:pt x="6691190" y="5489165"/>
                  <a:pt x="6702277" y="5478984"/>
                  <a:pt x="6698322" y="5543278"/>
                </a:cubicBezTo>
                <a:lnTo>
                  <a:pt x="6673987" y="5606762"/>
                </a:lnTo>
                <a:lnTo>
                  <a:pt x="6665359" y="5656986"/>
                </a:lnTo>
                <a:lnTo>
                  <a:pt x="6718420" y="5747675"/>
                </a:lnTo>
                <a:cubicBezTo>
                  <a:pt x="6736039" y="5788270"/>
                  <a:pt x="6794550" y="5740224"/>
                  <a:pt x="6786357" y="5797270"/>
                </a:cubicBezTo>
                <a:cubicBezTo>
                  <a:pt x="6803000" y="5835160"/>
                  <a:pt x="6831082" y="5856958"/>
                  <a:pt x="6834299" y="5897781"/>
                </a:cubicBezTo>
                <a:cubicBezTo>
                  <a:pt x="6850938" y="5902014"/>
                  <a:pt x="6860579" y="5910872"/>
                  <a:pt x="6848771" y="5936497"/>
                </a:cubicBezTo>
                <a:lnTo>
                  <a:pt x="6883460" y="6064046"/>
                </a:lnTo>
                <a:cubicBezTo>
                  <a:pt x="6906450" y="6070324"/>
                  <a:pt x="6870051" y="6102610"/>
                  <a:pt x="6896072" y="6107188"/>
                </a:cubicBezTo>
                <a:cubicBezTo>
                  <a:pt x="6912283" y="6129421"/>
                  <a:pt x="6963567" y="6167207"/>
                  <a:pt x="6980725" y="6197444"/>
                </a:cubicBezTo>
                <a:cubicBezTo>
                  <a:pt x="6947762" y="6297975"/>
                  <a:pt x="6995609" y="6226141"/>
                  <a:pt x="6999028" y="6288610"/>
                </a:cubicBezTo>
                <a:cubicBezTo>
                  <a:pt x="6997432" y="6346629"/>
                  <a:pt x="7058551" y="6337651"/>
                  <a:pt x="7021306" y="6426700"/>
                </a:cubicBezTo>
                <a:cubicBezTo>
                  <a:pt x="7020466" y="6447474"/>
                  <a:pt x="7026793" y="6469543"/>
                  <a:pt x="7033259" y="6489284"/>
                </a:cubicBezTo>
                <a:lnTo>
                  <a:pt x="7037119" y="6501140"/>
                </a:lnTo>
                <a:lnTo>
                  <a:pt x="7037119" y="6557754"/>
                </a:lnTo>
                <a:lnTo>
                  <a:pt x="7031649" y="6569925"/>
                </a:lnTo>
                <a:cubicBezTo>
                  <a:pt x="7023197" y="6591634"/>
                  <a:pt x="7028560" y="6588450"/>
                  <a:pt x="7011548" y="6615002"/>
                </a:cubicBezTo>
                <a:cubicBezTo>
                  <a:pt x="7016567" y="6637881"/>
                  <a:pt x="7011534" y="6732922"/>
                  <a:pt x="7021837" y="6743644"/>
                </a:cubicBezTo>
                <a:cubicBezTo>
                  <a:pt x="7023032" y="6757943"/>
                  <a:pt x="7005198" y="6842091"/>
                  <a:pt x="7006394" y="6856390"/>
                </a:cubicBezTo>
                <a:lnTo>
                  <a:pt x="7037119" y="6856494"/>
                </a:lnTo>
                <a:lnTo>
                  <a:pt x="7037119" y="6857999"/>
                </a:lnTo>
                <a:lnTo>
                  <a:pt x="0" y="6857999"/>
                </a:lnTo>
                <a:close/>
              </a:path>
            </a:pathLst>
          </a:custGeom>
        </p:spPr>
      </p:pic>
      <p:graphicFrame>
        <p:nvGraphicFramePr>
          <p:cNvPr id="11" name="TextBox 5">
            <a:extLst>
              <a:ext uri="{FF2B5EF4-FFF2-40B4-BE49-F238E27FC236}">
                <a16:creationId xmlns:a16="http://schemas.microsoft.com/office/drawing/2014/main" id="{D3E2ACA8-126C-2875-EE87-5B33AFCDC527}"/>
              </a:ext>
            </a:extLst>
          </p:cNvPr>
          <p:cNvGraphicFramePr/>
          <p:nvPr>
            <p:extLst>
              <p:ext uri="{D42A27DB-BD31-4B8C-83A1-F6EECF244321}">
                <p14:modId xmlns:p14="http://schemas.microsoft.com/office/powerpoint/2010/main" val="3904976334"/>
              </p:ext>
            </p:extLst>
          </p:nvPr>
        </p:nvGraphicFramePr>
        <p:xfrm>
          <a:off x="7309756" y="895499"/>
          <a:ext cx="3885061" cy="410702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7626516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1027">
            <a:extLst>
              <a:ext uri="{FF2B5EF4-FFF2-40B4-BE49-F238E27FC236}">
                <a16:creationId xmlns:a16="http://schemas.microsoft.com/office/drawing/2014/main" id="{DEB2E8C4-C3E7-4048-A43D-9859510CFA9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mc:AlternateContent xmlns:mc="http://schemas.openxmlformats.org/markup-compatibility/2006">
        <mc:Choice xmlns:p14="http://schemas.microsoft.com/office/powerpoint/2010/main" Requires="p14">
          <p:contentPart p14:bwMode="auto" r:id="rId4">
            <p14:nvContentPartPr>
              <p14:cNvPr id="1029" name="Ink 1028">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14:cNvPr>
              <p14:cNvContentPartPr>
                <a14:cpLocks xmlns:a14="http://schemas.microsoft.com/office/drawing/2010/main" noGrp="1" noRot="1" noChangeAspect="1" noMove="1" noResize="1" noEditPoints="1" noAdjustHandles="1" noChangeArrowheads="1" noChangeShapeType="1"/>
              </p14:cNvContentPartPr>
              <p14:nvPr>
                <p:extLst>
                  <p:ext uri="{386F3935-93C4-4BCD-93E2-E3B085C9AB24}">
                    <p16:designElem xmlns:p16="http://schemas.microsoft.com/office/powerpoint/2015/main" val="1"/>
                  </p:ext>
                </p:extLst>
              </p14:nvPr>
            </p14:nvContentPartPr>
            <p14:xfrm>
              <a:off x="12490710" y="6342652"/>
              <a:ext cx="360" cy="360"/>
            </p14:xfrm>
          </p:contentPart>
        </mc:Choice>
        <mc:Fallback>
          <p:pic>
            <p:nvPicPr>
              <p:cNvPr id="1029" name="Ink 1028">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p:cNvPicPr>
              <p:nvPr/>
            </p:nvPicPr>
            <p:blipFill>
              <a:blip r:embed="rId5"/>
              <a:stretch>
                <a:fillRect/>
              </a:stretch>
            </p:blipFill>
            <p:spPr>
              <a:xfrm>
                <a:off x="12481710" y="6333652"/>
                <a:ext cx="18000" cy="18000"/>
              </a:xfrm>
              <a:prstGeom prst="rect">
                <a:avLst/>
              </a:prstGeom>
            </p:spPr>
          </p:pic>
        </mc:Fallback>
      </mc:AlternateContent>
      <p:sp useBgFill="1">
        <p:nvSpPr>
          <p:cNvPr id="1030" name="Rectangle 1029">
            <a:extLst>
              <a:ext uri="{FF2B5EF4-FFF2-40B4-BE49-F238E27FC236}">
                <a16:creationId xmlns:a16="http://schemas.microsoft.com/office/drawing/2014/main" id="{23E547B5-89CF-4EC0-96DE-25771AED0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2" name="Rectangle 1031">
            <a:extLst>
              <a:ext uri="{FF2B5EF4-FFF2-40B4-BE49-F238E27FC236}">
                <a16:creationId xmlns:a16="http://schemas.microsoft.com/office/drawing/2014/main" id="{B3437C99-FC8E-4311-B48A-F0C4C329B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940161"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2DB3B4-3AF9-40F7-AA3D-F6F3393FA237}"/>
              </a:ext>
            </a:extLst>
          </p:cNvPr>
          <p:cNvSpPr>
            <a:spLocks noGrp="1"/>
          </p:cNvSpPr>
          <p:nvPr>
            <p:ph type="title"/>
          </p:nvPr>
        </p:nvSpPr>
        <p:spPr>
          <a:xfrm>
            <a:off x="272500" y="105021"/>
            <a:ext cx="4830300" cy="1660733"/>
          </a:xfrm>
        </p:spPr>
        <p:txBody>
          <a:bodyPr vert="horz" lIns="91440" tIns="45720" rIns="91440" bIns="45720" rtlCol="0" anchor="ctr">
            <a:normAutofit/>
          </a:bodyPr>
          <a:lstStyle/>
          <a:p>
            <a:pPr>
              <a:lnSpc>
                <a:spcPct val="100000"/>
              </a:lnSpc>
            </a:pPr>
            <a:r>
              <a:rPr lang="en-US" sz="1800" b="1" dirty="0"/>
              <a:t>PRIVATE TURN IN FINANCING FOR DEVELOPMENT &amp; CLIMATE FINANCE</a:t>
            </a:r>
          </a:p>
        </p:txBody>
      </p:sp>
      <p:sp>
        <p:nvSpPr>
          <p:cNvPr id="6" name="Title 2">
            <a:extLst>
              <a:ext uri="{FF2B5EF4-FFF2-40B4-BE49-F238E27FC236}">
                <a16:creationId xmlns:a16="http://schemas.microsoft.com/office/drawing/2014/main" id="{0B354FF8-4CD2-7DF4-19AB-B322DB799CB2}"/>
              </a:ext>
            </a:extLst>
          </p:cNvPr>
          <p:cNvSpPr txBox="1">
            <a:spLocks/>
          </p:cNvSpPr>
          <p:nvPr/>
        </p:nvSpPr>
        <p:spPr>
          <a:xfrm>
            <a:off x="310243" y="1817914"/>
            <a:ext cx="4616599" cy="4452791"/>
          </a:xfrm>
          <a:prstGeom prst="rect">
            <a:avLst/>
          </a:prstGeom>
        </p:spPr>
        <p:txBody>
          <a:bodyPr vert="horz" lIns="91440" tIns="45720" rIns="91440" bIns="45720" rtlCol="0">
            <a:noAutofit/>
          </a:bodyPr>
          <a:lstStyle>
            <a:lvl1pPr algn="l" defTabSz="914400" rtl="0" eaLnBrk="1" latinLnBrk="0" hangingPunct="1">
              <a:lnSpc>
                <a:spcPct val="110000"/>
              </a:lnSpc>
              <a:spcBef>
                <a:spcPct val="0"/>
              </a:spcBef>
              <a:buNone/>
              <a:defRPr sz="2800" kern="1200" cap="all" spc="600" baseline="0">
                <a:solidFill>
                  <a:schemeClr val="tx1">
                    <a:lumMod val="85000"/>
                    <a:lumOff val="15000"/>
                  </a:schemeClr>
                </a:solidFill>
                <a:latin typeface="+mj-lt"/>
                <a:ea typeface="Batang" panose="02030600000101010101" pitchFamily="18" charset="-127"/>
                <a:cs typeface="+mj-cs"/>
              </a:defRPr>
            </a:lvl1pPr>
          </a:lstStyle>
          <a:p>
            <a:pPr>
              <a:lnSpc>
                <a:spcPct val="90000"/>
              </a:lnSpc>
              <a:spcAft>
                <a:spcPts val="600"/>
              </a:spcAft>
            </a:pPr>
            <a:br>
              <a:rPr lang="en-US" sz="1800" b="1" cap="none" spc="50" dirty="0">
                <a:latin typeface="+mn-lt"/>
                <a:cs typeface="+mn-cs"/>
              </a:rPr>
            </a:br>
            <a:r>
              <a:rPr lang="en-US" sz="1800" b="1" cap="none" spc="50" dirty="0">
                <a:latin typeface="+mn-lt"/>
                <a:cs typeface="+mn-cs"/>
              </a:rPr>
              <a:t>Current policies and strategies of climate finance promoting market-led green transition and enabling wide-ranging structural reforms in host countries that can paradoxically constrain the fiscal, policy and regulatory space for countries to undertake nationally-owned just energy transitions.</a:t>
            </a:r>
          </a:p>
          <a:p>
            <a:pPr>
              <a:lnSpc>
                <a:spcPct val="90000"/>
              </a:lnSpc>
              <a:spcAft>
                <a:spcPts val="600"/>
              </a:spcAft>
            </a:pPr>
            <a:endParaRPr lang="en-US" sz="1800" b="1" cap="none" spc="50" dirty="0">
              <a:latin typeface="+mn-lt"/>
              <a:cs typeface="+mn-cs"/>
            </a:endParaRPr>
          </a:p>
          <a:p>
            <a:pPr>
              <a:lnSpc>
                <a:spcPct val="90000"/>
              </a:lnSpc>
              <a:spcAft>
                <a:spcPts val="600"/>
              </a:spcAft>
            </a:pPr>
            <a:endParaRPr lang="en-US" sz="1800" cap="none" spc="50" dirty="0">
              <a:latin typeface="+mn-lt"/>
              <a:cs typeface="+mn-cs"/>
            </a:endParaRPr>
          </a:p>
          <a:p>
            <a:pPr>
              <a:lnSpc>
                <a:spcPct val="90000"/>
              </a:lnSpc>
              <a:spcAft>
                <a:spcPts val="600"/>
              </a:spcAft>
            </a:pPr>
            <a:r>
              <a:rPr lang="en-US" sz="1800" cap="none" spc="50" dirty="0">
                <a:latin typeface="+mn-lt"/>
                <a:cs typeface="+mn-cs"/>
              </a:rPr>
              <a:t>They will have wider implications for developing countries beyond access to climate finance and can impact on local and national law and policymaking and host countries’ engagement in the broader global economy and international law.</a:t>
            </a:r>
            <a:endParaRPr lang="en-US" sz="1800" spc="50" dirty="0">
              <a:latin typeface="+mn-lt"/>
              <a:cs typeface="+mn-cs"/>
            </a:endParaRPr>
          </a:p>
        </p:txBody>
      </p:sp>
      <p:pic>
        <p:nvPicPr>
          <p:cNvPr id="1026" name="Picture 2" descr="A small windmill stands on a green field.">
            <a:extLst>
              <a:ext uri="{FF2B5EF4-FFF2-40B4-BE49-F238E27FC236}">
                <a16:creationId xmlns:a16="http://schemas.microsoft.com/office/drawing/2014/main" id="{4D260BD3-450F-2516-552B-B89545702C7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28134" r="16295" b="-1"/>
          <a:stretch>
            <a:fillRect/>
          </a:stretch>
        </p:blipFill>
        <p:spPr bwMode="auto">
          <a:xfrm>
            <a:off x="5251840" y="10"/>
            <a:ext cx="6940161" cy="6868876"/>
          </a:xfrm>
          <a:custGeom>
            <a:avLst/>
            <a:gdLst/>
            <a:ahLst/>
            <a:cxnLst/>
            <a:rect l="l" t="t" r="r" b="b"/>
            <a:pathLst>
              <a:path w="6940161" h="6857999">
                <a:moveTo>
                  <a:pt x="857190" y="0"/>
                </a:moveTo>
                <a:lnTo>
                  <a:pt x="6940161" y="0"/>
                </a:lnTo>
                <a:lnTo>
                  <a:pt x="6940161" y="6857999"/>
                </a:lnTo>
                <a:lnTo>
                  <a:pt x="496459" y="6857999"/>
                </a:lnTo>
                <a:lnTo>
                  <a:pt x="486507" y="6839466"/>
                </a:lnTo>
                <a:cubicBezTo>
                  <a:pt x="477389" y="6820641"/>
                  <a:pt x="471173" y="6801859"/>
                  <a:pt x="480078" y="6795812"/>
                </a:cubicBezTo>
                <a:cubicBezTo>
                  <a:pt x="475408" y="6761382"/>
                  <a:pt x="493736" y="6723009"/>
                  <a:pt x="482330" y="6676796"/>
                </a:cubicBezTo>
                <a:cubicBezTo>
                  <a:pt x="479519" y="6617030"/>
                  <a:pt x="476161" y="6634511"/>
                  <a:pt x="469648" y="6539722"/>
                </a:cubicBezTo>
                <a:cubicBezTo>
                  <a:pt x="459969" y="6498384"/>
                  <a:pt x="496382" y="6456575"/>
                  <a:pt x="477855" y="6433501"/>
                </a:cubicBezTo>
                <a:cubicBezTo>
                  <a:pt x="464018" y="6378655"/>
                  <a:pt x="442310" y="6325849"/>
                  <a:pt x="414008" y="6271586"/>
                </a:cubicBezTo>
                <a:cubicBezTo>
                  <a:pt x="378091" y="6226697"/>
                  <a:pt x="377466" y="6140798"/>
                  <a:pt x="299660" y="6080454"/>
                </a:cubicBezTo>
                <a:cubicBezTo>
                  <a:pt x="268606" y="6014324"/>
                  <a:pt x="244498" y="5964143"/>
                  <a:pt x="221239" y="5913249"/>
                </a:cubicBezTo>
                <a:cubicBezTo>
                  <a:pt x="210139" y="5897439"/>
                  <a:pt x="175369" y="5809427"/>
                  <a:pt x="160103" y="5775094"/>
                </a:cubicBezTo>
                <a:cubicBezTo>
                  <a:pt x="87298" y="5686529"/>
                  <a:pt x="103897" y="5672717"/>
                  <a:pt x="87873" y="5573809"/>
                </a:cubicBezTo>
                <a:cubicBezTo>
                  <a:pt x="76224" y="5541231"/>
                  <a:pt x="76748" y="5525076"/>
                  <a:pt x="57933" y="5490695"/>
                </a:cubicBezTo>
                <a:lnTo>
                  <a:pt x="30889" y="5398377"/>
                </a:lnTo>
                <a:lnTo>
                  <a:pt x="34140" y="5390971"/>
                </a:lnTo>
                <a:lnTo>
                  <a:pt x="35928" y="5390229"/>
                </a:lnTo>
                <a:lnTo>
                  <a:pt x="16968" y="5309266"/>
                </a:lnTo>
                <a:cubicBezTo>
                  <a:pt x="13970" y="5303642"/>
                  <a:pt x="-917" y="5289094"/>
                  <a:pt x="2490" y="5276920"/>
                </a:cubicBezTo>
                <a:lnTo>
                  <a:pt x="24907" y="5208159"/>
                </a:lnTo>
                <a:lnTo>
                  <a:pt x="31839" y="5162682"/>
                </a:lnTo>
                <a:cubicBezTo>
                  <a:pt x="28501" y="5155528"/>
                  <a:pt x="24609" y="5048935"/>
                  <a:pt x="18796" y="5043371"/>
                </a:cubicBezTo>
                <a:cubicBezTo>
                  <a:pt x="54584" y="4976689"/>
                  <a:pt x="5001" y="4985095"/>
                  <a:pt x="14358" y="4908985"/>
                </a:cubicBezTo>
                <a:cubicBezTo>
                  <a:pt x="17201" y="4816358"/>
                  <a:pt x="5675" y="4749418"/>
                  <a:pt x="4769" y="4643799"/>
                </a:cubicBezTo>
                <a:cubicBezTo>
                  <a:pt x="4111" y="4581455"/>
                  <a:pt x="-7137" y="4509050"/>
                  <a:pt x="7402" y="4395547"/>
                </a:cubicBezTo>
                <a:cubicBezTo>
                  <a:pt x="11591" y="4330720"/>
                  <a:pt x="28535" y="4313913"/>
                  <a:pt x="23462" y="4274064"/>
                </a:cubicBezTo>
                <a:cubicBezTo>
                  <a:pt x="22995" y="4245538"/>
                  <a:pt x="22530" y="4217012"/>
                  <a:pt x="22063" y="4188486"/>
                </a:cubicBezTo>
                <a:lnTo>
                  <a:pt x="24672" y="4170100"/>
                </a:lnTo>
                <a:lnTo>
                  <a:pt x="34973" y="4166123"/>
                </a:lnTo>
                <a:lnTo>
                  <a:pt x="26424" y="4120096"/>
                </a:lnTo>
                <a:cubicBezTo>
                  <a:pt x="28986" y="4109871"/>
                  <a:pt x="49338" y="4079429"/>
                  <a:pt x="47886" y="4066698"/>
                </a:cubicBezTo>
                <a:cubicBezTo>
                  <a:pt x="26522" y="4022850"/>
                  <a:pt x="34453" y="4030338"/>
                  <a:pt x="47327" y="3969172"/>
                </a:cubicBezTo>
                <a:cubicBezTo>
                  <a:pt x="40297" y="3948973"/>
                  <a:pt x="40044" y="3857354"/>
                  <a:pt x="53093" y="3844350"/>
                </a:cubicBezTo>
                <a:cubicBezTo>
                  <a:pt x="55739" y="3830819"/>
                  <a:pt x="50778" y="3815585"/>
                  <a:pt x="64866" y="3808459"/>
                </a:cubicBezTo>
                <a:cubicBezTo>
                  <a:pt x="81775" y="3797121"/>
                  <a:pt x="54599" y="3752382"/>
                  <a:pt x="74864" y="3757643"/>
                </a:cubicBezTo>
                <a:cubicBezTo>
                  <a:pt x="56224" y="3725828"/>
                  <a:pt x="74270" y="3660981"/>
                  <a:pt x="82640" y="3632606"/>
                </a:cubicBezTo>
                <a:cubicBezTo>
                  <a:pt x="85981" y="3582255"/>
                  <a:pt x="88778" y="3571708"/>
                  <a:pt x="89222" y="3534990"/>
                </a:cubicBezTo>
                <a:cubicBezTo>
                  <a:pt x="92019" y="3533125"/>
                  <a:pt x="80706" y="3481126"/>
                  <a:pt x="79835" y="3454133"/>
                </a:cubicBezTo>
                <a:cubicBezTo>
                  <a:pt x="78963" y="3427139"/>
                  <a:pt x="96173" y="3390611"/>
                  <a:pt x="83991" y="3373027"/>
                </a:cubicBezTo>
                <a:cubicBezTo>
                  <a:pt x="80767" y="3298527"/>
                  <a:pt x="69808" y="3290617"/>
                  <a:pt x="62958" y="3222737"/>
                </a:cubicBezTo>
                <a:cubicBezTo>
                  <a:pt x="59618" y="3146284"/>
                  <a:pt x="39695" y="3184007"/>
                  <a:pt x="49209" y="3118188"/>
                </a:cubicBezTo>
                <a:cubicBezTo>
                  <a:pt x="65221" y="3109217"/>
                  <a:pt x="85573" y="3024732"/>
                  <a:pt x="78480" y="3003808"/>
                </a:cubicBezTo>
                <a:cubicBezTo>
                  <a:pt x="78037" y="2966753"/>
                  <a:pt x="77812" y="2989870"/>
                  <a:pt x="77566" y="2944921"/>
                </a:cubicBezTo>
                <a:lnTo>
                  <a:pt x="94406" y="2877744"/>
                </a:lnTo>
                <a:cubicBezTo>
                  <a:pt x="87936" y="2880724"/>
                  <a:pt x="108480" y="2822146"/>
                  <a:pt x="108051" y="2807161"/>
                </a:cubicBezTo>
                <a:cubicBezTo>
                  <a:pt x="110507" y="2775643"/>
                  <a:pt x="80880" y="2769288"/>
                  <a:pt x="107377" y="2752347"/>
                </a:cubicBezTo>
                <a:lnTo>
                  <a:pt x="114975" y="2748299"/>
                </a:lnTo>
                <a:cubicBezTo>
                  <a:pt x="115205" y="2745962"/>
                  <a:pt x="115434" y="2743625"/>
                  <a:pt x="115663" y="2741288"/>
                </a:cubicBezTo>
                <a:cubicBezTo>
                  <a:pt x="115098" y="2737657"/>
                  <a:pt x="112995" y="2735847"/>
                  <a:pt x="107929" y="2737160"/>
                </a:cubicBezTo>
                <a:cubicBezTo>
                  <a:pt x="126569" y="2705347"/>
                  <a:pt x="119693" y="2699356"/>
                  <a:pt x="122707" y="2659631"/>
                </a:cubicBezTo>
                <a:cubicBezTo>
                  <a:pt x="135394" y="2612127"/>
                  <a:pt x="120483" y="2628594"/>
                  <a:pt x="145471" y="2573336"/>
                </a:cubicBezTo>
                <a:cubicBezTo>
                  <a:pt x="156086" y="2559732"/>
                  <a:pt x="170382" y="2541339"/>
                  <a:pt x="170626" y="2528057"/>
                </a:cubicBezTo>
                <a:lnTo>
                  <a:pt x="202713" y="2489594"/>
                </a:lnTo>
                <a:cubicBezTo>
                  <a:pt x="203853" y="2487774"/>
                  <a:pt x="204248" y="2473350"/>
                  <a:pt x="203650" y="2468303"/>
                </a:cubicBezTo>
                <a:lnTo>
                  <a:pt x="223316" y="2460480"/>
                </a:lnTo>
                <a:lnTo>
                  <a:pt x="215120" y="2423535"/>
                </a:lnTo>
                <a:lnTo>
                  <a:pt x="223455" y="2404394"/>
                </a:lnTo>
                <a:cubicBezTo>
                  <a:pt x="243490" y="2392610"/>
                  <a:pt x="229596" y="2347474"/>
                  <a:pt x="238853" y="2324643"/>
                </a:cubicBezTo>
                <a:cubicBezTo>
                  <a:pt x="239504" y="2297698"/>
                  <a:pt x="266477" y="2284202"/>
                  <a:pt x="272463" y="2255535"/>
                </a:cubicBezTo>
                <a:cubicBezTo>
                  <a:pt x="290597" y="2249648"/>
                  <a:pt x="306594" y="2207828"/>
                  <a:pt x="294092" y="2184679"/>
                </a:cubicBezTo>
                <a:lnTo>
                  <a:pt x="323221" y="2093132"/>
                </a:lnTo>
                <a:cubicBezTo>
                  <a:pt x="348282" y="2084587"/>
                  <a:pt x="366071" y="1985868"/>
                  <a:pt x="377324" y="1950235"/>
                </a:cubicBezTo>
                <a:cubicBezTo>
                  <a:pt x="397581" y="1920183"/>
                  <a:pt x="445208" y="1898905"/>
                  <a:pt x="457649" y="1861568"/>
                </a:cubicBezTo>
                <a:cubicBezTo>
                  <a:pt x="464664" y="1810687"/>
                  <a:pt x="447457" y="1869507"/>
                  <a:pt x="451972" y="1809499"/>
                </a:cubicBezTo>
                <a:cubicBezTo>
                  <a:pt x="450982" y="1754297"/>
                  <a:pt x="465413" y="1767680"/>
                  <a:pt x="474550" y="1693716"/>
                </a:cubicBezTo>
                <a:cubicBezTo>
                  <a:pt x="473258" y="1654244"/>
                  <a:pt x="481626" y="1627007"/>
                  <a:pt x="481301" y="1605195"/>
                </a:cubicBezTo>
                <a:cubicBezTo>
                  <a:pt x="490491" y="1568952"/>
                  <a:pt x="493569" y="1564518"/>
                  <a:pt x="497837" y="1516217"/>
                </a:cubicBezTo>
                <a:cubicBezTo>
                  <a:pt x="503639" y="1488452"/>
                  <a:pt x="534082" y="1457870"/>
                  <a:pt x="513281" y="1429841"/>
                </a:cubicBezTo>
                <a:cubicBezTo>
                  <a:pt x="527326" y="1412325"/>
                  <a:pt x="570430" y="1413592"/>
                  <a:pt x="550104" y="1380081"/>
                </a:cubicBezTo>
                <a:cubicBezTo>
                  <a:pt x="575583" y="1394128"/>
                  <a:pt x="551452" y="1335176"/>
                  <a:pt x="574526" y="1334891"/>
                </a:cubicBezTo>
                <a:cubicBezTo>
                  <a:pt x="593486" y="1336427"/>
                  <a:pt x="633157" y="1194568"/>
                  <a:pt x="638123" y="1185551"/>
                </a:cubicBezTo>
                <a:cubicBezTo>
                  <a:pt x="647468" y="1149210"/>
                  <a:pt x="657504" y="1148087"/>
                  <a:pt x="664747" y="1111168"/>
                </a:cubicBezTo>
                <a:cubicBezTo>
                  <a:pt x="679107" y="1057226"/>
                  <a:pt x="652121" y="1022543"/>
                  <a:pt x="664913" y="993353"/>
                </a:cubicBezTo>
                <a:cubicBezTo>
                  <a:pt x="684189" y="960214"/>
                  <a:pt x="707497" y="867450"/>
                  <a:pt x="721256" y="813953"/>
                </a:cubicBezTo>
                <a:cubicBezTo>
                  <a:pt x="734607" y="746430"/>
                  <a:pt x="738988" y="666470"/>
                  <a:pt x="745023" y="588218"/>
                </a:cubicBezTo>
                <a:cubicBezTo>
                  <a:pt x="735393" y="475380"/>
                  <a:pt x="719076" y="536119"/>
                  <a:pt x="725253" y="376479"/>
                </a:cubicBezTo>
                <a:lnTo>
                  <a:pt x="735457" y="280992"/>
                </a:lnTo>
                <a:cubicBezTo>
                  <a:pt x="735270" y="276227"/>
                  <a:pt x="742007" y="223140"/>
                  <a:pt x="741820" y="218374"/>
                </a:cubicBezTo>
                <a:lnTo>
                  <a:pt x="735299" y="188178"/>
                </a:lnTo>
                <a:lnTo>
                  <a:pt x="764938" y="152404"/>
                </a:lnTo>
                <a:cubicBezTo>
                  <a:pt x="776066" y="136342"/>
                  <a:pt x="783668" y="122048"/>
                  <a:pt x="802071" y="91810"/>
                </a:cubicBezTo>
                <a:lnTo>
                  <a:pt x="849585" y="3016"/>
                </a:lnTo>
                <a:close/>
              </a:path>
            </a:pathLst>
          </a:cu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71AF349A-5263-C6B2-FDF1-55789402B05F}"/>
              </a:ext>
            </a:extLst>
          </p:cNvPr>
          <p:cNvSpPr txBox="1"/>
          <p:nvPr/>
        </p:nvSpPr>
        <p:spPr>
          <a:xfrm>
            <a:off x="7739743" y="6270171"/>
            <a:ext cx="3755572" cy="307777"/>
          </a:xfrm>
          <a:prstGeom prst="rect">
            <a:avLst/>
          </a:prstGeom>
          <a:noFill/>
        </p:spPr>
        <p:txBody>
          <a:bodyPr wrap="square" rtlCol="0">
            <a:spAutoFit/>
          </a:bodyPr>
          <a:lstStyle/>
          <a:p>
            <a:pPr lvl="0" algn="r" eaLnBrk="0" fontAlgn="base" hangingPunct="0">
              <a:spcBef>
                <a:spcPct val="0"/>
              </a:spcBef>
              <a:spcAft>
                <a:spcPct val="0"/>
              </a:spcAft>
            </a:pPr>
            <a:r>
              <a:rPr lang="en-US" altLang="en-US" sz="1400" i="1" dirty="0">
                <a:latin typeface="Arial" panose="020B0604020202020204" pitchFamily="34" charset="0"/>
              </a:rPr>
              <a:t>Photo by </a:t>
            </a:r>
            <a:r>
              <a:rPr lang="en-US" altLang="en-US" sz="1400" i="1" dirty="0" err="1">
                <a:latin typeface="Arial" panose="020B0604020202020204" pitchFamily="34" charset="0"/>
                <a:hlinkClick r:id="rId7">
                  <a:extLst>
                    <a:ext uri="{A12FA001-AC4F-418D-AE19-62706E023703}">
                      <ahyp:hlinkClr xmlns:ahyp="http://schemas.microsoft.com/office/drawing/2018/hyperlinkcolor" val="tx"/>
                    </a:ext>
                  </a:extLst>
                </a:hlinkClick>
              </a:rPr>
              <a:t>aakashdhage</a:t>
            </a:r>
            <a:r>
              <a:rPr lang="en-US" altLang="en-US" sz="1400" i="1" dirty="0">
                <a:latin typeface="Arial" panose="020B0604020202020204" pitchFamily="34" charset="0"/>
                <a:hlinkClick r:id="rId7">
                  <a:extLst>
                    <a:ext uri="{A12FA001-AC4F-418D-AE19-62706E023703}">
                      <ahyp:hlinkClr xmlns:ahyp="http://schemas.microsoft.com/office/drawing/2018/hyperlinkcolor" val="tx"/>
                    </a:ext>
                  </a:extLst>
                </a:hlinkClick>
              </a:rPr>
              <a:t> on </a:t>
            </a:r>
            <a:r>
              <a:rPr lang="en-US" altLang="en-US" sz="1400" i="1" dirty="0" err="1">
                <a:latin typeface="Arial" panose="020B0604020202020204" pitchFamily="34" charset="0"/>
                <a:hlinkClick r:id="rId7">
                  <a:extLst>
                    <a:ext uri="{A12FA001-AC4F-418D-AE19-62706E023703}">
                      <ahyp:hlinkClr xmlns:ahyp="http://schemas.microsoft.com/office/drawing/2018/hyperlinkcolor" val="tx"/>
                    </a:ext>
                  </a:extLst>
                </a:hlinkClick>
              </a:rPr>
              <a:t>Unsplash</a:t>
            </a:r>
            <a:r>
              <a:rPr lang="en-US" altLang="en-US" sz="1400" i="1" dirty="0">
                <a:latin typeface="Arial" panose="020B0604020202020204" pitchFamily="34" charset="0"/>
                <a:hlinkClick r:id="rId7">
                  <a:extLst>
                    <a:ext uri="{A12FA001-AC4F-418D-AE19-62706E023703}">
                      <ahyp:hlinkClr xmlns:ahyp="http://schemas.microsoft.com/office/drawing/2018/hyperlinkcolor" val="tx"/>
                    </a:ext>
                  </a:extLst>
                </a:hlinkClick>
              </a:rPr>
              <a:t> </a:t>
            </a:r>
            <a:endParaRPr lang="en-US" altLang="en-US" sz="1400" i="1" dirty="0">
              <a:latin typeface="Arial" panose="020B0604020202020204" pitchFamily="34" charset="0"/>
            </a:endParaRPr>
          </a:p>
        </p:txBody>
      </p:sp>
    </p:spTree>
    <p:extLst>
      <p:ext uri="{BB962C8B-B14F-4D97-AF65-F5344CB8AC3E}">
        <p14:creationId xmlns:p14="http://schemas.microsoft.com/office/powerpoint/2010/main" val="744126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id="{DEB2E8C4-C3E7-4048-A43D-9859510CFA9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mc:AlternateContent xmlns:mc="http://schemas.openxmlformats.org/markup-compatibility/2006" xmlns:p14="http://schemas.microsoft.com/office/powerpoint/2010/main">
        <mc:Choice Requires="p14">
          <p:contentPart p14:bwMode="auto" r:id="rId4">
            <p14:nvContentPartPr>
              <p14:cNvPr id="35" name="Ink 34">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14:cNvPr>
              <p14:cNvContentPartPr>
                <a14:cpLocks xmlns:a14="http://schemas.microsoft.com/office/drawing/2010/main" noGrp="1" noRot="1" noChangeAspect="1" noMove="1" noResize="1" noEditPoints="1" noAdjustHandles="1" noChangeArrowheads="1" noChangeShapeType="1"/>
              </p14:cNvContentPartPr>
              <p14:nvPr>
                <p:extLst>
                  <p:ext uri="{386F3935-93C4-4BCD-93E2-E3B085C9AB24}">
                    <p16:designElem xmlns:p16="http://schemas.microsoft.com/office/powerpoint/2015/main" val="1"/>
                  </p:ext>
                </p:extLst>
              </p14:nvPr>
            </p14:nvContentPartPr>
            <p14:xfrm>
              <a:off x="12490710" y="6342652"/>
              <a:ext cx="360" cy="360"/>
            </p14:xfrm>
          </p:contentPart>
        </mc:Choice>
        <mc:Fallback xmlns="">
          <p:pic>
            <p:nvPicPr>
              <p:cNvPr id="35" name="Ink 34">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p:cNvPicPr>
              <p:nvPr/>
            </p:nvPicPr>
            <p:blipFill>
              <a:blip r:embed="rId5"/>
              <a:stretch>
                <a:fillRect/>
              </a:stretch>
            </p:blipFill>
            <p:spPr>
              <a:xfrm>
                <a:off x="12481710" y="6333652"/>
                <a:ext cx="18000" cy="18000"/>
              </a:xfrm>
              <a:prstGeom prst="rect">
                <a:avLst/>
              </a:prstGeom>
            </p:spPr>
          </p:pic>
        </mc:Fallback>
      </mc:AlternateContent>
      <p:sp useBgFill="1">
        <p:nvSpPr>
          <p:cNvPr id="36" name="Rectangle 35">
            <a:extLst>
              <a:ext uri="{FF2B5EF4-FFF2-40B4-BE49-F238E27FC236}">
                <a16:creationId xmlns:a16="http://schemas.microsoft.com/office/drawing/2014/main" id="{13EFA6C3-82DC-4131-9929-2523E6FD0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Shape 36">
            <a:extLst>
              <a:ext uri="{FF2B5EF4-FFF2-40B4-BE49-F238E27FC236}">
                <a16:creationId xmlns:a16="http://schemas.microsoft.com/office/drawing/2014/main" id="{AEC9469E-14CA-4358-BABC-CBF836A614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869680" cy="767978"/>
          </a:xfrm>
          <a:custGeom>
            <a:avLst/>
            <a:gdLst>
              <a:gd name="connsiteX0" fmla="*/ 0 w 10753706"/>
              <a:gd name="connsiteY0" fmla="*/ 0 h 1027260"/>
              <a:gd name="connsiteX1" fmla="*/ 10753706 w 10753706"/>
              <a:gd name="connsiteY1" fmla="*/ 0 h 1027260"/>
              <a:gd name="connsiteX2" fmla="*/ 10748809 w 10753706"/>
              <a:gd name="connsiteY2" fmla="*/ 2522 h 1027260"/>
              <a:gd name="connsiteX3" fmla="*/ 10725330 w 10753706"/>
              <a:gd name="connsiteY3" fmla="*/ 11977 h 1027260"/>
              <a:gd name="connsiteX4" fmla="*/ 10615423 w 10753706"/>
              <a:gd name="connsiteY4" fmla="*/ 52967 h 1027260"/>
              <a:gd name="connsiteX5" fmla="*/ 10533936 w 10753706"/>
              <a:gd name="connsiteY5" fmla="*/ 53095 h 1027260"/>
              <a:gd name="connsiteX6" fmla="*/ 10466876 w 10753706"/>
              <a:gd name="connsiteY6" fmla="*/ 45180 h 1027260"/>
              <a:gd name="connsiteX7" fmla="*/ 10355090 w 10753706"/>
              <a:gd name="connsiteY7" fmla="*/ 89741 h 1027260"/>
              <a:gd name="connsiteX8" fmla="*/ 10087145 w 10753706"/>
              <a:gd name="connsiteY8" fmla="*/ 66115 h 1027260"/>
              <a:gd name="connsiteX9" fmla="*/ 10015902 w 10753706"/>
              <a:gd name="connsiteY9" fmla="*/ 76178 h 1027260"/>
              <a:gd name="connsiteX10" fmla="*/ 9806005 w 10753706"/>
              <a:gd name="connsiteY10" fmla="*/ 102435 h 1027260"/>
              <a:gd name="connsiteX11" fmla="*/ 9602583 w 10753706"/>
              <a:gd name="connsiteY11" fmla="*/ 179170 h 1027260"/>
              <a:gd name="connsiteX12" fmla="*/ 9469719 w 10753706"/>
              <a:gd name="connsiteY12" fmla="*/ 174721 h 1027260"/>
              <a:gd name="connsiteX13" fmla="*/ 9408692 w 10753706"/>
              <a:gd name="connsiteY13" fmla="*/ 189513 h 1027260"/>
              <a:gd name="connsiteX14" fmla="*/ 9364151 w 10753706"/>
              <a:gd name="connsiteY14" fmla="*/ 194072 h 1027260"/>
              <a:gd name="connsiteX15" fmla="*/ 9337751 w 10753706"/>
              <a:gd name="connsiteY15" fmla="*/ 197579 h 1027260"/>
              <a:gd name="connsiteX16" fmla="*/ 9297166 w 10753706"/>
              <a:gd name="connsiteY16" fmla="*/ 216558 h 1027260"/>
              <a:gd name="connsiteX17" fmla="*/ 9123859 w 10753706"/>
              <a:gd name="connsiteY17" fmla="*/ 237356 h 1027260"/>
              <a:gd name="connsiteX18" fmla="*/ 8950741 w 10753706"/>
              <a:gd name="connsiteY18" fmla="*/ 238020 h 1027260"/>
              <a:gd name="connsiteX19" fmla="*/ 8718236 w 10753706"/>
              <a:gd name="connsiteY19" fmla="*/ 303148 h 1027260"/>
              <a:gd name="connsiteX20" fmla="*/ 8694011 w 10753706"/>
              <a:gd name="connsiteY20" fmla="*/ 308812 h 1027260"/>
              <a:gd name="connsiteX21" fmla="*/ 8611976 w 10753706"/>
              <a:gd name="connsiteY21" fmla="*/ 324819 h 1027260"/>
              <a:gd name="connsiteX22" fmla="*/ 8562074 w 10753706"/>
              <a:gd name="connsiteY22" fmla="*/ 337971 h 1027260"/>
              <a:gd name="connsiteX23" fmla="*/ 8501724 w 10753706"/>
              <a:gd name="connsiteY23" fmla="*/ 360865 h 1027260"/>
              <a:gd name="connsiteX24" fmla="*/ 8504489 w 10753706"/>
              <a:gd name="connsiteY24" fmla="*/ 364790 h 1027260"/>
              <a:gd name="connsiteX25" fmla="*/ 8492774 w 10753706"/>
              <a:gd name="connsiteY25" fmla="*/ 366181 h 1027260"/>
              <a:gd name="connsiteX26" fmla="*/ 8466405 w 10753706"/>
              <a:gd name="connsiteY26" fmla="*/ 368724 h 1027260"/>
              <a:gd name="connsiteX27" fmla="*/ 8427069 w 10753706"/>
              <a:gd name="connsiteY27" fmla="*/ 387211 h 1027260"/>
              <a:gd name="connsiteX28" fmla="*/ 8387766 w 10753706"/>
              <a:gd name="connsiteY28" fmla="*/ 377161 h 1027260"/>
              <a:gd name="connsiteX29" fmla="*/ 8315874 w 10753706"/>
              <a:gd name="connsiteY29" fmla="*/ 395527 h 1027260"/>
              <a:gd name="connsiteX30" fmla="*/ 8274474 w 10753706"/>
              <a:gd name="connsiteY30" fmla="*/ 405112 h 1027260"/>
              <a:gd name="connsiteX31" fmla="*/ 8234664 w 10753706"/>
              <a:gd name="connsiteY31" fmla="*/ 410219 h 1027260"/>
              <a:gd name="connsiteX32" fmla="*/ 8211268 w 10753706"/>
              <a:gd name="connsiteY32" fmla="*/ 416791 h 1027260"/>
              <a:gd name="connsiteX33" fmla="*/ 8188615 w 10753706"/>
              <a:gd name="connsiteY33" fmla="*/ 421755 h 1027260"/>
              <a:gd name="connsiteX34" fmla="*/ 8179981 w 10753706"/>
              <a:gd name="connsiteY34" fmla="*/ 420402 h 1027260"/>
              <a:gd name="connsiteX35" fmla="*/ 8179307 w 10753706"/>
              <a:gd name="connsiteY35" fmla="*/ 422516 h 1027260"/>
              <a:gd name="connsiteX36" fmla="*/ 8147929 w 10753706"/>
              <a:gd name="connsiteY36" fmla="*/ 450302 h 1027260"/>
              <a:gd name="connsiteX37" fmla="*/ 8089136 w 10753706"/>
              <a:gd name="connsiteY37" fmla="*/ 465283 h 1027260"/>
              <a:gd name="connsiteX38" fmla="*/ 8049973 w 10753706"/>
              <a:gd name="connsiteY38" fmla="*/ 454121 h 1027260"/>
              <a:gd name="connsiteX39" fmla="*/ 7965913 w 10753706"/>
              <a:gd name="connsiteY39" fmla="*/ 464415 h 1027260"/>
              <a:gd name="connsiteX40" fmla="*/ 7945093 w 10753706"/>
              <a:gd name="connsiteY40" fmla="*/ 464798 h 1027260"/>
              <a:gd name="connsiteX41" fmla="*/ 7935335 w 10753706"/>
              <a:gd name="connsiteY41" fmla="*/ 462442 h 1027260"/>
              <a:gd name="connsiteX42" fmla="*/ 7904779 w 10753706"/>
              <a:gd name="connsiteY42" fmla="*/ 471429 h 1027260"/>
              <a:gd name="connsiteX43" fmla="*/ 7855604 w 10753706"/>
              <a:gd name="connsiteY43" fmla="*/ 480199 h 1027260"/>
              <a:gd name="connsiteX44" fmla="*/ 7832630 w 10753706"/>
              <a:gd name="connsiteY44" fmla="*/ 485371 h 1027260"/>
              <a:gd name="connsiteX45" fmla="*/ 7812438 w 10753706"/>
              <a:gd name="connsiteY45" fmla="*/ 485391 h 1027260"/>
              <a:gd name="connsiteX46" fmla="*/ 7701399 w 10753706"/>
              <a:gd name="connsiteY46" fmla="*/ 495197 h 1027260"/>
              <a:gd name="connsiteX47" fmla="*/ 7674778 w 10753706"/>
              <a:gd name="connsiteY47" fmla="*/ 494723 h 1027260"/>
              <a:gd name="connsiteX48" fmla="*/ 7660445 w 10753706"/>
              <a:gd name="connsiteY48" fmla="*/ 490194 h 1027260"/>
              <a:gd name="connsiteX49" fmla="*/ 7651781 w 10753706"/>
              <a:gd name="connsiteY49" fmla="*/ 493084 h 1027260"/>
              <a:gd name="connsiteX50" fmla="*/ 7584807 w 10753706"/>
              <a:gd name="connsiteY50" fmla="*/ 499490 h 1027260"/>
              <a:gd name="connsiteX51" fmla="*/ 7541324 w 10753706"/>
              <a:gd name="connsiteY51" fmla="*/ 504184 h 1027260"/>
              <a:gd name="connsiteX52" fmla="*/ 7541756 w 10753706"/>
              <a:gd name="connsiteY52" fmla="*/ 512184 h 1027260"/>
              <a:gd name="connsiteX53" fmla="*/ 7503906 w 10753706"/>
              <a:gd name="connsiteY53" fmla="*/ 518551 h 1027260"/>
              <a:gd name="connsiteX54" fmla="*/ 7460411 w 10753706"/>
              <a:gd name="connsiteY54" fmla="*/ 517415 h 1027260"/>
              <a:gd name="connsiteX55" fmla="*/ 7460116 w 10753706"/>
              <a:gd name="connsiteY55" fmla="*/ 517548 h 1027260"/>
              <a:gd name="connsiteX56" fmla="*/ 7297810 w 10753706"/>
              <a:gd name="connsiteY56" fmla="*/ 563947 h 1027260"/>
              <a:gd name="connsiteX57" fmla="*/ 6946388 w 10753706"/>
              <a:gd name="connsiteY57" fmla="*/ 665244 h 1027260"/>
              <a:gd name="connsiteX58" fmla="*/ 6741704 w 10753706"/>
              <a:gd name="connsiteY58" fmla="*/ 679365 h 1027260"/>
              <a:gd name="connsiteX59" fmla="*/ 6624680 w 10753706"/>
              <a:gd name="connsiteY59" fmla="*/ 677674 h 1027260"/>
              <a:gd name="connsiteX60" fmla="*/ 6605700 w 10753706"/>
              <a:gd name="connsiteY60" fmla="*/ 683566 h 1027260"/>
              <a:gd name="connsiteX61" fmla="*/ 6576922 w 10753706"/>
              <a:gd name="connsiteY61" fmla="*/ 683030 h 1027260"/>
              <a:gd name="connsiteX62" fmla="*/ 6405123 w 10753706"/>
              <a:gd name="connsiteY62" fmla="*/ 721946 h 1027260"/>
              <a:gd name="connsiteX63" fmla="*/ 6368938 w 10753706"/>
              <a:gd name="connsiteY63" fmla="*/ 717341 h 1027260"/>
              <a:gd name="connsiteX64" fmla="*/ 6295102 w 10753706"/>
              <a:gd name="connsiteY64" fmla="*/ 729508 h 1027260"/>
              <a:gd name="connsiteX65" fmla="*/ 6202084 w 10753706"/>
              <a:gd name="connsiteY65" fmla="*/ 767091 h 1027260"/>
              <a:gd name="connsiteX66" fmla="*/ 6067157 w 10753706"/>
              <a:gd name="connsiteY66" fmla="*/ 790339 h 1027260"/>
              <a:gd name="connsiteX67" fmla="*/ 6061443 w 10753706"/>
              <a:gd name="connsiteY67" fmla="*/ 796151 h 1027260"/>
              <a:gd name="connsiteX68" fmla="*/ 6051406 w 10753706"/>
              <a:gd name="connsiteY68" fmla="*/ 800684 h 1027260"/>
              <a:gd name="connsiteX69" fmla="*/ 6049097 w 10753706"/>
              <a:gd name="connsiteY69" fmla="*/ 800636 h 1027260"/>
              <a:gd name="connsiteX70" fmla="*/ 6034222 w 10753706"/>
              <a:gd name="connsiteY70" fmla="*/ 804110 h 1027260"/>
              <a:gd name="connsiteX71" fmla="*/ 6033121 w 10753706"/>
              <a:gd name="connsiteY71" fmla="*/ 806078 h 1027260"/>
              <a:gd name="connsiteX72" fmla="*/ 6023593 w 10753706"/>
              <a:gd name="connsiteY72" fmla="*/ 808842 h 1027260"/>
              <a:gd name="connsiteX73" fmla="*/ 6006639 w 10753706"/>
              <a:gd name="connsiteY73" fmla="*/ 815304 h 1027260"/>
              <a:gd name="connsiteX74" fmla="*/ 6001762 w 10753706"/>
              <a:gd name="connsiteY74" fmla="*/ 815557 h 1027260"/>
              <a:gd name="connsiteX75" fmla="*/ 5973534 w 10753706"/>
              <a:gd name="connsiteY75" fmla="*/ 823815 h 1027260"/>
              <a:gd name="connsiteX76" fmla="*/ 5972336 w 10753706"/>
              <a:gd name="connsiteY76" fmla="*/ 823476 h 1027260"/>
              <a:gd name="connsiteX77" fmla="*/ 5960841 w 10753706"/>
              <a:gd name="connsiteY77" fmla="*/ 823819 h 1027260"/>
              <a:gd name="connsiteX78" fmla="*/ 5940719 w 10753706"/>
              <a:gd name="connsiteY78" fmla="*/ 825514 h 1027260"/>
              <a:gd name="connsiteX79" fmla="*/ 5884298 w 10753706"/>
              <a:gd name="connsiteY79" fmla="*/ 823806 h 1027260"/>
              <a:gd name="connsiteX80" fmla="*/ 5854779 w 10753706"/>
              <a:gd name="connsiteY80" fmla="*/ 832365 h 1027260"/>
              <a:gd name="connsiteX81" fmla="*/ 5848382 w 10753706"/>
              <a:gd name="connsiteY81" fmla="*/ 833844 h 1027260"/>
              <a:gd name="connsiteX82" fmla="*/ 5848066 w 10753706"/>
              <a:gd name="connsiteY82" fmla="*/ 833772 h 1027260"/>
              <a:gd name="connsiteX83" fmla="*/ 5840944 w 10753706"/>
              <a:gd name="connsiteY83" fmla="*/ 835132 h 1027260"/>
              <a:gd name="connsiteX84" fmla="*/ 5836719 w 10753706"/>
              <a:gd name="connsiteY84" fmla="*/ 836539 h 1027260"/>
              <a:gd name="connsiteX85" fmla="*/ 5824311 w 10753706"/>
              <a:gd name="connsiteY85" fmla="*/ 839408 h 1027260"/>
              <a:gd name="connsiteX86" fmla="*/ 5818788 w 10753706"/>
              <a:gd name="connsiteY86" fmla="*/ 839727 h 1027260"/>
              <a:gd name="connsiteX87" fmla="*/ 5763953 w 10753706"/>
              <a:gd name="connsiteY87" fmla="*/ 834282 h 1027260"/>
              <a:gd name="connsiteX88" fmla="*/ 5667748 w 10753706"/>
              <a:gd name="connsiteY88" fmla="*/ 840211 h 1027260"/>
              <a:gd name="connsiteX89" fmla="*/ 5573108 w 10753706"/>
              <a:gd name="connsiteY89" fmla="*/ 847611 h 1027260"/>
              <a:gd name="connsiteX90" fmla="*/ 5539137 w 10753706"/>
              <a:gd name="connsiteY90" fmla="*/ 851033 h 1027260"/>
              <a:gd name="connsiteX91" fmla="*/ 5510651 w 10753706"/>
              <a:gd name="connsiteY91" fmla="*/ 844215 h 1027260"/>
              <a:gd name="connsiteX92" fmla="*/ 5457331 w 10753706"/>
              <a:gd name="connsiteY92" fmla="*/ 839159 h 1027260"/>
              <a:gd name="connsiteX93" fmla="*/ 5410613 w 10753706"/>
              <a:gd name="connsiteY93" fmla="*/ 834358 h 1027260"/>
              <a:gd name="connsiteX94" fmla="*/ 5370040 w 10753706"/>
              <a:gd name="connsiteY94" fmla="*/ 862127 h 1027260"/>
              <a:gd name="connsiteX95" fmla="*/ 5318778 w 10753706"/>
              <a:gd name="connsiteY95" fmla="*/ 855310 h 1027260"/>
              <a:gd name="connsiteX96" fmla="*/ 5298645 w 10753706"/>
              <a:gd name="connsiteY96" fmla="*/ 855171 h 1027260"/>
              <a:gd name="connsiteX97" fmla="*/ 5253828 w 10753706"/>
              <a:gd name="connsiteY97" fmla="*/ 859670 h 1027260"/>
              <a:gd name="connsiteX98" fmla="*/ 5216955 w 10753706"/>
              <a:gd name="connsiteY98" fmla="*/ 866245 h 1027260"/>
              <a:gd name="connsiteX99" fmla="*/ 5214344 w 10753706"/>
              <a:gd name="connsiteY99" fmla="*/ 868102 h 1027260"/>
              <a:gd name="connsiteX100" fmla="*/ 5195561 w 10753706"/>
              <a:gd name="connsiteY100" fmla="*/ 869949 h 1027260"/>
              <a:gd name="connsiteX101" fmla="*/ 5182555 w 10753706"/>
              <a:gd name="connsiteY101" fmla="*/ 873542 h 1027260"/>
              <a:gd name="connsiteX102" fmla="*/ 5172552 w 10753706"/>
              <a:gd name="connsiteY102" fmla="*/ 878801 h 1027260"/>
              <a:gd name="connsiteX103" fmla="*/ 5027993 w 10753706"/>
              <a:gd name="connsiteY103" fmla="*/ 889666 h 1027260"/>
              <a:gd name="connsiteX104" fmla="*/ 4939844 w 10753706"/>
              <a:gd name="connsiteY104" fmla="*/ 934802 h 1027260"/>
              <a:gd name="connsiteX105" fmla="*/ 4792576 w 10753706"/>
              <a:gd name="connsiteY105" fmla="*/ 934820 h 1027260"/>
              <a:gd name="connsiteX106" fmla="*/ 4602423 w 10753706"/>
              <a:gd name="connsiteY106" fmla="*/ 958063 h 1027260"/>
              <a:gd name="connsiteX107" fmla="*/ 4290656 w 10753706"/>
              <a:gd name="connsiteY107" fmla="*/ 969152 h 1027260"/>
              <a:gd name="connsiteX108" fmla="*/ 3952334 w 10753706"/>
              <a:gd name="connsiteY108" fmla="*/ 954043 h 1027260"/>
              <a:gd name="connsiteX109" fmla="*/ 3858560 w 10753706"/>
              <a:gd name="connsiteY109" fmla="*/ 948781 h 1027260"/>
              <a:gd name="connsiteX110" fmla="*/ 3846597 w 10753706"/>
              <a:gd name="connsiteY110" fmla="*/ 948382 h 1027260"/>
              <a:gd name="connsiteX111" fmla="*/ 3736044 w 10753706"/>
              <a:gd name="connsiteY111" fmla="*/ 947759 h 1027260"/>
              <a:gd name="connsiteX112" fmla="*/ 3713136 w 10753706"/>
              <a:gd name="connsiteY112" fmla="*/ 946963 h 1027260"/>
              <a:gd name="connsiteX113" fmla="*/ 3695939 w 10753706"/>
              <a:gd name="connsiteY113" fmla="*/ 943639 h 1027260"/>
              <a:gd name="connsiteX114" fmla="*/ 3694125 w 10753706"/>
              <a:gd name="connsiteY114" fmla="*/ 940567 h 1027260"/>
              <a:gd name="connsiteX115" fmla="*/ 3681925 w 10753706"/>
              <a:gd name="connsiteY115" fmla="*/ 939706 h 1027260"/>
              <a:gd name="connsiteX116" fmla="*/ 3679204 w 10753706"/>
              <a:gd name="connsiteY116" fmla="*/ 938926 h 1027260"/>
              <a:gd name="connsiteX117" fmla="*/ 3615656 w 10753706"/>
              <a:gd name="connsiteY117" fmla="*/ 940320 h 1027260"/>
              <a:gd name="connsiteX118" fmla="*/ 3567983 w 10753706"/>
              <a:gd name="connsiteY118" fmla="*/ 935596 h 1027260"/>
              <a:gd name="connsiteX119" fmla="*/ 3422423 w 10753706"/>
              <a:gd name="connsiteY119" fmla="*/ 932129 h 1027260"/>
              <a:gd name="connsiteX120" fmla="*/ 3310925 w 10753706"/>
              <a:gd name="connsiteY120" fmla="*/ 911072 h 1027260"/>
              <a:gd name="connsiteX121" fmla="*/ 3139421 w 10753706"/>
              <a:gd name="connsiteY121" fmla="*/ 934151 h 1027260"/>
              <a:gd name="connsiteX122" fmla="*/ 2996922 w 10753706"/>
              <a:gd name="connsiteY122" fmla="*/ 927537 h 1027260"/>
              <a:gd name="connsiteX123" fmla="*/ 2982785 w 10753706"/>
              <a:gd name="connsiteY123" fmla="*/ 931453 h 1027260"/>
              <a:gd name="connsiteX124" fmla="*/ 2967478 w 10753706"/>
              <a:gd name="connsiteY124" fmla="*/ 933397 h 1027260"/>
              <a:gd name="connsiteX125" fmla="*/ 2948552 w 10753706"/>
              <a:gd name="connsiteY125" fmla="*/ 932961 h 1027260"/>
              <a:gd name="connsiteX126" fmla="*/ 2944404 w 10753706"/>
              <a:gd name="connsiteY126" fmla="*/ 934452 h 1027260"/>
              <a:gd name="connsiteX127" fmla="*/ 2908608 w 10753706"/>
              <a:gd name="connsiteY127" fmla="*/ 937205 h 1027260"/>
              <a:gd name="connsiteX128" fmla="*/ 2904443 w 10753706"/>
              <a:gd name="connsiteY128" fmla="*/ 936455 h 1027260"/>
              <a:gd name="connsiteX129" fmla="*/ 2868935 w 10753706"/>
              <a:gd name="connsiteY129" fmla="*/ 938022 h 1027260"/>
              <a:gd name="connsiteX130" fmla="*/ 2868586 w 10753706"/>
              <a:gd name="connsiteY130" fmla="*/ 937487 h 1027260"/>
              <a:gd name="connsiteX131" fmla="*/ 2859191 w 10753706"/>
              <a:gd name="connsiteY131" fmla="*/ 935503 h 1027260"/>
              <a:gd name="connsiteX132" fmla="*/ 2840915 w 10753706"/>
              <a:gd name="connsiteY132" fmla="*/ 932977 h 1027260"/>
              <a:gd name="connsiteX133" fmla="*/ 2763509 w 10753706"/>
              <a:gd name="connsiteY133" fmla="*/ 921850 h 1027260"/>
              <a:gd name="connsiteX134" fmla="*/ 2756121 w 10753706"/>
              <a:gd name="connsiteY134" fmla="*/ 921864 h 1027260"/>
              <a:gd name="connsiteX135" fmla="*/ 2755998 w 10753706"/>
              <a:gd name="connsiteY135" fmla="*/ 921739 h 1027260"/>
              <a:gd name="connsiteX136" fmla="*/ 2748255 w 10753706"/>
              <a:gd name="connsiteY136" fmla="*/ 921505 h 1027260"/>
              <a:gd name="connsiteX137" fmla="*/ 2694601 w 10753706"/>
              <a:gd name="connsiteY137" fmla="*/ 915575 h 1027260"/>
              <a:gd name="connsiteX138" fmla="*/ 2635357 w 10753706"/>
              <a:gd name="connsiteY138" fmla="*/ 910976 h 1027260"/>
              <a:gd name="connsiteX139" fmla="*/ 2601047 w 10753706"/>
              <a:gd name="connsiteY139" fmla="*/ 910263 h 1027260"/>
              <a:gd name="connsiteX140" fmla="*/ 2507482 w 10753706"/>
              <a:gd name="connsiteY140" fmla="*/ 906211 h 1027260"/>
              <a:gd name="connsiteX141" fmla="*/ 2413884 w 10753706"/>
              <a:gd name="connsiteY141" fmla="*/ 900545 h 1027260"/>
              <a:gd name="connsiteX142" fmla="*/ 2368912 w 10753706"/>
              <a:gd name="connsiteY142" fmla="*/ 888755 h 1027260"/>
              <a:gd name="connsiteX143" fmla="*/ 2349490 w 10753706"/>
              <a:gd name="connsiteY143" fmla="*/ 889719 h 1027260"/>
              <a:gd name="connsiteX144" fmla="*/ 2344290 w 10753706"/>
              <a:gd name="connsiteY144" fmla="*/ 890584 h 1027260"/>
              <a:gd name="connsiteX145" fmla="*/ 2336488 w 10753706"/>
              <a:gd name="connsiteY145" fmla="*/ 891058 h 1027260"/>
              <a:gd name="connsiteX146" fmla="*/ 2329015 w 10753706"/>
              <a:gd name="connsiteY146" fmla="*/ 891627 h 1027260"/>
              <a:gd name="connsiteX147" fmla="*/ 2293898 w 10753706"/>
              <a:gd name="connsiteY147" fmla="*/ 896431 h 1027260"/>
              <a:gd name="connsiteX148" fmla="*/ 2243927 w 10753706"/>
              <a:gd name="connsiteY148" fmla="*/ 888076 h 1027260"/>
              <a:gd name="connsiteX149" fmla="*/ 2223920 w 10753706"/>
              <a:gd name="connsiteY149" fmla="*/ 887331 h 1027260"/>
              <a:gd name="connsiteX150" fmla="*/ 2213081 w 10753706"/>
              <a:gd name="connsiteY150" fmla="*/ 886302 h 1027260"/>
              <a:gd name="connsiteX151" fmla="*/ 2212307 w 10753706"/>
              <a:gd name="connsiteY151" fmla="*/ 885829 h 1027260"/>
              <a:gd name="connsiteX152" fmla="*/ 2152321 w 10753706"/>
              <a:gd name="connsiteY152" fmla="*/ 894418 h 1027260"/>
              <a:gd name="connsiteX153" fmla="*/ 2140985 w 10753706"/>
              <a:gd name="connsiteY153" fmla="*/ 895968 h 1027260"/>
              <a:gd name="connsiteX154" fmla="*/ 2121210 w 10753706"/>
              <a:gd name="connsiteY154" fmla="*/ 899354 h 1027260"/>
              <a:gd name="connsiteX155" fmla="*/ 2119146 w 10753706"/>
              <a:gd name="connsiteY155" fmla="*/ 899033 h 1027260"/>
              <a:gd name="connsiteX156" fmla="*/ 2105666 w 10753706"/>
              <a:gd name="connsiteY156" fmla="*/ 902240 h 1027260"/>
              <a:gd name="connsiteX157" fmla="*/ 2094924 w 10753706"/>
              <a:gd name="connsiteY157" fmla="*/ 907203 h 1027260"/>
              <a:gd name="connsiteX158" fmla="*/ 1949478 w 10753706"/>
              <a:gd name="connsiteY158" fmla="*/ 913748 h 1027260"/>
              <a:gd name="connsiteX159" fmla="*/ 1749684 w 10753706"/>
              <a:gd name="connsiteY159" fmla="*/ 942223 h 1027260"/>
              <a:gd name="connsiteX160" fmla="*/ 1585576 w 10753706"/>
              <a:gd name="connsiteY160" fmla="*/ 954170 h 1027260"/>
              <a:gd name="connsiteX161" fmla="*/ 1476250 w 10753706"/>
              <a:gd name="connsiteY161" fmla="*/ 950653 h 1027260"/>
              <a:gd name="connsiteX162" fmla="*/ 1433927 w 10753706"/>
              <a:gd name="connsiteY162" fmla="*/ 959926 h 1027260"/>
              <a:gd name="connsiteX163" fmla="*/ 1414893 w 10753706"/>
              <a:gd name="connsiteY163" fmla="*/ 957671 h 1027260"/>
              <a:gd name="connsiteX164" fmla="*/ 1411585 w 10753706"/>
              <a:gd name="connsiteY164" fmla="*/ 957179 h 1027260"/>
              <a:gd name="connsiteX165" fmla="*/ 1398896 w 10753706"/>
              <a:gd name="connsiteY165" fmla="*/ 957460 h 1027260"/>
              <a:gd name="connsiteX166" fmla="*/ 1394632 w 10753706"/>
              <a:gd name="connsiteY166" fmla="*/ 954725 h 1027260"/>
              <a:gd name="connsiteX167" fmla="*/ 1375043 w 10753706"/>
              <a:gd name="connsiteY167" fmla="*/ 953132 h 1027260"/>
              <a:gd name="connsiteX168" fmla="*/ 1351876 w 10753706"/>
              <a:gd name="connsiteY168" fmla="*/ 954436 h 1027260"/>
              <a:gd name="connsiteX169" fmla="*/ 1242676 w 10753706"/>
              <a:gd name="connsiteY169" fmla="*/ 963767 h 1027260"/>
              <a:gd name="connsiteX170" fmla="*/ 1205993 w 10753706"/>
              <a:gd name="connsiteY170" fmla="*/ 974080 h 1027260"/>
              <a:gd name="connsiteX171" fmla="*/ 1052221 w 10753706"/>
              <a:gd name="connsiteY171" fmla="*/ 963954 h 1027260"/>
              <a:gd name="connsiteX172" fmla="*/ 968270 w 10753706"/>
              <a:gd name="connsiteY172" fmla="*/ 964761 h 1027260"/>
              <a:gd name="connsiteX173" fmla="*/ 874493 w 10753706"/>
              <a:gd name="connsiteY173" fmla="*/ 998122 h 1027260"/>
              <a:gd name="connsiteX174" fmla="*/ 814411 w 10753706"/>
              <a:gd name="connsiteY174" fmla="*/ 1007391 h 1027260"/>
              <a:gd name="connsiteX175" fmla="*/ 688604 w 10753706"/>
              <a:gd name="connsiteY175" fmla="*/ 1015631 h 1027260"/>
              <a:gd name="connsiteX176" fmla="*/ 618171 w 10753706"/>
              <a:gd name="connsiteY176" fmla="*/ 1027260 h 1027260"/>
              <a:gd name="connsiteX177" fmla="*/ 570379 w 10753706"/>
              <a:gd name="connsiteY177" fmla="*/ 1023487 h 1027260"/>
              <a:gd name="connsiteX178" fmla="*/ 482519 w 10753706"/>
              <a:gd name="connsiteY178" fmla="*/ 1002108 h 1027260"/>
              <a:gd name="connsiteX179" fmla="*/ 475319 w 10753706"/>
              <a:gd name="connsiteY179" fmla="*/ 1009922 h 1027260"/>
              <a:gd name="connsiteX180" fmla="*/ 431104 w 10753706"/>
              <a:gd name="connsiteY180" fmla="*/ 1009317 h 1027260"/>
              <a:gd name="connsiteX181" fmla="*/ 363782 w 10753706"/>
              <a:gd name="connsiteY181" fmla="*/ 1007585 h 1027260"/>
              <a:gd name="connsiteX182" fmla="*/ 325533 w 10753706"/>
              <a:gd name="connsiteY182" fmla="*/ 1008502 h 1027260"/>
              <a:gd name="connsiteX183" fmla="*/ 220429 w 10753706"/>
              <a:gd name="connsiteY183" fmla="*/ 1008927 h 1027260"/>
              <a:gd name="connsiteX184" fmla="*/ 114676 w 10753706"/>
              <a:gd name="connsiteY184" fmla="*/ 1007765 h 1027260"/>
              <a:gd name="connsiteX185" fmla="*/ 13470 w 10753706"/>
              <a:gd name="connsiteY185" fmla="*/ 998544 h 1027260"/>
              <a:gd name="connsiteX186" fmla="*/ 0 w 10753706"/>
              <a:gd name="connsiteY186" fmla="*/ 997355 h 102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Lst>
            <a:rect l="l" t="t" r="r" b="b"/>
            <a:pathLst>
              <a:path w="10753706" h="1027260">
                <a:moveTo>
                  <a:pt x="0" y="0"/>
                </a:moveTo>
                <a:lnTo>
                  <a:pt x="10753706" y="0"/>
                </a:lnTo>
                <a:lnTo>
                  <a:pt x="10748809" y="2522"/>
                </a:lnTo>
                <a:cubicBezTo>
                  <a:pt x="10744031" y="4644"/>
                  <a:pt x="10737551" y="7204"/>
                  <a:pt x="10725330" y="11977"/>
                </a:cubicBezTo>
                <a:cubicBezTo>
                  <a:pt x="10700888" y="21523"/>
                  <a:pt x="10652058" y="39304"/>
                  <a:pt x="10615423" y="52967"/>
                </a:cubicBezTo>
                <a:cubicBezTo>
                  <a:pt x="10598524" y="49017"/>
                  <a:pt x="10550674" y="61360"/>
                  <a:pt x="10533936" y="53095"/>
                </a:cubicBezTo>
                <a:cubicBezTo>
                  <a:pt x="10519435" y="55674"/>
                  <a:pt x="10480156" y="49393"/>
                  <a:pt x="10466876" y="45180"/>
                </a:cubicBezTo>
                <a:cubicBezTo>
                  <a:pt x="10443145" y="68059"/>
                  <a:pt x="10382269" y="71294"/>
                  <a:pt x="10355090" y="89741"/>
                </a:cubicBezTo>
                <a:cubicBezTo>
                  <a:pt x="10286222" y="95376"/>
                  <a:pt x="10146285" y="63529"/>
                  <a:pt x="10087145" y="66115"/>
                </a:cubicBezTo>
                <a:cubicBezTo>
                  <a:pt x="10067575" y="79584"/>
                  <a:pt x="10043111" y="68921"/>
                  <a:pt x="10015902" y="76178"/>
                </a:cubicBezTo>
                <a:cubicBezTo>
                  <a:pt x="9952302" y="84628"/>
                  <a:pt x="9893286" y="103337"/>
                  <a:pt x="9806005" y="102435"/>
                </a:cubicBezTo>
                <a:cubicBezTo>
                  <a:pt x="9782247" y="141133"/>
                  <a:pt x="9674787" y="151643"/>
                  <a:pt x="9602583" y="179170"/>
                </a:cubicBezTo>
                <a:cubicBezTo>
                  <a:pt x="9557658" y="187584"/>
                  <a:pt x="9478290" y="154235"/>
                  <a:pt x="9469719" y="174721"/>
                </a:cubicBezTo>
                <a:cubicBezTo>
                  <a:pt x="9443779" y="165070"/>
                  <a:pt x="9431317" y="185692"/>
                  <a:pt x="9408692" y="189513"/>
                </a:cubicBezTo>
                <a:cubicBezTo>
                  <a:pt x="9387154" y="183843"/>
                  <a:pt x="9380475" y="191089"/>
                  <a:pt x="9364151" y="194072"/>
                </a:cubicBezTo>
                <a:cubicBezTo>
                  <a:pt x="9354686" y="190222"/>
                  <a:pt x="9340485" y="191782"/>
                  <a:pt x="9337751" y="197579"/>
                </a:cubicBezTo>
                <a:cubicBezTo>
                  <a:pt x="9349566" y="209270"/>
                  <a:pt x="9297468" y="207714"/>
                  <a:pt x="9297166" y="216558"/>
                </a:cubicBezTo>
                <a:cubicBezTo>
                  <a:pt x="9269057" y="220999"/>
                  <a:pt x="9139630" y="221783"/>
                  <a:pt x="9123859" y="237356"/>
                </a:cubicBezTo>
                <a:cubicBezTo>
                  <a:pt x="9068176" y="249209"/>
                  <a:pt x="8975349" y="235349"/>
                  <a:pt x="8950741" y="238020"/>
                </a:cubicBezTo>
                <a:cubicBezTo>
                  <a:pt x="8916265" y="215428"/>
                  <a:pt x="8822808" y="292026"/>
                  <a:pt x="8718236" y="303148"/>
                </a:cubicBezTo>
                <a:cubicBezTo>
                  <a:pt x="8703111" y="302060"/>
                  <a:pt x="8695551" y="302792"/>
                  <a:pt x="8694011" y="308812"/>
                </a:cubicBezTo>
                <a:cubicBezTo>
                  <a:pt x="8661810" y="312764"/>
                  <a:pt x="8637956" y="329628"/>
                  <a:pt x="8611976" y="324819"/>
                </a:cubicBezTo>
                <a:cubicBezTo>
                  <a:pt x="8621849" y="336388"/>
                  <a:pt x="8562809" y="325917"/>
                  <a:pt x="8562074" y="337971"/>
                </a:cubicBezTo>
                <a:cubicBezTo>
                  <a:pt x="8543699" y="343978"/>
                  <a:pt x="8511321" y="356396"/>
                  <a:pt x="8501724" y="360865"/>
                </a:cubicBezTo>
                <a:lnTo>
                  <a:pt x="8504489" y="364790"/>
                </a:lnTo>
                <a:lnTo>
                  <a:pt x="8492774" y="366181"/>
                </a:lnTo>
                <a:lnTo>
                  <a:pt x="8466405" y="368724"/>
                </a:lnTo>
                <a:cubicBezTo>
                  <a:pt x="8455454" y="372229"/>
                  <a:pt x="8440175" y="385805"/>
                  <a:pt x="8427069" y="387211"/>
                </a:cubicBezTo>
                <a:cubicBezTo>
                  <a:pt x="8400442" y="392215"/>
                  <a:pt x="8397079" y="382989"/>
                  <a:pt x="8387766" y="377161"/>
                </a:cubicBezTo>
                <a:cubicBezTo>
                  <a:pt x="8369233" y="378548"/>
                  <a:pt x="8334756" y="390869"/>
                  <a:pt x="8315874" y="395527"/>
                </a:cubicBezTo>
                <a:cubicBezTo>
                  <a:pt x="8306664" y="400500"/>
                  <a:pt x="8272845" y="393679"/>
                  <a:pt x="8274474" y="405112"/>
                </a:cubicBezTo>
                <a:cubicBezTo>
                  <a:pt x="8255483" y="406194"/>
                  <a:pt x="8244963" y="408376"/>
                  <a:pt x="8234664" y="410219"/>
                </a:cubicBezTo>
                <a:lnTo>
                  <a:pt x="8211268" y="416791"/>
                </a:lnTo>
                <a:cubicBezTo>
                  <a:pt x="8204720" y="419941"/>
                  <a:pt x="8197411" y="422004"/>
                  <a:pt x="8188615" y="421755"/>
                </a:cubicBezTo>
                <a:lnTo>
                  <a:pt x="8179981" y="420402"/>
                </a:lnTo>
                <a:lnTo>
                  <a:pt x="8179307" y="422516"/>
                </a:lnTo>
                <a:cubicBezTo>
                  <a:pt x="8179027" y="425797"/>
                  <a:pt x="8175790" y="448341"/>
                  <a:pt x="8147929" y="450302"/>
                </a:cubicBezTo>
                <a:cubicBezTo>
                  <a:pt x="8130300" y="457967"/>
                  <a:pt x="8114933" y="461015"/>
                  <a:pt x="8089136" y="465283"/>
                </a:cubicBezTo>
                <a:cubicBezTo>
                  <a:pt x="8072810" y="465920"/>
                  <a:pt x="8069376" y="451569"/>
                  <a:pt x="8049973" y="454121"/>
                </a:cubicBezTo>
                <a:cubicBezTo>
                  <a:pt x="7974508" y="471465"/>
                  <a:pt x="8006050" y="447139"/>
                  <a:pt x="7965913" y="464415"/>
                </a:cubicBezTo>
                <a:cubicBezTo>
                  <a:pt x="7958234" y="466025"/>
                  <a:pt x="7951405" y="465800"/>
                  <a:pt x="7945093" y="464798"/>
                </a:cubicBezTo>
                <a:lnTo>
                  <a:pt x="7935335" y="462442"/>
                </a:lnTo>
                <a:lnTo>
                  <a:pt x="7904779" y="471429"/>
                </a:lnTo>
                <a:cubicBezTo>
                  <a:pt x="7889387" y="474999"/>
                  <a:pt x="7872867" y="477951"/>
                  <a:pt x="7855604" y="480199"/>
                </a:cubicBezTo>
                <a:cubicBezTo>
                  <a:pt x="7850005" y="476378"/>
                  <a:pt x="7838628" y="483595"/>
                  <a:pt x="7832630" y="485371"/>
                </a:cubicBezTo>
                <a:cubicBezTo>
                  <a:pt x="7831473" y="482645"/>
                  <a:pt x="7816623" y="482661"/>
                  <a:pt x="7812438" y="485391"/>
                </a:cubicBezTo>
                <a:cubicBezTo>
                  <a:pt x="7709470" y="505049"/>
                  <a:pt x="7759426" y="473956"/>
                  <a:pt x="7701399" y="495197"/>
                </a:cubicBezTo>
                <a:cubicBezTo>
                  <a:pt x="7690986" y="496989"/>
                  <a:pt x="7682397" y="496365"/>
                  <a:pt x="7674778" y="494723"/>
                </a:cubicBezTo>
                <a:lnTo>
                  <a:pt x="7660445" y="490194"/>
                </a:lnTo>
                <a:lnTo>
                  <a:pt x="7651781" y="493084"/>
                </a:lnTo>
                <a:cubicBezTo>
                  <a:pt x="7616113" y="496548"/>
                  <a:pt x="7603273" y="491735"/>
                  <a:pt x="7584807" y="499490"/>
                </a:cubicBezTo>
                <a:cubicBezTo>
                  <a:pt x="7549256" y="490212"/>
                  <a:pt x="7563949" y="500167"/>
                  <a:pt x="7541324" y="504184"/>
                </a:cubicBezTo>
                <a:cubicBezTo>
                  <a:pt x="7523851" y="508307"/>
                  <a:pt x="7559546" y="509825"/>
                  <a:pt x="7541756" y="512184"/>
                </a:cubicBezTo>
                <a:cubicBezTo>
                  <a:pt x="7520963" y="510864"/>
                  <a:pt x="7525755" y="520497"/>
                  <a:pt x="7503906" y="518551"/>
                </a:cubicBezTo>
                <a:cubicBezTo>
                  <a:pt x="7505924" y="510774"/>
                  <a:pt x="7464361" y="523683"/>
                  <a:pt x="7460411" y="517415"/>
                </a:cubicBezTo>
                <a:lnTo>
                  <a:pt x="7460116" y="517548"/>
                </a:lnTo>
                <a:cubicBezTo>
                  <a:pt x="7447785" y="530928"/>
                  <a:pt x="7310141" y="550568"/>
                  <a:pt x="7297810" y="563947"/>
                </a:cubicBezTo>
                <a:cubicBezTo>
                  <a:pt x="7221791" y="605698"/>
                  <a:pt x="7039072" y="646008"/>
                  <a:pt x="6946388" y="665244"/>
                </a:cubicBezTo>
                <a:cubicBezTo>
                  <a:pt x="6853704" y="684480"/>
                  <a:pt x="6804875" y="677485"/>
                  <a:pt x="6741704" y="679365"/>
                </a:cubicBezTo>
                <a:lnTo>
                  <a:pt x="6624680" y="677674"/>
                </a:lnTo>
                <a:lnTo>
                  <a:pt x="6605700" y="683566"/>
                </a:lnTo>
                <a:cubicBezTo>
                  <a:pt x="6603309" y="685184"/>
                  <a:pt x="6599550" y="685647"/>
                  <a:pt x="6576922" y="683030"/>
                </a:cubicBezTo>
                <a:cubicBezTo>
                  <a:pt x="6527275" y="698355"/>
                  <a:pt x="6440981" y="702347"/>
                  <a:pt x="6405123" y="721946"/>
                </a:cubicBezTo>
                <a:cubicBezTo>
                  <a:pt x="6407963" y="715467"/>
                  <a:pt x="6383450" y="712913"/>
                  <a:pt x="6368938" y="717341"/>
                </a:cubicBezTo>
                <a:cubicBezTo>
                  <a:pt x="6377914" y="692119"/>
                  <a:pt x="6315316" y="744281"/>
                  <a:pt x="6295102" y="729508"/>
                </a:cubicBezTo>
                <a:cubicBezTo>
                  <a:pt x="6300358" y="744473"/>
                  <a:pt x="6240070" y="776254"/>
                  <a:pt x="6202084" y="767091"/>
                </a:cubicBezTo>
                <a:cubicBezTo>
                  <a:pt x="6152826" y="774744"/>
                  <a:pt x="6122010" y="790367"/>
                  <a:pt x="6067157" y="790339"/>
                </a:cubicBezTo>
                <a:cubicBezTo>
                  <a:pt x="6066310" y="792484"/>
                  <a:pt x="6064283" y="794403"/>
                  <a:pt x="6061443" y="796151"/>
                </a:cubicBezTo>
                <a:lnTo>
                  <a:pt x="6051406" y="800684"/>
                </a:lnTo>
                <a:lnTo>
                  <a:pt x="6049097" y="800636"/>
                </a:lnTo>
                <a:cubicBezTo>
                  <a:pt x="6040408" y="801393"/>
                  <a:pt x="6036299" y="802645"/>
                  <a:pt x="6034222" y="804110"/>
                </a:cubicBezTo>
                <a:lnTo>
                  <a:pt x="6033121" y="806078"/>
                </a:lnTo>
                <a:lnTo>
                  <a:pt x="6023593" y="808842"/>
                </a:lnTo>
                <a:lnTo>
                  <a:pt x="6006639" y="815304"/>
                </a:lnTo>
                <a:lnTo>
                  <a:pt x="6001762" y="815557"/>
                </a:lnTo>
                <a:lnTo>
                  <a:pt x="5973534" y="823815"/>
                </a:lnTo>
                <a:lnTo>
                  <a:pt x="5972336" y="823476"/>
                </a:lnTo>
                <a:cubicBezTo>
                  <a:pt x="5969004" y="822901"/>
                  <a:pt x="5965329" y="822833"/>
                  <a:pt x="5960841" y="823819"/>
                </a:cubicBezTo>
                <a:cubicBezTo>
                  <a:pt x="5955860" y="815655"/>
                  <a:pt x="5953515" y="821882"/>
                  <a:pt x="5940719" y="825514"/>
                </a:cubicBezTo>
                <a:cubicBezTo>
                  <a:pt x="5930130" y="813644"/>
                  <a:pt x="5900943" y="827979"/>
                  <a:pt x="5884298" y="823806"/>
                </a:cubicBezTo>
                <a:cubicBezTo>
                  <a:pt x="5875133" y="826741"/>
                  <a:pt x="5865250" y="829630"/>
                  <a:pt x="5854779" y="832365"/>
                </a:cubicBezTo>
                <a:lnTo>
                  <a:pt x="5848382" y="833844"/>
                </a:lnTo>
                <a:lnTo>
                  <a:pt x="5848066" y="833772"/>
                </a:lnTo>
                <a:cubicBezTo>
                  <a:pt x="5846273" y="833879"/>
                  <a:pt x="5844018" y="834284"/>
                  <a:pt x="5840944" y="835132"/>
                </a:cubicBezTo>
                <a:lnTo>
                  <a:pt x="5836719" y="836539"/>
                </a:lnTo>
                <a:lnTo>
                  <a:pt x="5824311" y="839408"/>
                </a:lnTo>
                <a:lnTo>
                  <a:pt x="5818788" y="839727"/>
                </a:lnTo>
                <a:cubicBezTo>
                  <a:pt x="5797008" y="838594"/>
                  <a:pt x="5786883" y="822081"/>
                  <a:pt x="5763953" y="834282"/>
                </a:cubicBezTo>
                <a:cubicBezTo>
                  <a:pt x="5726813" y="837521"/>
                  <a:pt x="5699446" y="830949"/>
                  <a:pt x="5667748" y="840211"/>
                </a:cubicBezTo>
                <a:cubicBezTo>
                  <a:pt x="5632959" y="843205"/>
                  <a:pt x="5601436" y="842280"/>
                  <a:pt x="5573108" y="847611"/>
                </a:cubicBezTo>
                <a:cubicBezTo>
                  <a:pt x="5560030" y="845832"/>
                  <a:pt x="5549547" y="851598"/>
                  <a:pt x="5539137" y="851033"/>
                </a:cubicBezTo>
                <a:cubicBezTo>
                  <a:pt x="5528728" y="850467"/>
                  <a:pt x="5529256" y="837509"/>
                  <a:pt x="5510651" y="844215"/>
                </a:cubicBezTo>
                <a:cubicBezTo>
                  <a:pt x="5494241" y="833607"/>
                  <a:pt x="5466101" y="839171"/>
                  <a:pt x="5457331" y="839159"/>
                </a:cubicBezTo>
                <a:lnTo>
                  <a:pt x="5410613" y="834358"/>
                </a:lnTo>
                <a:lnTo>
                  <a:pt x="5370040" y="862127"/>
                </a:lnTo>
                <a:cubicBezTo>
                  <a:pt x="5357863" y="856469"/>
                  <a:pt x="5319115" y="868069"/>
                  <a:pt x="5318778" y="855310"/>
                </a:cubicBezTo>
                <a:cubicBezTo>
                  <a:pt x="5303920" y="857760"/>
                  <a:pt x="5296727" y="863736"/>
                  <a:pt x="5298645" y="855171"/>
                </a:cubicBezTo>
                <a:cubicBezTo>
                  <a:pt x="5287819" y="855897"/>
                  <a:pt x="5267444" y="857825"/>
                  <a:pt x="5253828" y="859670"/>
                </a:cubicBezTo>
                <a:lnTo>
                  <a:pt x="5216955" y="866245"/>
                </a:lnTo>
                <a:lnTo>
                  <a:pt x="5214344" y="868102"/>
                </a:lnTo>
                <a:cubicBezTo>
                  <a:pt x="5210778" y="868719"/>
                  <a:pt x="5200859" y="869042"/>
                  <a:pt x="5195561" y="869949"/>
                </a:cubicBezTo>
                <a:lnTo>
                  <a:pt x="5182555" y="873542"/>
                </a:lnTo>
                <a:cubicBezTo>
                  <a:pt x="5178496" y="875023"/>
                  <a:pt x="5175066" y="876746"/>
                  <a:pt x="5172552" y="878801"/>
                </a:cubicBezTo>
                <a:cubicBezTo>
                  <a:pt x="5121406" y="873797"/>
                  <a:pt x="5080096" y="886529"/>
                  <a:pt x="5027993" y="889666"/>
                </a:cubicBezTo>
                <a:cubicBezTo>
                  <a:pt x="4999924" y="877115"/>
                  <a:pt x="4946973" y="919452"/>
                  <a:pt x="4939844" y="934802"/>
                </a:cubicBezTo>
                <a:cubicBezTo>
                  <a:pt x="4895154" y="940701"/>
                  <a:pt x="4844006" y="928240"/>
                  <a:pt x="4792576" y="934820"/>
                </a:cubicBezTo>
                <a:lnTo>
                  <a:pt x="4602423" y="958063"/>
                </a:lnTo>
                <a:cubicBezTo>
                  <a:pt x="4488530" y="967131"/>
                  <a:pt x="4399004" y="969822"/>
                  <a:pt x="4290656" y="969152"/>
                </a:cubicBezTo>
                <a:cubicBezTo>
                  <a:pt x="4182308" y="968482"/>
                  <a:pt x="4046938" y="971167"/>
                  <a:pt x="3952334" y="954043"/>
                </a:cubicBezTo>
                <a:lnTo>
                  <a:pt x="3858560" y="948781"/>
                </a:lnTo>
                <a:lnTo>
                  <a:pt x="3846597" y="948382"/>
                </a:lnTo>
                <a:cubicBezTo>
                  <a:pt x="3807516" y="956616"/>
                  <a:pt x="3767475" y="941640"/>
                  <a:pt x="3736044" y="947759"/>
                </a:cubicBezTo>
                <a:cubicBezTo>
                  <a:pt x="3727323" y="948128"/>
                  <a:pt x="3719828" y="947771"/>
                  <a:pt x="3713136" y="946963"/>
                </a:cubicBezTo>
                <a:lnTo>
                  <a:pt x="3695939" y="943639"/>
                </a:lnTo>
                <a:lnTo>
                  <a:pt x="3694125" y="940567"/>
                </a:lnTo>
                <a:lnTo>
                  <a:pt x="3681925" y="939706"/>
                </a:lnTo>
                <a:lnTo>
                  <a:pt x="3679204" y="938926"/>
                </a:lnTo>
                <a:cubicBezTo>
                  <a:pt x="3668160" y="939028"/>
                  <a:pt x="3634193" y="940875"/>
                  <a:pt x="3615656" y="940320"/>
                </a:cubicBezTo>
                <a:cubicBezTo>
                  <a:pt x="3582626" y="936974"/>
                  <a:pt x="3593904" y="949140"/>
                  <a:pt x="3567983" y="935596"/>
                </a:cubicBezTo>
                <a:cubicBezTo>
                  <a:pt x="3504185" y="939048"/>
                  <a:pt x="3482818" y="922224"/>
                  <a:pt x="3422423" y="932129"/>
                </a:cubicBezTo>
                <a:cubicBezTo>
                  <a:pt x="3369166" y="933413"/>
                  <a:pt x="3329486" y="910108"/>
                  <a:pt x="3310925" y="911072"/>
                </a:cubicBezTo>
                <a:cubicBezTo>
                  <a:pt x="3261363" y="909787"/>
                  <a:pt x="3198415" y="933574"/>
                  <a:pt x="3139421" y="934151"/>
                </a:cubicBezTo>
                <a:cubicBezTo>
                  <a:pt x="3088799" y="931012"/>
                  <a:pt x="3038941" y="938464"/>
                  <a:pt x="2996922" y="927537"/>
                </a:cubicBezTo>
                <a:cubicBezTo>
                  <a:pt x="2992673" y="929234"/>
                  <a:pt x="2987900" y="930498"/>
                  <a:pt x="2982785" y="931453"/>
                </a:cubicBezTo>
                <a:lnTo>
                  <a:pt x="2967478" y="933397"/>
                </a:lnTo>
                <a:lnTo>
                  <a:pt x="2948552" y="932961"/>
                </a:lnTo>
                <a:lnTo>
                  <a:pt x="2944404" y="934452"/>
                </a:lnTo>
                <a:lnTo>
                  <a:pt x="2908608" y="937205"/>
                </a:lnTo>
                <a:lnTo>
                  <a:pt x="2904443" y="936455"/>
                </a:lnTo>
                <a:lnTo>
                  <a:pt x="2868935" y="938022"/>
                </a:lnTo>
                <a:lnTo>
                  <a:pt x="2868586" y="937487"/>
                </a:lnTo>
                <a:cubicBezTo>
                  <a:pt x="2866994" y="936327"/>
                  <a:pt x="2864292" y="935538"/>
                  <a:pt x="2859191" y="935503"/>
                </a:cubicBezTo>
                <a:cubicBezTo>
                  <a:pt x="2869075" y="927418"/>
                  <a:pt x="2856828" y="932364"/>
                  <a:pt x="2840915" y="932977"/>
                </a:cubicBezTo>
                <a:lnTo>
                  <a:pt x="2763509" y="921850"/>
                </a:lnTo>
                <a:lnTo>
                  <a:pt x="2756121" y="921864"/>
                </a:lnTo>
                <a:cubicBezTo>
                  <a:pt x="2756081" y="921822"/>
                  <a:pt x="2756039" y="921781"/>
                  <a:pt x="2755998" y="921739"/>
                </a:cubicBezTo>
                <a:cubicBezTo>
                  <a:pt x="2754445" y="921476"/>
                  <a:pt x="2752036" y="921380"/>
                  <a:pt x="2748255" y="921505"/>
                </a:cubicBezTo>
                <a:lnTo>
                  <a:pt x="2694601" y="915575"/>
                </a:lnTo>
                <a:cubicBezTo>
                  <a:pt x="2671223" y="919874"/>
                  <a:pt x="2666972" y="913376"/>
                  <a:pt x="2635357" y="910976"/>
                </a:cubicBezTo>
                <a:cubicBezTo>
                  <a:pt x="2621906" y="915051"/>
                  <a:pt x="2611315" y="913542"/>
                  <a:pt x="2601047" y="910263"/>
                </a:cubicBezTo>
                <a:cubicBezTo>
                  <a:pt x="2570084" y="912074"/>
                  <a:pt x="2542135" y="907435"/>
                  <a:pt x="2507482" y="906211"/>
                </a:cubicBezTo>
                <a:cubicBezTo>
                  <a:pt x="2469706" y="911437"/>
                  <a:pt x="2450920" y="901812"/>
                  <a:pt x="2413884" y="900545"/>
                </a:cubicBezTo>
                <a:cubicBezTo>
                  <a:pt x="2381338" y="909664"/>
                  <a:pt x="2387753" y="892438"/>
                  <a:pt x="2368912" y="888755"/>
                </a:cubicBezTo>
                <a:lnTo>
                  <a:pt x="2349490" y="889719"/>
                </a:lnTo>
                <a:lnTo>
                  <a:pt x="2344290" y="890584"/>
                </a:lnTo>
                <a:cubicBezTo>
                  <a:pt x="2340673" y="891041"/>
                  <a:pt x="2338228" y="891167"/>
                  <a:pt x="2336488" y="891058"/>
                </a:cubicBezTo>
                <a:lnTo>
                  <a:pt x="2329015" y="891627"/>
                </a:lnTo>
                <a:cubicBezTo>
                  <a:pt x="2316843" y="893039"/>
                  <a:pt x="2305064" y="894669"/>
                  <a:pt x="2293898" y="896431"/>
                </a:cubicBezTo>
                <a:cubicBezTo>
                  <a:pt x="2282637" y="890404"/>
                  <a:pt x="2242346" y="900851"/>
                  <a:pt x="2243927" y="888076"/>
                </a:cubicBezTo>
                <a:cubicBezTo>
                  <a:pt x="2228778" y="890081"/>
                  <a:pt x="2220725" y="895845"/>
                  <a:pt x="2223920" y="887331"/>
                </a:cubicBezTo>
                <a:cubicBezTo>
                  <a:pt x="2218877" y="887756"/>
                  <a:pt x="2215583" y="887254"/>
                  <a:pt x="2213081" y="886302"/>
                </a:cubicBezTo>
                <a:lnTo>
                  <a:pt x="2212307" y="885829"/>
                </a:lnTo>
                <a:lnTo>
                  <a:pt x="2152321" y="894418"/>
                </a:lnTo>
                <a:lnTo>
                  <a:pt x="2140985" y="895968"/>
                </a:lnTo>
                <a:lnTo>
                  <a:pt x="2121210" y="899354"/>
                </a:lnTo>
                <a:lnTo>
                  <a:pt x="2119146" y="899033"/>
                </a:lnTo>
                <a:lnTo>
                  <a:pt x="2105666" y="902240"/>
                </a:lnTo>
                <a:cubicBezTo>
                  <a:pt x="2101407" y="903601"/>
                  <a:pt x="2097735" y="905221"/>
                  <a:pt x="2094924" y="907203"/>
                </a:cubicBezTo>
                <a:cubicBezTo>
                  <a:pt x="2044793" y="900664"/>
                  <a:pt x="2001785" y="912168"/>
                  <a:pt x="1949478" y="913748"/>
                </a:cubicBezTo>
                <a:cubicBezTo>
                  <a:pt x="1891937" y="919585"/>
                  <a:pt x="1810334" y="935486"/>
                  <a:pt x="1749684" y="942223"/>
                </a:cubicBezTo>
                <a:lnTo>
                  <a:pt x="1585576" y="954170"/>
                </a:lnTo>
                <a:cubicBezTo>
                  <a:pt x="1549165" y="943719"/>
                  <a:pt x="1511425" y="950847"/>
                  <a:pt x="1476250" y="950653"/>
                </a:cubicBezTo>
                <a:cubicBezTo>
                  <a:pt x="1488515" y="961596"/>
                  <a:pt x="1432660" y="946795"/>
                  <a:pt x="1433927" y="959926"/>
                </a:cubicBezTo>
                <a:cubicBezTo>
                  <a:pt x="1427485" y="959475"/>
                  <a:pt x="1421205" y="958623"/>
                  <a:pt x="1414893" y="957671"/>
                </a:cubicBezTo>
                <a:lnTo>
                  <a:pt x="1411585" y="957179"/>
                </a:lnTo>
                <a:lnTo>
                  <a:pt x="1398896" y="957460"/>
                </a:lnTo>
                <a:lnTo>
                  <a:pt x="1394632" y="954725"/>
                </a:lnTo>
                <a:lnTo>
                  <a:pt x="1375043" y="953132"/>
                </a:lnTo>
                <a:cubicBezTo>
                  <a:pt x="1367813" y="952970"/>
                  <a:pt x="1360155" y="953305"/>
                  <a:pt x="1351876" y="954436"/>
                </a:cubicBezTo>
                <a:cubicBezTo>
                  <a:pt x="1325912" y="963028"/>
                  <a:pt x="1274459" y="952492"/>
                  <a:pt x="1242676" y="963767"/>
                </a:cubicBezTo>
                <a:cubicBezTo>
                  <a:pt x="1230276" y="966918"/>
                  <a:pt x="1216715" y="977098"/>
                  <a:pt x="1205993" y="974080"/>
                </a:cubicBezTo>
                <a:cubicBezTo>
                  <a:pt x="1174251" y="974112"/>
                  <a:pt x="1086982" y="964420"/>
                  <a:pt x="1052221" y="963954"/>
                </a:cubicBezTo>
                <a:cubicBezTo>
                  <a:pt x="1038515" y="970622"/>
                  <a:pt x="1009522" y="962342"/>
                  <a:pt x="968270" y="964761"/>
                </a:cubicBezTo>
                <a:cubicBezTo>
                  <a:pt x="943437" y="973698"/>
                  <a:pt x="900136" y="991017"/>
                  <a:pt x="874493" y="998122"/>
                </a:cubicBezTo>
                <a:cubicBezTo>
                  <a:pt x="848849" y="1005226"/>
                  <a:pt x="853424" y="1009427"/>
                  <a:pt x="814411" y="1007391"/>
                </a:cubicBezTo>
                <a:cubicBezTo>
                  <a:pt x="765926" y="1022821"/>
                  <a:pt x="732885" y="1009859"/>
                  <a:pt x="688604" y="1015631"/>
                </a:cubicBezTo>
                <a:cubicBezTo>
                  <a:pt x="638045" y="1020877"/>
                  <a:pt x="677999" y="1011556"/>
                  <a:pt x="618171" y="1027260"/>
                </a:cubicBezTo>
                <a:cubicBezTo>
                  <a:pt x="609680" y="1023165"/>
                  <a:pt x="583253" y="1020277"/>
                  <a:pt x="570379" y="1023487"/>
                </a:cubicBezTo>
                <a:cubicBezTo>
                  <a:pt x="543992" y="1022523"/>
                  <a:pt x="505183" y="1001686"/>
                  <a:pt x="482519" y="1002108"/>
                </a:cubicBezTo>
                <a:cubicBezTo>
                  <a:pt x="464011" y="1002285"/>
                  <a:pt x="495211" y="1007995"/>
                  <a:pt x="475319" y="1009922"/>
                </a:cubicBezTo>
                <a:cubicBezTo>
                  <a:pt x="450818" y="1011135"/>
                  <a:pt x="454804" y="1022539"/>
                  <a:pt x="431104" y="1009317"/>
                </a:cubicBezTo>
                <a:cubicBezTo>
                  <a:pt x="406857" y="1014651"/>
                  <a:pt x="399686" y="1008456"/>
                  <a:pt x="363782" y="1007585"/>
                </a:cubicBezTo>
                <a:cubicBezTo>
                  <a:pt x="350440" y="1012231"/>
                  <a:pt x="338145" y="1011245"/>
                  <a:pt x="325533" y="1008502"/>
                </a:cubicBezTo>
                <a:cubicBezTo>
                  <a:pt x="291944" y="1011745"/>
                  <a:pt x="259251" y="1008497"/>
                  <a:pt x="220429" y="1008927"/>
                </a:cubicBezTo>
                <a:cubicBezTo>
                  <a:pt x="180594" y="1015852"/>
                  <a:pt x="156150" y="1007265"/>
                  <a:pt x="114676" y="1007765"/>
                </a:cubicBezTo>
                <a:cubicBezTo>
                  <a:pt x="85718" y="1006195"/>
                  <a:pt x="43316" y="1001491"/>
                  <a:pt x="13470" y="998544"/>
                </a:cubicBezTo>
                <a:lnTo>
                  <a:pt x="0" y="997355"/>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3" descr="A screen shot of a computer&#10;&#10;AI-generated content may be incorrect.">
            <a:extLst>
              <a:ext uri="{FF2B5EF4-FFF2-40B4-BE49-F238E27FC236}">
                <a16:creationId xmlns:a16="http://schemas.microsoft.com/office/drawing/2014/main" id="{D119C0B6-861F-6313-86BA-F0668E02A5C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832" y="626133"/>
            <a:ext cx="3359619" cy="5052060"/>
          </a:xfrm>
          <a:prstGeom prst="rect">
            <a:avLst/>
          </a:prstGeom>
        </p:spPr>
      </p:pic>
      <p:sp>
        <p:nvSpPr>
          <p:cNvPr id="2" name="Text Placeholder 5">
            <a:extLst>
              <a:ext uri="{FF2B5EF4-FFF2-40B4-BE49-F238E27FC236}">
                <a16:creationId xmlns:a16="http://schemas.microsoft.com/office/drawing/2014/main" id="{19923F1B-C984-DCF0-5759-857F5D561A91}"/>
              </a:ext>
            </a:extLst>
          </p:cNvPr>
          <p:cNvSpPr txBox="1">
            <a:spLocks/>
          </p:cNvSpPr>
          <p:nvPr/>
        </p:nvSpPr>
        <p:spPr>
          <a:xfrm>
            <a:off x="3890513" y="120771"/>
            <a:ext cx="8013939" cy="6599206"/>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SzPct val="80000"/>
              <a:buFont typeface="Arial" panose="020B0604020202020204" pitchFamily="34" charset="0"/>
              <a:buChar char="•"/>
              <a:defRPr sz="2000" kern="1200" spc="50" baseline="0">
                <a:solidFill>
                  <a:schemeClr val="tx1">
                    <a:lumMod val="85000"/>
                    <a:lumOff val="15000"/>
                  </a:schemeClr>
                </a:solidFill>
                <a:latin typeface="+mn-lt"/>
                <a:ea typeface="Batang" panose="02030600000101010101" pitchFamily="18" charset="-127"/>
                <a:cs typeface="+mn-cs"/>
              </a:defRPr>
            </a:lvl1pPr>
            <a:lvl2pPr marL="274320" indent="0" algn="l" defTabSz="914400" rtl="0" eaLnBrk="1" latinLnBrk="0" hangingPunct="1">
              <a:lnSpc>
                <a:spcPct val="100000"/>
              </a:lnSpc>
              <a:spcBef>
                <a:spcPts val="500"/>
              </a:spcBef>
              <a:buFontTx/>
              <a:buNone/>
              <a:defRPr sz="1800" kern="1200" spc="50" baseline="0">
                <a:solidFill>
                  <a:schemeClr val="tx1">
                    <a:lumMod val="85000"/>
                    <a:lumOff val="15000"/>
                  </a:schemeClr>
                </a:solidFill>
                <a:latin typeface="+mn-lt"/>
                <a:ea typeface="Batang" panose="02030600000101010101" pitchFamily="18" charset="-127"/>
                <a:cs typeface="+mn-cs"/>
              </a:defRPr>
            </a:lvl2pPr>
            <a:lvl3pPr marL="605790" indent="-285750" algn="l" defTabSz="914400" rtl="0" eaLnBrk="1" latinLnBrk="0" hangingPunct="1">
              <a:lnSpc>
                <a:spcPct val="100000"/>
              </a:lnSpc>
              <a:spcBef>
                <a:spcPts val="500"/>
              </a:spcBef>
              <a:buSzPct val="80000"/>
              <a:buFont typeface="Arial" panose="020B0604020202020204" pitchFamily="34" charset="0"/>
              <a:buChar char="•"/>
              <a:defRPr sz="1600" kern="1200" spc="50" baseline="0">
                <a:solidFill>
                  <a:schemeClr val="tx1">
                    <a:lumMod val="85000"/>
                    <a:lumOff val="15000"/>
                  </a:schemeClr>
                </a:solidFill>
                <a:latin typeface="+mn-lt"/>
                <a:ea typeface="Batang" panose="02030600000101010101" pitchFamily="18" charset="-127"/>
                <a:cs typeface="+mn-cs"/>
              </a:defRPr>
            </a:lvl3pPr>
            <a:lvl4pPr marL="630936" indent="0" algn="l" defTabSz="914400" rtl="0" eaLnBrk="1" latinLnBrk="0" hangingPunct="1">
              <a:lnSpc>
                <a:spcPct val="100000"/>
              </a:lnSpc>
              <a:spcBef>
                <a:spcPts val="500"/>
              </a:spcBef>
              <a:buFontTx/>
              <a:buNone/>
              <a:defRPr sz="1400" kern="1200" spc="50" baseline="0">
                <a:solidFill>
                  <a:schemeClr val="tx1">
                    <a:lumMod val="85000"/>
                    <a:lumOff val="15000"/>
                  </a:schemeClr>
                </a:solidFill>
                <a:latin typeface="+mn-lt"/>
                <a:ea typeface="Batang" panose="02030600000101010101" pitchFamily="18" charset="-127"/>
                <a:cs typeface="+mn-cs"/>
              </a:defRPr>
            </a:lvl4pPr>
            <a:lvl5pPr marL="822960" indent="-228600" algn="l" defTabSz="914400" rtl="0" eaLnBrk="1" latinLnBrk="0" hangingPunct="1">
              <a:lnSpc>
                <a:spcPct val="100000"/>
              </a:lnSpc>
              <a:spcBef>
                <a:spcPts val="500"/>
              </a:spcBef>
              <a:buSzPct val="80000"/>
              <a:buFont typeface="Arial" panose="020B0604020202020204" pitchFamily="34" charset="0"/>
              <a:buChar char="•"/>
              <a:defRPr sz="1400" kern="1200" spc="50" baseline="0">
                <a:solidFill>
                  <a:schemeClr val="tx1">
                    <a:lumMod val="85000"/>
                    <a:lumOff val="15000"/>
                  </a:schemeClr>
                </a:solidFill>
                <a:latin typeface="+mn-lt"/>
                <a:ea typeface="Batang" panose="02030600000101010101" pitchFamily="18" charset="-127"/>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90000"/>
              </a:lnSpc>
              <a:spcBef>
                <a:spcPts val="1800"/>
              </a:spcBef>
              <a:buFont typeface="+mj-lt"/>
              <a:buAutoNum type="arabicPeriod"/>
            </a:pPr>
            <a:r>
              <a:rPr lang="en-US" sz="1800" b="1" dirty="0"/>
              <a:t>Reliance on debt instruments without significant reforms to the IFA</a:t>
            </a:r>
            <a:r>
              <a:rPr lang="en-US" sz="1800" dirty="0"/>
              <a:t> will increase developing country indebtedness and risks greater disorderly defaults.</a:t>
            </a:r>
            <a:endParaRPr lang="en-US" sz="1800" b="1" dirty="0"/>
          </a:p>
          <a:p>
            <a:pPr marL="342900" indent="-342900">
              <a:lnSpc>
                <a:spcPct val="90000"/>
              </a:lnSpc>
              <a:spcBef>
                <a:spcPts val="1800"/>
              </a:spcBef>
              <a:buFont typeface="+mj-lt"/>
              <a:buAutoNum type="arabicPeriod"/>
            </a:pPr>
            <a:r>
              <a:rPr lang="en-US" sz="1800" b="1" dirty="0"/>
              <a:t>Deployment of ‘innovative’ financial instruments </a:t>
            </a:r>
            <a:r>
              <a:rPr lang="en-US" sz="1800" dirty="0"/>
              <a:t>– thematic bonds, sustainability-linked bonds and loans, credit enhancement facilities (guarantees, </a:t>
            </a:r>
            <a:r>
              <a:rPr lang="en-US" sz="1800" dirty="0" err="1"/>
              <a:t>etc</a:t>
            </a:r>
            <a:r>
              <a:rPr lang="en-US" sz="1800" dirty="0"/>
              <a:t>) – </a:t>
            </a:r>
            <a:r>
              <a:rPr lang="en-US" sz="1800" b="1" dirty="0"/>
              <a:t>without regulatory safeguards and without IFA reforms generate new transmission nodes for financial instability</a:t>
            </a:r>
            <a:r>
              <a:rPr lang="en-US" sz="1800" dirty="0"/>
              <a:t> within  developing countries and within the global financial system.</a:t>
            </a:r>
          </a:p>
          <a:p>
            <a:pPr marL="342900" indent="-342900">
              <a:lnSpc>
                <a:spcPct val="90000"/>
              </a:lnSpc>
              <a:spcBef>
                <a:spcPts val="1800"/>
              </a:spcBef>
              <a:buFont typeface="+mj-lt"/>
              <a:buAutoNum type="arabicPeriod"/>
            </a:pPr>
            <a:r>
              <a:rPr lang="en-GB" sz="1800" b="1" dirty="0"/>
              <a:t>Lack of adequate public regulation and oversight of cross-border financial flows</a:t>
            </a:r>
            <a:r>
              <a:rPr lang="en-GB" sz="1800" dirty="0"/>
              <a:t> means that private finance remains a volatile and less sustainable source of finance for global climate action.</a:t>
            </a:r>
            <a:endParaRPr lang="en-US" sz="1800" dirty="0"/>
          </a:p>
          <a:p>
            <a:pPr marL="342900" indent="-342900">
              <a:lnSpc>
                <a:spcPct val="90000"/>
              </a:lnSpc>
              <a:spcBef>
                <a:spcPts val="1800"/>
              </a:spcBef>
              <a:buFont typeface="+mj-lt"/>
              <a:buAutoNum type="arabicPeriod"/>
            </a:pPr>
            <a:r>
              <a:rPr lang="en-US" sz="1800" b="1" dirty="0"/>
              <a:t>Limited financial safety net </a:t>
            </a:r>
            <a:r>
              <a:rPr lang="en-US" sz="1800" dirty="0"/>
              <a:t>to support countries during financial and debt crises can lead to greater vulnerability and heighten exposure to </a:t>
            </a:r>
            <a:r>
              <a:rPr lang="en-US" sz="1800" dirty="0">
                <a:latin typeface="Aptos" panose="020B0004020202020204" pitchFamily="34" charset="0"/>
              </a:rPr>
              <a:t>financial, trade and climate shocks.</a:t>
            </a:r>
          </a:p>
          <a:p>
            <a:pPr marL="342900" indent="-342900">
              <a:lnSpc>
                <a:spcPct val="90000"/>
              </a:lnSpc>
              <a:spcBef>
                <a:spcPts val="1800"/>
              </a:spcBef>
              <a:buFont typeface="+mj-lt"/>
              <a:buAutoNum type="arabicPeriod"/>
            </a:pPr>
            <a:r>
              <a:rPr lang="en-GB" sz="1800" dirty="0">
                <a:latin typeface="Aptos" panose="020B0004020202020204" pitchFamily="34" charset="0"/>
                <a:ea typeface="Tahoma" panose="020B0604030504040204" pitchFamily="34" charset="0"/>
                <a:cs typeface="Tahoma" panose="020B0604030504040204" pitchFamily="34" charset="0"/>
              </a:rPr>
              <a:t>Financial facilities and support – eg from the IMF – during financial crises come with </a:t>
            </a:r>
            <a:r>
              <a:rPr lang="en-GB" sz="1800" b="1" dirty="0">
                <a:latin typeface="Aptos" panose="020B0004020202020204" pitchFamily="34" charset="0"/>
                <a:ea typeface="Tahoma" panose="020B0604030504040204" pitchFamily="34" charset="0"/>
                <a:cs typeface="Tahoma" panose="020B0604030504040204" pitchFamily="34" charset="0"/>
              </a:rPr>
              <a:t>policy conditionalities </a:t>
            </a:r>
            <a:r>
              <a:rPr lang="en-GB" sz="1800" dirty="0">
                <a:latin typeface="Aptos" panose="020B0004020202020204" pitchFamily="34" charset="0"/>
                <a:ea typeface="Tahoma" panose="020B0604030504040204" pitchFamily="34" charset="0"/>
                <a:cs typeface="Tahoma" panose="020B0604030504040204" pitchFamily="34" charset="0"/>
              </a:rPr>
              <a:t>that can exacerbate the problem and create new ones while locking down fiscal and policy space for countries to respond to crises. </a:t>
            </a:r>
            <a:br>
              <a:rPr lang="en-GB" sz="1800" b="1" dirty="0">
                <a:latin typeface="Aptos" panose="020B0004020202020204" pitchFamily="34" charset="0"/>
                <a:ea typeface="Tahoma" panose="020B0604030504040204" pitchFamily="34" charset="0"/>
                <a:cs typeface="Tahoma" panose="020B0604030504040204" pitchFamily="34" charset="0"/>
              </a:rPr>
            </a:br>
            <a:br>
              <a:rPr lang="en-GB" sz="1800" b="1" dirty="0">
                <a:latin typeface="Aptos" panose="020B0004020202020204" pitchFamily="34" charset="0"/>
                <a:ea typeface="Tahoma" panose="020B0604030504040204" pitchFamily="34" charset="0"/>
                <a:cs typeface="Tahoma" panose="020B0604030504040204" pitchFamily="34" charset="0"/>
              </a:rPr>
            </a:br>
            <a:r>
              <a:rPr lang="en-GB" sz="1800" dirty="0">
                <a:latin typeface="Aptos" panose="020B0004020202020204" pitchFamily="34" charset="0"/>
                <a:ea typeface="Tahoma" panose="020B0604030504040204" pitchFamily="34" charset="0"/>
                <a:cs typeface="Tahoma" panose="020B0604030504040204" pitchFamily="34" charset="0"/>
              </a:rPr>
              <a:t>Some facilities – eg the Resilience and Sustainability Trust (RST)  and World Bank policy loans – can serve as mitigation through the back door or promote privatisation policies for energy transition and other climate action.</a:t>
            </a:r>
          </a:p>
          <a:p>
            <a:pPr marL="342900" indent="-342900">
              <a:lnSpc>
                <a:spcPct val="90000"/>
              </a:lnSpc>
              <a:spcBef>
                <a:spcPts val="1800"/>
              </a:spcBef>
              <a:buFont typeface="+mj-lt"/>
              <a:buAutoNum type="arabicPeriod"/>
            </a:pPr>
            <a:endParaRPr lang="en-US" sz="1800" dirty="0"/>
          </a:p>
        </p:txBody>
      </p:sp>
      <p:sp>
        <p:nvSpPr>
          <p:cNvPr id="38" name="Freeform: Shape 37">
            <a:extLst>
              <a:ext uri="{FF2B5EF4-FFF2-40B4-BE49-F238E27FC236}">
                <a16:creationId xmlns:a16="http://schemas.microsoft.com/office/drawing/2014/main" id="{048EB4C9-ACAF-4CCA-BA6E-9314431923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5753" y="6027658"/>
            <a:ext cx="7906247" cy="830343"/>
          </a:xfrm>
          <a:custGeom>
            <a:avLst/>
            <a:gdLst>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127968 w 6884912"/>
              <a:gd name="connsiteY58" fmla="*/ 287613 h 1161397"/>
              <a:gd name="connsiteX59" fmla="*/ 3222191 w 6884912"/>
              <a:gd name="connsiteY59" fmla="*/ 307887 h 1161397"/>
              <a:gd name="connsiteX60" fmla="*/ 3227953 w 6884912"/>
              <a:gd name="connsiteY60" fmla="*/ 297650 h 1161397"/>
              <a:gd name="connsiteX61" fmla="*/ 3287859 w 6884912"/>
              <a:gd name="connsiteY61" fmla="*/ 287558 h 1161397"/>
              <a:gd name="connsiteX62" fmla="*/ 3510042 w 6884912"/>
              <a:gd name="connsiteY62" fmla="*/ 311820 h 1161397"/>
              <a:gd name="connsiteX63" fmla="*/ 3626773 w 6884912"/>
              <a:gd name="connsiteY63" fmla="*/ 290452 h 1161397"/>
              <a:gd name="connsiteX64" fmla="*/ 3666217 w 6884912"/>
              <a:gd name="connsiteY64" fmla="*/ 273255 h 1161397"/>
              <a:gd name="connsiteX65" fmla="*/ 3732427 w 6884912"/>
              <a:gd name="connsiteY65" fmla="*/ 245039 h 1161397"/>
              <a:gd name="connsiteX66" fmla="*/ 3777022 w 6884912"/>
              <a:gd name="connsiteY66" fmla="*/ 200276 h 1161397"/>
              <a:gd name="connsiteX67" fmla="*/ 3791246 w 6884912"/>
              <a:gd name="connsiteY67" fmla="*/ 189996 h 1161397"/>
              <a:gd name="connsiteX68" fmla="*/ 3819864 w 6884912"/>
              <a:gd name="connsiteY68" fmla="*/ 194605 h 1161397"/>
              <a:gd name="connsiteX69" fmla="*/ 3830398 w 6884912"/>
              <a:gd name="connsiteY69" fmla="*/ 188383 h 1161397"/>
              <a:gd name="connsiteX70" fmla="*/ 3834360 w 6884912"/>
              <a:gd name="connsiteY70" fmla="*/ 188992 h 1161397"/>
              <a:gd name="connsiteX71" fmla="*/ 3843715 w 6884912"/>
              <a:gd name="connsiteY71" fmla="*/ 188752 h 1161397"/>
              <a:gd name="connsiteX72" fmla="*/ 3842609 w 6884912"/>
              <a:gd name="connsiteY72" fmla="*/ 197386 h 1161397"/>
              <a:gd name="connsiteX73" fmla="*/ 3853961 w 6884912"/>
              <a:gd name="connsiteY73" fmla="*/ 213380 h 1161397"/>
              <a:gd name="connsiteX74" fmla="*/ 3907640 w 6884912"/>
              <a:gd name="connsiteY74" fmla="*/ 207568 h 1161397"/>
              <a:gd name="connsiteX75" fmla="*/ 3910449 w 6884912"/>
              <a:gd name="connsiteY75" fmla="*/ 197808 h 1161397"/>
              <a:gd name="connsiteX76" fmla="*/ 3917197 w 6884912"/>
              <a:gd name="connsiteY76" fmla="*/ 196121 h 1161397"/>
              <a:gd name="connsiteX77" fmla="*/ 3922400 w 6884912"/>
              <a:gd name="connsiteY77" fmla="*/ 205056 h 1161397"/>
              <a:gd name="connsiteX78" fmla="*/ 4013061 w 6884912"/>
              <a:gd name="connsiteY78" fmla="*/ 224874 h 1161397"/>
              <a:gd name="connsiteX79" fmla="*/ 4134285 w 6884912"/>
              <a:gd name="connsiteY79" fmla="*/ 235592 h 1161397"/>
              <a:gd name="connsiteX80" fmla="*/ 4220717 w 6884912"/>
              <a:gd name="connsiteY80" fmla="*/ 192946 h 1161397"/>
              <a:gd name="connsiteX81" fmla="*/ 4228802 w 6884912"/>
              <a:gd name="connsiteY81" fmla="*/ 201468 h 1161397"/>
              <a:gd name="connsiteX82" fmla="*/ 4289361 w 6884912"/>
              <a:gd name="connsiteY82" fmla="*/ 196642 h 1161397"/>
              <a:gd name="connsiteX83" fmla="*/ 4498913 w 6884912"/>
              <a:gd name="connsiteY83" fmla="*/ 118915 h 1161397"/>
              <a:gd name="connsiteX84" fmla="*/ 4617330 w 6884912"/>
              <a:gd name="connsiteY84" fmla="*/ 111163 h 1161397"/>
              <a:gd name="connsiteX85" fmla="*/ 4659778 w 6884912"/>
              <a:gd name="connsiteY85" fmla="*/ 118219 h 1161397"/>
              <a:gd name="connsiteX86" fmla="*/ 4730870 w 6884912"/>
              <a:gd name="connsiteY86" fmla="*/ 129432 h 1161397"/>
              <a:gd name="connsiteX87" fmla="*/ 4785037 w 6884912"/>
              <a:gd name="connsiteY87" fmla="*/ 161964 h 1161397"/>
              <a:gd name="connsiteX88" fmla="*/ 4844073 w 6884912"/>
              <a:gd name="connsiteY88" fmla="*/ 161768 h 1161397"/>
              <a:gd name="connsiteX89" fmla="*/ 4856454 w 6884912"/>
              <a:gd name="connsiteY89" fmla="*/ 130488 h 1161397"/>
              <a:gd name="connsiteX90" fmla="*/ 4920038 w 6884912"/>
              <a:gd name="connsiteY90" fmla="*/ 140418 h 1161397"/>
              <a:gd name="connsiteX91" fmla="*/ 5016639 w 6884912"/>
              <a:gd name="connsiteY91" fmla="*/ 158905 h 1161397"/>
              <a:gd name="connsiteX92" fmla="*/ 5072009 w 6884912"/>
              <a:gd name="connsiteY92" fmla="*/ 161502 h 1161397"/>
              <a:gd name="connsiteX93" fmla="*/ 5223626 w 6884912"/>
              <a:gd name="connsiteY93" fmla="*/ 177356 h 1161397"/>
              <a:gd name="connsiteX94" fmla="*/ 5375773 w 6884912"/>
              <a:gd name="connsiteY94" fmla="*/ 199913 h 1161397"/>
              <a:gd name="connsiteX95" fmla="*/ 5467502 w 6884912"/>
              <a:gd name="connsiteY95" fmla="*/ 250963 h 1161397"/>
              <a:gd name="connsiteX96" fmla="*/ 5592395 w 6884912"/>
              <a:gd name="connsiteY96" fmla="*/ 265434 h 1161397"/>
              <a:gd name="connsiteX97" fmla="*/ 5613532 w 6884912"/>
              <a:gd name="connsiteY97" fmla="*/ 273379 h 1161397"/>
              <a:gd name="connsiteX98" fmla="*/ 5642173 w 6884912"/>
              <a:gd name="connsiteY98" fmla="*/ 266904 h 1161397"/>
              <a:gd name="connsiteX99" fmla="*/ 5756910 w 6884912"/>
              <a:gd name="connsiteY99" fmla="*/ 239211 h 1161397"/>
              <a:gd name="connsiteX100" fmla="*/ 5846667 w 6884912"/>
              <a:gd name="connsiteY100" fmla="*/ 201786 h 1161397"/>
              <a:gd name="connsiteX101" fmla="*/ 5960732 w 6884912"/>
              <a:gd name="connsiteY101" fmla="*/ 220708 h 1161397"/>
              <a:gd name="connsiteX102" fmla="*/ 6029542 w 6884912"/>
              <a:gd name="connsiteY102" fmla="*/ 210339 h 1161397"/>
              <a:gd name="connsiteX103" fmla="*/ 6141123 w 6884912"/>
              <a:gd name="connsiteY103" fmla="*/ 159923 h 1161397"/>
              <a:gd name="connsiteX104" fmla="*/ 6290640 w 6884912"/>
              <a:gd name="connsiteY104" fmla="*/ 167441 h 1161397"/>
              <a:gd name="connsiteX105" fmla="*/ 6322806 w 6884912"/>
              <a:gd name="connsiteY105" fmla="*/ 213293 h 1161397"/>
              <a:gd name="connsiteX106" fmla="*/ 6364914 w 6884912"/>
              <a:gd name="connsiteY106" fmla="*/ 240140 h 1161397"/>
              <a:gd name="connsiteX107" fmla="*/ 6380420 w 6884912"/>
              <a:gd name="connsiteY107" fmla="*/ 173195 h 1161397"/>
              <a:gd name="connsiteX108" fmla="*/ 6507891 w 6884912"/>
              <a:gd name="connsiteY108" fmla="*/ 118474 h 1161397"/>
              <a:gd name="connsiteX109" fmla="*/ 6571807 w 6884912"/>
              <a:gd name="connsiteY109" fmla="*/ 98636 h 1161397"/>
              <a:gd name="connsiteX110" fmla="*/ 6671880 w 6884912"/>
              <a:gd name="connsiteY110" fmla="*/ 82931 h 1161397"/>
              <a:gd name="connsiteX111" fmla="*/ 6702266 w 6884912"/>
              <a:gd name="connsiteY111" fmla="*/ 75470 h 1161397"/>
              <a:gd name="connsiteX112" fmla="*/ 6845802 w 6884912"/>
              <a:gd name="connsiteY112" fmla="*/ 24496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287859 w 6884912"/>
              <a:gd name="connsiteY60" fmla="*/ 287558 h 1161397"/>
              <a:gd name="connsiteX61" fmla="*/ 3510042 w 6884912"/>
              <a:gd name="connsiteY61" fmla="*/ 311820 h 1161397"/>
              <a:gd name="connsiteX62" fmla="*/ 3626773 w 6884912"/>
              <a:gd name="connsiteY62" fmla="*/ 290452 h 1161397"/>
              <a:gd name="connsiteX63" fmla="*/ 3666217 w 6884912"/>
              <a:gd name="connsiteY63" fmla="*/ 273255 h 1161397"/>
              <a:gd name="connsiteX64" fmla="*/ 3732427 w 6884912"/>
              <a:gd name="connsiteY64" fmla="*/ 245039 h 1161397"/>
              <a:gd name="connsiteX65" fmla="*/ 3777022 w 6884912"/>
              <a:gd name="connsiteY65" fmla="*/ 200276 h 1161397"/>
              <a:gd name="connsiteX66" fmla="*/ 3791246 w 6884912"/>
              <a:gd name="connsiteY66" fmla="*/ 189996 h 1161397"/>
              <a:gd name="connsiteX67" fmla="*/ 3819864 w 6884912"/>
              <a:gd name="connsiteY67" fmla="*/ 194605 h 1161397"/>
              <a:gd name="connsiteX68" fmla="*/ 3830398 w 6884912"/>
              <a:gd name="connsiteY68" fmla="*/ 188383 h 1161397"/>
              <a:gd name="connsiteX69" fmla="*/ 3834360 w 6884912"/>
              <a:gd name="connsiteY69" fmla="*/ 188992 h 1161397"/>
              <a:gd name="connsiteX70" fmla="*/ 3843715 w 6884912"/>
              <a:gd name="connsiteY70" fmla="*/ 188752 h 1161397"/>
              <a:gd name="connsiteX71" fmla="*/ 3842609 w 6884912"/>
              <a:gd name="connsiteY71" fmla="*/ 197386 h 1161397"/>
              <a:gd name="connsiteX72" fmla="*/ 3853961 w 6884912"/>
              <a:gd name="connsiteY72" fmla="*/ 213380 h 1161397"/>
              <a:gd name="connsiteX73" fmla="*/ 3907640 w 6884912"/>
              <a:gd name="connsiteY73" fmla="*/ 207568 h 1161397"/>
              <a:gd name="connsiteX74" fmla="*/ 3910449 w 6884912"/>
              <a:gd name="connsiteY74" fmla="*/ 197808 h 1161397"/>
              <a:gd name="connsiteX75" fmla="*/ 3917197 w 6884912"/>
              <a:gd name="connsiteY75" fmla="*/ 196121 h 1161397"/>
              <a:gd name="connsiteX76" fmla="*/ 3922400 w 6884912"/>
              <a:gd name="connsiteY76" fmla="*/ 205056 h 1161397"/>
              <a:gd name="connsiteX77" fmla="*/ 4013061 w 6884912"/>
              <a:gd name="connsiteY77" fmla="*/ 224874 h 1161397"/>
              <a:gd name="connsiteX78" fmla="*/ 4134285 w 6884912"/>
              <a:gd name="connsiteY78" fmla="*/ 235592 h 1161397"/>
              <a:gd name="connsiteX79" fmla="*/ 4220717 w 6884912"/>
              <a:gd name="connsiteY79" fmla="*/ 192946 h 1161397"/>
              <a:gd name="connsiteX80" fmla="*/ 4228802 w 6884912"/>
              <a:gd name="connsiteY80" fmla="*/ 201468 h 1161397"/>
              <a:gd name="connsiteX81" fmla="*/ 4289361 w 6884912"/>
              <a:gd name="connsiteY81" fmla="*/ 196642 h 1161397"/>
              <a:gd name="connsiteX82" fmla="*/ 4498913 w 6884912"/>
              <a:gd name="connsiteY82" fmla="*/ 118915 h 1161397"/>
              <a:gd name="connsiteX83" fmla="*/ 4617330 w 6884912"/>
              <a:gd name="connsiteY83" fmla="*/ 111163 h 1161397"/>
              <a:gd name="connsiteX84" fmla="*/ 4659778 w 6884912"/>
              <a:gd name="connsiteY84" fmla="*/ 118219 h 1161397"/>
              <a:gd name="connsiteX85" fmla="*/ 4730870 w 6884912"/>
              <a:gd name="connsiteY85" fmla="*/ 129432 h 1161397"/>
              <a:gd name="connsiteX86" fmla="*/ 4785037 w 6884912"/>
              <a:gd name="connsiteY86" fmla="*/ 161964 h 1161397"/>
              <a:gd name="connsiteX87" fmla="*/ 4844073 w 6884912"/>
              <a:gd name="connsiteY87" fmla="*/ 161768 h 1161397"/>
              <a:gd name="connsiteX88" fmla="*/ 4856454 w 6884912"/>
              <a:gd name="connsiteY88" fmla="*/ 130488 h 1161397"/>
              <a:gd name="connsiteX89" fmla="*/ 4920038 w 6884912"/>
              <a:gd name="connsiteY89" fmla="*/ 140418 h 1161397"/>
              <a:gd name="connsiteX90" fmla="*/ 5016639 w 6884912"/>
              <a:gd name="connsiteY90" fmla="*/ 158905 h 1161397"/>
              <a:gd name="connsiteX91" fmla="*/ 5072009 w 6884912"/>
              <a:gd name="connsiteY91" fmla="*/ 161502 h 1161397"/>
              <a:gd name="connsiteX92" fmla="*/ 5223626 w 6884912"/>
              <a:gd name="connsiteY92" fmla="*/ 177356 h 1161397"/>
              <a:gd name="connsiteX93" fmla="*/ 5375773 w 6884912"/>
              <a:gd name="connsiteY93" fmla="*/ 199913 h 1161397"/>
              <a:gd name="connsiteX94" fmla="*/ 5467502 w 6884912"/>
              <a:gd name="connsiteY94" fmla="*/ 250963 h 1161397"/>
              <a:gd name="connsiteX95" fmla="*/ 5592395 w 6884912"/>
              <a:gd name="connsiteY95" fmla="*/ 265434 h 1161397"/>
              <a:gd name="connsiteX96" fmla="*/ 5613532 w 6884912"/>
              <a:gd name="connsiteY96" fmla="*/ 273379 h 1161397"/>
              <a:gd name="connsiteX97" fmla="*/ 5642173 w 6884912"/>
              <a:gd name="connsiteY97" fmla="*/ 266904 h 1161397"/>
              <a:gd name="connsiteX98" fmla="*/ 5756910 w 6884912"/>
              <a:gd name="connsiteY98" fmla="*/ 239211 h 1161397"/>
              <a:gd name="connsiteX99" fmla="*/ 5846667 w 6884912"/>
              <a:gd name="connsiteY99" fmla="*/ 201786 h 1161397"/>
              <a:gd name="connsiteX100" fmla="*/ 5960732 w 6884912"/>
              <a:gd name="connsiteY100" fmla="*/ 220708 h 1161397"/>
              <a:gd name="connsiteX101" fmla="*/ 6029542 w 6884912"/>
              <a:gd name="connsiteY101" fmla="*/ 210339 h 1161397"/>
              <a:gd name="connsiteX102" fmla="*/ 6141123 w 6884912"/>
              <a:gd name="connsiteY102" fmla="*/ 159923 h 1161397"/>
              <a:gd name="connsiteX103" fmla="*/ 6290640 w 6884912"/>
              <a:gd name="connsiteY103" fmla="*/ 167441 h 1161397"/>
              <a:gd name="connsiteX104" fmla="*/ 6322806 w 6884912"/>
              <a:gd name="connsiteY104" fmla="*/ 213293 h 1161397"/>
              <a:gd name="connsiteX105" fmla="*/ 6364914 w 6884912"/>
              <a:gd name="connsiteY105" fmla="*/ 240140 h 1161397"/>
              <a:gd name="connsiteX106" fmla="*/ 6380420 w 6884912"/>
              <a:gd name="connsiteY106" fmla="*/ 173195 h 1161397"/>
              <a:gd name="connsiteX107" fmla="*/ 6507891 w 6884912"/>
              <a:gd name="connsiteY107" fmla="*/ 118474 h 1161397"/>
              <a:gd name="connsiteX108" fmla="*/ 6571807 w 6884912"/>
              <a:gd name="connsiteY108" fmla="*/ 98636 h 1161397"/>
              <a:gd name="connsiteX109" fmla="*/ 6671880 w 6884912"/>
              <a:gd name="connsiteY109" fmla="*/ 82931 h 1161397"/>
              <a:gd name="connsiteX110" fmla="*/ 6702266 w 6884912"/>
              <a:gd name="connsiteY110" fmla="*/ 75470 h 1161397"/>
              <a:gd name="connsiteX111" fmla="*/ 6845802 w 6884912"/>
              <a:gd name="connsiteY111" fmla="*/ 24496 h 1161397"/>
              <a:gd name="connsiteX112" fmla="*/ 6884912 w 6884912"/>
              <a:gd name="connsiteY112"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287859 w 6884912"/>
              <a:gd name="connsiteY60" fmla="*/ 287558 h 1161397"/>
              <a:gd name="connsiteX61" fmla="*/ 3510042 w 6884912"/>
              <a:gd name="connsiteY61" fmla="*/ 311820 h 1161397"/>
              <a:gd name="connsiteX62" fmla="*/ 3626773 w 6884912"/>
              <a:gd name="connsiteY62" fmla="*/ 290452 h 1161397"/>
              <a:gd name="connsiteX63" fmla="*/ 3666217 w 6884912"/>
              <a:gd name="connsiteY63" fmla="*/ 273255 h 1161397"/>
              <a:gd name="connsiteX64" fmla="*/ 3732427 w 6884912"/>
              <a:gd name="connsiteY64" fmla="*/ 245039 h 1161397"/>
              <a:gd name="connsiteX65" fmla="*/ 3777022 w 6884912"/>
              <a:gd name="connsiteY65" fmla="*/ 200276 h 1161397"/>
              <a:gd name="connsiteX66" fmla="*/ 3791246 w 6884912"/>
              <a:gd name="connsiteY66" fmla="*/ 189996 h 1161397"/>
              <a:gd name="connsiteX67" fmla="*/ 3819864 w 6884912"/>
              <a:gd name="connsiteY67" fmla="*/ 194605 h 1161397"/>
              <a:gd name="connsiteX68" fmla="*/ 3830398 w 6884912"/>
              <a:gd name="connsiteY68" fmla="*/ 188383 h 1161397"/>
              <a:gd name="connsiteX69" fmla="*/ 3834360 w 6884912"/>
              <a:gd name="connsiteY69" fmla="*/ 188992 h 1161397"/>
              <a:gd name="connsiteX70" fmla="*/ 3843715 w 6884912"/>
              <a:gd name="connsiteY70" fmla="*/ 188752 h 1161397"/>
              <a:gd name="connsiteX71" fmla="*/ 3842609 w 6884912"/>
              <a:gd name="connsiteY71" fmla="*/ 197386 h 1161397"/>
              <a:gd name="connsiteX72" fmla="*/ 3853961 w 6884912"/>
              <a:gd name="connsiteY72" fmla="*/ 213380 h 1161397"/>
              <a:gd name="connsiteX73" fmla="*/ 3907640 w 6884912"/>
              <a:gd name="connsiteY73" fmla="*/ 207568 h 1161397"/>
              <a:gd name="connsiteX74" fmla="*/ 3910449 w 6884912"/>
              <a:gd name="connsiteY74" fmla="*/ 197808 h 1161397"/>
              <a:gd name="connsiteX75" fmla="*/ 3917197 w 6884912"/>
              <a:gd name="connsiteY75" fmla="*/ 196121 h 1161397"/>
              <a:gd name="connsiteX76" fmla="*/ 3922400 w 6884912"/>
              <a:gd name="connsiteY76" fmla="*/ 205056 h 1161397"/>
              <a:gd name="connsiteX77" fmla="*/ 4013061 w 6884912"/>
              <a:gd name="connsiteY77" fmla="*/ 224874 h 1161397"/>
              <a:gd name="connsiteX78" fmla="*/ 4220717 w 6884912"/>
              <a:gd name="connsiteY78" fmla="*/ 192946 h 1161397"/>
              <a:gd name="connsiteX79" fmla="*/ 4228802 w 6884912"/>
              <a:gd name="connsiteY79" fmla="*/ 201468 h 1161397"/>
              <a:gd name="connsiteX80" fmla="*/ 4289361 w 6884912"/>
              <a:gd name="connsiteY80" fmla="*/ 196642 h 1161397"/>
              <a:gd name="connsiteX81" fmla="*/ 4498913 w 6884912"/>
              <a:gd name="connsiteY81" fmla="*/ 118915 h 1161397"/>
              <a:gd name="connsiteX82" fmla="*/ 4617330 w 6884912"/>
              <a:gd name="connsiteY82" fmla="*/ 111163 h 1161397"/>
              <a:gd name="connsiteX83" fmla="*/ 4659778 w 6884912"/>
              <a:gd name="connsiteY83" fmla="*/ 118219 h 1161397"/>
              <a:gd name="connsiteX84" fmla="*/ 4730870 w 6884912"/>
              <a:gd name="connsiteY84" fmla="*/ 129432 h 1161397"/>
              <a:gd name="connsiteX85" fmla="*/ 4785037 w 6884912"/>
              <a:gd name="connsiteY85" fmla="*/ 161964 h 1161397"/>
              <a:gd name="connsiteX86" fmla="*/ 4844073 w 6884912"/>
              <a:gd name="connsiteY86" fmla="*/ 161768 h 1161397"/>
              <a:gd name="connsiteX87" fmla="*/ 4856454 w 6884912"/>
              <a:gd name="connsiteY87" fmla="*/ 130488 h 1161397"/>
              <a:gd name="connsiteX88" fmla="*/ 4920038 w 6884912"/>
              <a:gd name="connsiteY88" fmla="*/ 140418 h 1161397"/>
              <a:gd name="connsiteX89" fmla="*/ 5016639 w 6884912"/>
              <a:gd name="connsiteY89" fmla="*/ 158905 h 1161397"/>
              <a:gd name="connsiteX90" fmla="*/ 5072009 w 6884912"/>
              <a:gd name="connsiteY90" fmla="*/ 161502 h 1161397"/>
              <a:gd name="connsiteX91" fmla="*/ 5223626 w 6884912"/>
              <a:gd name="connsiteY91" fmla="*/ 177356 h 1161397"/>
              <a:gd name="connsiteX92" fmla="*/ 5375773 w 6884912"/>
              <a:gd name="connsiteY92" fmla="*/ 199913 h 1161397"/>
              <a:gd name="connsiteX93" fmla="*/ 5467502 w 6884912"/>
              <a:gd name="connsiteY93" fmla="*/ 250963 h 1161397"/>
              <a:gd name="connsiteX94" fmla="*/ 5592395 w 6884912"/>
              <a:gd name="connsiteY94" fmla="*/ 265434 h 1161397"/>
              <a:gd name="connsiteX95" fmla="*/ 5613532 w 6884912"/>
              <a:gd name="connsiteY95" fmla="*/ 273379 h 1161397"/>
              <a:gd name="connsiteX96" fmla="*/ 5642173 w 6884912"/>
              <a:gd name="connsiteY96" fmla="*/ 266904 h 1161397"/>
              <a:gd name="connsiteX97" fmla="*/ 5756910 w 6884912"/>
              <a:gd name="connsiteY97" fmla="*/ 239211 h 1161397"/>
              <a:gd name="connsiteX98" fmla="*/ 5846667 w 6884912"/>
              <a:gd name="connsiteY98" fmla="*/ 201786 h 1161397"/>
              <a:gd name="connsiteX99" fmla="*/ 5960732 w 6884912"/>
              <a:gd name="connsiteY99" fmla="*/ 220708 h 1161397"/>
              <a:gd name="connsiteX100" fmla="*/ 6029542 w 6884912"/>
              <a:gd name="connsiteY100" fmla="*/ 210339 h 1161397"/>
              <a:gd name="connsiteX101" fmla="*/ 6141123 w 6884912"/>
              <a:gd name="connsiteY101" fmla="*/ 159923 h 1161397"/>
              <a:gd name="connsiteX102" fmla="*/ 6290640 w 6884912"/>
              <a:gd name="connsiteY102" fmla="*/ 167441 h 1161397"/>
              <a:gd name="connsiteX103" fmla="*/ 6322806 w 6884912"/>
              <a:gd name="connsiteY103" fmla="*/ 213293 h 1161397"/>
              <a:gd name="connsiteX104" fmla="*/ 6364914 w 6884912"/>
              <a:gd name="connsiteY104" fmla="*/ 240140 h 1161397"/>
              <a:gd name="connsiteX105" fmla="*/ 6380420 w 6884912"/>
              <a:gd name="connsiteY105" fmla="*/ 173195 h 1161397"/>
              <a:gd name="connsiteX106" fmla="*/ 6507891 w 6884912"/>
              <a:gd name="connsiteY106" fmla="*/ 118474 h 1161397"/>
              <a:gd name="connsiteX107" fmla="*/ 6571807 w 6884912"/>
              <a:gd name="connsiteY107" fmla="*/ 98636 h 1161397"/>
              <a:gd name="connsiteX108" fmla="*/ 6671880 w 6884912"/>
              <a:gd name="connsiteY108" fmla="*/ 82931 h 1161397"/>
              <a:gd name="connsiteX109" fmla="*/ 6702266 w 6884912"/>
              <a:gd name="connsiteY109" fmla="*/ 75470 h 1161397"/>
              <a:gd name="connsiteX110" fmla="*/ 6845802 w 6884912"/>
              <a:gd name="connsiteY110" fmla="*/ 24496 h 1161397"/>
              <a:gd name="connsiteX111" fmla="*/ 6884912 w 6884912"/>
              <a:gd name="connsiteY111"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287859 w 6884912"/>
              <a:gd name="connsiteY60" fmla="*/ 287558 h 1161397"/>
              <a:gd name="connsiteX61" fmla="*/ 3510042 w 6884912"/>
              <a:gd name="connsiteY61" fmla="*/ 311820 h 1161397"/>
              <a:gd name="connsiteX62" fmla="*/ 3626773 w 6884912"/>
              <a:gd name="connsiteY62" fmla="*/ 290452 h 1161397"/>
              <a:gd name="connsiteX63" fmla="*/ 3666217 w 6884912"/>
              <a:gd name="connsiteY63" fmla="*/ 273255 h 1161397"/>
              <a:gd name="connsiteX64" fmla="*/ 3732427 w 6884912"/>
              <a:gd name="connsiteY64" fmla="*/ 245039 h 1161397"/>
              <a:gd name="connsiteX65" fmla="*/ 3777022 w 6884912"/>
              <a:gd name="connsiteY65" fmla="*/ 200276 h 1161397"/>
              <a:gd name="connsiteX66" fmla="*/ 3791246 w 6884912"/>
              <a:gd name="connsiteY66" fmla="*/ 189996 h 1161397"/>
              <a:gd name="connsiteX67" fmla="*/ 3819864 w 6884912"/>
              <a:gd name="connsiteY67" fmla="*/ 194605 h 1161397"/>
              <a:gd name="connsiteX68" fmla="*/ 3830398 w 6884912"/>
              <a:gd name="connsiteY68" fmla="*/ 188383 h 1161397"/>
              <a:gd name="connsiteX69" fmla="*/ 3834360 w 6884912"/>
              <a:gd name="connsiteY69" fmla="*/ 188992 h 1161397"/>
              <a:gd name="connsiteX70" fmla="*/ 3843715 w 6884912"/>
              <a:gd name="connsiteY70" fmla="*/ 188752 h 1161397"/>
              <a:gd name="connsiteX71" fmla="*/ 3842609 w 6884912"/>
              <a:gd name="connsiteY71" fmla="*/ 197386 h 1161397"/>
              <a:gd name="connsiteX72" fmla="*/ 3853961 w 6884912"/>
              <a:gd name="connsiteY72" fmla="*/ 213380 h 1161397"/>
              <a:gd name="connsiteX73" fmla="*/ 3907640 w 6884912"/>
              <a:gd name="connsiteY73" fmla="*/ 207568 h 1161397"/>
              <a:gd name="connsiteX74" fmla="*/ 3910449 w 6884912"/>
              <a:gd name="connsiteY74" fmla="*/ 197808 h 1161397"/>
              <a:gd name="connsiteX75" fmla="*/ 3917197 w 6884912"/>
              <a:gd name="connsiteY75" fmla="*/ 196121 h 1161397"/>
              <a:gd name="connsiteX76" fmla="*/ 3922400 w 6884912"/>
              <a:gd name="connsiteY76" fmla="*/ 205056 h 1161397"/>
              <a:gd name="connsiteX77" fmla="*/ 4013061 w 6884912"/>
              <a:gd name="connsiteY77" fmla="*/ 224874 h 1161397"/>
              <a:gd name="connsiteX78" fmla="*/ 4220717 w 6884912"/>
              <a:gd name="connsiteY78" fmla="*/ 192946 h 1161397"/>
              <a:gd name="connsiteX79" fmla="*/ 4228802 w 6884912"/>
              <a:gd name="connsiteY79" fmla="*/ 201468 h 1161397"/>
              <a:gd name="connsiteX80" fmla="*/ 4289361 w 6884912"/>
              <a:gd name="connsiteY80" fmla="*/ 196642 h 1161397"/>
              <a:gd name="connsiteX81" fmla="*/ 4498913 w 6884912"/>
              <a:gd name="connsiteY81" fmla="*/ 118915 h 1161397"/>
              <a:gd name="connsiteX82" fmla="*/ 4617330 w 6884912"/>
              <a:gd name="connsiteY82" fmla="*/ 111163 h 1161397"/>
              <a:gd name="connsiteX83" fmla="*/ 4659778 w 6884912"/>
              <a:gd name="connsiteY83" fmla="*/ 118219 h 1161397"/>
              <a:gd name="connsiteX84" fmla="*/ 4730870 w 6884912"/>
              <a:gd name="connsiteY84" fmla="*/ 129432 h 1161397"/>
              <a:gd name="connsiteX85" fmla="*/ 4785037 w 6884912"/>
              <a:gd name="connsiteY85" fmla="*/ 161964 h 1161397"/>
              <a:gd name="connsiteX86" fmla="*/ 4844073 w 6884912"/>
              <a:gd name="connsiteY86" fmla="*/ 161768 h 1161397"/>
              <a:gd name="connsiteX87" fmla="*/ 4856454 w 6884912"/>
              <a:gd name="connsiteY87" fmla="*/ 130488 h 1161397"/>
              <a:gd name="connsiteX88" fmla="*/ 4920038 w 6884912"/>
              <a:gd name="connsiteY88" fmla="*/ 140418 h 1161397"/>
              <a:gd name="connsiteX89" fmla="*/ 5016639 w 6884912"/>
              <a:gd name="connsiteY89" fmla="*/ 158905 h 1161397"/>
              <a:gd name="connsiteX90" fmla="*/ 5072009 w 6884912"/>
              <a:gd name="connsiteY90" fmla="*/ 161502 h 1161397"/>
              <a:gd name="connsiteX91" fmla="*/ 5223626 w 6884912"/>
              <a:gd name="connsiteY91" fmla="*/ 177356 h 1161397"/>
              <a:gd name="connsiteX92" fmla="*/ 5375773 w 6884912"/>
              <a:gd name="connsiteY92" fmla="*/ 199913 h 1161397"/>
              <a:gd name="connsiteX93" fmla="*/ 5467502 w 6884912"/>
              <a:gd name="connsiteY93" fmla="*/ 250963 h 1161397"/>
              <a:gd name="connsiteX94" fmla="*/ 5592395 w 6884912"/>
              <a:gd name="connsiteY94" fmla="*/ 265434 h 1161397"/>
              <a:gd name="connsiteX95" fmla="*/ 5613532 w 6884912"/>
              <a:gd name="connsiteY95" fmla="*/ 273379 h 1161397"/>
              <a:gd name="connsiteX96" fmla="*/ 5642173 w 6884912"/>
              <a:gd name="connsiteY96" fmla="*/ 266904 h 1161397"/>
              <a:gd name="connsiteX97" fmla="*/ 5756910 w 6884912"/>
              <a:gd name="connsiteY97" fmla="*/ 239211 h 1161397"/>
              <a:gd name="connsiteX98" fmla="*/ 5846667 w 6884912"/>
              <a:gd name="connsiteY98" fmla="*/ 201786 h 1161397"/>
              <a:gd name="connsiteX99" fmla="*/ 5960732 w 6884912"/>
              <a:gd name="connsiteY99" fmla="*/ 220708 h 1161397"/>
              <a:gd name="connsiteX100" fmla="*/ 6029542 w 6884912"/>
              <a:gd name="connsiteY100" fmla="*/ 210339 h 1161397"/>
              <a:gd name="connsiteX101" fmla="*/ 6141123 w 6884912"/>
              <a:gd name="connsiteY101" fmla="*/ 159923 h 1161397"/>
              <a:gd name="connsiteX102" fmla="*/ 6290640 w 6884912"/>
              <a:gd name="connsiteY102" fmla="*/ 167441 h 1161397"/>
              <a:gd name="connsiteX103" fmla="*/ 6322806 w 6884912"/>
              <a:gd name="connsiteY103" fmla="*/ 213293 h 1161397"/>
              <a:gd name="connsiteX104" fmla="*/ 6380420 w 6884912"/>
              <a:gd name="connsiteY104" fmla="*/ 173195 h 1161397"/>
              <a:gd name="connsiteX105" fmla="*/ 6507891 w 6884912"/>
              <a:gd name="connsiteY105" fmla="*/ 118474 h 1161397"/>
              <a:gd name="connsiteX106" fmla="*/ 6571807 w 6884912"/>
              <a:gd name="connsiteY106" fmla="*/ 98636 h 1161397"/>
              <a:gd name="connsiteX107" fmla="*/ 6671880 w 6884912"/>
              <a:gd name="connsiteY107" fmla="*/ 82931 h 1161397"/>
              <a:gd name="connsiteX108" fmla="*/ 6702266 w 6884912"/>
              <a:gd name="connsiteY108" fmla="*/ 75470 h 1161397"/>
              <a:gd name="connsiteX109" fmla="*/ 6845802 w 6884912"/>
              <a:gd name="connsiteY109" fmla="*/ 24496 h 1161397"/>
              <a:gd name="connsiteX110" fmla="*/ 6884912 w 6884912"/>
              <a:gd name="connsiteY110"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510042 w 6884912"/>
              <a:gd name="connsiteY60" fmla="*/ 311820 h 1161397"/>
              <a:gd name="connsiteX61" fmla="*/ 3626773 w 6884912"/>
              <a:gd name="connsiteY61" fmla="*/ 290452 h 1161397"/>
              <a:gd name="connsiteX62" fmla="*/ 3666217 w 6884912"/>
              <a:gd name="connsiteY62" fmla="*/ 273255 h 1161397"/>
              <a:gd name="connsiteX63" fmla="*/ 3732427 w 6884912"/>
              <a:gd name="connsiteY63" fmla="*/ 245039 h 1161397"/>
              <a:gd name="connsiteX64" fmla="*/ 3777022 w 6884912"/>
              <a:gd name="connsiteY64" fmla="*/ 200276 h 1161397"/>
              <a:gd name="connsiteX65" fmla="*/ 3791246 w 6884912"/>
              <a:gd name="connsiteY65" fmla="*/ 189996 h 1161397"/>
              <a:gd name="connsiteX66" fmla="*/ 3819864 w 6884912"/>
              <a:gd name="connsiteY66" fmla="*/ 194605 h 1161397"/>
              <a:gd name="connsiteX67" fmla="*/ 3830398 w 6884912"/>
              <a:gd name="connsiteY67" fmla="*/ 188383 h 1161397"/>
              <a:gd name="connsiteX68" fmla="*/ 3834360 w 6884912"/>
              <a:gd name="connsiteY68" fmla="*/ 188992 h 1161397"/>
              <a:gd name="connsiteX69" fmla="*/ 3843715 w 6884912"/>
              <a:gd name="connsiteY69" fmla="*/ 188752 h 1161397"/>
              <a:gd name="connsiteX70" fmla="*/ 3842609 w 6884912"/>
              <a:gd name="connsiteY70" fmla="*/ 197386 h 1161397"/>
              <a:gd name="connsiteX71" fmla="*/ 3853961 w 6884912"/>
              <a:gd name="connsiteY71" fmla="*/ 213380 h 1161397"/>
              <a:gd name="connsiteX72" fmla="*/ 3907640 w 6884912"/>
              <a:gd name="connsiteY72" fmla="*/ 207568 h 1161397"/>
              <a:gd name="connsiteX73" fmla="*/ 3910449 w 6884912"/>
              <a:gd name="connsiteY73" fmla="*/ 197808 h 1161397"/>
              <a:gd name="connsiteX74" fmla="*/ 3917197 w 6884912"/>
              <a:gd name="connsiteY74" fmla="*/ 196121 h 1161397"/>
              <a:gd name="connsiteX75" fmla="*/ 3922400 w 6884912"/>
              <a:gd name="connsiteY75" fmla="*/ 205056 h 1161397"/>
              <a:gd name="connsiteX76" fmla="*/ 4013061 w 6884912"/>
              <a:gd name="connsiteY76" fmla="*/ 224874 h 1161397"/>
              <a:gd name="connsiteX77" fmla="*/ 4220717 w 6884912"/>
              <a:gd name="connsiteY77" fmla="*/ 192946 h 1161397"/>
              <a:gd name="connsiteX78" fmla="*/ 4228802 w 6884912"/>
              <a:gd name="connsiteY78" fmla="*/ 201468 h 1161397"/>
              <a:gd name="connsiteX79" fmla="*/ 4289361 w 6884912"/>
              <a:gd name="connsiteY79" fmla="*/ 196642 h 1161397"/>
              <a:gd name="connsiteX80" fmla="*/ 4498913 w 6884912"/>
              <a:gd name="connsiteY80" fmla="*/ 118915 h 1161397"/>
              <a:gd name="connsiteX81" fmla="*/ 4617330 w 6884912"/>
              <a:gd name="connsiteY81" fmla="*/ 111163 h 1161397"/>
              <a:gd name="connsiteX82" fmla="*/ 4659778 w 6884912"/>
              <a:gd name="connsiteY82" fmla="*/ 118219 h 1161397"/>
              <a:gd name="connsiteX83" fmla="*/ 4730870 w 6884912"/>
              <a:gd name="connsiteY83" fmla="*/ 129432 h 1161397"/>
              <a:gd name="connsiteX84" fmla="*/ 4785037 w 6884912"/>
              <a:gd name="connsiteY84" fmla="*/ 161964 h 1161397"/>
              <a:gd name="connsiteX85" fmla="*/ 4844073 w 6884912"/>
              <a:gd name="connsiteY85" fmla="*/ 161768 h 1161397"/>
              <a:gd name="connsiteX86" fmla="*/ 4856454 w 6884912"/>
              <a:gd name="connsiteY86" fmla="*/ 130488 h 1161397"/>
              <a:gd name="connsiteX87" fmla="*/ 4920038 w 6884912"/>
              <a:gd name="connsiteY87" fmla="*/ 140418 h 1161397"/>
              <a:gd name="connsiteX88" fmla="*/ 5016639 w 6884912"/>
              <a:gd name="connsiteY88" fmla="*/ 158905 h 1161397"/>
              <a:gd name="connsiteX89" fmla="*/ 5072009 w 6884912"/>
              <a:gd name="connsiteY89" fmla="*/ 161502 h 1161397"/>
              <a:gd name="connsiteX90" fmla="*/ 5223626 w 6884912"/>
              <a:gd name="connsiteY90" fmla="*/ 177356 h 1161397"/>
              <a:gd name="connsiteX91" fmla="*/ 5375773 w 6884912"/>
              <a:gd name="connsiteY91" fmla="*/ 199913 h 1161397"/>
              <a:gd name="connsiteX92" fmla="*/ 5467502 w 6884912"/>
              <a:gd name="connsiteY92" fmla="*/ 250963 h 1161397"/>
              <a:gd name="connsiteX93" fmla="*/ 5592395 w 6884912"/>
              <a:gd name="connsiteY93" fmla="*/ 265434 h 1161397"/>
              <a:gd name="connsiteX94" fmla="*/ 5613532 w 6884912"/>
              <a:gd name="connsiteY94" fmla="*/ 273379 h 1161397"/>
              <a:gd name="connsiteX95" fmla="*/ 5642173 w 6884912"/>
              <a:gd name="connsiteY95" fmla="*/ 266904 h 1161397"/>
              <a:gd name="connsiteX96" fmla="*/ 5756910 w 6884912"/>
              <a:gd name="connsiteY96" fmla="*/ 239211 h 1161397"/>
              <a:gd name="connsiteX97" fmla="*/ 5846667 w 6884912"/>
              <a:gd name="connsiteY97" fmla="*/ 201786 h 1161397"/>
              <a:gd name="connsiteX98" fmla="*/ 5960732 w 6884912"/>
              <a:gd name="connsiteY98" fmla="*/ 220708 h 1161397"/>
              <a:gd name="connsiteX99" fmla="*/ 6029542 w 6884912"/>
              <a:gd name="connsiteY99" fmla="*/ 210339 h 1161397"/>
              <a:gd name="connsiteX100" fmla="*/ 6141123 w 6884912"/>
              <a:gd name="connsiteY100" fmla="*/ 159923 h 1161397"/>
              <a:gd name="connsiteX101" fmla="*/ 6290640 w 6884912"/>
              <a:gd name="connsiteY101" fmla="*/ 167441 h 1161397"/>
              <a:gd name="connsiteX102" fmla="*/ 6322806 w 6884912"/>
              <a:gd name="connsiteY102" fmla="*/ 213293 h 1161397"/>
              <a:gd name="connsiteX103" fmla="*/ 6380420 w 6884912"/>
              <a:gd name="connsiteY103" fmla="*/ 173195 h 1161397"/>
              <a:gd name="connsiteX104" fmla="*/ 6507891 w 6884912"/>
              <a:gd name="connsiteY104" fmla="*/ 118474 h 1161397"/>
              <a:gd name="connsiteX105" fmla="*/ 6571807 w 6884912"/>
              <a:gd name="connsiteY105" fmla="*/ 98636 h 1161397"/>
              <a:gd name="connsiteX106" fmla="*/ 6671880 w 6884912"/>
              <a:gd name="connsiteY106" fmla="*/ 82931 h 1161397"/>
              <a:gd name="connsiteX107" fmla="*/ 6702266 w 6884912"/>
              <a:gd name="connsiteY107" fmla="*/ 75470 h 1161397"/>
              <a:gd name="connsiteX108" fmla="*/ 6845802 w 6884912"/>
              <a:gd name="connsiteY108" fmla="*/ 24496 h 1161397"/>
              <a:gd name="connsiteX109" fmla="*/ 6884912 w 6884912"/>
              <a:gd name="connsiteY109"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510042 w 6884912"/>
              <a:gd name="connsiteY60" fmla="*/ 311820 h 1161397"/>
              <a:gd name="connsiteX61" fmla="*/ 3626773 w 6884912"/>
              <a:gd name="connsiteY61" fmla="*/ 290452 h 1161397"/>
              <a:gd name="connsiteX62" fmla="*/ 3666217 w 6884912"/>
              <a:gd name="connsiteY62" fmla="*/ 273255 h 1161397"/>
              <a:gd name="connsiteX63" fmla="*/ 3732427 w 6884912"/>
              <a:gd name="connsiteY63" fmla="*/ 245039 h 1161397"/>
              <a:gd name="connsiteX64" fmla="*/ 3777022 w 6884912"/>
              <a:gd name="connsiteY64" fmla="*/ 200276 h 1161397"/>
              <a:gd name="connsiteX65" fmla="*/ 3791246 w 6884912"/>
              <a:gd name="connsiteY65" fmla="*/ 189996 h 1161397"/>
              <a:gd name="connsiteX66" fmla="*/ 3819864 w 6884912"/>
              <a:gd name="connsiteY66" fmla="*/ 194605 h 1161397"/>
              <a:gd name="connsiteX67" fmla="*/ 3830398 w 6884912"/>
              <a:gd name="connsiteY67" fmla="*/ 188383 h 1161397"/>
              <a:gd name="connsiteX68" fmla="*/ 3834360 w 6884912"/>
              <a:gd name="connsiteY68" fmla="*/ 188992 h 1161397"/>
              <a:gd name="connsiteX69" fmla="*/ 3843715 w 6884912"/>
              <a:gd name="connsiteY69" fmla="*/ 188752 h 1161397"/>
              <a:gd name="connsiteX70" fmla="*/ 3842609 w 6884912"/>
              <a:gd name="connsiteY70" fmla="*/ 197386 h 1161397"/>
              <a:gd name="connsiteX71" fmla="*/ 3853961 w 6884912"/>
              <a:gd name="connsiteY71" fmla="*/ 213380 h 1161397"/>
              <a:gd name="connsiteX72" fmla="*/ 3907640 w 6884912"/>
              <a:gd name="connsiteY72" fmla="*/ 207568 h 1161397"/>
              <a:gd name="connsiteX73" fmla="*/ 3910449 w 6884912"/>
              <a:gd name="connsiteY73" fmla="*/ 197808 h 1161397"/>
              <a:gd name="connsiteX74" fmla="*/ 3917197 w 6884912"/>
              <a:gd name="connsiteY74" fmla="*/ 196121 h 1161397"/>
              <a:gd name="connsiteX75" fmla="*/ 3922400 w 6884912"/>
              <a:gd name="connsiteY75" fmla="*/ 205056 h 1161397"/>
              <a:gd name="connsiteX76" fmla="*/ 4013061 w 6884912"/>
              <a:gd name="connsiteY76" fmla="*/ 224874 h 1161397"/>
              <a:gd name="connsiteX77" fmla="*/ 4220717 w 6884912"/>
              <a:gd name="connsiteY77" fmla="*/ 192946 h 1161397"/>
              <a:gd name="connsiteX78" fmla="*/ 4228802 w 6884912"/>
              <a:gd name="connsiteY78" fmla="*/ 201468 h 1161397"/>
              <a:gd name="connsiteX79" fmla="*/ 4289361 w 6884912"/>
              <a:gd name="connsiteY79" fmla="*/ 196642 h 1161397"/>
              <a:gd name="connsiteX80" fmla="*/ 4498913 w 6884912"/>
              <a:gd name="connsiteY80" fmla="*/ 118915 h 1161397"/>
              <a:gd name="connsiteX81" fmla="*/ 4617330 w 6884912"/>
              <a:gd name="connsiteY81" fmla="*/ 111163 h 1161397"/>
              <a:gd name="connsiteX82" fmla="*/ 4659778 w 6884912"/>
              <a:gd name="connsiteY82" fmla="*/ 118219 h 1161397"/>
              <a:gd name="connsiteX83" fmla="*/ 4730870 w 6884912"/>
              <a:gd name="connsiteY83" fmla="*/ 129432 h 1161397"/>
              <a:gd name="connsiteX84" fmla="*/ 4844073 w 6884912"/>
              <a:gd name="connsiteY84" fmla="*/ 161768 h 1161397"/>
              <a:gd name="connsiteX85" fmla="*/ 4856454 w 6884912"/>
              <a:gd name="connsiteY85" fmla="*/ 130488 h 1161397"/>
              <a:gd name="connsiteX86" fmla="*/ 4920038 w 6884912"/>
              <a:gd name="connsiteY86" fmla="*/ 140418 h 1161397"/>
              <a:gd name="connsiteX87" fmla="*/ 5016639 w 6884912"/>
              <a:gd name="connsiteY87" fmla="*/ 158905 h 1161397"/>
              <a:gd name="connsiteX88" fmla="*/ 5072009 w 6884912"/>
              <a:gd name="connsiteY88" fmla="*/ 161502 h 1161397"/>
              <a:gd name="connsiteX89" fmla="*/ 5223626 w 6884912"/>
              <a:gd name="connsiteY89" fmla="*/ 177356 h 1161397"/>
              <a:gd name="connsiteX90" fmla="*/ 5375773 w 6884912"/>
              <a:gd name="connsiteY90" fmla="*/ 199913 h 1161397"/>
              <a:gd name="connsiteX91" fmla="*/ 5467502 w 6884912"/>
              <a:gd name="connsiteY91" fmla="*/ 250963 h 1161397"/>
              <a:gd name="connsiteX92" fmla="*/ 5592395 w 6884912"/>
              <a:gd name="connsiteY92" fmla="*/ 265434 h 1161397"/>
              <a:gd name="connsiteX93" fmla="*/ 5613532 w 6884912"/>
              <a:gd name="connsiteY93" fmla="*/ 273379 h 1161397"/>
              <a:gd name="connsiteX94" fmla="*/ 5642173 w 6884912"/>
              <a:gd name="connsiteY94" fmla="*/ 266904 h 1161397"/>
              <a:gd name="connsiteX95" fmla="*/ 5756910 w 6884912"/>
              <a:gd name="connsiteY95" fmla="*/ 239211 h 1161397"/>
              <a:gd name="connsiteX96" fmla="*/ 5846667 w 6884912"/>
              <a:gd name="connsiteY96" fmla="*/ 201786 h 1161397"/>
              <a:gd name="connsiteX97" fmla="*/ 5960732 w 6884912"/>
              <a:gd name="connsiteY97" fmla="*/ 220708 h 1161397"/>
              <a:gd name="connsiteX98" fmla="*/ 6029542 w 6884912"/>
              <a:gd name="connsiteY98" fmla="*/ 210339 h 1161397"/>
              <a:gd name="connsiteX99" fmla="*/ 6141123 w 6884912"/>
              <a:gd name="connsiteY99" fmla="*/ 159923 h 1161397"/>
              <a:gd name="connsiteX100" fmla="*/ 6290640 w 6884912"/>
              <a:gd name="connsiteY100" fmla="*/ 167441 h 1161397"/>
              <a:gd name="connsiteX101" fmla="*/ 6322806 w 6884912"/>
              <a:gd name="connsiteY101" fmla="*/ 213293 h 1161397"/>
              <a:gd name="connsiteX102" fmla="*/ 6380420 w 6884912"/>
              <a:gd name="connsiteY102" fmla="*/ 173195 h 1161397"/>
              <a:gd name="connsiteX103" fmla="*/ 6507891 w 6884912"/>
              <a:gd name="connsiteY103" fmla="*/ 118474 h 1161397"/>
              <a:gd name="connsiteX104" fmla="*/ 6571807 w 6884912"/>
              <a:gd name="connsiteY104" fmla="*/ 98636 h 1161397"/>
              <a:gd name="connsiteX105" fmla="*/ 6671880 w 6884912"/>
              <a:gd name="connsiteY105" fmla="*/ 82931 h 1161397"/>
              <a:gd name="connsiteX106" fmla="*/ 6702266 w 6884912"/>
              <a:gd name="connsiteY106" fmla="*/ 75470 h 1161397"/>
              <a:gd name="connsiteX107" fmla="*/ 6845802 w 6884912"/>
              <a:gd name="connsiteY107" fmla="*/ 24496 h 1161397"/>
              <a:gd name="connsiteX108" fmla="*/ 6884912 w 6884912"/>
              <a:gd name="connsiteY108"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478946 w 6884912"/>
              <a:gd name="connsiteY7" fmla="*/ 1106011 h 1161397"/>
              <a:gd name="connsiteX8" fmla="*/ 512111 w 6884912"/>
              <a:gd name="connsiteY8" fmla="*/ 1085599 h 1161397"/>
              <a:gd name="connsiteX9" fmla="*/ 567875 w 6884912"/>
              <a:gd name="connsiteY9" fmla="*/ 1051976 h 1161397"/>
              <a:gd name="connsiteX10" fmla="*/ 601644 w 6884912"/>
              <a:gd name="connsiteY10" fmla="*/ 1003997 h 1161397"/>
              <a:gd name="connsiteX11" fmla="*/ 651408 w 6884912"/>
              <a:gd name="connsiteY11" fmla="*/ 984938 h 1161397"/>
              <a:gd name="connsiteX12" fmla="*/ 673197 w 6884912"/>
              <a:gd name="connsiteY12" fmla="*/ 1010060 h 1161397"/>
              <a:gd name="connsiteX13" fmla="*/ 723108 w 6884912"/>
              <a:gd name="connsiteY13" fmla="*/ 980081 h 1161397"/>
              <a:gd name="connsiteX14" fmla="*/ 797699 w 6884912"/>
              <a:gd name="connsiteY14" fmla="*/ 931362 h 1161397"/>
              <a:gd name="connsiteX15" fmla="*/ 843359 w 6884912"/>
              <a:gd name="connsiteY15" fmla="*/ 910894 h 1161397"/>
              <a:gd name="connsiteX16" fmla="*/ 965215 w 6884912"/>
              <a:gd name="connsiteY16" fmla="*/ 846701 h 1161397"/>
              <a:gd name="connsiteX17" fmla="*/ 1085080 w 6884912"/>
              <a:gd name="connsiteY17" fmla="*/ 776086 h 1161397"/>
              <a:gd name="connsiteX18" fmla="*/ 1131224 w 6884912"/>
              <a:gd name="connsiteY18" fmla="*/ 706160 h 1161397"/>
              <a:gd name="connsiteX19" fmla="*/ 1138051 w 6884912"/>
              <a:gd name="connsiteY19" fmla="*/ 702034 h 1161397"/>
              <a:gd name="connsiteX20" fmla="*/ 1158800 w 6884912"/>
              <a:gd name="connsiteY20" fmla="*/ 700004 h 1161397"/>
              <a:gd name="connsiteX21" fmla="*/ 1166947 w 6884912"/>
              <a:gd name="connsiteY21" fmla="*/ 700762 h 1161397"/>
              <a:gd name="connsiteX22" fmla="*/ 1178135 w 6884912"/>
              <a:gd name="connsiteY22" fmla="*/ 698631 h 1161397"/>
              <a:gd name="connsiteX23" fmla="*/ 1178301 w 6884912"/>
              <a:gd name="connsiteY23" fmla="*/ 698094 h 1161397"/>
              <a:gd name="connsiteX24" fmla="*/ 1188995 w 6884912"/>
              <a:gd name="connsiteY24" fmla="*/ 697048 h 1161397"/>
              <a:gd name="connsiteX25" fmla="*/ 1242716 w 6884912"/>
              <a:gd name="connsiteY25" fmla="*/ 698052 h 1161397"/>
              <a:gd name="connsiteX26" fmla="*/ 1299977 w 6884912"/>
              <a:gd name="connsiteY26" fmla="*/ 639196 h 1161397"/>
              <a:gd name="connsiteX27" fmla="*/ 1326190 w 6884912"/>
              <a:gd name="connsiteY27" fmla="*/ 625955 h 1161397"/>
              <a:gd name="connsiteX28" fmla="*/ 1339600 w 6884912"/>
              <a:gd name="connsiteY28" fmla="*/ 616295 h 1161397"/>
              <a:gd name="connsiteX29" fmla="*/ 1340054 w 6884912"/>
              <a:gd name="connsiteY29" fmla="*/ 614022 h 1161397"/>
              <a:gd name="connsiteX30" fmla="*/ 1391606 w 6884912"/>
              <a:gd name="connsiteY30" fmla="*/ 615229 h 1161397"/>
              <a:gd name="connsiteX31" fmla="*/ 1397565 w 6884912"/>
              <a:gd name="connsiteY31" fmla="*/ 611490 h 1161397"/>
              <a:gd name="connsiteX32" fmla="*/ 1432302 w 6884912"/>
              <a:gd name="connsiteY32" fmla="*/ 617267 h 1161397"/>
              <a:gd name="connsiteX33" fmla="*/ 1449644 w 6884912"/>
              <a:gd name="connsiteY33" fmla="*/ 617591 h 1161397"/>
              <a:gd name="connsiteX34" fmla="*/ 1455793 w 6884912"/>
              <a:gd name="connsiteY34" fmla="*/ 623174 h 1161397"/>
              <a:gd name="connsiteX35" fmla="*/ 1480758 w 6884912"/>
              <a:gd name="connsiteY35" fmla="*/ 620863 h 1161397"/>
              <a:gd name="connsiteX36" fmla="*/ 1483154 w 6884912"/>
              <a:gd name="connsiteY36" fmla="*/ 618527 h 1161397"/>
              <a:gd name="connsiteX37" fmla="*/ 1505495 w 6884912"/>
              <a:gd name="connsiteY37" fmla="*/ 624325 h 1161397"/>
              <a:gd name="connsiteX38" fmla="*/ 1526340 w 6884912"/>
              <a:gd name="connsiteY38" fmla="*/ 638496 h 1161397"/>
              <a:gd name="connsiteX39" fmla="*/ 1731986 w 6884912"/>
              <a:gd name="connsiteY39" fmla="*/ 589682 h 1161397"/>
              <a:gd name="connsiteX40" fmla="*/ 1927935 w 6884912"/>
              <a:gd name="connsiteY40" fmla="*/ 628540 h 1161397"/>
              <a:gd name="connsiteX41" fmla="*/ 2039075 w 6884912"/>
              <a:gd name="connsiteY41" fmla="*/ 599964 h 1161397"/>
              <a:gd name="connsiteX42" fmla="*/ 2066980 w 6884912"/>
              <a:gd name="connsiteY42" fmla="*/ 550413 h 1161397"/>
              <a:gd name="connsiteX43" fmla="*/ 2352236 w 6884912"/>
              <a:gd name="connsiteY43" fmla="*/ 519602 h 1161397"/>
              <a:gd name="connsiteX44" fmla="*/ 2420791 w 6884912"/>
              <a:gd name="connsiteY44" fmla="*/ 492826 h 1161397"/>
              <a:gd name="connsiteX45" fmla="*/ 2489932 w 6884912"/>
              <a:gd name="connsiteY45" fmla="*/ 507864 h 1161397"/>
              <a:gd name="connsiteX46" fmla="*/ 2512917 w 6884912"/>
              <a:gd name="connsiteY46" fmla="*/ 489127 h 1161397"/>
              <a:gd name="connsiteX47" fmla="*/ 2516783 w 6884912"/>
              <a:gd name="connsiteY47" fmla="*/ 485473 h 1161397"/>
              <a:gd name="connsiteX48" fmla="*/ 2534360 w 6884912"/>
              <a:gd name="connsiteY48" fmla="*/ 480064 h 1161397"/>
              <a:gd name="connsiteX49" fmla="*/ 2536691 w 6884912"/>
              <a:gd name="connsiteY49" fmla="*/ 467018 h 1161397"/>
              <a:gd name="connsiteX50" fmla="*/ 2561265 w 6884912"/>
              <a:gd name="connsiteY50" fmla="*/ 450623 h 1161397"/>
              <a:gd name="connsiteX51" fmla="*/ 2594349 w 6884912"/>
              <a:gd name="connsiteY51" fmla="*/ 443884 h 1161397"/>
              <a:gd name="connsiteX52" fmla="*/ 2754324 w 6884912"/>
              <a:gd name="connsiteY52" fmla="*/ 424766 h 1161397"/>
              <a:gd name="connsiteX53" fmla="*/ 2848470 w 6884912"/>
              <a:gd name="connsiteY53" fmla="*/ 405966 h 1161397"/>
              <a:gd name="connsiteX54" fmla="*/ 2881772 w 6884912"/>
              <a:gd name="connsiteY54" fmla="*/ 387260 h 1161397"/>
              <a:gd name="connsiteX55" fmla="*/ 2929932 w 6884912"/>
              <a:gd name="connsiteY55" fmla="*/ 368912 h 1161397"/>
              <a:gd name="connsiteX56" fmla="*/ 3013020 w 6884912"/>
              <a:gd name="connsiteY56" fmla="*/ 327578 h 1161397"/>
              <a:gd name="connsiteX57" fmla="*/ 3222191 w 6884912"/>
              <a:gd name="connsiteY57" fmla="*/ 307887 h 1161397"/>
              <a:gd name="connsiteX58" fmla="*/ 3227953 w 6884912"/>
              <a:gd name="connsiteY58" fmla="*/ 297650 h 1161397"/>
              <a:gd name="connsiteX59" fmla="*/ 3510042 w 6884912"/>
              <a:gd name="connsiteY59" fmla="*/ 311820 h 1161397"/>
              <a:gd name="connsiteX60" fmla="*/ 3626773 w 6884912"/>
              <a:gd name="connsiteY60" fmla="*/ 290452 h 1161397"/>
              <a:gd name="connsiteX61" fmla="*/ 3666217 w 6884912"/>
              <a:gd name="connsiteY61" fmla="*/ 273255 h 1161397"/>
              <a:gd name="connsiteX62" fmla="*/ 3732427 w 6884912"/>
              <a:gd name="connsiteY62" fmla="*/ 245039 h 1161397"/>
              <a:gd name="connsiteX63" fmla="*/ 3777022 w 6884912"/>
              <a:gd name="connsiteY63" fmla="*/ 200276 h 1161397"/>
              <a:gd name="connsiteX64" fmla="*/ 3791246 w 6884912"/>
              <a:gd name="connsiteY64" fmla="*/ 189996 h 1161397"/>
              <a:gd name="connsiteX65" fmla="*/ 3819864 w 6884912"/>
              <a:gd name="connsiteY65" fmla="*/ 194605 h 1161397"/>
              <a:gd name="connsiteX66" fmla="*/ 3830398 w 6884912"/>
              <a:gd name="connsiteY66" fmla="*/ 188383 h 1161397"/>
              <a:gd name="connsiteX67" fmla="*/ 3834360 w 6884912"/>
              <a:gd name="connsiteY67" fmla="*/ 188992 h 1161397"/>
              <a:gd name="connsiteX68" fmla="*/ 3843715 w 6884912"/>
              <a:gd name="connsiteY68" fmla="*/ 188752 h 1161397"/>
              <a:gd name="connsiteX69" fmla="*/ 3842609 w 6884912"/>
              <a:gd name="connsiteY69" fmla="*/ 197386 h 1161397"/>
              <a:gd name="connsiteX70" fmla="*/ 3853961 w 6884912"/>
              <a:gd name="connsiteY70" fmla="*/ 213380 h 1161397"/>
              <a:gd name="connsiteX71" fmla="*/ 3907640 w 6884912"/>
              <a:gd name="connsiteY71" fmla="*/ 207568 h 1161397"/>
              <a:gd name="connsiteX72" fmla="*/ 3910449 w 6884912"/>
              <a:gd name="connsiteY72" fmla="*/ 197808 h 1161397"/>
              <a:gd name="connsiteX73" fmla="*/ 3917197 w 6884912"/>
              <a:gd name="connsiteY73" fmla="*/ 196121 h 1161397"/>
              <a:gd name="connsiteX74" fmla="*/ 3922400 w 6884912"/>
              <a:gd name="connsiteY74" fmla="*/ 205056 h 1161397"/>
              <a:gd name="connsiteX75" fmla="*/ 4013061 w 6884912"/>
              <a:gd name="connsiteY75" fmla="*/ 224874 h 1161397"/>
              <a:gd name="connsiteX76" fmla="*/ 4220717 w 6884912"/>
              <a:gd name="connsiteY76" fmla="*/ 192946 h 1161397"/>
              <a:gd name="connsiteX77" fmla="*/ 4228802 w 6884912"/>
              <a:gd name="connsiteY77" fmla="*/ 201468 h 1161397"/>
              <a:gd name="connsiteX78" fmla="*/ 4289361 w 6884912"/>
              <a:gd name="connsiteY78" fmla="*/ 196642 h 1161397"/>
              <a:gd name="connsiteX79" fmla="*/ 4498913 w 6884912"/>
              <a:gd name="connsiteY79" fmla="*/ 118915 h 1161397"/>
              <a:gd name="connsiteX80" fmla="*/ 4617330 w 6884912"/>
              <a:gd name="connsiteY80" fmla="*/ 111163 h 1161397"/>
              <a:gd name="connsiteX81" fmla="*/ 4659778 w 6884912"/>
              <a:gd name="connsiteY81" fmla="*/ 118219 h 1161397"/>
              <a:gd name="connsiteX82" fmla="*/ 4730870 w 6884912"/>
              <a:gd name="connsiteY82" fmla="*/ 129432 h 1161397"/>
              <a:gd name="connsiteX83" fmla="*/ 4844073 w 6884912"/>
              <a:gd name="connsiteY83" fmla="*/ 161768 h 1161397"/>
              <a:gd name="connsiteX84" fmla="*/ 4856454 w 6884912"/>
              <a:gd name="connsiteY84" fmla="*/ 130488 h 1161397"/>
              <a:gd name="connsiteX85" fmla="*/ 4920038 w 6884912"/>
              <a:gd name="connsiteY85" fmla="*/ 140418 h 1161397"/>
              <a:gd name="connsiteX86" fmla="*/ 5016639 w 6884912"/>
              <a:gd name="connsiteY86" fmla="*/ 158905 h 1161397"/>
              <a:gd name="connsiteX87" fmla="*/ 5072009 w 6884912"/>
              <a:gd name="connsiteY87" fmla="*/ 161502 h 1161397"/>
              <a:gd name="connsiteX88" fmla="*/ 5223626 w 6884912"/>
              <a:gd name="connsiteY88" fmla="*/ 177356 h 1161397"/>
              <a:gd name="connsiteX89" fmla="*/ 5375773 w 6884912"/>
              <a:gd name="connsiteY89" fmla="*/ 199913 h 1161397"/>
              <a:gd name="connsiteX90" fmla="*/ 5467502 w 6884912"/>
              <a:gd name="connsiteY90" fmla="*/ 250963 h 1161397"/>
              <a:gd name="connsiteX91" fmla="*/ 5592395 w 6884912"/>
              <a:gd name="connsiteY91" fmla="*/ 265434 h 1161397"/>
              <a:gd name="connsiteX92" fmla="*/ 5613532 w 6884912"/>
              <a:gd name="connsiteY92" fmla="*/ 273379 h 1161397"/>
              <a:gd name="connsiteX93" fmla="*/ 5642173 w 6884912"/>
              <a:gd name="connsiteY93" fmla="*/ 266904 h 1161397"/>
              <a:gd name="connsiteX94" fmla="*/ 5756910 w 6884912"/>
              <a:gd name="connsiteY94" fmla="*/ 239211 h 1161397"/>
              <a:gd name="connsiteX95" fmla="*/ 5846667 w 6884912"/>
              <a:gd name="connsiteY95" fmla="*/ 201786 h 1161397"/>
              <a:gd name="connsiteX96" fmla="*/ 5960732 w 6884912"/>
              <a:gd name="connsiteY96" fmla="*/ 220708 h 1161397"/>
              <a:gd name="connsiteX97" fmla="*/ 6029542 w 6884912"/>
              <a:gd name="connsiteY97" fmla="*/ 210339 h 1161397"/>
              <a:gd name="connsiteX98" fmla="*/ 6141123 w 6884912"/>
              <a:gd name="connsiteY98" fmla="*/ 159923 h 1161397"/>
              <a:gd name="connsiteX99" fmla="*/ 6290640 w 6884912"/>
              <a:gd name="connsiteY99" fmla="*/ 167441 h 1161397"/>
              <a:gd name="connsiteX100" fmla="*/ 6322806 w 6884912"/>
              <a:gd name="connsiteY100" fmla="*/ 213293 h 1161397"/>
              <a:gd name="connsiteX101" fmla="*/ 6380420 w 6884912"/>
              <a:gd name="connsiteY101" fmla="*/ 173195 h 1161397"/>
              <a:gd name="connsiteX102" fmla="*/ 6507891 w 6884912"/>
              <a:gd name="connsiteY102" fmla="*/ 118474 h 1161397"/>
              <a:gd name="connsiteX103" fmla="*/ 6571807 w 6884912"/>
              <a:gd name="connsiteY103" fmla="*/ 98636 h 1161397"/>
              <a:gd name="connsiteX104" fmla="*/ 6671880 w 6884912"/>
              <a:gd name="connsiteY104" fmla="*/ 82931 h 1161397"/>
              <a:gd name="connsiteX105" fmla="*/ 6702266 w 6884912"/>
              <a:gd name="connsiteY105" fmla="*/ 75470 h 1161397"/>
              <a:gd name="connsiteX106" fmla="*/ 6845802 w 6884912"/>
              <a:gd name="connsiteY106" fmla="*/ 24496 h 1161397"/>
              <a:gd name="connsiteX107" fmla="*/ 6884912 w 6884912"/>
              <a:gd name="connsiteY107"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512111 w 6884912"/>
              <a:gd name="connsiteY7" fmla="*/ 1085599 h 1161397"/>
              <a:gd name="connsiteX8" fmla="*/ 567875 w 6884912"/>
              <a:gd name="connsiteY8" fmla="*/ 1051976 h 1161397"/>
              <a:gd name="connsiteX9" fmla="*/ 601644 w 6884912"/>
              <a:gd name="connsiteY9" fmla="*/ 1003997 h 1161397"/>
              <a:gd name="connsiteX10" fmla="*/ 651408 w 6884912"/>
              <a:gd name="connsiteY10" fmla="*/ 984938 h 1161397"/>
              <a:gd name="connsiteX11" fmla="*/ 673197 w 6884912"/>
              <a:gd name="connsiteY11" fmla="*/ 1010060 h 1161397"/>
              <a:gd name="connsiteX12" fmla="*/ 723108 w 6884912"/>
              <a:gd name="connsiteY12" fmla="*/ 980081 h 1161397"/>
              <a:gd name="connsiteX13" fmla="*/ 797699 w 6884912"/>
              <a:gd name="connsiteY13" fmla="*/ 931362 h 1161397"/>
              <a:gd name="connsiteX14" fmla="*/ 843359 w 6884912"/>
              <a:gd name="connsiteY14" fmla="*/ 910894 h 1161397"/>
              <a:gd name="connsiteX15" fmla="*/ 965215 w 6884912"/>
              <a:gd name="connsiteY15" fmla="*/ 846701 h 1161397"/>
              <a:gd name="connsiteX16" fmla="*/ 1085080 w 6884912"/>
              <a:gd name="connsiteY16" fmla="*/ 776086 h 1161397"/>
              <a:gd name="connsiteX17" fmla="*/ 1131224 w 6884912"/>
              <a:gd name="connsiteY17" fmla="*/ 706160 h 1161397"/>
              <a:gd name="connsiteX18" fmla="*/ 1138051 w 6884912"/>
              <a:gd name="connsiteY18" fmla="*/ 702034 h 1161397"/>
              <a:gd name="connsiteX19" fmla="*/ 1158800 w 6884912"/>
              <a:gd name="connsiteY19" fmla="*/ 700004 h 1161397"/>
              <a:gd name="connsiteX20" fmla="*/ 1166947 w 6884912"/>
              <a:gd name="connsiteY20" fmla="*/ 700762 h 1161397"/>
              <a:gd name="connsiteX21" fmla="*/ 1178135 w 6884912"/>
              <a:gd name="connsiteY21" fmla="*/ 698631 h 1161397"/>
              <a:gd name="connsiteX22" fmla="*/ 1178301 w 6884912"/>
              <a:gd name="connsiteY22" fmla="*/ 698094 h 1161397"/>
              <a:gd name="connsiteX23" fmla="*/ 1188995 w 6884912"/>
              <a:gd name="connsiteY23" fmla="*/ 697048 h 1161397"/>
              <a:gd name="connsiteX24" fmla="*/ 1242716 w 6884912"/>
              <a:gd name="connsiteY24" fmla="*/ 698052 h 1161397"/>
              <a:gd name="connsiteX25" fmla="*/ 1299977 w 6884912"/>
              <a:gd name="connsiteY25" fmla="*/ 639196 h 1161397"/>
              <a:gd name="connsiteX26" fmla="*/ 1326190 w 6884912"/>
              <a:gd name="connsiteY26" fmla="*/ 625955 h 1161397"/>
              <a:gd name="connsiteX27" fmla="*/ 1339600 w 6884912"/>
              <a:gd name="connsiteY27" fmla="*/ 616295 h 1161397"/>
              <a:gd name="connsiteX28" fmla="*/ 1340054 w 6884912"/>
              <a:gd name="connsiteY28" fmla="*/ 614022 h 1161397"/>
              <a:gd name="connsiteX29" fmla="*/ 1391606 w 6884912"/>
              <a:gd name="connsiteY29" fmla="*/ 615229 h 1161397"/>
              <a:gd name="connsiteX30" fmla="*/ 1397565 w 6884912"/>
              <a:gd name="connsiteY30" fmla="*/ 611490 h 1161397"/>
              <a:gd name="connsiteX31" fmla="*/ 1432302 w 6884912"/>
              <a:gd name="connsiteY31" fmla="*/ 617267 h 1161397"/>
              <a:gd name="connsiteX32" fmla="*/ 1449644 w 6884912"/>
              <a:gd name="connsiteY32" fmla="*/ 617591 h 1161397"/>
              <a:gd name="connsiteX33" fmla="*/ 1455793 w 6884912"/>
              <a:gd name="connsiteY33" fmla="*/ 623174 h 1161397"/>
              <a:gd name="connsiteX34" fmla="*/ 1480758 w 6884912"/>
              <a:gd name="connsiteY34" fmla="*/ 620863 h 1161397"/>
              <a:gd name="connsiteX35" fmla="*/ 1483154 w 6884912"/>
              <a:gd name="connsiteY35" fmla="*/ 618527 h 1161397"/>
              <a:gd name="connsiteX36" fmla="*/ 1505495 w 6884912"/>
              <a:gd name="connsiteY36" fmla="*/ 624325 h 1161397"/>
              <a:gd name="connsiteX37" fmla="*/ 1526340 w 6884912"/>
              <a:gd name="connsiteY37" fmla="*/ 638496 h 1161397"/>
              <a:gd name="connsiteX38" fmla="*/ 1731986 w 6884912"/>
              <a:gd name="connsiteY38" fmla="*/ 589682 h 1161397"/>
              <a:gd name="connsiteX39" fmla="*/ 1927935 w 6884912"/>
              <a:gd name="connsiteY39" fmla="*/ 628540 h 1161397"/>
              <a:gd name="connsiteX40" fmla="*/ 2039075 w 6884912"/>
              <a:gd name="connsiteY40" fmla="*/ 599964 h 1161397"/>
              <a:gd name="connsiteX41" fmla="*/ 2066980 w 6884912"/>
              <a:gd name="connsiteY41" fmla="*/ 550413 h 1161397"/>
              <a:gd name="connsiteX42" fmla="*/ 2352236 w 6884912"/>
              <a:gd name="connsiteY42" fmla="*/ 519602 h 1161397"/>
              <a:gd name="connsiteX43" fmla="*/ 2420791 w 6884912"/>
              <a:gd name="connsiteY43" fmla="*/ 492826 h 1161397"/>
              <a:gd name="connsiteX44" fmla="*/ 2489932 w 6884912"/>
              <a:gd name="connsiteY44" fmla="*/ 507864 h 1161397"/>
              <a:gd name="connsiteX45" fmla="*/ 2512917 w 6884912"/>
              <a:gd name="connsiteY45" fmla="*/ 489127 h 1161397"/>
              <a:gd name="connsiteX46" fmla="*/ 2516783 w 6884912"/>
              <a:gd name="connsiteY46" fmla="*/ 485473 h 1161397"/>
              <a:gd name="connsiteX47" fmla="*/ 2534360 w 6884912"/>
              <a:gd name="connsiteY47" fmla="*/ 480064 h 1161397"/>
              <a:gd name="connsiteX48" fmla="*/ 2536691 w 6884912"/>
              <a:gd name="connsiteY48" fmla="*/ 467018 h 1161397"/>
              <a:gd name="connsiteX49" fmla="*/ 2561265 w 6884912"/>
              <a:gd name="connsiteY49" fmla="*/ 450623 h 1161397"/>
              <a:gd name="connsiteX50" fmla="*/ 2594349 w 6884912"/>
              <a:gd name="connsiteY50" fmla="*/ 443884 h 1161397"/>
              <a:gd name="connsiteX51" fmla="*/ 2754324 w 6884912"/>
              <a:gd name="connsiteY51" fmla="*/ 424766 h 1161397"/>
              <a:gd name="connsiteX52" fmla="*/ 2848470 w 6884912"/>
              <a:gd name="connsiteY52" fmla="*/ 405966 h 1161397"/>
              <a:gd name="connsiteX53" fmla="*/ 2881772 w 6884912"/>
              <a:gd name="connsiteY53" fmla="*/ 387260 h 1161397"/>
              <a:gd name="connsiteX54" fmla="*/ 2929932 w 6884912"/>
              <a:gd name="connsiteY54" fmla="*/ 368912 h 1161397"/>
              <a:gd name="connsiteX55" fmla="*/ 3013020 w 6884912"/>
              <a:gd name="connsiteY55" fmla="*/ 327578 h 1161397"/>
              <a:gd name="connsiteX56" fmla="*/ 3222191 w 6884912"/>
              <a:gd name="connsiteY56" fmla="*/ 307887 h 1161397"/>
              <a:gd name="connsiteX57" fmla="*/ 3227953 w 6884912"/>
              <a:gd name="connsiteY57" fmla="*/ 297650 h 1161397"/>
              <a:gd name="connsiteX58" fmla="*/ 3510042 w 6884912"/>
              <a:gd name="connsiteY58" fmla="*/ 311820 h 1161397"/>
              <a:gd name="connsiteX59" fmla="*/ 3626773 w 6884912"/>
              <a:gd name="connsiteY59" fmla="*/ 290452 h 1161397"/>
              <a:gd name="connsiteX60" fmla="*/ 3666217 w 6884912"/>
              <a:gd name="connsiteY60" fmla="*/ 273255 h 1161397"/>
              <a:gd name="connsiteX61" fmla="*/ 3732427 w 6884912"/>
              <a:gd name="connsiteY61" fmla="*/ 245039 h 1161397"/>
              <a:gd name="connsiteX62" fmla="*/ 3777022 w 6884912"/>
              <a:gd name="connsiteY62" fmla="*/ 200276 h 1161397"/>
              <a:gd name="connsiteX63" fmla="*/ 3791246 w 6884912"/>
              <a:gd name="connsiteY63" fmla="*/ 189996 h 1161397"/>
              <a:gd name="connsiteX64" fmla="*/ 3819864 w 6884912"/>
              <a:gd name="connsiteY64" fmla="*/ 194605 h 1161397"/>
              <a:gd name="connsiteX65" fmla="*/ 3830398 w 6884912"/>
              <a:gd name="connsiteY65" fmla="*/ 188383 h 1161397"/>
              <a:gd name="connsiteX66" fmla="*/ 3834360 w 6884912"/>
              <a:gd name="connsiteY66" fmla="*/ 188992 h 1161397"/>
              <a:gd name="connsiteX67" fmla="*/ 3843715 w 6884912"/>
              <a:gd name="connsiteY67" fmla="*/ 188752 h 1161397"/>
              <a:gd name="connsiteX68" fmla="*/ 3842609 w 6884912"/>
              <a:gd name="connsiteY68" fmla="*/ 197386 h 1161397"/>
              <a:gd name="connsiteX69" fmla="*/ 3853961 w 6884912"/>
              <a:gd name="connsiteY69" fmla="*/ 213380 h 1161397"/>
              <a:gd name="connsiteX70" fmla="*/ 3907640 w 6884912"/>
              <a:gd name="connsiteY70" fmla="*/ 207568 h 1161397"/>
              <a:gd name="connsiteX71" fmla="*/ 3910449 w 6884912"/>
              <a:gd name="connsiteY71" fmla="*/ 197808 h 1161397"/>
              <a:gd name="connsiteX72" fmla="*/ 3917197 w 6884912"/>
              <a:gd name="connsiteY72" fmla="*/ 196121 h 1161397"/>
              <a:gd name="connsiteX73" fmla="*/ 3922400 w 6884912"/>
              <a:gd name="connsiteY73" fmla="*/ 205056 h 1161397"/>
              <a:gd name="connsiteX74" fmla="*/ 4013061 w 6884912"/>
              <a:gd name="connsiteY74" fmla="*/ 224874 h 1161397"/>
              <a:gd name="connsiteX75" fmla="*/ 4220717 w 6884912"/>
              <a:gd name="connsiteY75" fmla="*/ 192946 h 1161397"/>
              <a:gd name="connsiteX76" fmla="*/ 4228802 w 6884912"/>
              <a:gd name="connsiteY76" fmla="*/ 201468 h 1161397"/>
              <a:gd name="connsiteX77" fmla="*/ 4289361 w 6884912"/>
              <a:gd name="connsiteY77" fmla="*/ 196642 h 1161397"/>
              <a:gd name="connsiteX78" fmla="*/ 4498913 w 6884912"/>
              <a:gd name="connsiteY78" fmla="*/ 118915 h 1161397"/>
              <a:gd name="connsiteX79" fmla="*/ 4617330 w 6884912"/>
              <a:gd name="connsiteY79" fmla="*/ 111163 h 1161397"/>
              <a:gd name="connsiteX80" fmla="*/ 4659778 w 6884912"/>
              <a:gd name="connsiteY80" fmla="*/ 118219 h 1161397"/>
              <a:gd name="connsiteX81" fmla="*/ 4730870 w 6884912"/>
              <a:gd name="connsiteY81" fmla="*/ 129432 h 1161397"/>
              <a:gd name="connsiteX82" fmla="*/ 4844073 w 6884912"/>
              <a:gd name="connsiteY82" fmla="*/ 161768 h 1161397"/>
              <a:gd name="connsiteX83" fmla="*/ 4856454 w 6884912"/>
              <a:gd name="connsiteY83" fmla="*/ 130488 h 1161397"/>
              <a:gd name="connsiteX84" fmla="*/ 4920038 w 6884912"/>
              <a:gd name="connsiteY84" fmla="*/ 140418 h 1161397"/>
              <a:gd name="connsiteX85" fmla="*/ 5016639 w 6884912"/>
              <a:gd name="connsiteY85" fmla="*/ 158905 h 1161397"/>
              <a:gd name="connsiteX86" fmla="*/ 5072009 w 6884912"/>
              <a:gd name="connsiteY86" fmla="*/ 161502 h 1161397"/>
              <a:gd name="connsiteX87" fmla="*/ 5223626 w 6884912"/>
              <a:gd name="connsiteY87" fmla="*/ 177356 h 1161397"/>
              <a:gd name="connsiteX88" fmla="*/ 5375773 w 6884912"/>
              <a:gd name="connsiteY88" fmla="*/ 199913 h 1161397"/>
              <a:gd name="connsiteX89" fmla="*/ 5467502 w 6884912"/>
              <a:gd name="connsiteY89" fmla="*/ 250963 h 1161397"/>
              <a:gd name="connsiteX90" fmla="*/ 5592395 w 6884912"/>
              <a:gd name="connsiteY90" fmla="*/ 265434 h 1161397"/>
              <a:gd name="connsiteX91" fmla="*/ 5613532 w 6884912"/>
              <a:gd name="connsiteY91" fmla="*/ 273379 h 1161397"/>
              <a:gd name="connsiteX92" fmla="*/ 5642173 w 6884912"/>
              <a:gd name="connsiteY92" fmla="*/ 266904 h 1161397"/>
              <a:gd name="connsiteX93" fmla="*/ 5756910 w 6884912"/>
              <a:gd name="connsiteY93" fmla="*/ 239211 h 1161397"/>
              <a:gd name="connsiteX94" fmla="*/ 5846667 w 6884912"/>
              <a:gd name="connsiteY94" fmla="*/ 201786 h 1161397"/>
              <a:gd name="connsiteX95" fmla="*/ 5960732 w 6884912"/>
              <a:gd name="connsiteY95" fmla="*/ 220708 h 1161397"/>
              <a:gd name="connsiteX96" fmla="*/ 6029542 w 6884912"/>
              <a:gd name="connsiteY96" fmla="*/ 210339 h 1161397"/>
              <a:gd name="connsiteX97" fmla="*/ 6141123 w 6884912"/>
              <a:gd name="connsiteY97" fmla="*/ 159923 h 1161397"/>
              <a:gd name="connsiteX98" fmla="*/ 6290640 w 6884912"/>
              <a:gd name="connsiteY98" fmla="*/ 167441 h 1161397"/>
              <a:gd name="connsiteX99" fmla="*/ 6322806 w 6884912"/>
              <a:gd name="connsiteY99" fmla="*/ 213293 h 1161397"/>
              <a:gd name="connsiteX100" fmla="*/ 6380420 w 6884912"/>
              <a:gd name="connsiteY100" fmla="*/ 173195 h 1161397"/>
              <a:gd name="connsiteX101" fmla="*/ 6507891 w 6884912"/>
              <a:gd name="connsiteY101" fmla="*/ 118474 h 1161397"/>
              <a:gd name="connsiteX102" fmla="*/ 6571807 w 6884912"/>
              <a:gd name="connsiteY102" fmla="*/ 98636 h 1161397"/>
              <a:gd name="connsiteX103" fmla="*/ 6671880 w 6884912"/>
              <a:gd name="connsiteY103" fmla="*/ 82931 h 1161397"/>
              <a:gd name="connsiteX104" fmla="*/ 6702266 w 6884912"/>
              <a:gd name="connsiteY104" fmla="*/ 75470 h 1161397"/>
              <a:gd name="connsiteX105" fmla="*/ 6845802 w 6884912"/>
              <a:gd name="connsiteY105" fmla="*/ 24496 h 1161397"/>
              <a:gd name="connsiteX106" fmla="*/ 6884912 w 6884912"/>
              <a:gd name="connsiteY106"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567875 w 6884912"/>
              <a:gd name="connsiteY7" fmla="*/ 1051976 h 1161397"/>
              <a:gd name="connsiteX8" fmla="*/ 601644 w 6884912"/>
              <a:gd name="connsiteY8" fmla="*/ 1003997 h 1161397"/>
              <a:gd name="connsiteX9" fmla="*/ 651408 w 6884912"/>
              <a:gd name="connsiteY9" fmla="*/ 984938 h 1161397"/>
              <a:gd name="connsiteX10" fmla="*/ 673197 w 6884912"/>
              <a:gd name="connsiteY10" fmla="*/ 1010060 h 1161397"/>
              <a:gd name="connsiteX11" fmla="*/ 723108 w 6884912"/>
              <a:gd name="connsiteY11" fmla="*/ 980081 h 1161397"/>
              <a:gd name="connsiteX12" fmla="*/ 797699 w 6884912"/>
              <a:gd name="connsiteY12" fmla="*/ 931362 h 1161397"/>
              <a:gd name="connsiteX13" fmla="*/ 843359 w 6884912"/>
              <a:gd name="connsiteY13" fmla="*/ 910894 h 1161397"/>
              <a:gd name="connsiteX14" fmla="*/ 965215 w 6884912"/>
              <a:gd name="connsiteY14" fmla="*/ 846701 h 1161397"/>
              <a:gd name="connsiteX15" fmla="*/ 1085080 w 6884912"/>
              <a:gd name="connsiteY15" fmla="*/ 776086 h 1161397"/>
              <a:gd name="connsiteX16" fmla="*/ 1131224 w 6884912"/>
              <a:gd name="connsiteY16" fmla="*/ 706160 h 1161397"/>
              <a:gd name="connsiteX17" fmla="*/ 1138051 w 6884912"/>
              <a:gd name="connsiteY17" fmla="*/ 702034 h 1161397"/>
              <a:gd name="connsiteX18" fmla="*/ 1158800 w 6884912"/>
              <a:gd name="connsiteY18" fmla="*/ 700004 h 1161397"/>
              <a:gd name="connsiteX19" fmla="*/ 1166947 w 6884912"/>
              <a:gd name="connsiteY19" fmla="*/ 700762 h 1161397"/>
              <a:gd name="connsiteX20" fmla="*/ 1178135 w 6884912"/>
              <a:gd name="connsiteY20" fmla="*/ 698631 h 1161397"/>
              <a:gd name="connsiteX21" fmla="*/ 1178301 w 6884912"/>
              <a:gd name="connsiteY21" fmla="*/ 698094 h 1161397"/>
              <a:gd name="connsiteX22" fmla="*/ 1188995 w 6884912"/>
              <a:gd name="connsiteY22" fmla="*/ 697048 h 1161397"/>
              <a:gd name="connsiteX23" fmla="*/ 1242716 w 6884912"/>
              <a:gd name="connsiteY23" fmla="*/ 698052 h 1161397"/>
              <a:gd name="connsiteX24" fmla="*/ 1299977 w 6884912"/>
              <a:gd name="connsiteY24" fmla="*/ 639196 h 1161397"/>
              <a:gd name="connsiteX25" fmla="*/ 1326190 w 6884912"/>
              <a:gd name="connsiteY25" fmla="*/ 625955 h 1161397"/>
              <a:gd name="connsiteX26" fmla="*/ 1339600 w 6884912"/>
              <a:gd name="connsiteY26" fmla="*/ 616295 h 1161397"/>
              <a:gd name="connsiteX27" fmla="*/ 1340054 w 6884912"/>
              <a:gd name="connsiteY27" fmla="*/ 614022 h 1161397"/>
              <a:gd name="connsiteX28" fmla="*/ 1391606 w 6884912"/>
              <a:gd name="connsiteY28" fmla="*/ 615229 h 1161397"/>
              <a:gd name="connsiteX29" fmla="*/ 1397565 w 6884912"/>
              <a:gd name="connsiteY29" fmla="*/ 611490 h 1161397"/>
              <a:gd name="connsiteX30" fmla="*/ 1432302 w 6884912"/>
              <a:gd name="connsiteY30" fmla="*/ 617267 h 1161397"/>
              <a:gd name="connsiteX31" fmla="*/ 1449644 w 6884912"/>
              <a:gd name="connsiteY31" fmla="*/ 617591 h 1161397"/>
              <a:gd name="connsiteX32" fmla="*/ 1455793 w 6884912"/>
              <a:gd name="connsiteY32" fmla="*/ 623174 h 1161397"/>
              <a:gd name="connsiteX33" fmla="*/ 1480758 w 6884912"/>
              <a:gd name="connsiteY33" fmla="*/ 620863 h 1161397"/>
              <a:gd name="connsiteX34" fmla="*/ 1483154 w 6884912"/>
              <a:gd name="connsiteY34" fmla="*/ 618527 h 1161397"/>
              <a:gd name="connsiteX35" fmla="*/ 1505495 w 6884912"/>
              <a:gd name="connsiteY35" fmla="*/ 624325 h 1161397"/>
              <a:gd name="connsiteX36" fmla="*/ 1526340 w 6884912"/>
              <a:gd name="connsiteY36" fmla="*/ 638496 h 1161397"/>
              <a:gd name="connsiteX37" fmla="*/ 1731986 w 6884912"/>
              <a:gd name="connsiteY37" fmla="*/ 589682 h 1161397"/>
              <a:gd name="connsiteX38" fmla="*/ 1927935 w 6884912"/>
              <a:gd name="connsiteY38" fmla="*/ 628540 h 1161397"/>
              <a:gd name="connsiteX39" fmla="*/ 2039075 w 6884912"/>
              <a:gd name="connsiteY39" fmla="*/ 599964 h 1161397"/>
              <a:gd name="connsiteX40" fmla="*/ 2066980 w 6884912"/>
              <a:gd name="connsiteY40" fmla="*/ 550413 h 1161397"/>
              <a:gd name="connsiteX41" fmla="*/ 2352236 w 6884912"/>
              <a:gd name="connsiteY41" fmla="*/ 519602 h 1161397"/>
              <a:gd name="connsiteX42" fmla="*/ 2420791 w 6884912"/>
              <a:gd name="connsiteY42" fmla="*/ 492826 h 1161397"/>
              <a:gd name="connsiteX43" fmla="*/ 2489932 w 6884912"/>
              <a:gd name="connsiteY43" fmla="*/ 507864 h 1161397"/>
              <a:gd name="connsiteX44" fmla="*/ 2512917 w 6884912"/>
              <a:gd name="connsiteY44" fmla="*/ 489127 h 1161397"/>
              <a:gd name="connsiteX45" fmla="*/ 2516783 w 6884912"/>
              <a:gd name="connsiteY45" fmla="*/ 485473 h 1161397"/>
              <a:gd name="connsiteX46" fmla="*/ 2534360 w 6884912"/>
              <a:gd name="connsiteY46" fmla="*/ 480064 h 1161397"/>
              <a:gd name="connsiteX47" fmla="*/ 2536691 w 6884912"/>
              <a:gd name="connsiteY47" fmla="*/ 467018 h 1161397"/>
              <a:gd name="connsiteX48" fmla="*/ 2561265 w 6884912"/>
              <a:gd name="connsiteY48" fmla="*/ 450623 h 1161397"/>
              <a:gd name="connsiteX49" fmla="*/ 2594349 w 6884912"/>
              <a:gd name="connsiteY49" fmla="*/ 443884 h 1161397"/>
              <a:gd name="connsiteX50" fmla="*/ 2754324 w 6884912"/>
              <a:gd name="connsiteY50" fmla="*/ 424766 h 1161397"/>
              <a:gd name="connsiteX51" fmla="*/ 2848470 w 6884912"/>
              <a:gd name="connsiteY51" fmla="*/ 405966 h 1161397"/>
              <a:gd name="connsiteX52" fmla="*/ 2881772 w 6884912"/>
              <a:gd name="connsiteY52" fmla="*/ 387260 h 1161397"/>
              <a:gd name="connsiteX53" fmla="*/ 2929932 w 6884912"/>
              <a:gd name="connsiteY53" fmla="*/ 368912 h 1161397"/>
              <a:gd name="connsiteX54" fmla="*/ 3013020 w 6884912"/>
              <a:gd name="connsiteY54" fmla="*/ 327578 h 1161397"/>
              <a:gd name="connsiteX55" fmla="*/ 3222191 w 6884912"/>
              <a:gd name="connsiteY55" fmla="*/ 307887 h 1161397"/>
              <a:gd name="connsiteX56" fmla="*/ 3227953 w 6884912"/>
              <a:gd name="connsiteY56" fmla="*/ 297650 h 1161397"/>
              <a:gd name="connsiteX57" fmla="*/ 3510042 w 6884912"/>
              <a:gd name="connsiteY57" fmla="*/ 311820 h 1161397"/>
              <a:gd name="connsiteX58" fmla="*/ 3626773 w 6884912"/>
              <a:gd name="connsiteY58" fmla="*/ 290452 h 1161397"/>
              <a:gd name="connsiteX59" fmla="*/ 3666217 w 6884912"/>
              <a:gd name="connsiteY59" fmla="*/ 273255 h 1161397"/>
              <a:gd name="connsiteX60" fmla="*/ 3732427 w 6884912"/>
              <a:gd name="connsiteY60" fmla="*/ 245039 h 1161397"/>
              <a:gd name="connsiteX61" fmla="*/ 3777022 w 6884912"/>
              <a:gd name="connsiteY61" fmla="*/ 200276 h 1161397"/>
              <a:gd name="connsiteX62" fmla="*/ 3791246 w 6884912"/>
              <a:gd name="connsiteY62" fmla="*/ 189996 h 1161397"/>
              <a:gd name="connsiteX63" fmla="*/ 3819864 w 6884912"/>
              <a:gd name="connsiteY63" fmla="*/ 194605 h 1161397"/>
              <a:gd name="connsiteX64" fmla="*/ 3830398 w 6884912"/>
              <a:gd name="connsiteY64" fmla="*/ 188383 h 1161397"/>
              <a:gd name="connsiteX65" fmla="*/ 3834360 w 6884912"/>
              <a:gd name="connsiteY65" fmla="*/ 188992 h 1161397"/>
              <a:gd name="connsiteX66" fmla="*/ 3843715 w 6884912"/>
              <a:gd name="connsiteY66" fmla="*/ 188752 h 1161397"/>
              <a:gd name="connsiteX67" fmla="*/ 3842609 w 6884912"/>
              <a:gd name="connsiteY67" fmla="*/ 197386 h 1161397"/>
              <a:gd name="connsiteX68" fmla="*/ 3853961 w 6884912"/>
              <a:gd name="connsiteY68" fmla="*/ 213380 h 1161397"/>
              <a:gd name="connsiteX69" fmla="*/ 3907640 w 6884912"/>
              <a:gd name="connsiteY69" fmla="*/ 207568 h 1161397"/>
              <a:gd name="connsiteX70" fmla="*/ 3910449 w 6884912"/>
              <a:gd name="connsiteY70" fmla="*/ 197808 h 1161397"/>
              <a:gd name="connsiteX71" fmla="*/ 3917197 w 6884912"/>
              <a:gd name="connsiteY71" fmla="*/ 196121 h 1161397"/>
              <a:gd name="connsiteX72" fmla="*/ 3922400 w 6884912"/>
              <a:gd name="connsiteY72" fmla="*/ 205056 h 1161397"/>
              <a:gd name="connsiteX73" fmla="*/ 4013061 w 6884912"/>
              <a:gd name="connsiteY73" fmla="*/ 224874 h 1161397"/>
              <a:gd name="connsiteX74" fmla="*/ 4220717 w 6884912"/>
              <a:gd name="connsiteY74" fmla="*/ 192946 h 1161397"/>
              <a:gd name="connsiteX75" fmla="*/ 4228802 w 6884912"/>
              <a:gd name="connsiteY75" fmla="*/ 201468 h 1161397"/>
              <a:gd name="connsiteX76" fmla="*/ 4289361 w 6884912"/>
              <a:gd name="connsiteY76" fmla="*/ 196642 h 1161397"/>
              <a:gd name="connsiteX77" fmla="*/ 4498913 w 6884912"/>
              <a:gd name="connsiteY77" fmla="*/ 118915 h 1161397"/>
              <a:gd name="connsiteX78" fmla="*/ 4617330 w 6884912"/>
              <a:gd name="connsiteY78" fmla="*/ 111163 h 1161397"/>
              <a:gd name="connsiteX79" fmla="*/ 4659778 w 6884912"/>
              <a:gd name="connsiteY79" fmla="*/ 118219 h 1161397"/>
              <a:gd name="connsiteX80" fmla="*/ 4730870 w 6884912"/>
              <a:gd name="connsiteY80" fmla="*/ 129432 h 1161397"/>
              <a:gd name="connsiteX81" fmla="*/ 4844073 w 6884912"/>
              <a:gd name="connsiteY81" fmla="*/ 161768 h 1161397"/>
              <a:gd name="connsiteX82" fmla="*/ 4856454 w 6884912"/>
              <a:gd name="connsiteY82" fmla="*/ 130488 h 1161397"/>
              <a:gd name="connsiteX83" fmla="*/ 4920038 w 6884912"/>
              <a:gd name="connsiteY83" fmla="*/ 140418 h 1161397"/>
              <a:gd name="connsiteX84" fmla="*/ 5016639 w 6884912"/>
              <a:gd name="connsiteY84" fmla="*/ 158905 h 1161397"/>
              <a:gd name="connsiteX85" fmla="*/ 5072009 w 6884912"/>
              <a:gd name="connsiteY85" fmla="*/ 161502 h 1161397"/>
              <a:gd name="connsiteX86" fmla="*/ 5223626 w 6884912"/>
              <a:gd name="connsiteY86" fmla="*/ 177356 h 1161397"/>
              <a:gd name="connsiteX87" fmla="*/ 5375773 w 6884912"/>
              <a:gd name="connsiteY87" fmla="*/ 199913 h 1161397"/>
              <a:gd name="connsiteX88" fmla="*/ 5467502 w 6884912"/>
              <a:gd name="connsiteY88" fmla="*/ 250963 h 1161397"/>
              <a:gd name="connsiteX89" fmla="*/ 5592395 w 6884912"/>
              <a:gd name="connsiteY89" fmla="*/ 265434 h 1161397"/>
              <a:gd name="connsiteX90" fmla="*/ 5613532 w 6884912"/>
              <a:gd name="connsiteY90" fmla="*/ 273379 h 1161397"/>
              <a:gd name="connsiteX91" fmla="*/ 5642173 w 6884912"/>
              <a:gd name="connsiteY91" fmla="*/ 266904 h 1161397"/>
              <a:gd name="connsiteX92" fmla="*/ 5756910 w 6884912"/>
              <a:gd name="connsiteY92" fmla="*/ 239211 h 1161397"/>
              <a:gd name="connsiteX93" fmla="*/ 5846667 w 6884912"/>
              <a:gd name="connsiteY93" fmla="*/ 201786 h 1161397"/>
              <a:gd name="connsiteX94" fmla="*/ 5960732 w 6884912"/>
              <a:gd name="connsiteY94" fmla="*/ 220708 h 1161397"/>
              <a:gd name="connsiteX95" fmla="*/ 6029542 w 6884912"/>
              <a:gd name="connsiteY95" fmla="*/ 210339 h 1161397"/>
              <a:gd name="connsiteX96" fmla="*/ 6141123 w 6884912"/>
              <a:gd name="connsiteY96" fmla="*/ 159923 h 1161397"/>
              <a:gd name="connsiteX97" fmla="*/ 6290640 w 6884912"/>
              <a:gd name="connsiteY97" fmla="*/ 167441 h 1161397"/>
              <a:gd name="connsiteX98" fmla="*/ 6322806 w 6884912"/>
              <a:gd name="connsiteY98" fmla="*/ 213293 h 1161397"/>
              <a:gd name="connsiteX99" fmla="*/ 6380420 w 6884912"/>
              <a:gd name="connsiteY99" fmla="*/ 173195 h 1161397"/>
              <a:gd name="connsiteX100" fmla="*/ 6507891 w 6884912"/>
              <a:gd name="connsiteY100" fmla="*/ 118474 h 1161397"/>
              <a:gd name="connsiteX101" fmla="*/ 6571807 w 6884912"/>
              <a:gd name="connsiteY101" fmla="*/ 98636 h 1161397"/>
              <a:gd name="connsiteX102" fmla="*/ 6671880 w 6884912"/>
              <a:gd name="connsiteY102" fmla="*/ 82931 h 1161397"/>
              <a:gd name="connsiteX103" fmla="*/ 6702266 w 6884912"/>
              <a:gd name="connsiteY103" fmla="*/ 75470 h 1161397"/>
              <a:gd name="connsiteX104" fmla="*/ 6845802 w 6884912"/>
              <a:gd name="connsiteY104" fmla="*/ 24496 h 1161397"/>
              <a:gd name="connsiteX105" fmla="*/ 6884912 w 6884912"/>
              <a:gd name="connsiteY105"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454970 w 6884912"/>
              <a:gd name="connsiteY7" fmla="*/ 1023343 h 1161397"/>
              <a:gd name="connsiteX8" fmla="*/ 601644 w 6884912"/>
              <a:gd name="connsiteY8" fmla="*/ 1003997 h 1161397"/>
              <a:gd name="connsiteX9" fmla="*/ 651408 w 6884912"/>
              <a:gd name="connsiteY9" fmla="*/ 984938 h 1161397"/>
              <a:gd name="connsiteX10" fmla="*/ 673197 w 6884912"/>
              <a:gd name="connsiteY10" fmla="*/ 1010060 h 1161397"/>
              <a:gd name="connsiteX11" fmla="*/ 723108 w 6884912"/>
              <a:gd name="connsiteY11" fmla="*/ 980081 h 1161397"/>
              <a:gd name="connsiteX12" fmla="*/ 797699 w 6884912"/>
              <a:gd name="connsiteY12" fmla="*/ 931362 h 1161397"/>
              <a:gd name="connsiteX13" fmla="*/ 843359 w 6884912"/>
              <a:gd name="connsiteY13" fmla="*/ 910894 h 1161397"/>
              <a:gd name="connsiteX14" fmla="*/ 965215 w 6884912"/>
              <a:gd name="connsiteY14" fmla="*/ 846701 h 1161397"/>
              <a:gd name="connsiteX15" fmla="*/ 1085080 w 6884912"/>
              <a:gd name="connsiteY15" fmla="*/ 776086 h 1161397"/>
              <a:gd name="connsiteX16" fmla="*/ 1131224 w 6884912"/>
              <a:gd name="connsiteY16" fmla="*/ 706160 h 1161397"/>
              <a:gd name="connsiteX17" fmla="*/ 1138051 w 6884912"/>
              <a:gd name="connsiteY17" fmla="*/ 702034 h 1161397"/>
              <a:gd name="connsiteX18" fmla="*/ 1158800 w 6884912"/>
              <a:gd name="connsiteY18" fmla="*/ 700004 h 1161397"/>
              <a:gd name="connsiteX19" fmla="*/ 1166947 w 6884912"/>
              <a:gd name="connsiteY19" fmla="*/ 700762 h 1161397"/>
              <a:gd name="connsiteX20" fmla="*/ 1178135 w 6884912"/>
              <a:gd name="connsiteY20" fmla="*/ 698631 h 1161397"/>
              <a:gd name="connsiteX21" fmla="*/ 1178301 w 6884912"/>
              <a:gd name="connsiteY21" fmla="*/ 698094 h 1161397"/>
              <a:gd name="connsiteX22" fmla="*/ 1188995 w 6884912"/>
              <a:gd name="connsiteY22" fmla="*/ 697048 h 1161397"/>
              <a:gd name="connsiteX23" fmla="*/ 1242716 w 6884912"/>
              <a:gd name="connsiteY23" fmla="*/ 698052 h 1161397"/>
              <a:gd name="connsiteX24" fmla="*/ 1299977 w 6884912"/>
              <a:gd name="connsiteY24" fmla="*/ 639196 h 1161397"/>
              <a:gd name="connsiteX25" fmla="*/ 1326190 w 6884912"/>
              <a:gd name="connsiteY25" fmla="*/ 625955 h 1161397"/>
              <a:gd name="connsiteX26" fmla="*/ 1339600 w 6884912"/>
              <a:gd name="connsiteY26" fmla="*/ 616295 h 1161397"/>
              <a:gd name="connsiteX27" fmla="*/ 1340054 w 6884912"/>
              <a:gd name="connsiteY27" fmla="*/ 614022 h 1161397"/>
              <a:gd name="connsiteX28" fmla="*/ 1391606 w 6884912"/>
              <a:gd name="connsiteY28" fmla="*/ 615229 h 1161397"/>
              <a:gd name="connsiteX29" fmla="*/ 1397565 w 6884912"/>
              <a:gd name="connsiteY29" fmla="*/ 611490 h 1161397"/>
              <a:gd name="connsiteX30" fmla="*/ 1432302 w 6884912"/>
              <a:gd name="connsiteY30" fmla="*/ 617267 h 1161397"/>
              <a:gd name="connsiteX31" fmla="*/ 1449644 w 6884912"/>
              <a:gd name="connsiteY31" fmla="*/ 617591 h 1161397"/>
              <a:gd name="connsiteX32" fmla="*/ 1455793 w 6884912"/>
              <a:gd name="connsiteY32" fmla="*/ 623174 h 1161397"/>
              <a:gd name="connsiteX33" fmla="*/ 1480758 w 6884912"/>
              <a:gd name="connsiteY33" fmla="*/ 620863 h 1161397"/>
              <a:gd name="connsiteX34" fmla="*/ 1483154 w 6884912"/>
              <a:gd name="connsiteY34" fmla="*/ 618527 h 1161397"/>
              <a:gd name="connsiteX35" fmla="*/ 1505495 w 6884912"/>
              <a:gd name="connsiteY35" fmla="*/ 624325 h 1161397"/>
              <a:gd name="connsiteX36" fmla="*/ 1526340 w 6884912"/>
              <a:gd name="connsiteY36" fmla="*/ 638496 h 1161397"/>
              <a:gd name="connsiteX37" fmla="*/ 1731986 w 6884912"/>
              <a:gd name="connsiteY37" fmla="*/ 589682 h 1161397"/>
              <a:gd name="connsiteX38" fmla="*/ 1927935 w 6884912"/>
              <a:gd name="connsiteY38" fmla="*/ 628540 h 1161397"/>
              <a:gd name="connsiteX39" fmla="*/ 2039075 w 6884912"/>
              <a:gd name="connsiteY39" fmla="*/ 599964 h 1161397"/>
              <a:gd name="connsiteX40" fmla="*/ 2066980 w 6884912"/>
              <a:gd name="connsiteY40" fmla="*/ 550413 h 1161397"/>
              <a:gd name="connsiteX41" fmla="*/ 2352236 w 6884912"/>
              <a:gd name="connsiteY41" fmla="*/ 519602 h 1161397"/>
              <a:gd name="connsiteX42" fmla="*/ 2420791 w 6884912"/>
              <a:gd name="connsiteY42" fmla="*/ 492826 h 1161397"/>
              <a:gd name="connsiteX43" fmla="*/ 2489932 w 6884912"/>
              <a:gd name="connsiteY43" fmla="*/ 507864 h 1161397"/>
              <a:gd name="connsiteX44" fmla="*/ 2512917 w 6884912"/>
              <a:gd name="connsiteY44" fmla="*/ 489127 h 1161397"/>
              <a:gd name="connsiteX45" fmla="*/ 2516783 w 6884912"/>
              <a:gd name="connsiteY45" fmla="*/ 485473 h 1161397"/>
              <a:gd name="connsiteX46" fmla="*/ 2534360 w 6884912"/>
              <a:gd name="connsiteY46" fmla="*/ 480064 h 1161397"/>
              <a:gd name="connsiteX47" fmla="*/ 2536691 w 6884912"/>
              <a:gd name="connsiteY47" fmla="*/ 467018 h 1161397"/>
              <a:gd name="connsiteX48" fmla="*/ 2561265 w 6884912"/>
              <a:gd name="connsiteY48" fmla="*/ 450623 h 1161397"/>
              <a:gd name="connsiteX49" fmla="*/ 2594349 w 6884912"/>
              <a:gd name="connsiteY49" fmla="*/ 443884 h 1161397"/>
              <a:gd name="connsiteX50" fmla="*/ 2754324 w 6884912"/>
              <a:gd name="connsiteY50" fmla="*/ 424766 h 1161397"/>
              <a:gd name="connsiteX51" fmla="*/ 2848470 w 6884912"/>
              <a:gd name="connsiteY51" fmla="*/ 405966 h 1161397"/>
              <a:gd name="connsiteX52" fmla="*/ 2881772 w 6884912"/>
              <a:gd name="connsiteY52" fmla="*/ 387260 h 1161397"/>
              <a:gd name="connsiteX53" fmla="*/ 2929932 w 6884912"/>
              <a:gd name="connsiteY53" fmla="*/ 368912 h 1161397"/>
              <a:gd name="connsiteX54" fmla="*/ 3013020 w 6884912"/>
              <a:gd name="connsiteY54" fmla="*/ 327578 h 1161397"/>
              <a:gd name="connsiteX55" fmla="*/ 3222191 w 6884912"/>
              <a:gd name="connsiteY55" fmla="*/ 307887 h 1161397"/>
              <a:gd name="connsiteX56" fmla="*/ 3227953 w 6884912"/>
              <a:gd name="connsiteY56" fmla="*/ 297650 h 1161397"/>
              <a:gd name="connsiteX57" fmla="*/ 3510042 w 6884912"/>
              <a:gd name="connsiteY57" fmla="*/ 311820 h 1161397"/>
              <a:gd name="connsiteX58" fmla="*/ 3626773 w 6884912"/>
              <a:gd name="connsiteY58" fmla="*/ 290452 h 1161397"/>
              <a:gd name="connsiteX59" fmla="*/ 3666217 w 6884912"/>
              <a:gd name="connsiteY59" fmla="*/ 273255 h 1161397"/>
              <a:gd name="connsiteX60" fmla="*/ 3732427 w 6884912"/>
              <a:gd name="connsiteY60" fmla="*/ 245039 h 1161397"/>
              <a:gd name="connsiteX61" fmla="*/ 3777022 w 6884912"/>
              <a:gd name="connsiteY61" fmla="*/ 200276 h 1161397"/>
              <a:gd name="connsiteX62" fmla="*/ 3791246 w 6884912"/>
              <a:gd name="connsiteY62" fmla="*/ 189996 h 1161397"/>
              <a:gd name="connsiteX63" fmla="*/ 3819864 w 6884912"/>
              <a:gd name="connsiteY63" fmla="*/ 194605 h 1161397"/>
              <a:gd name="connsiteX64" fmla="*/ 3830398 w 6884912"/>
              <a:gd name="connsiteY64" fmla="*/ 188383 h 1161397"/>
              <a:gd name="connsiteX65" fmla="*/ 3834360 w 6884912"/>
              <a:gd name="connsiteY65" fmla="*/ 188992 h 1161397"/>
              <a:gd name="connsiteX66" fmla="*/ 3843715 w 6884912"/>
              <a:gd name="connsiteY66" fmla="*/ 188752 h 1161397"/>
              <a:gd name="connsiteX67" fmla="*/ 3842609 w 6884912"/>
              <a:gd name="connsiteY67" fmla="*/ 197386 h 1161397"/>
              <a:gd name="connsiteX68" fmla="*/ 3853961 w 6884912"/>
              <a:gd name="connsiteY68" fmla="*/ 213380 h 1161397"/>
              <a:gd name="connsiteX69" fmla="*/ 3907640 w 6884912"/>
              <a:gd name="connsiteY69" fmla="*/ 207568 h 1161397"/>
              <a:gd name="connsiteX70" fmla="*/ 3910449 w 6884912"/>
              <a:gd name="connsiteY70" fmla="*/ 197808 h 1161397"/>
              <a:gd name="connsiteX71" fmla="*/ 3917197 w 6884912"/>
              <a:gd name="connsiteY71" fmla="*/ 196121 h 1161397"/>
              <a:gd name="connsiteX72" fmla="*/ 3922400 w 6884912"/>
              <a:gd name="connsiteY72" fmla="*/ 205056 h 1161397"/>
              <a:gd name="connsiteX73" fmla="*/ 4013061 w 6884912"/>
              <a:gd name="connsiteY73" fmla="*/ 224874 h 1161397"/>
              <a:gd name="connsiteX74" fmla="*/ 4220717 w 6884912"/>
              <a:gd name="connsiteY74" fmla="*/ 192946 h 1161397"/>
              <a:gd name="connsiteX75" fmla="*/ 4228802 w 6884912"/>
              <a:gd name="connsiteY75" fmla="*/ 201468 h 1161397"/>
              <a:gd name="connsiteX76" fmla="*/ 4289361 w 6884912"/>
              <a:gd name="connsiteY76" fmla="*/ 196642 h 1161397"/>
              <a:gd name="connsiteX77" fmla="*/ 4498913 w 6884912"/>
              <a:gd name="connsiteY77" fmla="*/ 118915 h 1161397"/>
              <a:gd name="connsiteX78" fmla="*/ 4617330 w 6884912"/>
              <a:gd name="connsiteY78" fmla="*/ 111163 h 1161397"/>
              <a:gd name="connsiteX79" fmla="*/ 4659778 w 6884912"/>
              <a:gd name="connsiteY79" fmla="*/ 118219 h 1161397"/>
              <a:gd name="connsiteX80" fmla="*/ 4730870 w 6884912"/>
              <a:gd name="connsiteY80" fmla="*/ 129432 h 1161397"/>
              <a:gd name="connsiteX81" fmla="*/ 4844073 w 6884912"/>
              <a:gd name="connsiteY81" fmla="*/ 161768 h 1161397"/>
              <a:gd name="connsiteX82" fmla="*/ 4856454 w 6884912"/>
              <a:gd name="connsiteY82" fmla="*/ 130488 h 1161397"/>
              <a:gd name="connsiteX83" fmla="*/ 4920038 w 6884912"/>
              <a:gd name="connsiteY83" fmla="*/ 140418 h 1161397"/>
              <a:gd name="connsiteX84" fmla="*/ 5016639 w 6884912"/>
              <a:gd name="connsiteY84" fmla="*/ 158905 h 1161397"/>
              <a:gd name="connsiteX85" fmla="*/ 5072009 w 6884912"/>
              <a:gd name="connsiteY85" fmla="*/ 161502 h 1161397"/>
              <a:gd name="connsiteX86" fmla="*/ 5223626 w 6884912"/>
              <a:gd name="connsiteY86" fmla="*/ 177356 h 1161397"/>
              <a:gd name="connsiteX87" fmla="*/ 5375773 w 6884912"/>
              <a:gd name="connsiteY87" fmla="*/ 199913 h 1161397"/>
              <a:gd name="connsiteX88" fmla="*/ 5467502 w 6884912"/>
              <a:gd name="connsiteY88" fmla="*/ 250963 h 1161397"/>
              <a:gd name="connsiteX89" fmla="*/ 5592395 w 6884912"/>
              <a:gd name="connsiteY89" fmla="*/ 265434 h 1161397"/>
              <a:gd name="connsiteX90" fmla="*/ 5613532 w 6884912"/>
              <a:gd name="connsiteY90" fmla="*/ 273379 h 1161397"/>
              <a:gd name="connsiteX91" fmla="*/ 5642173 w 6884912"/>
              <a:gd name="connsiteY91" fmla="*/ 266904 h 1161397"/>
              <a:gd name="connsiteX92" fmla="*/ 5756910 w 6884912"/>
              <a:gd name="connsiteY92" fmla="*/ 239211 h 1161397"/>
              <a:gd name="connsiteX93" fmla="*/ 5846667 w 6884912"/>
              <a:gd name="connsiteY93" fmla="*/ 201786 h 1161397"/>
              <a:gd name="connsiteX94" fmla="*/ 5960732 w 6884912"/>
              <a:gd name="connsiteY94" fmla="*/ 220708 h 1161397"/>
              <a:gd name="connsiteX95" fmla="*/ 6029542 w 6884912"/>
              <a:gd name="connsiteY95" fmla="*/ 210339 h 1161397"/>
              <a:gd name="connsiteX96" fmla="*/ 6141123 w 6884912"/>
              <a:gd name="connsiteY96" fmla="*/ 159923 h 1161397"/>
              <a:gd name="connsiteX97" fmla="*/ 6290640 w 6884912"/>
              <a:gd name="connsiteY97" fmla="*/ 167441 h 1161397"/>
              <a:gd name="connsiteX98" fmla="*/ 6322806 w 6884912"/>
              <a:gd name="connsiteY98" fmla="*/ 213293 h 1161397"/>
              <a:gd name="connsiteX99" fmla="*/ 6380420 w 6884912"/>
              <a:gd name="connsiteY99" fmla="*/ 173195 h 1161397"/>
              <a:gd name="connsiteX100" fmla="*/ 6507891 w 6884912"/>
              <a:gd name="connsiteY100" fmla="*/ 118474 h 1161397"/>
              <a:gd name="connsiteX101" fmla="*/ 6571807 w 6884912"/>
              <a:gd name="connsiteY101" fmla="*/ 98636 h 1161397"/>
              <a:gd name="connsiteX102" fmla="*/ 6671880 w 6884912"/>
              <a:gd name="connsiteY102" fmla="*/ 82931 h 1161397"/>
              <a:gd name="connsiteX103" fmla="*/ 6702266 w 6884912"/>
              <a:gd name="connsiteY103" fmla="*/ 75470 h 1161397"/>
              <a:gd name="connsiteX104" fmla="*/ 6845802 w 6884912"/>
              <a:gd name="connsiteY104" fmla="*/ 24496 h 1161397"/>
              <a:gd name="connsiteX105" fmla="*/ 6884912 w 6884912"/>
              <a:gd name="connsiteY105"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213420 w 6884912"/>
              <a:gd name="connsiteY6" fmla="*/ 1056868 h 1161397"/>
              <a:gd name="connsiteX7" fmla="*/ 454970 w 6884912"/>
              <a:gd name="connsiteY7" fmla="*/ 1023343 h 1161397"/>
              <a:gd name="connsiteX8" fmla="*/ 601644 w 6884912"/>
              <a:gd name="connsiteY8" fmla="*/ 1003997 h 1161397"/>
              <a:gd name="connsiteX9" fmla="*/ 651408 w 6884912"/>
              <a:gd name="connsiteY9" fmla="*/ 984938 h 1161397"/>
              <a:gd name="connsiteX10" fmla="*/ 673197 w 6884912"/>
              <a:gd name="connsiteY10" fmla="*/ 1010060 h 1161397"/>
              <a:gd name="connsiteX11" fmla="*/ 723108 w 6884912"/>
              <a:gd name="connsiteY11" fmla="*/ 980081 h 1161397"/>
              <a:gd name="connsiteX12" fmla="*/ 797699 w 6884912"/>
              <a:gd name="connsiteY12" fmla="*/ 931362 h 1161397"/>
              <a:gd name="connsiteX13" fmla="*/ 843359 w 6884912"/>
              <a:gd name="connsiteY13" fmla="*/ 910894 h 1161397"/>
              <a:gd name="connsiteX14" fmla="*/ 965215 w 6884912"/>
              <a:gd name="connsiteY14" fmla="*/ 846701 h 1161397"/>
              <a:gd name="connsiteX15" fmla="*/ 1085080 w 6884912"/>
              <a:gd name="connsiteY15" fmla="*/ 776086 h 1161397"/>
              <a:gd name="connsiteX16" fmla="*/ 1131224 w 6884912"/>
              <a:gd name="connsiteY16" fmla="*/ 706160 h 1161397"/>
              <a:gd name="connsiteX17" fmla="*/ 1138051 w 6884912"/>
              <a:gd name="connsiteY17" fmla="*/ 702034 h 1161397"/>
              <a:gd name="connsiteX18" fmla="*/ 1158800 w 6884912"/>
              <a:gd name="connsiteY18" fmla="*/ 700004 h 1161397"/>
              <a:gd name="connsiteX19" fmla="*/ 1166947 w 6884912"/>
              <a:gd name="connsiteY19" fmla="*/ 700762 h 1161397"/>
              <a:gd name="connsiteX20" fmla="*/ 1178135 w 6884912"/>
              <a:gd name="connsiteY20" fmla="*/ 698631 h 1161397"/>
              <a:gd name="connsiteX21" fmla="*/ 1178301 w 6884912"/>
              <a:gd name="connsiteY21" fmla="*/ 698094 h 1161397"/>
              <a:gd name="connsiteX22" fmla="*/ 1188995 w 6884912"/>
              <a:gd name="connsiteY22" fmla="*/ 697048 h 1161397"/>
              <a:gd name="connsiteX23" fmla="*/ 1242716 w 6884912"/>
              <a:gd name="connsiteY23" fmla="*/ 698052 h 1161397"/>
              <a:gd name="connsiteX24" fmla="*/ 1299977 w 6884912"/>
              <a:gd name="connsiteY24" fmla="*/ 639196 h 1161397"/>
              <a:gd name="connsiteX25" fmla="*/ 1326190 w 6884912"/>
              <a:gd name="connsiteY25" fmla="*/ 625955 h 1161397"/>
              <a:gd name="connsiteX26" fmla="*/ 1339600 w 6884912"/>
              <a:gd name="connsiteY26" fmla="*/ 616295 h 1161397"/>
              <a:gd name="connsiteX27" fmla="*/ 1340054 w 6884912"/>
              <a:gd name="connsiteY27" fmla="*/ 614022 h 1161397"/>
              <a:gd name="connsiteX28" fmla="*/ 1391606 w 6884912"/>
              <a:gd name="connsiteY28" fmla="*/ 615229 h 1161397"/>
              <a:gd name="connsiteX29" fmla="*/ 1397565 w 6884912"/>
              <a:gd name="connsiteY29" fmla="*/ 611490 h 1161397"/>
              <a:gd name="connsiteX30" fmla="*/ 1432302 w 6884912"/>
              <a:gd name="connsiteY30" fmla="*/ 617267 h 1161397"/>
              <a:gd name="connsiteX31" fmla="*/ 1449644 w 6884912"/>
              <a:gd name="connsiteY31" fmla="*/ 617591 h 1161397"/>
              <a:gd name="connsiteX32" fmla="*/ 1455793 w 6884912"/>
              <a:gd name="connsiteY32" fmla="*/ 623174 h 1161397"/>
              <a:gd name="connsiteX33" fmla="*/ 1480758 w 6884912"/>
              <a:gd name="connsiteY33" fmla="*/ 620863 h 1161397"/>
              <a:gd name="connsiteX34" fmla="*/ 1483154 w 6884912"/>
              <a:gd name="connsiteY34" fmla="*/ 618527 h 1161397"/>
              <a:gd name="connsiteX35" fmla="*/ 1505495 w 6884912"/>
              <a:gd name="connsiteY35" fmla="*/ 624325 h 1161397"/>
              <a:gd name="connsiteX36" fmla="*/ 1526340 w 6884912"/>
              <a:gd name="connsiteY36" fmla="*/ 638496 h 1161397"/>
              <a:gd name="connsiteX37" fmla="*/ 1731986 w 6884912"/>
              <a:gd name="connsiteY37" fmla="*/ 589682 h 1161397"/>
              <a:gd name="connsiteX38" fmla="*/ 1927935 w 6884912"/>
              <a:gd name="connsiteY38" fmla="*/ 628540 h 1161397"/>
              <a:gd name="connsiteX39" fmla="*/ 2039075 w 6884912"/>
              <a:gd name="connsiteY39" fmla="*/ 599964 h 1161397"/>
              <a:gd name="connsiteX40" fmla="*/ 2066980 w 6884912"/>
              <a:gd name="connsiteY40" fmla="*/ 550413 h 1161397"/>
              <a:gd name="connsiteX41" fmla="*/ 2352236 w 6884912"/>
              <a:gd name="connsiteY41" fmla="*/ 519602 h 1161397"/>
              <a:gd name="connsiteX42" fmla="*/ 2420791 w 6884912"/>
              <a:gd name="connsiteY42" fmla="*/ 492826 h 1161397"/>
              <a:gd name="connsiteX43" fmla="*/ 2489932 w 6884912"/>
              <a:gd name="connsiteY43" fmla="*/ 507864 h 1161397"/>
              <a:gd name="connsiteX44" fmla="*/ 2512917 w 6884912"/>
              <a:gd name="connsiteY44" fmla="*/ 489127 h 1161397"/>
              <a:gd name="connsiteX45" fmla="*/ 2516783 w 6884912"/>
              <a:gd name="connsiteY45" fmla="*/ 485473 h 1161397"/>
              <a:gd name="connsiteX46" fmla="*/ 2534360 w 6884912"/>
              <a:gd name="connsiteY46" fmla="*/ 480064 h 1161397"/>
              <a:gd name="connsiteX47" fmla="*/ 2536691 w 6884912"/>
              <a:gd name="connsiteY47" fmla="*/ 467018 h 1161397"/>
              <a:gd name="connsiteX48" fmla="*/ 2561265 w 6884912"/>
              <a:gd name="connsiteY48" fmla="*/ 450623 h 1161397"/>
              <a:gd name="connsiteX49" fmla="*/ 2594349 w 6884912"/>
              <a:gd name="connsiteY49" fmla="*/ 443884 h 1161397"/>
              <a:gd name="connsiteX50" fmla="*/ 2754324 w 6884912"/>
              <a:gd name="connsiteY50" fmla="*/ 424766 h 1161397"/>
              <a:gd name="connsiteX51" fmla="*/ 2848470 w 6884912"/>
              <a:gd name="connsiteY51" fmla="*/ 405966 h 1161397"/>
              <a:gd name="connsiteX52" fmla="*/ 2881772 w 6884912"/>
              <a:gd name="connsiteY52" fmla="*/ 387260 h 1161397"/>
              <a:gd name="connsiteX53" fmla="*/ 2929932 w 6884912"/>
              <a:gd name="connsiteY53" fmla="*/ 368912 h 1161397"/>
              <a:gd name="connsiteX54" fmla="*/ 3013020 w 6884912"/>
              <a:gd name="connsiteY54" fmla="*/ 327578 h 1161397"/>
              <a:gd name="connsiteX55" fmla="*/ 3222191 w 6884912"/>
              <a:gd name="connsiteY55" fmla="*/ 307887 h 1161397"/>
              <a:gd name="connsiteX56" fmla="*/ 3227953 w 6884912"/>
              <a:gd name="connsiteY56" fmla="*/ 297650 h 1161397"/>
              <a:gd name="connsiteX57" fmla="*/ 3510042 w 6884912"/>
              <a:gd name="connsiteY57" fmla="*/ 311820 h 1161397"/>
              <a:gd name="connsiteX58" fmla="*/ 3626773 w 6884912"/>
              <a:gd name="connsiteY58" fmla="*/ 290452 h 1161397"/>
              <a:gd name="connsiteX59" fmla="*/ 3666217 w 6884912"/>
              <a:gd name="connsiteY59" fmla="*/ 273255 h 1161397"/>
              <a:gd name="connsiteX60" fmla="*/ 3732427 w 6884912"/>
              <a:gd name="connsiteY60" fmla="*/ 245039 h 1161397"/>
              <a:gd name="connsiteX61" fmla="*/ 3777022 w 6884912"/>
              <a:gd name="connsiteY61" fmla="*/ 200276 h 1161397"/>
              <a:gd name="connsiteX62" fmla="*/ 3791246 w 6884912"/>
              <a:gd name="connsiteY62" fmla="*/ 189996 h 1161397"/>
              <a:gd name="connsiteX63" fmla="*/ 3819864 w 6884912"/>
              <a:gd name="connsiteY63" fmla="*/ 194605 h 1161397"/>
              <a:gd name="connsiteX64" fmla="*/ 3830398 w 6884912"/>
              <a:gd name="connsiteY64" fmla="*/ 188383 h 1161397"/>
              <a:gd name="connsiteX65" fmla="*/ 3834360 w 6884912"/>
              <a:gd name="connsiteY65" fmla="*/ 188992 h 1161397"/>
              <a:gd name="connsiteX66" fmla="*/ 3843715 w 6884912"/>
              <a:gd name="connsiteY66" fmla="*/ 188752 h 1161397"/>
              <a:gd name="connsiteX67" fmla="*/ 3842609 w 6884912"/>
              <a:gd name="connsiteY67" fmla="*/ 197386 h 1161397"/>
              <a:gd name="connsiteX68" fmla="*/ 3853961 w 6884912"/>
              <a:gd name="connsiteY68" fmla="*/ 213380 h 1161397"/>
              <a:gd name="connsiteX69" fmla="*/ 3907640 w 6884912"/>
              <a:gd name="connsiteY69" fmla="*/ 207568 h 1161397"/>
              <a:gd name="connsiteX70" fmla="*/ 3910449 w 6884912"/>
              <a:gd name="connsiteY70" fmla="*/ 197808 h 1161397"/>
              <a:gd name="connsiteX71" fmla="*/ 3917197 w 6884912"/>
              <a:gd name="connsiteY71" fmla="*/ 196121 h 1161397"/>
              <a:gd name="connsiteX72" fmla="*/ 3922400 w 6884912"/>
              <a:gd name="connsiteY72" fmla="*/ 205056 h 1161397"/>
              <a:gd name="connsiteX73" fmla="*/ 4013061 w 6884912"/>
              <a:gd name="connsiteY73" fmla="*/ 224874 h 1161397"/>
              <a:gd name="connsiteX74" fmla="*/ 4220717 w 6884912"/>
              <a:gd name="connsiteY74" fmla="*/ 192946 h 1161397"/>
              <a:gd name="connsiteX75" fmla="*/ 4228802 w 6884912"/>
              <a:gd name="connsiteY75" fmla="*/ 201468 h 1161397"/>
              <a:gd name="connsiteX76" fmla="*/ 4289361 w 6884912"/>
              <a:gd name="connsiteY76" fmla="*/ 196642 h 1161397"/>
              <a:gd name="connsiteX77" fmla="*/ 4498913 w 6884912"/>
              <a:gd name="connsiteY77" fmla="*/ 118915 h 1161397"/>
              <a:gd name="connsiteX78" fmla="*/ 4617330 w 6884912"/>
              <a:gd name="connsiteY78" fmla="*/ 111163 h 1161397"/>
              <a:gd name="connsiteX79" fmla="*/ 4659778 w 6884912"/>
              <a:gd name="connsiteY79" fmla="*/ 118219 h 1161397"/>
              <a:gd name="connsiteX80" fmla="*/ 4730870 w 6884912"/>
              <a:gd name="connsiteY80" fmla="*/ 129432 h 1161397"/>
              <a:gd name="connsiteX81" fmla="*/ 4844073 w 6884912"/>
              <a:gd name="connsiteY81" fmla="*/ 161768 h 1161397"/>
              <a:gd name="connsiteX82" fmla="*/ 4856454 w 6884912"/>
              <a:gd name="connsiteY82" fmla="*/ 130488 h 1161397"/>
              <a:gd name="connsiteX83" fmla="*/ 4920038 w 6884912"/>
              <a:gd name="connsiteY83" fmla="*/ 140418 h 1161397"/>
              <a:gd name="connsiteX84" fmla="*/ 5016639 w 6884912"/>
              <a:gd name="connsiteY84" fmla="*/ 158905 h 1161397"/>
              <a:gd name="connsiteX85" fmla="*/ 5072009 w 6884912"/>
              <a:gd name="connsiteY85" fmla="*/ 161502 h 1161397"/>
              <a:gd name="connsiteX86" fmla="*/ 5223626 w 6884912"/>
              <a:gd name="connsiteY86" fmla="*/ 177356 h 1161397"/>
              <a:gd name="connsiteX87" fmla="*/ 5375773 w 6884912"/>
              <a:gd name="connsiteY87" fmla="*/ 199913 h 1161397"/>
              <a:gd name="connsiteX88" fmla="*/ 5467502 w 6884912"/>
              <a:gd name="connsiteY88" fmla="*/ 250963 h 1161397"/>
              <a:gd name="connsiteX89" fmla="*/ 5592395 w 6884912"/>
              <a:gd name="connsiteY89" fmla="*/ 265434 h 1161397"/>
              <a:gd name="connsiteX90" fmla="*/ 5613532 w 6884912"/>
              <a:gd name="connsiteY90" fmla="*/ 273379 h 1161397"/>
              <a:gd name="connsiteX91" fmla="*/ 5642173 w 6884912"/>
              <a:gd name="connsiteY91" fmla="*/ 266904 h 1161397"/>
              <a:gd name="connsiteX92" fmla="*/ 5756910 w 6884912"/>
              <a:gd name="connsiteY92" fmla="*/ 239211 h 1161397"/>
              <a:gd name="connsiteX93" fmla="*/ 5846667 w 6884912"/>
              <a:gd name="connsiteY93" fmla="*/ 201786 h 1161397"/>
              <a:gd name="connsiteX94" fmla="*/ 5960732 w 6884912"/>
              <a:gd name="connsiteY94" fmla="*/ 220708 h 1161397"/>
              <a:gd name="connsiteX95" fmla="*/ 6029542 w 6884912"/>
              <a:gd name="connsiteY95" fmla="*/ 210339 h 1161397"/>
              <a:gd name="connsiteX96" fmla="*/ 6141123 w 6884912"/>
              <a:gd name="connsiteY96" fmla="*/ 159923 h 1161397"/>
              <a:gd name="connsiteX97" fmla="*/ 6290640 w 6884912"/>
              <a:gd name="connsiteY97" fmla="*/ 167441 h 1161397"/>
              <a:gd name="connsiteX98" fmla="*/ 6322806 w 6884912"/>
              <a:gd name="connsiteY98" fmla="*/ 213293 h 1161397"/>
              <a:gd name="connsiteX99" fmla="*/ 6380420 w 6884912"/>
              <a:gd name="connsiteY99" fmla="*/ 173195 h 1161397"/>
              <a:gd name="connsiteX100" fmla="*/ 6507891 w 6884912"/>
              <a:gd name="connsiteY100" fmla="*/ 118474 h 1161397"/>
              <a:gd name="connsiteX101" fmla="*/ 6571807 w 6884912"/>
              <a:gd name="connsiteY101" fmla="*/ 98636 h 1161397"/>
              <a:gd name="connsiteX102" fmla="*/ 6671880 w 6884912"/>
              <a:gd name="connsiteY102" fmla="*/ 82931 h 1161397"/>
              <a:gd name="connsiteX103" fmla="*/ 6702266 w 6884912"/>
              <a:gd name="connsiteY103" fmla="*/ 75470 h 1161397"/>
              <a:gd name="connsiteX104" fmla="*/ 6845802 w 6884912"/>
              <a:gd name="connsiteY104" fmla="*/ 24496 h 1161397"/>
              <a:gd name="connsiteX105" fmla="*/ 6884912 w 6884912"/>
              <a:gd name="connsiteY105"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213420 w 6884912"/>
              <a:gd name="connsiteY5" fmla="*/ 1056868 h 1161397"/>
              <a:gd name="connsiteX6" fmla="*/ 454970 w 6884912"/>
              <a:gd name="connsiteY6" fmla="*/ 1023343 h 1161397"/>
              <a:gd name="connsiteX7" fmla="*/ 601644 w 6884912"/>
              <a:gd name="connsiteY7" fmla="*/ 1003997 h 1161397"/>
              <a:gd name="connsiteX8" fmla="*/ 651408 w 6884912"/>
              <a:gd name="connsiteY8" fmla="*/ 984938 h 1161397"/>
              <a:gd name="connsiteX9" fmla="*/ 673197 w 6884912"/>
              <a:gd name="connsiteY9" fmla="*/ 1010060 h 1161397"/>
              <a:gd name="connsiteX10" fmla="*/ 723108 w 6884912"/>
              <a:gd name="connsiteY10" fmla="*/ 980081 h 1161397"/>
              <a:gd name="connsiteX11" fmla="*/ 797699 w 6884912"/>
              <a:gd name="connsiteY11" fmla="*/ 931362 h 1161397"/>
              <a:gd name="connsiteX12" fmla="*/ 843359 w 6884912"/>
              <a:gd name="connsiteY12" fmla="*/ 910894 h 1161397"/>
              <a:gd name="connsiteX13" fmla="*/ 965215 w 6884912"/>
              <a:gd name="connsiteY13" fmla="*/ 846701 h 1161397"/>
              <a:gd name="connsiteX14" fmla="*/ 1085080 w 6884912"/>
              <a:gd name="connsiteY14" fmla="*/ 776086 h 1161397"/>
              <a:gd name="connsiteX15" fmla="*/ 1131224 w 6884912"/>
              <a:gd name="connsiteY15" fmla="*/ 706160 h 1161397"/>
              <a:gd name="connsiteX16" fmla="*/ 1138051 w 6884912"/>
              <a:gd name="connsiteY16" fmla="*/ 702034 h 1161397"/>
              <a:gd name="connsiteX17" fmla="*/ 1158800 w 6884912"/>
              <a:gd name="connsiteY17" fmla="*/ 700004 h 1161397"/>
              <a:gd name="connsiteX18" fmla="*/ 1166947 w 6884912"/>
              <a:gd name="connsiteY18" fmla="*/ 700762 h 1161397"/>
              <a:gd name="connsiteX19" fmla="*/ 1178135 w 6884912"/>
              <a:gd name="connsiteY19" fmla="*/ 698631 h 1161397"/>
              <a:gd name="connsiteX20" fmla="*/ 1178301 w 6884912"/>
              <a:gd name="connsiteY20" fmla="*/ 698094 h 1161397"/>
              <a:gd name="connsiteX21" fmla="*/ 1188995 w 6884912"/>
              <a:gd name="connsiteY21" fmla="*/ 697048 h 1161397"/>
              <a:gd name="connsiteX22" fmla="*/ 1242716 w 6884912"/>
              <a:gd name="connsiteY22" fmla="*/ 698052 h 1161397"/>
              <a:gd name="connsiteX23" fmla="*/ 1299977 w 6884912"/>
              <a:gd name="connsiteY23" fmla="*/ 639196 h 1161397"/>
              <a:gd name="connsiteX24" fmla="*/ 1326190 w 6884912"/>
              <a:gd name="connsiteY24" fmla="*/ 625955 h 1161397"/>
              <a:gd name="connsiteX25" fmla="*/ 1339600 w 6884912"/>
              <a:gd name="connsiteY25" fmla="*/ 616295 h 1161397"/>
              <a:gd name="connsiteX26" fmla="*/ 1340054 w 6884912"/>
              <a:gd name="connsiteY26" fmla="*/ 614022 h 1161397"/>
              <a:gd name="connsiteX27" fmla="*/ 1391606 w 6884912"/>
              <a:gd name="connsiteY27" fmla="*/ 615229 h 1161397"/>
              <a:gd name="connsiteX28" fmla="*/ 1397565 w 6884912"/>
              <a:gd name="connsiteY28" fmla="*/ 611490 h 1161397"/>
              <a:gd name="connsiteX29" fmla="*/ 1432302 w 6884912"/>
              <a:gd name="connsiteY29" fmla="*/ 617267 h 1161397"/>
              <a:gd name="connsiteX30" fmla="*/ 1449644 w 6884912"/>
              <a:gd name="connsiteY30" fmla="*/ 617591 h 1161397"/>
              <a:gd name="connsiteX31" fmla="*/ 1455793 w 6884912"/>
              <a:gd name="connsiteY31" fmla="*/ 623174 h 1161397"/>
              <a:gd name="connsiteX32" fmla="*/ 1480758 w 6884912"/>
              <a:gd name="connsiteY32" fmla="*/ 620863 h 1161397"/>
              <a:gd name="connsiteX33" fmla="*/ 1483154 w 6884912"/>
              <a:gd name="connsiteY33" fmla="*/ 618527 h 1161397"/>
              <a:gd name="connsiteX34" fmla="*/ 1505495 w 6884912"/>
              <a:gd name="connsiteY34" fmla="*/ 624325 h 1161397"/>
              <a:gd name="connsiteX35" fmla="*/ 1526340 w 6884912"/>
              <a:gd name="connsiteY35" fmla="*/ 638496 h 1161397"/>
              <a:gd name="connsiteX36" fmla="*/ 1731986 w 6884912"/>
              <a:gd name="connsiteY36" fmla="*/ 589682 h 1161397"/>
              <a:gd name="connsiteX37" fmla="*/ 1927935 w 6884912"/>
              <a:gd name="connsiteY37" fmla="*/ 628540 h 1161397"/>
              <a:gd name="connsiteX38" fmla="*/ 2039075 w 6884912"/>
              <a:gd name="connsiteY38" fmla="*/ 599964 h 1161397"/>
              <a:gd name="connsiteX39" fmla="*/ 2066980 w 6884912"/>
              <a:gd name="connsiteY39" fmla="*/ 550413 h 1161397"/>
              <a:gd name="connsiteX40" fmla="*/ 2352236 w 6884912"/>
              <a:gd name="connsiteY40" fmla="*/ 519602 h 1161397"/>
              <a:gd name="connsiteX41" fmla="*/ 2420791 w 6884912"/>
              <a:gd name="connsiteY41" fmla="*/ 492826 h 1161397"/>
              <a:gd name="connsiteX42" fmla="*/ 2489932 w 6884912"/>
              <a:gd name="connsiteY42" fmla="*/ 507864 h 1161397"/>
              <a:gd name="connsiteX43" fmla="*/ 2512917 w 6884912"/>
              <a:gd name="connsiteY43" fmla="*/ 489127 h 1161397"/>
              <a:gd name="connsiteX44" fmla="*/ 2516783 w 6884912"/>
              <a:gd name="connsiteY44" fmla="*/ 485473 h 1161397"/>
              <a:gd name="connsiteX45" fmla="*/ 2534360 w 6884912"/>
              <a:gd name="connsiteY45" fmla="*/ 480064 h 1161397"/>
              <a:gd name="connsiteX46" fmla="*/ 2536691 w 6884912"/>
              <a:gd name="connsiteY46" fmla="*/ 467018 h 1161397"/>
              <a:gd name="connsiteX47" fmla="*/ 2561265 w 6884912"/>
              <a:gd name="connsiteY47" fmla="*/ 450623 h 1161397"/>
              <a:gd name="connsiteX48" fmla="*/ 2594349 w 6884912"/>
              <a:gd name="connsiteY48" fmla="*/ 443884 h 1161397"/>
              <a:gd name="connsiteX49" fmla="*/ 2754324 w 6884912"/>
              <a:gd name="connsiteY49" fmla="*/ 424766 h 1161397"/>
              <a:gd name="connsiteX50" fmla="*/ 2848470 w 6884912"/>
              <a:gd name="connsiteY50" fmla="*/ 405966 h 1161397"/>
              <a:gd name="connsiteX51" fmla="*/ 2881772 w 6884912"/>
              <a:gd name="connsiteY51" fmla="*/ 387260 h 1161397"/>
              <a:gd name="connsiteX52" fmla="*/ 2929932 w 6884912"/>
              <a:gd name="connsiteY52" fmla="*/ 368912 h 1161397"/>
              <a:gd name="connsiteX53" fmla="*/ 3013020 w 6884912"/>
              <a:gd name="connsiteY53" fmla="*/ 327578 h 1161397"/>
              <a:gd name="connsiteX54" fmla="*/ 3222191 w 6884912"/>
              <a:gd name="connsiteY54" fmla="*/ 307887 h 1161397"/>
              <a:gd name="connsiteX55" fmla="*/ 3227953 w 6884912"/>
              <a:gd name="connsiteY55" fmla="*/ 297650 h 1161397"/>
              <a:gd name="connsiteX56" fmla="*/ 3510042 w 6884912"/>
              <a:gd name="connsiteY56" fmla="*/ 311820 h 1161397"/>
              <a:gd name="connsiteX57" fmla="*/ 3626773 w 6884912"/>
              <a:gd name="connsiteY57" fmla="*/ 290452 h 1161397"/>
              <a:gd name="connsiteX58" fmla="*/ 3666217 w 6884912"/>
              <a:gd name="connsiteY58" fmla="*/ 273255 h 1161397"/>
              <a:gd name="connsiteX59" fmla="*/ 3732427 w 6884912"/>
              <a:gd name="connsiteY59" fmla="*/ 245039 h 1161397"/>
              <a:gd name="connsiteX60" fmla="*/ 3777022 w 6884912"/>
              <a:gd name="connsiteY60" fmla="*/ 200276 h 1161397"/>
              <a:gd name="connsiteX61" fmla="*/ 3791246 w 6884912"/>
              <a:gd name="connsiteY61" fmla="*/ 189996 h 1161397"/>
              <a:gd name="connsiteX62" fmla="*/ 3819864 w 6884912"/>
              <a:gd name="connsiteY62" fmla="*/ 194605 h 1161397"/>
              <a:gd name="connsiteX63" fmla="*/ 3830398 w 6884912"/>
              <a:gd name="connsiteY63" fmla="*/ 188383 h 1161397"/>
              <a:gd name="connsiteX64" fmla="*/ 3834360 w 6884912"/>
              <a:gd name="connsiteY64" fmla="*/ 188992 h 1161397"/>
              <a:gd name="connsiteX65" fmla="*/ 3843715 w 6884912"/>
              <a:gd name="connsiteY65" fmla="*/ 188752 h 1161397"/>
              <a:gd name="connsiteX66" fmla="*/ 3842609 w 6884912"/>
              <a:gd name="connsiteY66" fmla="*/ 197386 h 1161397"/>
              <a:gd name="connsiteX67" fmla="*/ 3853961 w 6884912"/>
              <a:gd name="connsiteY67" fmla="*/ 213380 h 1161397"/>
              <a:gd name="connsiteX68" fmla="*/ 3907640 w 6884912"/>
              <a:gd name="connsiteY68" fmla="*/ 207568 h 1161397"/>
              <a:gd name="connsiteX69" fmla="*/ 3910449 w 6884912"/>
              <a:gd name="connsiteY69" fmla="*/ 197808 h 1161397"/>
              <a:gd name="connsiteX70" fmla="*/ 3917197 w 6884912"/>
              <a:gd name="connsiteY70" fmla="*/ 196121 h 1161397"/>
              <a:gd name="connsiteX71" fmla="*/ 3922400 w 6884912"/>
              <a:gd name="connsiteY71" fmla="*/ 205056 h 1161397"/>
              <a:gd name="connsiteX72" fmla="*/ 4013061 w 6884912"/>
              <a:gd name="connsiteY72" fmla="*/ 224874 h 1161397"/>
              <a:gd name="connsiteX73" fmla="*/ 4220717 w 6884912"/>
              <a:gd name="connsiteY73" fmla="*/ 192946 h 1161397"/>
              <a:gd name="connsiteX74" fmla="*/ 4228802 w 6884912"/>
              <a:gd name="connsiteY74" fmla="*/ 201468 h 1161397"/>
              <a:gd name="connsiteX75" fmla="*/ 4289361 w 6884912"/>
              <a:gd name="connsiteY75" fmla="*/ 196642 h 1161397"/>
              <a:gd name="connsiteX76" fmla="*/ 4498913 w 6884912"/>
              <a:gd name="connsiteY76" fmla="*/ 118915 h 1161397"/>
              <a:gd name="connsiteX77" fmla="*/ 4617330 w 6884912"/>
              <a:gd name="connsiteY77" fmla="*/ 111163 h 1161397"/>
              <a:gd name="connsiteX78" fmla="*/ 4659778 w 6884912"/>
              <a:gd name="connsiteY78" fmla="*/ 118219 h 1161397"/>
              <a:gd name="connsiteX79" fmla="*/ 4730870 w 6884912"/>
              <a:gd name="connsiteY79" fmla="*/ 129432 h 1161397"/>
              <a:gd name="connsiteX80" fmla="*/ 4844073 w 6884912"/>
              <a:gd name="connsiteY80" fmla="*/ 161768 h 1161397"/>
              <a:gd name="connsiteX81" fmla="*/ 4856454 w 6884912"/>
              <a:gd name="connsiteY81" fmla="*/ 130488 h 1161397"/>
              <a:gd name="connsiteX82" fmla="*/ 4920038 w 6884912"/>
              <a:gd name="connsiteY82" fmla="*/ 140418 h 1161397"/>
              <a:gd name="connsiteX83" fmla="*/ 5016639 w 6884912"/>
              <a:gd name="connsiteY83" fmla="*/ 158905 h 1161397"/>
              <a:gd name="connsiteX84" fmla="*/ 5072009 w 6884912"/>
              <a:gd name="connsiteY84" fmla="*/ 161502 h 1161397"/>
              <a:gd name="connsiteX85" fmla="*/ 5223626 w 6884912"/>
              <a:gd name="connsiteY85" fmla="*/ 177356 h 1161397"/>
              <a:gd name="connsiteX86" fmla="*/ 5375773 w 6884912"/>
              <a:gd name="connsiteY86" fmla="*/ 199913 h 1161397"/>
              <a:gd name="connsiteX87" fmla="*/ 5467502 w 6884912"/>
              <a:gd name="connsiteY87" fmla="*/ 250963 h 1161397"/>
              <a:gd name="connsiteX88" fmla="*/ 5592395 w 6884912"/>
              <a:gd name="connsiteY88" fmla="*/ 265434 h 1161397"/>
              <a:gd name="connsiteX89" fmla="*/ 5613532 w 6884912"/>
              <a:gd name="connsiteY89" fmla="*/ 273379 h 1161397"/>
              <a:gd name="connsiteX90" fmla="*/ 5642173 w 6884912"/>
              <a:gd name="connsiteY90" fmla="*/ 266904 h 1161397"/>
              <a:gd name="connsiteX91" fmla="*/ 5756910 w 6884912"/>
              <a:gd name="connsiteY91" fmla="*/ 239211 h 1161397"/>
              <a:gd name="connsiteX92" fmla="*/ 5846667 w 6884912"/>
              <a:gd name="connsiteY92" fmla="*/ 201786 h 1161397"/>
              <a:gd name="connsiteX93" fmla="*/ 5960732 w 6884912"/>
              <a:gd name="connsiteY93" fmla="*/ 220708 h 1161397"/>
              <a:gd name="connsiteX94" fmla="*/ 6029542 w 6884912"/>
              <a:gd name="connsiteY94" fmla="*/ 210339 h 1161397"/>
              <a:gd name="connsiteX95" fmla="*/ 6141123 w 6884912"/>
              <a:gd name="connsiteY95" fmla="*/ 159923 h 1161397"/>
              <a:gd name="connsiteX96" fmla="*/ 6290640 w 6884912"/>
              <a:gd name="connsiteY96" fmla="*/ 167441 h 1161397"/>
              <a:gd name="connsiteX97" fmla="*/ 6322806 w 6884912"/>
              <a:gd name="connsiteY97" fmla="*/ 213293 h 1161397"/>
              <a:gd name="connsiteX98" fmla="*/ 6380420 w 6884912"/>
              <a:gd name="connsiteY98" fmla="*/ 173195 h 1161397"/>
              <a:gd name="connsiteX99" fmla="*/ 6507891 w 6884912"/>
              <a:gd name="connsiteY99" fmla="*/ 118474 h 1161397"/>
              <a:gd name="connsiteX100" fmla="*/ 6571807 w 6884912"/>
              <a:gd name="connsiteY100" fmla="*/ 98636 h 1161397"/>
              <a:gd name="connsiteX101" fmla="*/ 6671880 w 6884912"/>
              <a:gd name="connsiteY101" fmla="*/ 82931 h 1161397"/>
              <a:gd name="connsiteX102" fmla="*/ 6702266 w 6884912"/>
              <a:gd name="connsiteY102" fmla="*/ 75470 h 1161397"/>
              <a:gd name="connsiteX103" fmla="*/ 6845802 w 6884912"/>
              <a:gd name="connsiteY103" fmla="*/ 24496 h 1161397"/>
              <a:gd name="connsiteX104" fmla="*/ 6884912 w 6884912"/>
              <a:gd name="connsiteY104"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601644 w 6884912"/>
              <a:gd name="connsiteY7" fmla="*/ 1003997 h 1161397"/>
              <a:gd name="connsiteX8" fmla="*/ 651408 w 6884912"/>
              <a:gd name="connsiteY8" fmla="*/ 984938 h 1161397"/>
              <a:gd name="connsiteX9" fmla="*/ 673197 w 6884912"/>
              <a:gd name="connsiteY9" fmla="*/ 1010060 h 1161397"/>
              <a:gd name="connsiteX10" fmla="*/ 723108 w 6884912"/>
              <a:gd name="connsiteY10" fmla="*/ 980081 h 1161397"/>
              <a:gd name="connsiteX11" fmla="*/ 797699 w 6884912"/>
              <a:gd name="connsiteY11" fmla="*/ 931362 h 1161397"/>
              <a:gd name="connsiteX12" fmla="*/ 843359 w 6884912"/>
              <a:gd name="connsiteY12" fmla="*/ 910894 h 1161397"/>
              <a:gd name="connsiteX13" fmla="*/ 965215 w 6884912"/>
              <a:gd name="connsiteY13" fmla="*/ 846701 h 1161397"/>
              <a:gd name="connsiteX14" fmla="*/ 1085080 w 6884912"/>
              <a:gd name="connsiteY14" fmla="*/ 776086 h 1161397"/>
              <a:gd name="connsiteX15" fmla="*/ 1131224 w 6884912"/>
              <a:gd name="connsiteY15" fmla="*/ 706160 h 1161397"/>
              <a:gd name="connsiteX16" fmla="*/ 1138051 w 6884912"/>
              <a:gd name="connsiteY16" fmla="*/ 702034 h 1161397"/>
              <a:gd name="connsiteX17" fmla="*/ 1158800 w 6884912"/>
              <a:gd name="connsiteY17" fmla="*/ 700004 h 1161397"/>
              <a:gd name="connsiteX18" fmla="*/ 1166947 w 6884912"/>
              <a:gd name="connsiteY18" fmla="*/ 700762 h 1161397"/>
              <a:gd name="connsiteX19" fmla="*/ 1178135 w 6884912"/>
              <a:gd name="connsiteY19" fmla="*/ 698631 h 1161397"/>
              <a:gd name="connsiteX20" fmla="*/ 1178301 w 6884912"/>
              <a:gd name="connsiteY20" fmla="*/ 698094 h 1161397"/>
              <a:gd name="connsiteX21" fmla="*/ 1188995 w 6884912"/>
              <a:gd name="connsiteY21" fmla="*/ 697048 h 1161397"/>
              <a:gd name="connsiteX22" fmla="*/ 1242716 w 6884912"/>
              <a:gd name="connsiteY22" fmla="*/ 698052 h 1161397"/>
              <a:gd name="connsiteX23" fmla="*/ 1299977 w 6884912"/>
              <a:gd name="connsiteY23" fmla="*/ 639196 h 1161397"/>
              <a:gd name="connsiteX24" fmla="*/ 1326190 w 6884912"/>
              <a:gd name="connsiteY24" fmla="*/ 625955 h 1161397"/>
              <a:gd name="connsiteX25" fmla="*/ 1339600 w 6884912"/>
              <a:gd name="connsiteY25" fmla="*/ 616295 h 1161397"/>
              <a:gd name="connsiteX26" fmla="*/ 1340054 w 6884912"/>
              <a:gd name="connsiteY26" fmla="*/ 614022 h 1161397"/>
              <a:gd name="connsiteX27" fmla="*/ 1391606 w 6884912"/>
              <a:gd name="connsiteY27" fmla="*/ 615229 h 1161397"/>
              <a:gd name="connsiteX28" fmla="*/ 1397565 w 6884912"/>
              <a:gd name="connsiteY28" fmla="*/ 611490 h 1161397"/>
              <a:gd name="connsiteX29" fmla="*/ 1432302 w 6884912"/>
              <a:gd name="connsiteY29" fmla="*/ 617267 h 1161397"/>
              <a:gd name="connsiteX30" fmla="*/ 1449644 w 6884912"/>
              <a:gd name="connsiteY30" fmla="*/ 617591 h 1161397"/>
              <a:gd name="connsiteX31" fmla="*/ 1455793 w 6884912"/>
              <a:gd name="connsiteY31" fmla="*/ 623174 h 1161397"/>
              <a:gd name="connsiteX32" fmla="*/ 1480758 w 6884912"/>
              <a:gd name="connsiteY32" fmla="*/ 620863 h 1161397"/>
              <a:gd name="connsiteX33" fmla="*/ 1483154 w 6884912"/>
              <a:gd name="connsiteY33" fmla="*/ 618527 h 1161397"/>
              <a:gd name="connsiteX34" fmla="*/ 1505495 w 6884912"/>
              <a:gd name="connsiteY34" fmla="*/ 624325 h 1161397"/>
              <a:gd name="connsiteX35" fmla="*/ 1526340 w 6884912"/>
              <a:gd name="connsiteY35" fmla="*/ 638496 h 1161397"/>
              <a:gd name="connsiteX36" fmla="*/ 1731986 w 6884912"/>
              <a:gd name="connsiteY36" fmla="*/ 589682 h 1161397"/>
              <a:gd name="connsiteX37" fmla="*/ 1927935 w 6884912"/>
              <a:gd name="connsiteY37" fmla="*/ 628540 h 1161397"/>
              <a:gd name="connsiteX38" fmla="*/ 2039075 w 6884912"/>
              <a:gd name="connsiteY38" fmla="*/ 599964 h 1161397"/>
              <a:gd name="connsiteX39" fmla="*/ 2066980 w 6884912"/>
              <a:gd name="connsiteY39" fmla="*/ 550413 h 1161397"/>
              <a:gd name="connsiteX40" fmla="*/ 2352236 w 6884912"/>
              <a:gd name="connsiteY40" fmla="*/ 519602 h 1161397"/>
              <a:gd name="connsiteX41" fmla="*/ 2420791 w 6884912"/>
              <a:gd name="connsiteY41" fmla="*/ 492826 h 1161397"/>
              <a:gd name="connsiteX42" fmla="*/ 2489932 w 6884912"/>
              <a:gd name="connsiteY42" fmla="*/ 507864 h 1161397"/>
              <a:gd name="connsiteX43" fmla="*/ 2512917 w 6884912"/>
              <a:gd name="connsiteY43" fmla="*/ 489127 h 1161397"/>
              <a:gd name="connsiteX44" fmla="*/ 2516783 w 6884912"/>
              <a:gd name="connsiteY44" fmla="*/ 485473 h 1161397"/>
              <a:gd name="connsiteX45" fmla="*/ 2534360 w 6884912"/>
              <a:gd name="connsiteY45" fmla="*/ 480064 h 1161397"/>
              <a:gd name="connsiteX46" fmla="*/ 2536691 w 6884912"/>
              <a:gd name="connsiteY46" fmla="*/ 467018 h 1161397"/>
              <a:gd name="connsiteX47" fmla="*/ 2561265 w 6884912"/>
              <a:gd name="connsiteY47" fmla="*/ 450623 h 1161397"/>
              <a:gd name="connsiteX48" fmla="*/ 2594349 w 6884912"/>
              <a:gd name="connsiteY48" fmla="*/ 443884 h 1161397"/>
              <a:gd name="connsiteX49" fmla="*/ 2754324 w 6884912"/>
              <a:gd name="connsiteY49" fmla="*/ 424766 h 1161397"/>
              <a:gd name="connsiteX50" fmla="*/ 2848470 w 6884912"/>
              <a:gd name="connsiteY50" fmla="*/ 405966 h 1161397"/>
              <a:gd name="connsiteX51" fmla="*/ 2881772 w 6884912"/>
              <a:gd name="connsiteY51" fmla="*/ 387260 h 1161397"/>
              <a:gd name="connsiteX52" fmla="*/ 2929932 w 6884912"/>
              <a:gd name="connsiteY52" fmla="*/ 368912 h 1161397"/>
              <a:gd name="connsiteX53" fmla="*/ 3013020 w 6884912"/>
              <a:gd name="connsiteY53" fmla="*/ 327578 h 1161397"/>
              <a:gd name="connsiteX54" fmla="*/ 3222191 w 6884912"/>
              <a:gd name="connsiteY54" fmla="*/ 307887 h 1161397"/>
              <a:gd name="connsiteX55" fmla="*/ 3227953 w 6884912"/>
              <a:gd name="connsiteY55" fmla="*/ 297650 h 1161397"/>
              <a:gd name="connsiteX56" fmla="*/ 3510042 w 6884912"/>
              <a:gd name="connsiteY56" fmla="*/ 311820 h 1161397"/>
              <a:gd name="connsiteX57" fmla="*/ 3626773 w 6884912"/>
              <a:gd name="connsiteY57" fmla="*/ 290452 h 1161397"/>
              <a:gd name="connsiteX58" fmla="*/ 3666217 w 6884912"/>
              <a:gd name="connsiteY58" fmla="*/ 273255 h 1161397"/>
              <a:gd name="connsiteX59" fmla="*/ 3732427 w 6884912"/>
              <a:gd name="connsiteY59" fmla="*/ 245039 h 1161397"/>
              <a:gd name="connsiteX60" fmla="*/ 3777022 w 6884912"/>
              <a:gd name="connsiteY60" fmla="*/ 200276 h 1161397"/>
              <a:gd name="connsiteX61" fmla="*/ 3791246 w 6884912"/>
              <a:gd name="connsiteY61" fmla="*/ 189996 h 1161397"/>
              <a:gd name="connsiteX62" fmla="*/ 3819864 w 6884912"/>
              <a:gd name="connsiteY62" fmla="*/ 194605 h 1161397"/>
              <a:gd name="connsiteX63" fmla="*/ 3830398 w 6884912"/>
              <a:gd name="connsiteY63" fmla="*/ 188383 h 1161397"/>
              <a:gd name="connsiteX64" fmla="*/ 3834360 w 6884912"/>
              <a:gd name="connsiteY64" fmla="*/ 188992 h 1161397"/>
              <a:gd name="connsiteX65" fmla="*/ 3843715 w 6884912"/>
              <a:gd name="connsiteY65" fmla="*/ 188752 h 1161397"/>
              <a:gd name="connsiteX66" fmla="*/ 3842609 w 6884912"/>
              <a:gd name="connsiteY66" fmla="*/ 197386 h 1161397"/>
              <a:gd name="connsiteX67" fmla="*/ 3853961 w 6884912"/>
              <a:gd name="connsiteY67" fmla="*/ 213380 h 1161397"/>
              <a:gd name="connsiteX68" fmla="*/ 3907640 w 6884912"/>
              <a:gd name="connsiteY68" fmla="*/ 207568 h 1161397"/>
              <a:gd name="connsiteX69" fmla="*/ 3910449 w 6884912"/>
              <a:gd name="connsiteY69" fmla="*/ 197808 h 1161397"/>
              <a:gd name="connsiteX70" fmla="*/ 3917197 w 6884912"/>
              <a:gd name="connsiteY70" fmla="*/ 196121 h 1161397"/>
              <a:gd name="connsiteX71" fmla="*/ 3922400 w 6884912"/>
              <a:gd name="connsiteY71" fmla="*/ 205056 h 1161397"/>
              <a:gd name="connsiteX72" fmla="*/ 4013061 w 6884912"/>
              <a:gd name="connsiteY72" fmla="*/ 224874 h 1161397"/>
              <a:gd name="connsiteX73" fmla="*/ 4220717 w 6884912"/>
              <a:gd name="connsiteY73" fmla="*/ 192946 h 1161397"/>
              <a:gd name="connsiteX74" fmla="*/ 4228802 w 6884912"/>
              <a:gd name="connsiteY74" fmla="*/ 201468 h 1161397"/>
              <a:gd name="connsiteX75" fmla="*/ 4289361 w 6884912"/>
              <a:gd name="connsiteY75" fmla="*/ 196642 h 1161397"/>
              <a:gd name="connsiteX76" fmla="*/ 4498913 w 6884912"/>
              <a:gd name="connsiteY76" fmla="*/ 118915 h 1161397"/>
              <a:gd name="connsiteX77" fmla="*/ 4617330 w 6884912"/>
              <a:gd name="connsiteY77" fmla="*/ 111163 h 1161397"/>
              <a:gd name="connsiteX78" fmla="*/ 4659778 w 6884912"/>
              <a:gd name="connsiteY78" fmla="*/ 118219 h 1161397"/>
              <a:gd name="connsiteX79" fmla="*/ 4730870 w 6884912"/>
              <a:gd name="connsiteY79" fmla="*/ 129432 h 1161397"/>
              <a:gd name="connsiteX80" fmla="*/ 4844073 w 6884912"/>
              <a:gd name="connsiteY80" fmla="*/ 161768 h 1161397"/>
              <a:gd name="connsiteX81" fmla="*/ 4856454 w 6884912"/>
              <a:gd name="connsiteY81" fmla="*/ 130488 h 1161397"/>
              <a:gd name="connsiteX82" fmla="*/ 4920038 w 6884912"/>
              <a:gd name="connsiteY82" fmla="*/ 140418 h 1161397"/>
              <a:gd name="connsiteX83" fmla="*/ 5016639 w 6884912"/>
              <a:gd name="connsiteY83" fmla="*/ 158905 h 1161397"/>
              <a:gd name="connsiteX84" fmla="*/ 5072009 w 6884912"/>
              <a:gd name="connsiteY84" fmla="*/ 161502 h 1161397"/>
              <a:gd name="connsiteX85" fmla="*/ 5223626 w 6884912"/>
              <a:gd name="connsiteY85" fmla="*/ 177356 h 1161397"/>
              <a:gd name="connsiteX86" fmla="*/ 5375773 w 6884912"/>
              <a:gd name="connsiteY86" fmla="*/ 199913 h 1161397"/>
              <a:gd name="connsiteX87" fmla="*/ 5467502 w 6884912"/>
              <a:gd name="connsiteY87" fmla="*/ 250963 h 1161397"/>
              <a:gd name="connsiteX88" fmla="*/ 5592395 w 6884912"/>
              <a:gd name="connsiteY88" fmla="*/ 265434 h 1161397"/>
              <a:gd name="connsiteX89" fmla="*/ 5613532 w 6884912"/>
              <a:gd name="connsiteY89" fmla="*/ 273379 h 1161397"/>
              <a:gd name="connsiteX90" fmla="*/ 5642173 w 6884912"/>
              <a:gd name="connsiteY90" fmla="*/ 266904 h 1161397"/>
              <a:gd name="connsiteX91" fmla="*/ 5756910 w 6884912"/>
              <a:gd name="connsiteY91" fmla="*/ 239211 h 1161397"/>
              <a:gd name="connsiteX92" fmla="*/ 5846667 w 6884912"/>
              <a:gd name="connsiteY92" fmla="*/ 201786 h 1161397"/>
              <a:gd name="connsiteX93" fmla="*/ 5960732 w 6884912"/>
              <a:gd name="connsiteY93" fmla="*/ 220708 h 1161397"/>
              <a:gd name="connsiteX94" fmla="*/ 6029542 w 6884912"/>
              <a:gd name="connsiteY94" fmla="*/ 210339 h 1161397"/>
              <a:gd name="connsiteX95" fmla="*/ 6141123 w 6884912"/>
              <a:gd name="connsiteY95" fmla="*/ 159923 h 1161397"/>
              <a:gd name="connsiteX96" fmla="*/ 6290640 w 6884912"/>
              <a:gd name="connsiteY96" fmla="*/ 167441 h 1161397"/>
              <a:gd name="connsiteX97" fmla="*/ 6322806 w 6884912"/>
              <a:gd name="connsiteY97" fmla="*/ 213293 h 1161397"/>
              <a:gd name="connsiteX98" fmla="*/ 6380420 w 6884912"/>
              <a:gd name="connsiteY98" fmla="*/ 173195 h 1161397"/>
              <a:gd name="connsiteX99" fmla="*/ 6507891 w 6884912"/>
              <a:gd name="connsiteY99" fmla="*/ 118474 h 1161397"/>
              <a:gd name="connsiteX100" fmla="*/ 6571807 w 6884912"/>
              <a:gd name="connsiteY100" fmla="*/ 98636 h 1161397"/>
              <a:gd name="connsiteX101" fmla="*/ 6671880 w 6884912"/>
              <a:gd name="connsiteY101" fmla="*/ 82931 h 1161397"/>
              <a:gd name="connsiteX102" fmla="*/ 6702266 w 6884912"/>
              <a:gd name="connsiteY102" fmla="*/ 75470 h 1161397"/>
              <a:gd name="connsiteX103" fmla="*/ 6845802 w 6884912"/>
              <a:gd name="connsiteY103" fmla="*/ 24496 h 1161397"/>
              <a:gd name="connsiteX104" fmla="*/ 6884912 w 6884912"/>
              <a:gd name="connsiteY104"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601644 w 6884912"/>
              <a:gd name="connsiteY7" fmla="*/ 1003997 h 1161397"/>
              <a:gd name="connsiteX8" fmla="*/ 651408 w 6884912"/>
              <a:gd name="connsiteY8" fmla="*/ 984938 h 1161397"/>
              <a:gd name="connsiteX9" fmla="*/ 723108 w 6884912"/>
              <a:gd name="connsiteY9" fmla="*/ 980081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58800 w 6884912"/>
              <a:gd name="connsiteY16" fmla="*/ 700004 h 1161397"/>
              <a:gd name="connsiteX17" fmla="*/ 1166947 w 6884912"/>
              <a:gd name="connsiteY17" fmla="*/ 700762 h 1161397"/>
              <a:gd name="connsiteX18" fmla="*/ 1178135 w 6884912"/>
              <a:gd name="connsiteY18" fmla="*/ 698631 h 1161397"/>
              <a:gd name="connsiteX19" fmla="*/ 1178301 w 6884912"/>
              <a:gd name="connsiteY19" fmla="*/ 698094 h 1161397"/>
              <a:gd name="connsiteX20" fmla="*/ 1188995 w 6884912"/>
              <a:gd name="connsiteY20" fmla="*/ 697048 h 1161397"/>
              <a:gd name="connsiteX21" fmla="*/ 1242716 w 6884912"/>
              <a:gd name="connsiteY21" fmla="*/ 698052 h 1161397"/>
              <a:gd name="connsiteX22" fmla="*/ 1299977 w 6884912"/>
              <a:gd name="connsiteY22" fmla="*/ 639196 h 1161397"/>
              <a:gd name="connsiteX23" fmla="*/ 1326190 w 6884912"/>
              <a:gd name="connsiteY23" fmla="*/ 625955 h 1161397"/>
              <a:gd name="connsiteX24" fmla="*/ 1339600 w 6884912"/>
              <a:gd name="connsiteY24" fmla="*/ 616295 h 1161397"/>
              <a:gd name="connsiteX25" fmla="*/ 1340054 w 6884912"/>
              <a:gd name="connsiteY25" fmla="*/ 614022 h 1161397"/>
              <a:gd name="connsiteX26" fmla="*/ 1391606 w 6884912"/>
              <a:gd name="connsiteY26" fmla="*/ 615229 h 1161397"/>
              <a:gd name="connsiteX27" fmla="*/ 1397565 w 6884912"/>
              <a:gd name="connsiteY27" fmla="*/ 611490 h 1161397"/>
              <a:gd name="connsiteX28" fmla="*/ 1432302 w 6884912"/>
              <a:gd name="connsiteY28" fmla="*/ 617267 h 1161397"/>
              <a:gd name="connsiteX29" fmla="*/ 1449644 w 6884912"/>
              <a:gd name="connsiteY29" fmla="*/ 617591 h 1161397"/>
              <a:gd name="connsiteX30" fmla="*/ 1455793 w 6884912"/>
              <a:gd name="connsiteY30" fmla="*/ 623174 h 1161397"/>
              <a:gd name="connsiteX31" fmla="*/ 1480758 w 6884912"/>
              <a:gd name="connsiteY31" fmla="*/ 620863 h 1161397"/>
              <a:gd name="connsiteX32" fmla="*/ 1483154 w 6884912"/>
              <a:gd name="connsiteY32" fmla="*/ 618527 h 1161397"/>
              <a:gd name="connsiteX33" fmla="*/ 1505495 w 6884912"/>
              <a:gd name="connsiteY33" fmla="*/ 624325 h 1161397"/>
              <a:gd name="connsiteX34" fmla="*/ 1526340 w 6884912"/>
              <a:gd name="connsiteY34" fmla="*/ 638496 h 1161397"/>
              <a:gd name="connsiteX35" fmla="*/ 1731986 w 6884912"/>
              <a:gd name="connsiteY35" fmla="*/ 589682 h 1161397"/>
              <a:gd name="connsiteX36" fmla="*/ 1927935 w 6884912"/>
              <a:gd name="connsiteY36" fmla="*/ 628540 h 1161397"/>
              <a:gd name="connsiteX37" fmla="*/ 2039075 w 6884912"/>
              <a:gd name="connsiteY37" fmla="*/ 599964 h 1161397"/>
              <a:gd name="connsiteX38" fmla="*/ 2066980 w 6884912"/>
              <a:gd name="connsiteY38" fmla="*/ 550413 h 1161397"/>
              <a:gd name="connsiteX39" fmla="*/ 2352236 w 6884912"/>
              <a:gd name="connsiteY39" fmla="*/ 519602 h 1161397"/>
              <a:gd name="connsiteX40" fmla="*/ 2420791 w 6884912"/>
              <a:gd name="connsiteY40" fmla="*/ 492826 h 1161397"/>
              <a:gd name="connsiteX41" fmla="*/ 2489932 w 6884912"/>
              <a:gd name="connsiteY41" fmla="*/ 507864 h 1161397"/>
              <a:gd name="connsiteX42" fmla="*/ 2512917 w 6884912"/>
              <a:gd name="connsiteY42" fmla="*/ 489127 h 1161397"/>
              <a:gd name="connsiteX43" fmla="*/ 2516783 w 6884912"/>
              <a:gd name="connsiteY43" fmla="*/ 485473 h 1161397"/>
              <a:gd name="connsiteX44" fmla="*/ 2534360 w 6884912"/>
              <a:gd name="connsiteY44" fmla="*/ 480064 h 1161397"/>
              <a:gd name="connsiteX45" fmla="*/ 2536691 w 6884912"/>
              <a:gd name="connsiteY45" fmla="*/ 467018 h 1161397"/>
              <a:gd name="connsiteX46" fmla="*/ 2561265 w 6884912"/>
              <a:gd name="connsiteY46" fmla="*/ 450623 h 1161397"/>
              <a:gd name="connsiteX47" fmla="*/ 2594349 w 6884912"/>
              <a:gd name="connsiteY47" fmla="*/ 443884 h 1161397"/>
              <a:gd name="connsiteX48" fmla="*/ 2754324 w 6884912"/>
              <a:gd name="connsiteY48" fmla="*/ 424766 h 1161397"/>
              <a:gd name="connsiteX49" fmla="*/ 2848470 w 6884912"/>
              <a:gd name="connsiteY49" fmla="*/ 405966 h 1161397"/>
              <a:gd name="connsiteX50" fmla="*/ 2881772 w 6884912"/>
              <a:gd name="connsiteY50" fmla="*/ 387260 h 1161397"/>
              <a:gd name="connsiteX51" fmla="*/ 2929932 w 6884912"/>
              <a:gd name="connsiteY51" fmla="*/ 368912 h 1161397"/>
              <a:gd name="connsiteX52" fmla="*/ 3013020 w 6884912"/>
              <a:gd name="connsiteY52" fmla="*/ 327578 h 1161397"/>
              <a:gd name="connsiteX53" fmla="*/ 3222191 w 6884912"/>
              <a:gd name="connsiteY53" fmla="*/ 307887 h 1161397"/>
              <a:gd name="connsiteX54" fmla="*/ 3227953 w 6884912"/>
              <a:gd name="connsiteY54" fmla="*/ 297650 h 1161397"/>
              <a:gd name="connsiteX55" fmla="*/ 3510042 w 6884912"/>
              <a:gd name="connsiteY55" fmla="*/ 311820 h 1161397"/>
              <a:gd name="connsiteX56" fmla="*/ 3626773 w 6884912"/>
              <a:gd name="connsiteY56" fmla="*/ 290452 h 1161397"/>
              <a:gd name="connsiteX57" fmla="*/ 3666217 w 6884912"/>
              <a:gd name="connsiteY57" fmla="*/ 273255 h 1161397"/>
              <a:gd name="connsiteX58" fmla="*/ 3732427 w 6884912"/>
              <a:gd name="connsiteY58" fmla="*/ 245039 h 1161397"/>
              <a:gd name="connsiteX59" fmla="*/ 3777022 w 6884912"/>
              <a:gd name="connsiteY59" fmla="*/ 200276 h 1161397"/>
              <a:gd name="connsiteX60" fmla="*/ 3791246 w 6884912"/>
              <a:gd name="connsiteY60" fmla="*/ 189996 h 1161397"/>
              <a:gd name="connsiteX61" fmla="*/ 3819864 w 6884912"/>
              <a:gd name="connsiteY61" fmla="*/ 194605 h 1161397"/>
              <a:gd name="connsiteX62" fmla="*/ 3830398 w 6884912"/>
              <a:gd name="connsiteY62" fmla="*/ 188383 h 1161397"/>
              <a:gd name="connsiteX63" fmla="*/ 3834360 w 6884912"/>
              <a:gd name="connsiteY63" fmla="*/ 188992 h 1161397"/>
              <a:gd name="connsiteX64" fmla="*/ 3843715 w 6884912"/>
              <a:gd name="connsiteY64" fmla="*/ 188752 h 1161397"/>
              <a:gd name="connsiteX65" fmla="*/ 3842609 w 6884912"/>
              <a:gd name="connsiteY65" fmla="*/ 197386 h 1161397"/>
              <a:gd name="connsiteX66" fmla="*/ 3853961 w 6884912"/>
              <a:gd name="connsiteY66" fmla="*/ 213380 h 1161397"/>
              <a:gd name="connsiteX67" fmla="*/ 3907640 w 6884912"/>
              <a:gd name="connsiteY67" fmla="*/ 207568 h 1161397"/>
              <a:gd name="connsiteX68" fmla="*/ 3910449 w 6884912"/>
              <a:gd name="connsiteY68" fmla="*/ 197808 h 1161397"/>
              <a:gd name="connsiteX69" fmla="*/ 3917197 w 6884912"/>
              <a:gd name="connsiteY69" fmla="*/ 196121 h 1161397"/>
              <a:gd name="connsiteX70" fmla="*/ 3922400 w 6884912"/>
              <a:gd name="connsiteY70" fmla="*/ 205056 h 1161397"/>
              <a:gd name="connsiteX71" fmla="*/ 4013061 w 6884912"/>
              <a:gd name="connsiteY71" fmla="*/ 224874 h 1161397"/>
              <a:gd name="connsiteX72" fmla="*/ 4220717 w 6884912"/>
              <a:gd name="connsiteY72" fmla="*/ 192946 h 1161397"/>
              <a:gd name="connsiteX73" fmla="*/ 4228802 w 6884912"/>
              <a:gd name="connsiteY73" fmla="*/ 201468 h 1161397"/>
              <a:gd name="connsiteX74" fmla="*/ 4289361 w 6884912"/>
              <a:gd name="connsiteY74" fmla="*/ 196642 h 1161397"/>
              <a:gd name="connsiteX75" fmla="*/ 4498913 w 6884912"/>
              <a:gd name="connsiteY75" fmla="*/ 118915 h 1161397"/>
              <a:gd name="connsiteX76" fmla="*/ 4617330 w 6884912"/>
              <a:gd name="connsiteY76" fmla="*/ 111163 h 1161397"/>
              <a:gd name="connsiteX77" fmla="*/ 4659778 w 6884912"/>
              <a:gd name="connsiteY77" fmla="*/ 118219 h 1161397"/>
              <a:gd name="connsiteX78" fmla="*/ 4730870 w 6884912"/>
              <a:gd name="connsiteY78" fmla="*/ 129432 h 1161397"/>
              <a:gd name="connsiteX79" fmla="*/ 4844073 w 6884912"/>
              <a:gd name="connsiteY79" fmla="*/ 161768 h 1161397"/>
              <a:gd name="connsiteX80" fmla="*/ 4856454 w 6884912"/>
              <a:gd name="connsiteY80" fmla="*/ 130488 h 1161397"/>
              <a:gd name="connsiteX81" fmla="*/ 4920038 w 6884912"/>
              <a:gd name="connsiteY81" fmla="*/ 140418 h 1161397"/>
              <a:gd name="connsiteX82" fmla="*/ 5016639 w 6884912"/>
              <a:gd name="connsiteY82" fmla="*/ 158905 h 1161397"/>
              <a:gd name="connsiteX83" fmla="*/ 5072009 w 6884912"/>
              <a:gd name="connsiteY83" fmla="*/ 161502 h 1161397"/>
              <a:gd name="connsiteX84" fmla="*/ 5223626 w 6884912"/>
              <a:gd name="connsiteY84" fmla="*/ 177356 h 1161397"/>
              <a:gd name="connsiteX85" fmla="*/ 5375773 w 6884912"/>
              <a:gd name="connsiteY85" fmla="*/ 199913 h 1161397"/>
              <a:gd name="connsiteX86" fmla="*/ 5467502 w 6884912"/>
              <a:gd name="connsiteY86" fmla="*/ 250963 h 1161397"/>
              <a:gd name="connsiteX87" fmla="*/ 5592395 w 6884912"/>
              <a:gd name="connsiteY87" fmla="*/ 265434 h 1161397"/>
              <a:gd name="connsiteX88" fmla="*/ 5613532 w 6884912"/>
              <a:gd name="connsiteY88" fmla="*/ 273379 h 1161397"/>
              <a:gd name="connsiteX89" fmla="*/ 5642173 w 6884912"/>
              <a:gd name="connsiteY89" fmla="*/ 266904 h 1161397"/>
              <a:gd name="connsiteX90" fmla="*/ 5756910 w 6884912"/>
              <a:gd name="connsiteY90" fmla="*/ 239211 h 1161397"/>
              <a:gd name="connsiteX91" fmla="*/ 5846667 w 6884912"/>
              <a:gd name="connsiteY91" fmla="*/ 201786 h 1161397"/>
              <a:gd name="connsiteX92" fmla="*/ 5960732 w 6884912"/>
              <a:gd name="connsiteY92" fmla="*/ 220708 h 1161397"/>
              <a:gd name="connsiteX93" fmla="*/ 6029542 w 6884912"/>
              <a:gd name="connsiteY93" fmla="*/ 210339 h 1161397"/>
              <a:gd name="connsiteX94" fmla="*/ 6141123 w 6884912"/>
              <a:gd name="connsiteY94" fmla="*/ 159923 h 1161397"/>
              <a:gd name="connsiteX95" fmla="*/ 6290640 w 6884912"/>
              <a:gd name="connsiteY95" fmla="*/ 167441 h 1161397"/>
              <a:gd name="connsiteX96" fmla="*/ 6322806 w 6884912"/>
              <a:gd name="connsiteY96" fmla="*/ 213293 h 1161397"/>
              <a:gd name="connsiteX97" fmla="*/ 6380420 w 6884912"/>
              <a:gd name="connsiteY97" fmla="*/ 173195 h 1161397"/>
              <a:gd name="connsiteX98" fmla="*/ 6507891 w 6884912"/>
              <a:gd name="connsiteY98" fmla="*/ 118474 h 1161397"/>
              <a:gd name="connsiteX99" fmla="*/ 6571807 w 6884912"/>
              <a:gd name="connsiteY99" fmla="*/ 98636 h 1161397"/>
              <a:gd name="connsiteX100" fmla="*/ 6671880 w 6884912"/>
              <a:gd name="connsiteY100" fmla="*/ 82931 h 1161397"/>
              <a:gd name="connsiteX101" fmla="*/ 6702266 w 6884912"/>
              <a:gd name="connsiteY101" fmla="*/ 75470 h 1161397"/>
              <a:gd name="connsiteX102" fmla="*/ 6845802 w 6884912"/>
              <a:gd name="connsiteY102" fmla="*/ 24496 h 1161397"/>
              <a:gd name="connsiteX103" fmla="*/ 6884912 w 6884912"/>
              <a:gd name="connsiteY103"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80081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58800 w 6884912"/>
              <a:gd name="connsiteY16" fmla="*/ 700004 h 1161397"/>
              <a:gd name="connsiteX17" fmla="*/ 1166947 w 6884912"/>
              <a:gd name="connsiteY17" fmla="*/ 700762 h 1161397"/>
              <a:gd name="connsiteX18" fmla="*/ 1178135 w 6884912"/>
              <a:gd name="connsiteY18" fmla="*/ 698631 h 1161397"/>
              <a:gd name="connsiteX19" fmla="*/ 1178301 w 6884912"/>
              <a:gd name="connsiteY19" fmla="*/ 698094 h 1161397"/>
              <a:gd name="connsiteX20" fmla="*/ 1188995 w 6884912"/>
              <a:gd name="connsiteY20" fmla="*/ 697048 h 1161397"/>
              <a:gd name="connsiteX21" fmla="*/ 1242716 w 6884912"/>
              <a:gd name="connsiteY21" fmla="*/ 698052 h 1161397"/>
              <a:gd name="connsiteX22" fmla="*/ 1299977 w 6884912"/>
              <a:gd name="connsiteY22" fmla="*/ 639196 h 1161397"/>
              <a:gd name="connsiteX23" fmla="*/ 1326190 w 6884912"/>
              <a:gd name="connsiteY23" fmla="*/ 625955 h 1161397"/>
              <a:gd name="connsiteX24" fmla="*/ 1339600 w 6884912"/>
              <a:gd name="connsiteY24" fmla="*/ 616295 h 1161397"/>
              <a:gd name="connsiteX25" fmla="*/ 1340054 w 6884912"/>
              <a:gd name="connsiteY25" fmla="*/ 614022 h 1161397"/>
              <a:gd name="connsiteX26" fmla="*/ 1391606 w 6884912"/>
              <a:gd name="connsiteY26" fmla="*/ 615229 h 1161397"/>
              <a:gd name="connsiteX27" fmla="*/ 1397565 w 6884912"/>
              <a:gd name="connsiteY27" fmla="*/ 611490 h 1161397"/>
              <a:gd name="connsiteX28" fmla="*/ 1432302 w 6884912"/>
              <a:gd name="connsiteY28" fmla="*/ 617267 h 1161397"/>
              <a:gd name="connsiteX29" fmla="*/ 1449644 w 6884912"/>
              <a:gd name="connsiteY29" fmla="*/ 617591 h 1161397"/>
              <a:gd name="connsiteX30" fmla="*/ 1455793 w 6884912"/>
              <a:gd name="connsiteY30" fmla="*/ 623174 h 1161397"/>
              <a:gd name="connsiteX31" fmla="*/ 1480758 w 6884912"/>
              <a:gd name="connsiteY31" fmla="*/ 620863 h 1161397"/>
              <a:gd name="connsiteX32" fmla="*/ 1483154 w 6884912"/>
              <a:gd name="connsiteY32" fmla="*/ 618527 h 1161397"/>
              <a:gd name="connsiteX33" fmla="*/ 1505495 w 6884912"/>
              <a:gd name="connsiteY33" fmla="*/ 624325 h 1161397"/>
              <a:gd name="connsiteX34" fmla="*/ 1526340 w 6884912"/>
              <a:gd name="connsiteY34" fmla="*/ 638496 h 1161397"/>
              <a:gd name="connsiteX35" fmla="*/ 1731986 w 6884912"/>
              <a:gd name="connsiteY35" fmla="*/ 589682 h 1161397"/>
              <a:gd name="connsiteX36" fmla="*/ 1927935 w 6884912"/>
              <a:gd name="connsiteY36" fmla="*/ 628540 h 1161397"/>
              <a:gd name="connsiteX37" fmla="*/ 2039075 w 6884912"/>
              <a:gd name="connsiteY37" fmla="*/ 599964 h 1161397"/>
              <a:gd name="connsiteX38" fmla="*/ 2066980 w 6884912"/>
              <a:gd name="connsiteY38" fmla="*/ 550413 h 1161397"/>
              <a:gd name="connsiteX39" fmla="*/ 2352236 w 6884912"/>
              <a:gd name="connsiteY39" fmla="*/ 519602 h 1161397"/>
              <a:gd name="connsiteX40" fmla="*/ 2420791 w 6884912"/>
              <a:gd name="connsiteY40" fmla="*/ 492826 h 1161397"/>
              <a:gd name="connsiteX41" fmla="*/ 2489932 w 6884912"/>
              <a:gd name="connsiteY41" fmla="*/ 507864 h 1161397"/>
              <a:gd name="connsiteX42" fmla="*/ 2512917 w 6884912"/>
              <a:gd name="connsiteY42" fmla="*/ 489127 h 1161397"/>
              <a:gd name="connsiteX43" fmla="*/ 2516783 w 6884912"/>
              <a:gd name="connsiteY43" fmla="*/ 485473 h 1161397"/>
              <a:gd name="connsiteX44" fmla="*/ 2534360 w 6884912"/>
              <a:gd name="connsiteY44" fmla="*/ 480064 h 1161397"/>
              <a:gd name="connsiteX45" fmla="*/ 2536691 w 6884912"/>
              <a:gd name="connsiteY45" fmla="*/ 467018 h 1161397"/>
              <a:gd name="connsiteX46" fmla="*/ 2561265 w 6884912"/>
              <a:gd name="connsiteY46" fmla="*/ 450623 h 1161397"/>
              <a:gd name="connsiteX47" fmla="*/ 2594349 w 6884912"/>
              <a:gd name="connsiteY47" fmla="*/ 443884 h 1161397"/>
              <a:gd name="connsiteX48" fmla="*/ 2754324 w 6884912"/>
              <a:gd name="connsiteY48" fmla="*/ 424766 h 1161397"/>
              <a:gd name="connsiteX49" fmla="*/ 2848470 w 6884912"/>
              <a:gd name="connsiteY49" fmla="*/ 405966 h 1161397"/>
              <a:gd name="connsiteX50" fmla="*/ 2881772 w 6884912"/>
              <a:gd name="connsiteY50" fmla="*/ 387260 h 1161397"/>
              <a:gd name="connsiteX51" fmla="*/ 2929932 w 6884912"/>
              <a:gd name="connsiteY51" fmla="*/ 368912 h 1161397"/>
              <a:gd name="connsiteX52" fmla="*/ 3013020 w 6884912"/>
              <a:gd name="connsiteY52" fmla="*/ 327578 h 1161397"/>
              <a:gd name="connsiteX53" fmla="*/ 3222191 w 6884912"/>
              <a:gd name="connsiteY53" fmla="*/ 307887 h 1161397"/>
              <a:gd name="connsiteX54" fmla="*/ 3227953 w 6884912"/>
              <a:gd name="connsiteY54" fmla="*/ 297650 h 1161397"/>
              <a:gd name="connsiteX55" fmla="*/ 3510042 w 6884912"/>
              <a:gd name="connsiteY55" fmla="*/ 311820 h 1161397"/>
              <a:gd name="connsiteX56" fmla="*/ 3626773 w 6884912"/>
              <a:gd name="connsiteY56" fmla="*/ 290452 h 1161397"/>
              <a:gd name="connsiteX57" fmla="*/ 3666217 w 6884912"/>
              <a:gd name="connsiteY57" fmla="*/ 273255 h 1161397"/>
              <a:gd name="connsiteX58" fmla="*/ 3732427 w 6884912"/>
              <a:gd name="connsiteY58" fmla="*/ 245039 h 1161397"/>
              <a:gd name="connsiteX59" fmla="*/ 3777022 w 6884912"/>
              <a:gd name="connsiteY59" fmla="*/ 200276 h 1161397"/>
              <a:gd name="connsiteX60" fmla="*/ 3791246 w 6884912"/>
              <a:gd name="connsiteY60" fmla="*/ 189996 h 1161397"/>
              <a:gd name="connsiteX61" fmla="*/ 3819864 w 6884912"/>
              <a:gd name="connsiteY61" fmla="*/ 194605 h 1161397"/>
              <a:gd name="connsiteX62" fmla="*/ 3830398 w 6884912"/>
              <a:gd name="connsiteY62" fmla="*/ 188383 h 1161397"/>
              <a:gd name="connsiteX63" fmla="*/ 3834360 w 6884912"/>
              <a:gd name="connsiteY63" fmla="*/ 188992 h 1161397"/>
              <a:gd name="connsiteX64" fmla="*/ 3843715 w 6884912"/>
              <a:gd name="connsiteY64" fmla="*/ 188752 h 1161397"/>
              <a:gd name="connsiteX65" fmla="*/ 3842609 w 6884912"/>
              <a:gd name="connsiteY65" fmla="*/ 197386 h 1161397"/>
              <a:gd name="connsiteX66" fmla="*/ 3853961 w 6884912"/>
              <a:gd name="connsiteY66" fmla="*/ 213380 h 1161397"/>
              <a:gd name="connsiteX67" fmla="*/ 3907640 w 6884912"/>
              <a:gd name="connsiteY67" fmla="*/ 207568 h 1161397"/>
              <a:gd name="connsiteX68" fmla="*/ 3910449 w 6884912"/>
              <a:gd name="connsiteY68" fmla="*/ 197808 h 1161397"/>
              <a:gd name="connsiteX69" fmla="*/ 3917197 w 6884912"/>
              <a:gd name="connsiteY69" fmla="*/ 196121 h 1161397"/>
              <a:gd name="connsiteX70" fmla="*/ 3922400 w 6884912"/>
              <a:gd name="connsiteY70" fmla="*/ 205056 h 1161397"/>
              <a:gd name="connsiteX71" fmla="*/ 4013061 w 6884912"/>
              <a:gd name="connsiteY71" fmla="*/ 224874 h 1161397"/>
              <a:gd name="connsiteX72" fmla="*/ 4220717 w 6884912"/>
              <a:gd name="connsiteY72" fmla="*/ 192946 h 1161397"/>
              <a:gd name="connsiteX73" fmla="*/ 4228802 w 6884912"/>
              <a:gd name="connsiteY73" fmla="*/ 201468 h 1161397"/>
              <a:gd name="connsiteX74" fmla="*/ 4289361 w 6884912"/>
              <a:gd name="connsiteY74" fmla="*/ 196642 h 1161397"/>
              <a:gd name="connsiteX75" fmla="*/ 4498913 w 6884912"/>
              <a:gd name="connsiteY75" fmla="*/ 118915 h 1161397"/>
              <a:gd name="connsiteX76" fmla="*/ 4617330 w 6884912"/>
              <a:gd name="connsiteY76" fmla="*/ 111163 h 1161397"/>
              <a:gd name="connsiteX77" fmla="*/ 4659778 w 6884912"/>
              <a:gd name="connsiteY77" fmla="*/ 118219 h 1161397"/>
              <a:gd name="connsiteX78" fmla="*/ 4730870 w 6884912"/>
              <a:gd name="connsiteY78" fmla="*/ 129432 h 1161397"/>
              <a:gd name="connsiteX79" fmla="*/ 4844073 w 6884912"/>
              <a:gd name="connsiteY79" fmla="*/ 161768 h 1161397"/>
              <a:gd name="connsiteX80" fmla="*/ 4856454 w 6884912"/>
              <a:gd name="connsiteY80" fmla="*/ 130488 h 1161397"/>
              <a:gd name="connsiteX81" fmla="*/ 4920038 w 6884912"/>
              <a:gd name="connsiteY81" fmla="*/ 140418 h 1161397"/>
              <a:gd name="connsiteX82" fmla="*/ 5016639 w 6884912"/>
              <a:gd name="connsiteY82" fmla="*/ 158905 h 1161397"/>
              <a:gd name="connsiteX83" fmla="*/ 5072009 w 6884912"/>
              <a:gd name="connsiteY83" fmla="*/ 161502 h 1161397"/>
              <a:gd name="connsiteX84" fmla="*/ 5223626 w 6884912"/>
              <a:gd name="connsiteY84" fmla="*/ 177356 h 1161397"/>
              <a:gd name="connsiteX85" fmla="*/ 5375773 w 6884912"/>
              <a:gd name="connsiteY85" fmla="*/ 199913 h 1161397"/>
              <a:gd name="connsiteX86" fmla="*/ 5467502 w 6884912"/>
              <a:gd name="connsiteY86" fmla="*/ 250963 h 1161397"/>
              <a:gd name="connsiteX87" fmla="*/ 5592395 w 6884912"/>
              <a:gd name="connsiteY87" fmla="*/ 265434 h 1161397"/>
              <a:gd name="connsiteX88" fmla="*/ 5613532 w 6884912"/>
              <a:gd name="connsiteY88" fmla="*/ 273379 h 1161397"/>
              <a:gd name="connsiteX89" fmla="*/ 5642173 w 6884912"/>
              <a:gd name="connsiteY89" fmla="*/ 266904 h 1161397"/>
              <a:gd name="connsiteX90" fmla="*/ 5756910 w 6884912"/>
              <a:gd name="connsiteY90" fmla="*/ 239211 h 1161397"/>
              <a:gd name="connsiteX91" fmla="*/ 5846667 w 6884912"/>
              <a:gd name="connsiteY91" fmla="*/ 201786 h 1161397"/>
              <a:gd name="connsiteX92" fmla="*/ 5960732 w 6884912"/>
              <a:gd name="connsiteY92" fmla="*/ 220708 h 1161397"/>
              <a:gd name="connsiteX93" fmla="*/ 6029542 w 6884912"/>
              <a:gd name="connsiteY93" fmla="*/ 210339 h 1161397"/>
              <a:gd name="connsiteX94" fmla="*/ 6141123 w 6884912"/>
              <a:gd name="connsiteY94" fmla="*/ 159923 h 1161397"/>
              <a:gd name="connsiteX95" fmla="*/ 6290640 w 6884912"/>
              <a:gd name="connsiteY95" fmla="*/ 167441 h 1161397"/>
              <a:gd name="connsiteX96" fmla="*/ 6322806 w 6884912"/>
              <a:gd name="connsiteY96" fmla="*/ 213293 h 1161397"/>
              <a:gd name="connsiteX97" fmla="*/ 6380420 w 6884912"/>
              <a:gd name="connsiteY97" fmla="*/ 173195 h 1161397"/>
              <a:gd name="connsiteX98" fmla="*/ 6507891 w 6884912"/>
              <a:gd name="connsiteY98" fmla="*/ 118474 h 1161397"/>
              <a:gd name="connsiteX99" fmla="*/ 6571807 w 6884912"/>
              <a:gd name="connsiteY99" fmla="*/ 98636 h 1161397"/>
              <a:gd name="connsiteX100" fmla="*/ 6671880 w 6884912"/>
              <a:gd name="connsiteY100" fmla="*/ 82931 h 1161397"/>
              <a:gd name="connsiteX101" fmla="*/ 6702266 w 6884912"/>
              <a:gd name="connsiteY101" fmla="*/ 75470 h 1161397"/>
              <a:gd name="connsiteX102" fmla="*/ 6845802 w 6884912"/>
              <a:gd name="connsiteY102" fmla="*/ 24496 h 1161397"/>
              <a:gd name="connsiteX103" fmla="*/ 6884912 w 6884912"/>
              <a:gd name="connsiteY103"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58800 w 6884912"/>
              <a:gd name="connsiteY16" fmla="*/ 700004 h 1161397"/>
              <a:gd name="connsiteX17" fmla="*/ 1166947 w 6884912"/>
              <a:gd name="connsiteY17" fmla="*/ 700762 h 1161397"/>
              <a:gd name="connsiteX18" fmla="*/ 1178135 w 6884912"/>
              <a:gd name="connsiteY18" fmla="*/ 698631 h 1161397"/>
              <a:gd name="connsiteX19" fmla="*/ 1178301 w 6884912"/>
              <a:gd name="connsiteY19" fmla="*/ 698094 h 1161397"/>
              <a:gd name="connsiteX20" fmla="*/ 1188995 w 6884912"/>
              <a:gd name="connsiteY20" fmla="*/ 697048 h 1161397"/>
              <a:gd name="connsiteX21" fmla="*/ 1242716 w 6884912"/>
              <a:gd name="connsiteY21" fmla="*/ 698052 h 1161397"/>
              <a:gd name="connsiteX22" fmla="*/ 1299977 w 6884912"/>
              <a:gd name="connsiteY22" fmla="*/ 639196 h 1161397"/>
              <a:gd name="connsiteX23" fmla="*/ 1326190 w 6884912"/>
              <a:gd name="connsiteY23" fmla="*/ 625955 h 1161397"/>
              <a:gd name="connsiteX24" fmla="*/ 1339600 w 6884912"/>
              <a:gd name="connsiteY24" fmla="*/ 616295 h 1161397"/>
              <a:gd name="connsiteX25" fmla="*/ 1340054 w 6884912"/>
              <a:gd name="connsiteY25" fmla="*/ 614022 h 1161397"/>
              <a:gd name="connsiteX26" fmla="*/ 1391606 w 6884912"/>
              <a:gd name="connsiteY26" fmla="*/ 615229 h 1161397"/>
              <a:gd name="connsiteX27" fmla="*/ 1397565 w 6884912"/>
              <a:gd name="connsiteY27" fmla="*/ 611490 h 1161397"/>
              <a:gd name="connsiteX28" fmla="*/ 1432302 w 6884912"/>
              <a:gd name="connsiteY28" fmla="*/ 617267 h 1161397"/>
              <a:gd name="connsiteX29" fmla="*/ 1449644 w 6884912"/>
              <a:gd name="connsiteY29" fmla="*/ 617591 h 1161397"/>
              <a:gd name="connsiteX30" fmla="*/ 1455793 w 6884912"/>
              <a:gd name="connsiteY30" fmla="*/ 623174 h 1161397"/>
              <a:gd name="connsiteX31" fmla="*/ 1480758 w 6884912"/>
              <a:gd name="connsiteY31" fmla="*/ 620863 h 1161397"/>
              <a:gd name="connsiteX32" fmla="*/ 1483154 w 6884912"/>
              <a:gd name="connsiteY32" fmla="*/ 618527 h 1161397"/>
              <a:gd name="connsiteX33" fmla="*/ 1505495 w 6884912"/>
              <a:gd name="connsiteY33" fmla="*/ 624325 h 1161397"/>
              <a:gd name="connsiteX34" fmla="*/ 1526340 w 6884912"/>
              <a:gd name="connsiteY34" fmla="*/ 638496 h 1161397"/>
              <a:gd name="connsiteX35" fmla="*/ 1731986 w 6884912"/>
              <a:gd name="connsiteY35" fmla="*/ 589682 h 1161397"/>
              <a:gd name="connsiteX36" fmla="*/ 1927935 w 6884912"/>
              <a:gd name="connsiteY36" fmla="*/ 628540 h 1161397"/>
              <a:gd name="connsiteX37" fmla="*/ 2039075 w 6884912"/>
              <a:gd name="connsiteY37" fmla="*/ 599964 h 1161397"/>
              <a:gd name="connsiteX38" fmla="*/ 2066980 w 6884912"/>
              <a:gd name="connsiteY38" fmla="*/ 550413 h 1161397"/>
              <a:gd name="connsiteX39" fmla="*/ 2352236 w 6884912"/>
              <a:gd name="connsiteY39" fmla="*/ 519602 h 1161397"/>
              <a:gd name="connsiteX40" fmla="*/ 2420791 w 6884912"/>
              <a:gd name="connsiteY40" fmla="*/ 492826 h 1161397"/>
              <a:gd name="connsiteX41" fmla="*/ 2489932 w 6884912"/>
              <a:gd name="connsiteY41" fmla="*/ 507864 h 1161397"/>
              <a:gd name="connsiteX42" fmla="*/ 2512917 w 6884912"/>
              <a:gd name="connsiteY42" fmla="*/ 489127 h 1161397"/>
              <a:gd name="connsiteX43" fmla="*/ 2516783 w 6884912"/>
              <a:gd name="connsiteY43" fmla="*/ 485473 h 1161397"/>
              <a:gd name="connsiteX44" fmla="*/ 2534360 w 6884912"/>
              <a:gd name="connsiteY44" fmla="*/ 480064 h 1161397"/>
              <a:gd name="connsiteX45" fmla="*/ 2536691 w 6884912"/>
              <a:gd name="connsiteY45" fmla="*/ 467018 h 1161397"/>
              <a:gd name="connsiteX46" fmla="*/ 2561265 w 6884912"/>
              <a:gd name="connsiteY46" fmla="*/ 450623 h 1161397"/>
              <a:gd name="connsiteX47" fmla="*/ 2594349 w 6884912"/>
              <a:gd name="connsiteY47" fmla="*/ 443884 h 1161397"/>
              <a:gd name="connsiteX48" fmla="*/ 2754324 w 6884912"/>
              <a:gd name="connsiteY48" fmla="*/ 424766 h 1161397"/>
              <a:gd name="connsiteX49" fmla="*/ 2848470 w 6884912"/>
              <a:gd name="connsiteY49" fmla="*/ 405966 h 1161397"/>
              <a:gd name="connsiteX50" fmla="*/ 2881772 w 6884912"/>
              <a:gd name="connsiteY50" fmla="*/ 387260 h 1161397"/>
              <a:gd name="connsiteX51" fmla="*/ 2929932 w 6884912"/>
              <a:gd name="connsiteY51" fmla="*/ 368912 h 1161397"/>
              <a:gd name="connsiteX52" fmla="*/ 3013020 w 6884912"/>
              <a:gd name="connsiteY52" fmla="*/ 327578 h 1161397"/>
              <a:gd name="connsiteX53" fmla="*/ 3222191 w 6884912"/>
              <a:gd name="connsiteY53" fmla="*/ 307887 h 1161397"/>
              <a:gd name="connsiteX54" fmla="*/ 3227953 w 6884912"/>
              <a:gd name="connsiteY54" fmla="*/ 297650 h 1161397"/>
              <a:gd name="connsiteX55" fmla="*/ 3510042 w 6884912"/>
              <a:gd name="connsiteY55" fmla="*/ 311820 h 1161397"/>
              <a:gd name="connsiteX56" fmla="*/ 3626773 w 6884912"/>
              <a:gd name="connsiteY56" fmla="*/ 290452 h 1161397"/>
              <a:gd name="connsiteX57" fmla="*/ 3666217 w 6884912"/>
              <a:gd name="connsiteY57" fmla="*/ 273255 h 1161397"/>
              <a:gd name="connsiteX58" fmla="*/ 3732427 w 6884912"/>
              <a:gd name="connsiteY58" fmla="*/ 245039 h 1161397"/>
              <a:gd name="connsiteX59" fmla="*/ 3777022 w 6884912"/>
              <a:gd name="connsiteY59" fmla="*/ 200276 h 1161397"/>
              <a:gd name="connsiteX60" fmla="*/ 3791246 w 6884912"/>
              <a:gd name="connsiteY60" fmla="*/ 189996 h 1161397"/>
              <a:gd name="connsiteX61" fmla="*/ 3819864 w 6884912"/>
              <a:gd name="connsiteY61" fmla="*/ 194605 h 1161397"/>
              <a:gd name="connsiteX62" fmla="*/ 3830398 w 6884912"/>
              <a:gd name="connsiteY62" fmla="*/ 188383 h 1161397"/>
              <a:gd name="connsiteX63" fmla="*/ 3834360 w 6884912"/>
              <a:gd name="connsiteY63" fmla="*/ 188992 h 1161397"/>
              <a:gd name="connsiteX64" fmla="*/ 3843715 w 6884912"/>
              <a:gd name="connsiteY64" fmla="*/ 188752 h 1161397"/>
              <a:gd name="connsiteX65" fmla="*/ 3842609 w 6884912"/>
              <a:gd name="connsiteY65" fmla="*/ 197386 h 1161397"/>
              <a:gd name="connsiteX66" fmla="*/ 3853961 w 6884912"/>
              <a:gd name="connsiteY66" fmla="*/ 213380 h 1161397"/>
              <a:gd name="connsiteX67" fmla="*/ 3907640 w 6884912"/>
              <a:gd name="connsiteY67" fmla="*/ 207568 h 1161397"/>
              <a:gd name="connsiteX68" fmla="*/ 3910449 w 6884912"/>
              <a:gd name="connsiteY68" fmla="*/ 197808 h 1161397"/>
              <a:gd name="connsiteX69" fmla="*/ 3917197 w 6884912"/>
              <a:gd name="connsiteY69" fmla="*/ 196121 h 1161397"/>
              <a:gd name="connsiteX70" fmla="*/ 3922400 w 6884912"/>
              <a:gd name="connsiteY70" fmla="*/ 205056 h 1161397"/>
              <a:gd name="connsiteX71" fmla="*/ 4013061 w 6884912"/>
              <a:gd name="connsiteY71" fmla="*/ 224874 h 1161397"/>
              <a:gd name="connsiteX72" fmla="*/ 4220717 w 6884912"/>
              <a:gd name="connsiteY72" fmla="*/ 192946 h 1161397"/>
              <a:gd name="connsiteX73" fmla="*/ 4228802 w 6884912"/>
              <a:gd name="connsiteY73" fmla="*/ 201468 h 1161397"/>
              <a:gd name="connsiteX74" fmla="*/ 4289361 w 6884912"/>
              <a:gd name="connsiteY74" fmla="*/ 196642 h 1161397"/>
              <a:gd name="connsiteX75" fmla="*/ 4498913 w 6884912"/>
              <a:gd name="connsiteY75" fmla="*/ 118915 h 1161397"/>
              <a:gd name="connsiteX76" fmla="*/ 4617330 w 6884912"/>
              <a:gd name="connsiteY76" fmla="*/ 111163 h 1161397"/>
              <a:gd name="connsiteX77" fmla="*/ 4659778 w 6884912"/>
              <a:gd name="connsiteY77" fmla="*/ 118219 h 1161397"/>
              <a:gd name="connsiteX78" fmla="*/ 4730870 w 6884912"/>
              <a:gd name="connsiteY78" fmla="*/ 129432 h 1161397"/>
              <a:gd name="connsiteX79" fmla="*/ 4844073 w 6884912"/>
              <a:gd name="connsiteY79" fmla="*/ 161768 h 1161397"/>
              <a:gd name="connsiteX80" fmla="*/ 4856454 w 6884912"/>
              <a:gd name="connsiteY80" fmla="*/ 130488 h 1161397"/>
              <a:gd name="connsiteX81" fmla="*/ 4920038 w 6884912"/>
              <a:gd name="connsiteY81" fmla="*/ 140418 h 1161397"/>
              <a:gd name="connsiteX82" fmla="*/ 5016639 w 6884912"/>
              <a:gd name="connsiteY82" fmla="*/ 158905 h 1161397"/>
              <a:gd name="connsiteX83" fmla="*/ 5072009 w 6884912"/>
              <a:gd name="connsiteY83" fmla="*/ 161502 h 1161397"/>
              <a:gd name="connsiteX84" fmla="*/ 5223626 w 6884912"/>
              <a:gd name="connsiteY84" fmla="*/ 177356 h 1161397"/>
              <a:gd name="connsiteX85" fmla="*/ 5375773 w 6884912"/>
              <a:gd name="connsiteY85" fmla="*/ 199913 h 1161397"/>
              <a:gd name="connsiteX86" fmla="*/ 5467502 w 6884912"/>
              <a:gd name="connsiteY86" fmla="*/ 250963 h 1161397"/>
              <a:gd name="connsiteX87" fmla="*/ 5592395 w 6884912"/>
              <a:gd name="connsiteY87" fmla="*/ 265434 h 1161397"/>
              <a:gd name="connsiteX88" fmla="*/ 5613532 w 6884912"/>
              <a:gd name="connsiteY88" fmla="*/ 273379 h 1161397"/>
              <a:gd name="connsiteX89" fmla="*/ 5642173 w 6884912"/>
              <a:gd name="connsiteY89" fmla="*/ 266904 h 1161397"/>
              <a:gd name="connsiteX90" fmla="*/ 5756910 w 6884912"/>
              <a:gd name="connsiteY90" fmla="*/ 239211 h 1161397"/>
              <a:gd name="connsiteX91" fmla="*/ 5846667 w 6884912"/>
              <a:gd name="connsiteY91" fmla="*/ 201786 h 1161397"/>
              <a:gd name="connsiteX92" fmla="*/ 5960732 w 6884912"/>
              <a:gd name="connsiteY92" fmla="*/ 220708 h 1161397"/>
              <a:gd name="connsiteX93" fmla="*/ 6029542 w 6884912"/>
              <a:gd name="connsiteY93" fmla="*/ 210339 h 1161397"/>
              <a:gd name="connsiteX94" fmla="*/ 6141123 w 6884912"/>
              <a:gd name="connsiteY94" fmla="*/ 159923 h 1161397"/>
              <a:gd name="connsiteX95" fmla="*/ 6290640 w 6884912"/>
              <a:gd name="connsiteY95" fmla="*/ 167441 h 1161397"/>
              <a:gd name="connsiteX96" fmla="*/ 6322806 w 6884912"/>
              <a:gd name="connsiteY96" fmla="*/ 213293 h 1161397"/>
              <a:gd name="connsiteX97" fmla="*/ 6380420 w 6884912"/>
              <a:gd name="connsiteY97" fmla="*/ 173195 h 1161397"/>
              <a:gd name="connsiteX98" fmla="*/ 6507891 w 6884912"/>
              <a:gd name="connsiteY98" fmla="*/ 118474 h 1161397"/>
              <a:gd name="connsiteX99" fmla="*/ 6571807 w 6884912"/>
              <a:gd name="connsiteY99" fmla="*/ 98636 h 1161397"/>
              <a:gd name="connsiteX100" fmla="*/ 6671880 w 6884912"/>
              <a:gd name="connsiteY100" fmla="*/ 82931 h 1161397"/>
              <a:gd name="connsiteX101" fmla="*/ 6702266 w 6884912"/>
              <a:gd name="connsiteY101" fmla="*/ 75470 h 1161397"/>
              <a:gd name="connsiteX102" fmla="*/ 6845802 w 6884912"/>
              <a:gd name="connsiteY102" fmla="*/ 24496 h 1161397"/>
              <a:gd name="connsiteX103" fmla="*/ 6884912 w 6884912"/>
              <a:gd name="connsiteY103"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58800 w 6884912"/>
              <a:gd name="connsiteY16" fmla="*/ 700004 h 1161397"/>
              <a:gd name="connsiteX17" fmla="*/ 1166947 w 6884912"/>
              <a:gd name="connsiteY17" fmla="*/ 700762 h 1161397"/>
              <a:gd name="connsiteX18" fmla="*/ 1178135 w 6884912"/>
              <a:gd name="connsiteY18" fmla="*/ 698631 h 1161397"/>
              <a:gd name="connsiteX19" fmla="*/ 1178301 w 6884912"/>
              <a:gd name="connsiteY19" fmla="*/ 698094 h 1161397"/>
              <a:gd name="connsiteX20" fmla="*/ 1242716 w 6884912"/>
              <a:gd name="connsiteY20" fmla="*/ 698052 h 1161397"/>
              <a:gd name="connsiteX21" fmla="*/ 1299977 w 6884912"/>
              <a:gd name="connsiteY21" fmla="*/ 639196 h 1161397"/>
              <a:gd name="connsiteX22" fmla="*/ 1326190 w 6884912"/>
              <a:gd name="connsiteY22" fmla="*/ 625955 h 1161397"/>
              <a:gd name="connsiteX23" fmla="*/ 1339600 w 6884912"/>
              <a:gd name="connsiteY23" fmla="*/ 616295 h 1161397"/>
              <a:gd name="connsiteX24" fmla="*/ 1340054 w 6884912"/>
              <a:gd name="connsiteY24" fmla="*/ 614022 h 1161397"/>
              <a:gd name="connsiteX25" fmla="*/ 1391606 w 6884912"/>
              <a:gd name="connsiteY25" fmla="*/ 615229 h 1161397"/>
              <a:gd name="connsiteX26" fmla="*/ 1397565 w 6884912"/>
              <a:gd name="connsiteY26" fmla="*/ 611490 h 1161397"/>
              <a:gd name="connsiteX27" fmla="*/ 1432302 w 6884912"/>
              <a:gd name="connsiteY27" fmla="*/ 617267 h 1161397"/>
              <a:gd name="connsiteX28" fmla="*/ 1449644 w 6884912"/>
              <a:gd name="connsiteY28" fmla="*/ 617591 h 1161397"/>
              <a:gd name="connsiteX29" fmla="*/ 1455793 w 6884912"/>
              <a:gd name="connsiteY29" fmla="*/ 623174 h 1161397"/>
              <a:gd name="connsiteX30" fmla="*/ 1480758 w 6884912"/>
              <a:gd name="connsiteY30" fmla="*/ 620863 h 1161397"/>
              <a:gd name="connsiteX31" fmla="*/ 1483154 w 6884912"/>
              <a:gd name="connsiteY31" fmla="*/ 618527 h 1161397"/>
              <a:gd name="connsiteX32" fmla="*/ 1505495 w 6884912"/>
              <a:gd name="connsiteY32" fmla="*/ 624325 h 1161397"/>
              <a:gd name="connsiteX33" fmla="*/ 1526340 w 6884912"/>
              <a:gd name="connsiteY33" fmla="*/ 638496 h 1161397"/>
              <a:gd name="connsiteX34" fmla="*/ 1731986 w 6884912"/>
              <a:gd name="connsiteY34" fmla="*/ 589682 h 1161397"/>
              <a:gd name="connsiteX35" fmla="*/ 1927935 w 6884912"/>
              <a:gd name="connsiteY35" fmla="*/ 628540 h 1161397"/>
              <a:gd name="connsiteX36" fmla="*/ 2039075 w 6884912"/>
              <a:gd name="connsiteY36" fmla="*/ 599964 h 1161397"/>
              <a:gd name="connsiteX37" fmla="*/ 2066980 w 6884912"/>
              <a:gd name="connsiteY37" fmla="*/ 550413 h 1161397"/>
              <a:gd name="connsiteX38" fmla="*/ 2352236 w 6884912"/>
              <a:gd name="connsiteY38" fmla="*/ 519602 h 1161397"/>
              <a:gd name="connsiteX39" fmla="*/ 2420791 w 6884912"/>
              <a:gd name="connsiteY39" fmla="*/ 492826 h 1161397"/>
              <a:gd name="connsiteX40" fmla="*/ 2489932 w 6884912"/>
              <a:gd name="connsiteY40" fmla="*/ 507864 h 1161397"/>
              <a:gd name="connsiteX41" fmla="*/ 2512917 w 6884912"/>
              <a:gd name="connsiteY41" fmla="*/ 489127 h 1161397"/>
              <a:gd name="connsiteX42" fmla="*/ 2516783 w 6884912"/>
              <a:gd name="connsiteY42" fmla="*/ 485473 h 1161397"/>
              <a:gd name="connsiteX43" fmla="*/ 2534360 w 6884912"/>
              <a:gd name="connsiteY43" fmla="*/ 480064 h 1161397"/>
              <a:gd name="connsiteX44" fmla="*/ 2536691 w 6884912"/>
              <a:gd name="connsiteY44" fmla="*/ 467018 h 1161397"/>
              <a:gd name="connsiteX45" fmla="*/ 2561265 w 6884912"/>
              <a:gd name="connsiteY45" fmla="*/ 450623 h 1161397"/>
              <a:gd name="connsiteX46" fmla="*/ 2594349 w 6884912"/>
              <a:gd name="connsiteY46" fmla="*/ 443884 h 1161397"/>
              <a:gd name="connsiteX47" fmla="*/ 2754324 w 6884912"/>
              <a:gd name="connsiteY47" fmla="*/ 424766 h 1161397"/>
              <a:gd name="connsiteX48" fmla="*/ 2848470 w 6884912"/>
              <a:gd name="connsiteY48" fmla="*/ 405966 h 1161397"/>
              <a:gd name="connsiteX49" fmla="*/ 2881772 w 6884912"/>
              <a:gd name="connsiteY49" fmla="*/ 387260 h 1161397"/>
              <a:gd name="connsiteX50" fmla="*/ 2929932 w 6884912"/>
              <a:gd name="connsiteY50" fmla="*/ 368912 h 1161397"/>
              <a:gd name="connsiteX51" fmla="*/ 3013020 w 6884912"/>
              <a:gd name="connsiteY51" fmla="*/ 327578 h 1161397"/>
              <a:gd name="connsiteX52" fmla="*/ 3222191 w 6884912"/>
              <a:gd name="connsiteY52" fmla="*/ 307887 h 1161397"/>
              <a:gd name="connsiteX53" fmla="*/ 3227953 w 6884912"/>
              <a:gd name="connsiteY53" fmla="*/ 297650 h 1161397"/>
              <a:gd name="connsiteX54" fmla="*/ 3510042 w 6884912"/>
              <a:gd name="connsiteY54" fmla="*/ 311820 h 1161397"/>
              <a:gd name="connsiteX55" fmla="*/ 3626773 w 6884912"/>
              <a:gd name="connsiteY55" fmla="*/ 290452 h 1161397"/>
              <a:gd name="connsiteX56" fmla="*/ 3666217 w 6884912"/>
              <a:gd name="connsiteY56" fmla="*/ 273255 h 1161397"/>
              <a:gd name="connsiteX57" fmla="*/ 3732427 w 6884912"/>
              <a:gd name="connsiteY57" fmla="*/ 245039 h 1161397"/>
              <a:gd name="connsiteX58" fmla="*/ 3777022 w 6884912"/>
              <a:gd name="connsiteY58" fmla="*/ 200276 h 1161397"/>
              <a:gd name="connsiteX59" fmla="*/ 3791246 w 6884912"/>
              <a:gd name="connsiteY59" fmla="*/ 189996 h 1161397"/>
              <a:gd name="connsiteX60" fmla="*/ 3819864 w 6884912"/>
              <a:gd name="connsiteY60" fmla="*/ 194605 h 1161397"/>
              <a:gd name="connsiteX61" fmla="*/ 3830398 w 6884912"/>
              <a:gd name="connsiteY61" fmla="*/ 188383 h 1161397"/>
              <a:gd name="connsiteX62" fmla="*/ 3834360 w 6884912"/>
              <a:gd name="connsiteY62" fmla="*/ 188992 h 1161397"/>
              <a:gd name="connsiteX63" fmla="*/ 3843715 w 6884912"/>
              <a:gd name="connsiteY63" fmla="*/ 188752 h 1161397"/>
              <a:gd name="connsiteX64" fmla="*/ 3842609 w 6884912"/>
              <a:gd name="connsiteY64" fmla="*/ 197386 h 1161397"/>
              <a:gd name="connsiteX65" fmla="*/ 3853961 w 6884912"/>
              <a:gd name="connsiteY65" fmla="*/ 213380 h 1161397"/>
              <a:gd name="connsiteX66" fmla="*/ 3907640 w 6884912"/>
              <a:gd name="connsiteY66" fmla="*/ 207568 h 1161397"/>
              <a:gd name="connsiteX67" fmla="*/ 3910449 w 6884912"/>
              <a:gd name="connsiteY67" fmla="*/ 197808 h 1161397"/>
              <a:gd name="connsiteX68" fmla="*/ 3917197 w 6884912"/>
              <a:gd name="connsiteY68" fmla="*/ 196121 h 1161397"/>
              <a:gd name="connsiteX69" fmla="*/ 3922400 w 6884912"/>
              <a:gd name="connsiteY69" fmla="*/ 205056 h 1161397"/>
              <a:gd name="connsiteX70" fmla="*/ 4013061 w 6884912"/>
              <a:gd name="connsiteY70" fmla="*/ 224874 h 1161397"/>
              <a:gd name="connsiteX71" fmla="*/ 4220717 w 6884912"/>
              <a:gd name="connsiteY71" fmla="*/ 192946 h 1161397"/>
              <a:gd name="connsiteX72" fmla="*/ 4228802 w 6884912"/>
              <a:gd name="connsiteY72" fmla="*/ 201468 h 1161397"/>
              <a:gd name="connsiteX73" fmla="*/ 4289361 w 6884912"/>
              <a:gd name="connsiteY73" fmla="*/ 196642 h 1161397"/>
              <a:gd name="connsiteX74" fmla="*/ 4498913 w 6884912"/>
              <a:gd name="connsiteY74" fmla="*/ 118915 h 1161397"/>
              <a:gd name="connsiteX75" fmla="*/ 4617330 w 6884912"/>
              <a:gd name="connsiteY75" fmla="*/ 111163 h 1161397"/>
              <a:gd name="connsiteX76" fmla="*/ 4659778 w 6884912"/>
              <a:gd name="connsiteY76" fmla="*/ 118219 h 1161397"/>
              <a:gd name="connsiteX77" fmla="*/ 4730870 w 6884912"/>
              <a:gd name="connsiteY77" fmla="*/ 129432 h 1161397"/>
              <a:gd name="connsiteX78" fmla="*/ 4844073 w 6884912"/>
              <a:gd name="connsiteY78" fmla="*/ 161768 h 1161397"/>
              <a:gd name="connsiteX79" fmla="*/ 4856454 w 6884912"/>
              <a:gd name="connsiteY79" fmla="*/ 130488 h 1161397"/>
              <a:gd name="connsiteX80" fmla="*/ 4920038 w 6884912"/>
              <a:gd name="connsiteY80" fmla="*/ 140418 h 1161397"/>
              <a:gd name="connsiteX81" fmla="*/ 5016639 w 6884912"/>
              <a:gd name="connsiteY81" fmla="*/ 158905 h 1161397"/>
              <a:gd name="connsiteX82" fmla="*/ 5072009 w 6884912"/>
              <a:gd name="connsiteY82" fmla="*/ 161502 h 1161397"/>
              <a:gd name="connsiteX83" fmla="*/ 5223626 w 6884912"/>
              <a:gd name="connsiteY83" fmla="*/ 177356 h 1161397"/>
              <a:gd name="connsiteX84" fmla="*/ 5375773 w 6884912"/>
              <a:gd name="connsiteY84" fmla="*/ 199913 h 1161397"/>
              <a:gd name="connsiteX85" fmla="*/ 5467502 w 6884912"/>
              <a:gd name="connsiteY85" fmla="*/ 250963 h 1161397"/>
              <a:gd name="connsiteX86" fmla="*/ 5592395 w 6884912"/>
              <a:gd name="connsiteY86" fmla="*/ 265434 h 1161397"/>
              <a:gd name="connsiteX87" fmla="*/ 5613532 w 6884912"/>
              <a:gd name="connsiteY87" fmla="*/ 273379 h 1161397"/>
              <a:gd name="connsiteX88" fmla="*/ 5642173 w 6884912"/>
              <a:gd name="connsiteY88" fmla="*/ 266904 h 1161397"/>
              <a:gd name="connsiteX89" fmla="*/ 5756910 w 6884912"/>
              <a:gd name="connsiteY89" fmla="*/ 239211 h 1161397"/>
              <a:gd name="connsiteX90" fmla="*/ 5846667 w 6884912"/>
              <a:gd name="connsiteY90" fmla="*/ 201786 h 1161397"/>
              <a:gd name="connsiteX91" fmla="*/ 5960732 w 6884912"/>
              <a:gd name="connsiteY91" fmla="*/ 220708 h 1161397"/>
              <a:gd name="connsiteX92" fmla="*/ 6029542 w 6884912"/>
              <a:gd name="connsiteY92" fmla="*/ 210339 h 1161397"/>
              <a:gd name="connsiteX93" fmla="*/ 6141123 w 6884912"/>
              <a:gd name="connsiteY93" fmla="*/ 159923 h 1161397"/>
              <a:gd name="connsiteX94" fmla="*/ 6290640 w 6884912"/>
              <a:gd name="connsiteY94" fmla="*/ 167441 h 1161397"/>
              <a:gd name="connsiteX95" fmla="*/ 6322806 w 6884912"/>
              <a:gd name="connsiteY95" fmla="*/ 213293 h 1161397"/>
              <a:gd name="connsiteX96" fmla="*/ 6380420 w 6884912"/>
              <a:gd name="connsiteY96" fmla="*/ 173195 h 1161397"/>
              <a:gd name="connsiteX97" fmla="*/ 6507891 w 6884912"/>
              <a:gd name="connsiteY97" fmla="*/ 118474 h 1161397"/>
              <a:gd name="connsiteX98" fmla="*/ 6571807 w 6884912"/>
              <a:gd name="connsiteY98" fmla="*/ 98636 h 1161397"/>
              <a:gd name="connsiteX99" fmla="*/ 6671880 w 6884912"/>
              <a:gd name="connsiteY99" fmla="*/ 82931 h 1161397"/>
              <a:gd name="connsiteX100" fmla="*/ 6702266 w 6884912"/>
              <a:gd name="connsiteY100" fmla="*/ 75470 h 1161397"/>
              <a:gd name="connsiteX101" fmla="*/ 6845802 w 6884912"/>
              <a:gd name="connsiteY101" fmla="*/ 24496 h 1161397"/>
              <a:gd name="connsiteX102" fmla="*/ 6884912 w 6884912"/>
              <a:gd name="connsiteY102"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66947 w 6884912"/>
              <a:gd name="connsiteY16" fmla="*/ 700762 h 1161397"/>
              <a:gd name="connsiteX17" fmla="*/ 1178135 w 6884912"/>
              <a:gd name="connsiteY17" fmla="*/ 698631 h 1161397"/>
              <a:gd name="connsiteX18" fmla="*/ 1178301 w 6884912"/>
              <a:gd name="connsiteY18" fmla="*/ 698094 h 1161397"/>
              <a:gd name="connsiteX19" fmla="*/ 1242716 w 6884912"/>
              <a:gd name="connsiteY19" fmla="*/ 698052 h 1161397"/>
              <a:gd name="connsiteX20" fmla="*/ 1299977 w 6884912"/>
              <a:gd name="connsiteY20" fmla="*/ 639196 h 1161397"/>
              <a:gd name="connsiteX21" fmla="*/ 1326190 w 6884912"/>
              <a:gd name="connsiteY21" fmla="*/ 625955 h 1161397"/>
              <a:gd name="connsiteX22" fmla="*/ 1339600 w 6884912"/>
              <a:gd name="connsiteY22" fmla="*/ 616295 h 1161397"/>
              <a:gd name="connsiteX23" fmla="*/ 1340054 w 6884912"/>
              <a:gd name="connsiteY23" fmla="*/ 614022 h 1161397"/>
              <a:gd name="connsiteX24" fmla="*/ 1391606 w 6884912"/>
              <a:gd name="connsiteY24" fmla="*/ 615229 h 1161397"/>
              <a:gd name="connsiteX25" fmla="*/ 1397565 w 6884912"/>
              <a:gd name="connsiteY25" fmla="*/ 611490 h 1161397"/>
              <a:gd name="connsiteX26" fmla="*/ 1432302 w 6884912"/>
              <a:gd name="connsiteY26" fmla="*/ 617267 h 1161397"/>
              <a:gd name="connsiteX27" fmla="*/ 1449644 w 6884912"/>
              <a:gd name="connsiteY27" fmla="*/ 617591 h 1161397"/>
              <a:gd name="connsiteX28" fmla="*/ 1455793 w 6884912"/>
              <a:gd name="connsiteY28" fmla="*/ 623174 h 1161397"/>
              <a:gd name="connsiteX29" fmla="*/ 1480758 w 6884912"/>
              <a:gd name="connsiteY29" fmla="*/ 620863 h 1161397"/>
              <a:gd name="connsiteX30" fmla="*/ 1483154 w 6884912"/>
              <a:gd name="connsiteY30" fmla="*/ 618527 h 1161397"/>
              <a:gd name="connsiteX31" fmla="*/ 1505495 w 6884912"/>
              <a:gd name="connsiteY31" fmla="*/ 624325 h 1161397"/>
              <a:gd name="connsiteX32" fmla="*/ 1526340 w 6884912"/>
              <a:gd name="connsiteY32" fmla="*/ 638496 h 1161397"/>
              <a:gd name="connsiteX33" fmla="*/ 1731986 w 6884912"/>
              <a:gd name="connsiteY33" fmla="*/ 589682 h 1161397"/>
              <a:gd name="connsiteX34" fmla="*/ 1927935 w 6884912"/>
              <a:gd name="connsiteY34" fmla="*/ 628540 h 1161397"/>
              <a:gd name="connsiteX35" fmla="*/ 2039075 w 6884912"/>
              <a:gd name="connsiteY35" fmla="*/ 599964 h 1161397"/>
              <a:gd name="connsiteX36" fmla="*/ 2066980 w 6884912"/>
              <a:gd name="connsiteY36" fmla="*/ 550413 h 1161397"/>
              <a:gd name="connsiteX37" fmla="*/ 2352236 w 6884912"/>
              <a:gd name="connsiteY37" fmla="*/ 519602 h 1161397"/>
              <a:gd name="connsiteX38" fmla="*/ 2420791 w 6884912"/>
              <a:gd name="connsiteY38" fmla="*/ 492826 h 1161397"/>
              <a:gd name="connsiteX39" fmla="*/ 2489932 w 6884912"/>
              <a:gd name="connsiteY39" fmla="*/ 507864 h 1161397"/>
              <a:gd name="connsiteX40" fmla="*/ 2512917 w 6884912"/>
              <a:gd name="connsiteY40" fmla="*/ 489127 h 1161397"/>
              <a:gd name="connsiteX41" fmla="*/ 2516783 w 6884912"/>
              <a:gd name="connsiteY41" fmla="*/ 485473 h 1161397"/>
              <a:gd name="connsiteX42" fmla="*/ 2534360 w 6884912"/>
              <a:gd name="connsiteY42" fmla="*/ 480064 h 1161397"/>
              <a:gd name="connsiteX43" fmla="*/ 2536691 w 6884912"/>
              <a:gd name="connsiteY43" fmla="*/ 467018 h 1161397"/>
              <a:gd name="connsiteX44" fmla="*/ 2561265 w 6884912"/>
              <a:gd name="connsiteY44" fmla="*/ 450623 h 1161397"/>
              <a:gd name="connsiteX45" fmla="*/ 2594349 w 6884912"/>
              <a:gd name="connsiteY45" fmla="*/ 443884 h 1161397"/>
              <a:gd name="connsiteX46" fmla="*/ 2754324 w 6884912"/>
              <a:gd name="connsiteY46" fmla="*/ 424766 h 1161397"/>
              <a:gd name="connsiteX47" fmla="*/ 2848470 w 6884912"/>
              <a:gd name="connsiteY47" fmla="*/ 405966 h 1161397"/>
              <a:gd name="connsiteX48" fmla="*/ 2881772 w 6884912"/>
              <a:gd name="connsiteY48" fmla="*/ 387260 h 1161397"/>
              <a:gd name="connsiteX49" fmla="*/ 2929932 w 6884912"/>
              <a:gd name="connsiteY49" fmla="*/ 368912 h 1161397"/>
              <a:gd name="connsiteX50" fmla="*/ 3013020 w 6884912"/>
              <a:gd name="connsiteY50" fmla="*/ 327578 h 1161397"/>
              <a:gd name="connsiteX51" fmla="*/ 3222191 w 6884912"/>
              <a:gd name="connsiteY51" fmla="*/ 307887 h 1161397"/>
              <a:gd name="connsiteX52" fmla="*/ 3227953 w 6884912"/>
              <a:gd name="connsiteY52" fmla="*/ 297650 h 1161397"/>
              <a:gd name="connsiteX53" fmla="*/ 3510042 w 6884912"/>
              <a:gd name="connsiteY53" fmla="*/ 311820 h 1161397"/>
              <a:gd name="connsiteX54" fmla="*/ 3626773 w 6884912"/>
              <a:gd name="connsiteY54" fmla="*/ 290452 h 1161397"/>
              <a:gd name="connsiteX55" fmla="*/ 3666217 w 6884912"/>
              <a:gd name="connsiteY55" fmla="*/ 273255 h 1161397"/>
              <a:gd name="connsiteX56" fmla="*/ 3732427 w 6884912"/>
              <a:gd name="connsiteY56" fmla="*/ 245039 h 1161397"/>
              <a:gd name="connsiteX57" fmla="*/ 3777022 w 6884912"/>
              <a:gd name="connsiteY57" fmla="*/ 200276 h 1161397"/>
              <a:gd name="connsiteX58" fmla="*/ 3791246 w 6884912"/>
              <a:gd name="connsiteY58" fmla="*/ 189996 h 1161397"/>
              <a:gd name="connsiteX59" fmla="*/ 3819864 w 6884912"/>
              <a:gd name="connsiteY59" fmla="*/ 194605 h 1161397"/>
              <a:gd name="connsiteX60" fmla="*/ 3830398 w 6884912"/>
              <a:gd name="connsiteY60" fmla="*/ 188383 h 1161397"/>
              <a:gd name="connsiteX61" fmla="*/ 3834360 w 6884912"/>
              <a:gd name="connsiteY61" fmla="*/ 188992 h 1161397"/>
              <a:gd name="connsiteX62" fmla="*/ 3843715 w 6884912"/>
              <a:gd name="connsiteY62" fmla="*/ 188752 h 1161397"/>
              <a:gd name="connsiteX63" fmla="*/ 3842609 w 6884912"/>
              <a:gd name="connsiteY63" fmla="*/ 197386 h 1161397"/>
              <a:gd name="connsiteX64" fmla="*/ 3853961 w 6884912"/>
              <a:gd name="connsiteY64" fmla="*/ 213380 h 1161397"/>
              <a:gd name="connsiteX65" fmla="*/ 3907640 w 6884912"/>
              <a:gd name="connsiteY65" fmla="*/ 207568 h 1161397"/>
              <a:gd name="connsiteX66" fmla="*/ 3910449 w 6884912"/>
              <a:gd name="connsiteY66" fmla="*/ 197808 h 1161397"/>
              <a:gd name="connsiteX67" fmla="*/ 3917197 w 6884912"/>
              <a:gd name="connsiteY67" fmla="*/ 196121 h 1161397"/>
              <a:gd name="connsiteX68" fmla="*/ 3922400 w 6884912"/>
              <a:gd name="connsiteY68" fmla="*/ 205056 h 1161397"/>
              <a:gd name="connsiteX69" fmla="*/ 4013061 w 6884912"/>
              <a:gd name="connsiteY69" fmla="*/ 224874 h 1161397"/>
              <a:gd name="connsiteX70" fmla="*/ 4220717 w 6884912"/>
              <a:gd name="connsiteY70" fmla="*/ 192946 h 1161397"/>
              <a:gd name="connsiteX71" fmla="*/ 4228802 w 6884912"/>
              <a:gd name="connsiteY71" fmla="*/ 201468 h 1161397"/>
              <a:gd name="connsiteX72" fmla="*/ 4289361 w 6884912"/>
              <a:gd name="connsiteY72" fmla="*/ 196642 h 1161397"/>
              <a:gd name="connsiteX73" fmla="*/ 4498913 w 6884912"/>
              <a:gd name="connsiteY73" fmla="*/ 118915 h 1161397"/>
              <a:gd name="connsiteX74" fmla="*/ 4617330 w 6884912"/>
              <a:gd name="connsiteY74" fmla="*/ 111163 h 1161397"/>
              <a:gd name="connsiteX75" fmla="*/ 4659778 w 6884912"/>
              <a:gd name="connsiteY75" fmla="*/ 118219 h 1161397"/>
              <a:gd name="connsiteX76" fmla="*/ 4730870 w 6884912"/>
              <a:gd name="connsiteY76" fmla="*/ 129432 h 1161397"/>
              <a:gd name="connsiteX77" fmla="*/ 4844073 w 6884912"/>
              <a:gd name="connsiteY77" fmla="*/ 161768 h 1161397"/>
              <a:gd name="connsiteX78" fmla="*/ 4856454 w 6884912"/>
              <a:gd name="connsiteY78" fmla="*/ 130488 h 1161397"/>
              <a:gd name="connsiteX79" fmla="*/ 4920038 w 6884912"/>
              <a:gd name="connsiteY79" fmla="*/ 140418 h 1161397"/>
              <a:gd name="connsiteX80" fmla="*/ 5016639 w 6884912"/>
              <a:gd name="connsiteY80" fmla="*/ 158905 h 1161397"/>
              <a:gd name="connsiteX81" fmla="*/ 5072009 w 6884912"/>
              <a:gd name="connsiteY81" fmla="*/ 161502 h 1161397"/>
              <a:gd name="connsiteX82" fmla="*/ 5223626 w 6884912"/>
              <a:gd name="connsiteY82" fmla="*/ 177356 h 1161397"/>
              <a:gd name="connsiteX83" fmla="*/ 5375773 w 6884912"/>
              <a:gd name="connsiteY83" fmla="*/ 199913 h 1161397"/>
              <a:gd name="connsiteX84" fmla="*/ 5467502 w 6884912"/>
              <a:gd name="connsiteY84" fmla="*/ 250963 h 1161397"/>
              <a:gd name="connsiteX85" fmla="*/ 5592395 w 6884912"/>
              <a:gd name="connsiteY85" fmla="*/ 265434 h 1161397"/>
              <a:gd name="connsiteX86" fmla="*/ 5613532 w 6884912"/>
              <a:gd name="connsiteY86" fmla="*/ 273379 h 1161397"/>
              <a:gd name="connsiteX87" fmla="*/ 5642173 w 6884912"/>
              <a:gd name="connsiteY87" fmla="*/ 266904 h 1161397"/>
              <a:gd name="connsiteX88" fmla="*/ 5756910 w 6884912"/>
              <a:gd name="connsiteY88" fmla="*/ 239211 h 1161397"/>
              <a:gd name="connsiteX89" fmla="*/ 5846667 w 6884912"/>
              <a:gd name="connsiteY89" fmla="*/ 201786 h 1161397"/>
              <a:gd name="connsiteX90" fmla="*/ 5960732 w 6884912"/>
              <a:gd name="connsiteY90" fmla="*/ 220708 h 1161397"/>
              <a:gd name="connsiteX91" fmla="*/ 6029542 w 6884912"/>
              <a:gd name="connsiteY91" fmla="*/ 210339 h 1161397"/>
              <a:gd name="connsiteX92" fmla="*/ 6141123 w 6884912"/>
              <a:gd name="connsiteY92" fmla="*/ 159923 h 1161397"/>
              <a:gd name="connsiteX93" fmla="*/ 6290640 w 6884912"/>
              <a:gd name="connsiteY93" fmla="*/ 167441 h 1161397"/>
              <a:gd name="connsiteX94" fmla="*/ 6322806 w 6884912"/>
              <a:gd name="connsiteY94" fmla="*/ 213293 h 1161397"/>
              <a:gd name="connsiteX95" fmla="*/ 6380420 w 6884912"/>
              <a:gd name="connsiteY95" fmla="*/ 173195 h 1161397"/>
              <a:gd name="connsiteX96" fmla="*/ 6507891 w 6884912"/>
              <a:gd name="connsiteY96" fmla="*/ 118474 h 1161397"/>
              <a:gd name="connsiteX97" fmla="*/ 6571807 w 6884912"/>
              <a:gd name="connsiteY97" fmla="*/ 98636 h 1161397"/>
              <a:gd name="connsiteX98" fmla="*/ 6671880 w 6884912"/>
              <a:gd name="connsiteY98" fmla="*/ 82931 h 1161397"/>
              <a:gd name="connsiteX99" fmla="*/ 6702266 w 6884912"/>
              <a:gd name="connsiteY99" fmla="*/ 75470 h 1161397"/>
              <a:gd name="connsiteX100" fmla="*/ 6845802 w 6884912"/>
              <a:gd name="connsiteY100" fmla="*/ 24496 h 1161397"/>
              <a:gd name="connsiteX101" fmla="*/ 6884912 w 6884912"/>
              <a:gd name="connsiteY101"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78135 w 6884912"/>
              <a:gd name="connsiteY16" fmla="*/ 698631 h 1161397"/>
              <a:gd name="connsiteX17" fmla="*/ 1178301 w 6884912"/>
              <a:gd name="connsiteY17" fmla="*/ 698094 h 1161397"/>
              <a:gd name="connsiteX18" fmla="*/ 1242716 w 6884912"/>
              <a:gd name="connsiteY18" fmla="*/ 698052 h 1161397"/>
              <a:gd name="connsiteX19" fmla="*/ 1299977 w 6884912"/>
              <a:gd name="connsiteY19" fmla="*/ 639196 h 1161397"/>
              <a:gd name="connsiteX20" fmla="*/ 1326190 w 6884912"/>
              <a:gd name="connsiteY20" fmla="*/ 625955 h 1161397"/>
              <a:gd name="connsiteX21" fmla="*/ 1339600 w 6884912"/>
              <a:gd name="connsiteY21" fmla="*/ 616295 h 1161397"/>
              <a:gd name="connsiteX22" fmla="*/ 1340054 w 6884912"/>
              <a:gd name="connsiteY22" fmla="*/ 614022 h 1161397"/>
              <a:gd name="connsiteX23" fmla="*/ 1391606 w 6884912"/>
              <a:gd name="connsiteY23" fmla="*/ 615229 h 1161397"/>
              <a:gd name="connsiteX24" fmla="*/ 1397565 w 6884912"/>
              <a:gd name="connsiteY24" fmla="*/ 611490 h 1161397"/>
              <a:gd name="connsiteX25" fmla="*/ 1432302 w 6884912"/>
              <a:gd name="connsiteY25" fmla="*/ 617267 h 1161397"/>
              <a:gd name="connsiteX26" fmla="*/ 1449644 w 6884912"/>
              <a:gd name="connsiteY26" fmla="*/ 617591 h 1161397"/>
              <a:gd name="connsiteX27" fmla="*/ 1455793 w 6884912"/>
              <a:gd name="connsiteY27" fmla="*/ 623174 h 1161397"/>
              <a:gd name="connsiteX28" fmla="*/ 1480758 w 6884912"/>
              <a:gd name="connsiteY28" fmla="*/ 620863 h 1161397"/>
              <a:gd name="connsiteX29" fmla="*/ 1483154 w 6884912"/>
              <a:gd name="connsiteY29" fmla="*/ 618527 h 1161397"/>
              <a:gd name="connsiteX30" fmla="*/ 1505495 w 6884912"/>
              <a:gd name="connsiteY30" fmla="*/ 624325 h 1161397"/>
              <a:gd name="connsiteX31" fmla="*/ 1526340 w 6884912"/>
              <a:gd name="connsiteY31" fmla="*/ 638496 h 1161397"/>
              <a:gd name="connsiteX32" fmla="*/ 1731986 w 6884912"/>
              <a:gd name="connsiteY32" fmla="*/ 589682 h 1161397"/>
              <a:gd name="connsiteX33" fmla="*/ 1927935 w 6884912"/>
              <a:gd name="connsiteY33" fmla="*/ 628540 h 1161397"/>
              <a:gd name="connsiteX34" fmla="*/ 2039075 w 6884912"/>
              <a:gd name="connsiteY34" fmla="*/ 599964 h 1161397"/>
              <a:gd name="connsiteX35" fmla="*/ 2066980 w 6884912"/>
              <a:gd name="connsiteY35" fmla="*/ 550413 h 1161397"/>
              <a:gd name="connsiteX36" fmla="*/ 2352236 w 6884912"/>
              <a:gd name="connsiteY36" fmla="*/ 519602 h 1161397"/>
              <a:gd name="connsiteX37" fmla="*/ 2420791 w 6884912"/>
              <a:gd name="connsiteY37" fmla="*/ 492826 h 1161397"/>
              <a:gd name="connsiteX38" fmla="*/ 2489932 w 6884912"/>
              <a:gd name="connsiteY38" fmla="*/ 507864 h 1161397"/>
              <a:gd name="connsiteX39" fmla="*/ 2512917 w 6884912"/>
              <a:gd name="connsiteY39" fmla="*/ 489127 h 1161397"/>
              <a:gd name="connsiteX40" fmla="*/ 2516783 w 6884912"/>
              <a:gd name="connsiteY40" fmla="*/ 485473 h 1161397"/>
              <a:gd name="connsiteX41" fmla="*/ 2534360 w 6884912"/>
              <a:gd name="connsiteY41" fmla="*/ 480064 h 1161397"/>
              <a:gd name="connsiteX42" fmla="*/ 2536691 w 6884912"/>
              <a:gd name="connsiteY42" fmla="*/ 467018 h 1161397"/>
              <a:gd name="connsiteX43" fmla="*/ 2561265 w 6884912"/>
              <a:gd name="connsiteY43" fmla="*/ 450623 h 1161397"/>
              <a:gd name="connsiteX44" fmla="*/ 2594349 w 6884912"/>
              <a:gd name="connsiteY44" fmla="*/ 443884 h 1161397"/>
              <a:gd name="connsiteX45" fmla="*/ 2754324 w 6884912"/>
              <a:gd name="connsiteY45" fmla="*/ 424766 h 1161397"/>
              <a:gd name="connsiteX46" fmla="*/ 2848470 w 6884912"/>
              <a:gd name="connsiteY46" fmla="*/ 405966 h 1161397"/>
              <a:gd name="connsiteX47" fmla="*/ 2881772 w 6884912"/>
              <a:gd name="connsiteY47" fmla="*/ 387260 h 1161397"/>
              <a:gd name="connsiteX48" fmla="*/ 2929932 w 6884912"/>
              <a:gd name="connsiteY48" fmla="*/ 368912 h 1161397"/>
              <a:gd name="connsiteX49" fmla="*/ 3013020 w 6884912"/>
              <a:gd name="connsiteY49" fmla="*/ 327578 h 1161397"/>
              <a:gd name="connsiteX50" fmla="*/ 3222191 w 6884912"/>
              <a:gd name="connsiteY50" fmla="*/ 307887 h 1161397"/>
              <a:gd name="connsiteX51" fmla="*/ 3227953 w 6884912"/>
              <a:gd name="connsiteY51" fmla="*/ 297650 h 1161397"/>
              <a:gd name="connsiteX52" fmla="*/ 3510042 w 6884912"/>
              <a:gd name="connsiteY52" fmla="*/ 311820 h 1161397"/>
              <a:gd name="connsiteX53" fmla="*/ 3626773 w 6884912"/>
              <a:gd name="connsiteY53" fmla="*/ 290452 h 1161397"/>
              <a:gd name="connsiteX54" fmla="*/ 3666217 w 6884912"/>
              <a:gd name="connsiteY54" fmla="*/ 273255 h 1161397"/>
              <a:gd name="connsiteX55" fmla="*/ 3732427 w 6884912"/>
              <a:gd name="connsiteY55" fmla="*/ 245039 h 1161397"/>
              <a:gd name="connsiteX56" fmla="*/ 3777022 w 6884912"/>
              <a:gd name="connsiteY56" fmla="*/ 200276 h 1161397"/>
              <a:gd name="connsiteX57" fmla="*/ 3791246 w 6884912"/>
              <a:gd name="connsiteY57" fmla="*/ 189996 h 1161397"/>
              <a:gd name="connsiteX58" fmla="*/ 3819864 w 6884912"/>
              <a:gd name="connsiteY58" fmla="*/ 194605 h 1161397"/>
              <a:gd name="connsiteX59" fmla="*/ 3830398 w 6884912"/>
              <a:gd name="connsiteY59" fmla="*/ 188383 h 1161397"/>
              <a:gd name="connsiteX60" fmla="*/ 3834360 w 6884912"/>
              <a:gd name="connsiteY60" fmla="*/ 188992 h 1161397"/>
              <a:gd name="connsiteX61" fmla="*/ 3843715 w 6884912"/>
              <a:gd name="connsiteY61" fmla="*/ 188752 h 1161397"/>
              <a:gd name="connsiteX62" fmla="*/ 3842609 w 6884912"/>
              <a:gd name="connsiteY62" fmla="*/ 197386 h 1161397"/>
              <a:gd name="connsiteX63" fmla="*/ 3853961 w 6884912"/>
              <a:gd name="connsiteY63" fmla="*/ 213380 h 1161397"/>
              <a:gd name="connsiteX64" fmla="*/ 3907640 w 6884912"/>
              <a:gd name="connsiteY64" fmla="*/ 207568 h 1161397"/>
              <a:gd name="connsiteX65" fmla="*/ 3910449 w 6884912"/>
              <a:gd name="connsiteY65" fmla="*/ 197808 h 1161397"/>
              <a:gd name="connsiteX66" fmla="*/ 3917197 w 6884912"/>
              <a:gd name="connsiteY66" fmla="*/ 196121 h 1161397"/>
              <a:gd name="connsiteX67" fmla="*/ 3922400 w 6884912"/>
              <a:gd name="connsiteY67" fmla="*/ 205056 h 1161397"/>
              <a:gd name="connsiteX68" fmla="*/ 4013061 w 6884912"/>
              <a:gd name="connsiteY68" fmla="*/ 224874 h 1161397"/>
              <a:gd name="connsiteX69" fmla="*/ 4220717 w 6884912"/>
              <a:gd name="connsiteY69" fmla="*/ 192946 h 1161397"/>
              <a:gd name="connsiteX70" fmla="*/ 4228802 w 6884912"/>
              <a:gd name="connsiteY70" fmla="*/ 201468 h 1161397"/>
              <a:gd name="connsiteX71" fmla="*/ 4289361 w 6884912"/>
              <a:gd name="connsiteY71" fmla="*/ 196642 h 1161397"/>
              <a:gd name="connsiteX72" fmla="*/ 4498913 w 6884912"/>
              <a:gd name="connsiteY72" fmla="*/ 118915 h 1161397"/>
              <a:gd name="connsiteX73" fmla="*/ 4617330 w 6884912"/>
              <a:gd name="connsiteY73" fmla="*/ 111163 h 1161397"/>
              <a:gd name="connsiteX74" fmla="*/ 4659778 w 6884912"/>
              <a:gd name="connsiteY74" fmla="*/ 118219 h 1161397"/>
              <a:gd name="connsiteX75" fmla="*/ 4730870 w 6884912"/>
              <a:gd name="connsiteY75" fmla="*/ 129432 h 1161397"/>
              <a:gd name="connsiteX76" fmla="*/ 4844073 w 6884912"/>
              <a:gd name="connsiteY76" fmla="*/ 161768 h 1161397"/>
              <a:gd name="connsiteX77" fmla="*/ 4856454 w 6884912"/>
              <a:gd name="connsiteY77" fmla="*/ 130488 h 1161397"/>
              <a:gd name="connsiteX78" fmla="*/ 4920038 w 6884912"/>
              <a:gd name="connsiteY78" fmla="*/ 140418 h 1161397"/>
              <a:gd name="connsiteX79" fmla="*/ 5016639 w 6884912"/>
              <a:gd name="connsiteY79" fmla="*/ 158905 h 1161397"/>
              <a:gd name="connsiteX80" fmla="*/ 5072009 w 6884912"/>
              <a:gd name="connsiteY80" fmla="*/ 161502 h 1161397"/>
              <a:gd name="connsiteX81" fmla="*/ 5223626 w 6884912"/>
              <a:gd name="connsiteY81" fmla="*/ 177356 h 1161397"/>
              <a:gd name="connsiteX82" fmla="*/ 5375773 w 6884912"/>
              <a:gd name="connsiteY82" fmla="*/ 199913 h 1161397"/>
              <a:gd name="connsiteX83" fmla="*/ 5467502 w 6884912"/>
              <a:gd name="connsiteY83" fmla="*/ 250963 h 1161397"/>
              <a:gd name="connsiteX84" fmla="*/ 5592395 w 6884912"/>
              <a:gd name="connsiteY84" fmla="*/ 265434 h 1161397"/>
              <a:gd name="connsiteX85" fmla="*/ 5613532 w 6884912"/>
              <a:gd name="connsiteY85" fmla="*/ 273379 h 1161397"/>
              <a:gd name="connsiteX86" fmla="*/ 5642173 w 6884912"/>
              <a:gd name="connsiteY86" fmla="*/ 266904 h 1161397"/>
              <a:gd name="connsiteX87" fmla="*/ 5756910 w 6884912"/>
              <a:gd name="connsiteY87" fmla="*/ 239211 h 1161397"/>
              <a:gd name="connsiteX88" fmla="*/ 5846667 w 6884912"/>
              <a:gd name="connsiteY88" fmla="*/ 201786 h 1161397"/>
              <a:gd name="connsiteX89" fmla="*/ 5960732 w 6884912"/>
              <a:gd name="connsiteY89" fmla="*/ 220708 h 1161397"/>
              <a:gd name="connsiteX90" fmla="*/ 6029542 w 6884912"/>
              <a:gd name="connsiteY90" fmla="*/ 210339 h 1161397"/>
              <a:gd name="connsiteX91" fmla="*/ 6141123 w 6884912"/>
              <a:gd name="connsiteY91" fmla="*/ 159923 h 1161397"/>
              <a:gd name="connsiteX92" fmla="*/ 6290640 w 6884912"/>
              <a:gd name="connsiteY92" fmla="*/ 167441 h 1161397"/>
              <a:gd name="connsiteX93" fmla="*/ 6322806 w 6884912"/>
              <a:gd name="connsiteY93" fmla="*/ 213293 h 1161397"/>
              <a:gd name="connsiteX94" fmla="*/ 6380420 w 6884912"/>
              <a:gd name="connsiteY94" fmla="*/ 173195 h 1161397"/>
              <a:gd name="connsiteX95" fmla="*/ 6507891 w 6884912"/>
              <a:gd name="connsiteY95" fmla="*/ 118474 h 1161397"/>
              <a:gd name="connsiteX96" fmla="*/ 6571807 w 6884912"/>
              <a:gd name="connsiteY96" fmla="*/ 98636 h 1161397"/>
              <a:gd name="connsiteX97" fmla="*/ 6671880 w 6884912"/>
              <a:gd name="connsiteY97" fmla="*/ 82931 h 1161397"/>
              <a:gd name="connsiteX98" fmla="*/ 6702266 w 6884912"/>
              <a:gd name="connsiteY98" fmla="*/ 75470 h 1161397"/>
              <a:gd name="connsiteX99" fmla="*/ 6845802 w 6884912"/>
              <a:gd name="connsiteY99" fmla="*/ 24496 h 1161397"/>
              <a:gd name="connsiteX100" fmla="*/ 6884912 w 6884912"/>
              <a:gd name="connsiteY100"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78135 w 6884912"/>
              <a:gd name="connsiteY15" fmla="*/ 698631 h 1161397"/>
              <a:gd name="connsiteX16" fmla="*/ 1178301 w 6884912"/>
              <a:gd name="connsiteY16" fmla="*/ 698094 h 1161397"/>
              <a:gd name="connsiteX17" fmla="*/ 1242716 w 6884912"/>
              <a:gd name="connsiteY17" fmla="*/ 698052 h 1161397"/>
              <a:gd name="connsiteX18" fmla="*/ 1299977 w 6884912"/>
              <a:gd name="connsiteY18" fmla="*/ 639196 h 1161397"/>
              <a:gd name="connsiteX19" fmla="*/ 1326190 w 6884912"/>
              <a:gd name="connsiteY19" fmla="*/ 625955 h 1161397"/>
              <a:gd name="connsiteX20" fmla="*/ 1339600 w 6884912"/>
              <a:gd name="connsiteY20" fmla="*/ 616295 h 1161397"/>
              <a:gd name="connsiteX21" fmla="*/ 1340054 w 6884912"/>
              <a:gd name="connsiteY21" fmla="*/ 614022 h 1161397"/>
              <a:gd name="connsiteX22" fmla="*/ 1391606 w 6884912"/>
              <a:gd name="connsiteY22" fmla="*/ 615229 h 1161397"/>
              <a:gd name="connsiteX23" fmla="*/ 1397565 w 6884912"/>
              <a:gd name="connsiteY23" fmla="*/ 611490 h 1161397"/>
              <a:gd name="connsiteX24" fmla="*/ 1432302 w 6884912"/>
              <a:gd name="connsiteY24" fmla="*/ 617267 h 1161397"/>
              <a:gd name="connsiteX25" fmla="*/ 1449644 w 6884912"/>
              <a:gd name="connsiteY25" fmla="*/ 617591 h 1161397"/>
              <a:gd name="connsiteX26" fmla="*/ 1455793 w 6884912"/>
              <a:gd name="connsiteY26" fmla="*/ 623174 h 1161397"/>
              <a:gd name="connsiteX27" fmla="*/ 1480758 w 6884912"/>
              <a:gd name="connsiteY27" fmla="*/ 620863 h 1161397"/>
              <a:gd name="connsiteX28" fmla="*/ 1483154 w 6884912"/>
              <a:gd name="connsiteY28" fmla="*/ 618527 h 1161397"/>
              <a:gd name="connsiteX29" fmla="*/ 1505495 w 6884912"/>
              <a:gd name="connsiteY29" fmla="*/ 624325 h 1161397"/>
              <a:gd name="connsiteX30" fmla="*/ 1526340 w 6884912"/>
              <a:gd name="connsiteY30" fmla="*/ 638496 h 1161397"/>
              <a:gd name="connsiteX31" fmla="*/ 1731986 w 6884912"/>
              <a:gd name="connsiteY31" fmla="*/ 589682 h 1161397"/>
              <a:gd name="connsiteX32" fmla="*/ 1927935 w 6884912"/>
              <a:gd name="connsiteY32" fmla="*/ 628540 h 1161397"/>
              <a:gd name="connsiteX33" fmla="*/ 2039075 w 6884912"/>
              <a:gd name="connsiteY33" fmla="*/ 599964 h 1161397"/>
              <a:gd name="connsiteX34" fmla="*/ 2066980 w 6884912"/>
              <a:gd name="connsiteY34" fmla="*/ 550413 h 1161397"/>
              <a:gd name="connsiteX35" fmla="*/ 2352236 w 6884912"/>
              <a:gd name="connsiteY35" fmla="*/ 519602 h 1161397"/>
              <a:gd name="connsiteX36" fmla="*/ 2420791 w 6884912"/>
              <a:gd name="connsiteY36" fmla="*/ 492826 h 1161397"/>
              <a:gd name="connsiteX37" fmla="*/ 2489932 w 6884912"/>
              <a:gd name="connsiteY37" fmla="*/ 507864 h 1161397"/>
              <a:gd name="connsiteX38" fmla="*/ 2512917 w 6884912"/>
              <a:gd name="connsiteY38" fmla="*/ 489127 h 1161397"/>
              <a:gd name="connsiteX39" fmla="*/ 2516783 w 6884912"/>
              <a:gd name="connsiteY39" fmla="*/ 485473 h 1161397"/>
              <a:gd name="connsiteX40" fmla="*/ 2534360 w 6884912"/>
              <a:gd name="connsiteY40" fmla="*/ 480064 h 1161397"/>
              <a:gd name="connsiteX41" fmla="*/ 2536691 w 6884912"/>
              <a:gd name="connsiteY41" fmla="*/ 467018 h 1161397"/>
              <a:gd name="connsiteX42" fmla="*/ 2561265 w 6884912"/>
              <a:gd name="connsiteY42" fmla="*/ 450623 h 1161397"/>
              <a:gd name="connsiteX43" fmla="*/ 2594349 w 6884912"/>
              <a:gd name="connsiteY43" fmla="*/ 443884 h 1161397"/>
              <a:gd name="connsiteX44" fmla="*/ 2754324 w 6884912"/>
              <a:gd name="connsiteY44" fmla="*/ 424766 h 1161397"/>
              <a:gd name="connsiteX45" fmla="*/ 2848470 w 6884912"/>
              <a:gd name="connsiteY45" fmla="*/ 405966 h 1161397"/>
              <a:gd name="connsiteX46" fmla="*/ 2881772 w 6884912"/>
              <a:gd name="connsiteY46" fmla="*/ 387260 h 1161397"/>
              <a:gd name="connsiteX47" fmla="*/ 2929932 w 6884912"/>
              <a:gd name="connsiteY47" fmla="*/ 368912 h 1161397"/>
              <a:gd name="connsiteX48" fmla="*/ 3013020 w 6884912"/>
              <a:gd name="connsiteY48" fmla="*/ 327578 h 1161397"/>
              <a:gd name="connsiteX49" fmla="*/ 3222191 w 6884912"/>
              <a:gd name="connsiteY49" fmla="*/ 307887 h 1161397"/>
              <a:gd name="connsiteX50" fmla="*/ 3227953 w 6884912"/>
              <a:gd name="connsiteY50" fmla="*/ 297650 h 1161397"/>
              <a:gd name="connsiteX51" fmla="*/ 3510042 w 6884912"/>
              <a:gd name="connsiteY51" fmla="*/ 311820 h 1161397"/>
              <a:gd name="connsiteX52" fmla="*/ 3626773 w 6884912"/>
              <a:gd name="connsiteY52" fmla="*/ 290452 h 1161397"/>
              <a:gd name="connsiteX53" fmla="*/ 3666217 w 6884912"/>
              <a:gd name="connsiteY53" fmla="*/ 273255 h 1161397"/>
              <a:gd name="connsiteX54" fmla="*/ 3732427 w 6884912"/>
              <a:gd name="connsiteY54" fmla="*/ 245039 h 1161397"/>
              <a:gd name="connsiteX55" fmla="*/ 3777022 w 6884912"/>
              <a:gd name="connsiteY55" fmla="*/ 200276 h 1161397"/>
              <a:gd name="connsiteX56" fmla="*/ 3791246 w 6884912"/>
              <a:gd name="connsiteY56" fmla="*/ 189996 h 1161397"/>
              <a:gd name="connsiteX57" fmla="*/ 3819864 w 6884912"/>
              <a:gd name="connsiteY57" fmla="*/ 194605 h 1161397"/>
              <a:gd name="connsiteX58" fmla="*/ 3830398 w 6884912"/>
              <a:gd name="connsiteY58" fmla="*/ 188383 h 1161397"/>
              <a:gd name="connsiteX59" fmla="*/ 3834360 w 6884912"/>
              <a:gd name="connsiteY59" fmla="*/ 188992 h 1161397"/>
              <a:gd name="connsiteX60" fmla="*/ 3843715 w 6884912"/>
              <a:gd name="connsiteY60" fmla="*/ 188752 h 1161397"/>
              <a:gd name="connsiteX61" fmla="*/ 3842609 w 6884912"/>
              <a:gd name="connsiteY61" fmla="*/ 197386 h 1161397"/>
              <a:gd name="connsiteX62" fmla="*/ 3853961 w 6884912"/>
              <a:gd name="connsiteY62" fmla="*/ 213380 h 1161397"/>
              <a:gd name="connsiteX63" fmla="*/ 3907640 w 6884912"/>
              <a:gd name="connsiteY63" fmla="*/ 207568 h 1161397"/>
              <a:gd name="connsiteX64" fmla="*/ 3910449 w 6884912"/>
              <a:gd name="connsiteY64" fmla="*/ 197808 h 1161397"/>
              <a:gd name="connsiteX65" fmla="*/ 3917197 w 6884912"/>
              <a:gd name="connsiteY65" fmla="*/ 196121 h 1161397"/>
              <a:gd name="connsiteX66" fmla="*/ 3922400 w 6884912"/>
              <a:gd name="connsiteY66" fmla="*/ 205056 h 1161397"/>
              <a:gd name="connsiteX67" fmla="*/ 4013061 w 6884912"/>
              <a:gd name="connsiteY67" fmla="*/ 224874 h 1161397"/>
              <a:gd name="connsiteX68" fmla="*/ 4220717 w 6884912"/>
              <a:gd name="connsiteY68" fmla="*/ 192946 h 1161397"/>
              <a:gd name="connsiteX69" fmla="*/ 4228802 w 6884912"/>
              <a:gd name="connsiteY69" fmla="*/ 201468 h 1161397"/>
              <a:gd name="connsiteX70" fmla="*/ 4289361 w 6884912"/>
              <a:gd name="connsiteY70" fmla="*/ 196642 h 1161397"/>
              <a:gd name="connsiteX71" fmla="*/ 4498913 w 6884912"/>
              <a:gd name="connsiteY71" fmla="*/ 118915 h 1161397"/>
              <a:gd name="connsiteX72" fmla="*/ 4617330 w 6884912"/>
              <a:gd name="connsiteY72" fmla="*/ 111163 h 1161397"/>
              <a:gd name="connsiteX73" fmla="*/ 4659778 w 6884912"/>
              <a:gd name="connsiteY73" fmla="*/ 118219 h 1161397"/>
              <a:gd name="connsiteX74" fmla="*/ 4730870 w 6884912"/>
              <a:gd name="connsiteY74" fmla="*/ 129432 h 1161397"/>
              <a:gd name="connsiteX75" fmla="*/ 4844073 w 6884912"/>
              <a:gd name="connsiteY75" fmla="*/ 161768 h 1161397"/>
              <a:gd name="connsiteX76" fmla="*/ 4856454 w 6884912"/>
              <a:gd name="connsiteY76" fmla="*/ 130488 h 1161397"/>
              <a:gd name="connsiteX77" fmla="*/ 4920038 w 6884912"/>
              <a:gd name="connsiteY77" fmla="*/ 140418 h 1161397"/>
              <a:gd name="connsiteX78" fmla="*/ 5016639 w 6884912"/>
              <a:gd name="connsiteY78" fmla="*/ 158905 h 1161397"/>
              <a:gd name="connsiteX79" fmla="*/ 5072009 w 6884912"/>
              <a:gd name="connsiteY79" fmla="*/ 161502 h 1161397"/>
              <a:gd name="connsiteX80" fmla="*/ 5223626 w 6884912"/>
              <a:gd name="connsiteY80" fmla="*/ 177356 h 1161397"/>
              <a:gd name="connsiteX81" fmla="*/ 5375773 w 6884912"/>
              <a:gd name="connsiteY81" fmla="*/ 199913 h 1161397"/>
              <a:gd name="connsiteX82" fmla="*/ 5467502 w 6884912"/>
              <a:gd name="connsiteY82" fmla="*/ 250963 h 1161397"/>
              <a:gd name="connsiteX83" fmla="*/ 5592395 w 6884912"/>
              <a:gd name="connsiteY83" fmla="*/ 265434 h 1161397"/>
              <a:gd name="connsiteX84" fmla="*/ 5613532 w 6884912"/>
              <a:gd name="connsiteY84" fmla="*/ 273379 h 1161397"/>
              <a:gd name="connsiteX85" fmla="*/ 5642173 w 6884912"/>
              <a:gd name="connsiteY85" fmla="*/ 266904 h 1161397"/>
              <a:gd name="connsiteX86" fmla="*/ 5756910 w 6884912"/>
              <a:gd name="connsiteY86" fmla="*/ 239211 h 1161397"/>
              <a:gd name="connsiteX87" fmla="*/ 5846667 w 6884912"/>
              <a:gd name="connsiteY87" fmla="*/ 201786 h 1161397"/>
              <a:gd name="connsiteX88" fmla="*/ 5960732 w 6884912"/>
              <a:gd name="connsiteY88" fmla="*/ 220708 h 1161397"/>
              <a:gd name="connsiteX89" fmla="*/ 6029542 w 6884912"/>
              <a:gd name="connsiteY89" fmla="*/ 210339 h 1161397"/>
              <a:gd name="connsiteX90" fmla="*/ 6141123 w 6884912"/>
              <a:gd name="connsiteY90" fmla="*/ 159923 h 1161397"/>
              <a:gd name="connsiteX91" fmla="*/ 6290640 w 6884912"/>
              <a:gd name="connsiteY91" fmla="*/ 167441 h 1161397"/>
              <a:gd name="connsiteX92" fmla="*/ 6322806 w 6884912"/>
              <a:gd name="connsiteY92" fmla="*/ 213293 h 1161397"/>
              <a:gd name="connsiteX93" fmla="*/ 6380420 w 6884912"/>
              <a:gd name="connsiteY93" fmla="*/ 173195 h 1161397"/>
              <a:gd name="connsiteX94" fmla="*/ 6507891 w 6884912"/>
              <a:gd name="connsiteY94" fmla="*/ 118474 h 1161397"/>
              <a:gd name="connsiteX95" fmla="*/ 6571807 w 6884912"/>
              <a:gd name="connsiteY95" fmla="*/ 98636 h 1161397"/>
              <a:gd name="connsiteX96" fmla="*/ 6671880 w 6884912"/>
              <a:gd name="connsiteY96" fmla="*/ 82931 h 1161397"/>
              <a:gd name="connsiteX97" fmla="*/ 6702266 w 6884912"/>
              <a:gd name="connsiteY97" fmla="*/ 75470 h 1161397"/>
              <a:gd name="connsiteX98" fmla="*/ 6845802 w 6884912"/>
              <a:gd name="connsiteY98" fmla="*/ 24496 h 1161397"/>
              <a:gd name="connsiteX99" fmla="*/ 6884912 w 6884912"/>
              <a:gd name="connsiteY99"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78135 w 6884912"/>
              <a:gd name="connsiteY15" fmla="*/ 698631 h 1161397"/>
              <a:gd name="connsiteX16" fmla="*/ 1242716 w 6884912"/>
              <a:gd name="connsiteY16" fmla="*/ 698052 h 1161397"/>
              <a:gd name="connsiteX17" fmla="*/ 1299977 w 6884912"/>
              <a:gd name="connsiteY17" fmla="*/ 639196 h 1161397"/>
              <a:gd name="connsiteX18" fmla="*/ 1326190 w 6884912"/>
              <a:gd name="connsiteY18" fmla="*/ 625955 h 1161397"/>
              <a:gd name="connsiteX19" fmla="*/ 1339600 w 6884912"/>
              <a:gd name="connsiteY19" fmla="*/ 616295 h 1161397"/>
              <a:gd name="connsiteX20" fmla="*/ 1340054 w 6884912"/>
              <a:gd name="connsiteY20" fmla="*/ 614022 h 1161397"/>
              <a:gd name="connsiteX21" fmla="*/ 1391606 w 6884912"/>
              <a:gd name="connsiteY21" fmla="*/ 615229 h 1161397"/>
              <a:gd name="connsiteX22" fmla="*/ 1397565 w 6884912"/>
              <a:gd name="connsiteY22" fmla="*/ 611490 h 1161397"/>
              <a:gd name="connsiteX23" fmla="*/ 1432302 w 6884912"/>
              <a:gd name="connsiteY23" fmla="*/ 617267 h 1161397"/>
              <a:gd name="connsiteX24" fmla="*/ 1449644 w 6884912"/>
              <a:gd name="connsiteY24" fmla="*/ 617591 h 1161397"/>
              <a:gd name="connsiteX25" fmla="*/ 1455793 w 6884912"/>
              <a:gd name="connsiteY25" fmla="*/ 623174 h 1161397"/>
              <a:gd name="connsiteX26" fmla="*/ 1480758 w 6884912"/>
              <a:gd name="connsiteY26" fmla="*/ 620863 h 1161397"/>
              <a:gd name="connsiteX27" fmla="*/ 1483154 w 6884912"/>
              <a:gd name="connsiteY27" fmla="*/ 618527 h 1161397"/>
              <a:gd name="connsiteX28" fmla="*/ 1505495 w 6884912"/>
              <a:gd name="connsiteY28" fmla="*/ 624325 h 1161397"/>
              <a:gd name="connsiteX29" fmla="*/ 1526340 w 6884912"/>
              <a:gd name="connsiteY29" fmla="*/ 638496 h 1161397"/>
              <a:gd name="connsiteX30" fmla="*/ 1731986 w 6884912"/>
              <a:gd name="connsiteY30" fmla="*/ 589682 h 1161397"/>
              <a:gd name="connsiteX31" fmla="*/ 1927935 w 6884912"/>
              <a:gd name="connsiteY31" fmla="*/ 628540 h 1161397"/>
              <a:gd name="connsiteX32" fmla="*/ 2039075 w 6884912"/>
              <a:gd name="connsiteY32" fmla="*/ 599964 h 1161397"/>
              <a:gd name="connsiteX33" fmla="*/ 2066980 w 6884912"/>
              <a:gd name="connsiteY33" fmla="*/ 550413 h 1161397"/>
              <a:gd name="connsiteX34" fmla="*/ 2352236 w 6884912"/>
              <a:gd name="connsiteY34" fmla="*/ 519602 h 1161397"/>
              <a:gd name="connsiteX35" fmla="*/ 2420791 w 6884912"/>
              <a:gd name="connsiteY35" fmla="*/ 492826 h 1161397"/>
              <a:gd name="connsiteX36" fmla="*/ 2489932 w 6884912"/>
              <a:gd name="connsiteY36" fmla="*/ 507864 h 1161397"/>
              <a:gd name="connsiteX37" fmla="*/ 2512917 w 6884912"/>
              <a:gd name="connsiteY37" fmla="*/ 489127 h 1161397"/>
              <a:gd name="connsiteX38" fmla="*/ 2516783 w 6884912"/>
              <a:gd name="connsiteY38" fmla="*/ 485473 h 1161397"/>
              <a:gd name="connsiteX39" fmla="*/ 2534360 w 6884912"/>
              <a:gd name="connsiteY39" fmla="*/ 480064 h 1161397"/>
              <a:gd name="connsiteX40" fmla="*/ 2536691 w 6884912"/>
              <a:gd name="connsiteY40" fmla="*/ 467018 h 1161397"/>
              <a:gd name="connsiteX41" fmla="*/ 2561265 w 6884912"/>
              <a:gd name="connsiteY41" fmla="*/ 450623 h 1161397"/>
              <a:gd name="connsiteX42" fmla="*/ 2594349 w 6884912"/>
              <a:gd name="connsiteY42" fmla="*/ 443884 h 1161397"/>
              <a:gd name="connsiteX43" fmla="*/ 2754324 w 6884912"/>
              <a:gd name="connsiteY43" fmla="*/ 424766 h 1161397"/>
              <a:gd name="connsiteX44" fmla="*/ 2848470 w 6884912"/>
              <a:gd name="connsiteY44" fmla="*/ 405966 h 1161397"/>
              <a:gd name="connsiteX45" fmla="*/ 2881772 w 6884912"/>
              <a:gd name="connsiteY45" fmla="*/ 387260 h 1161397"/>
              <a:gd name="connsiteX46" fmla="*/ 2929932 w 6884912"/>
              <a:gd name="connsiteY46" fmla="*/ 368912 h 1161397"/>
              <a:gd name="connsiteX47" fmla="*/ 3013020 w 6884912"/>
              <a:gd name="connsiteY47" fmla="*/ 327578 h 1161397"/>
              <a:gd name="connsiteX48" fmla="*/ 3222191 w 6884912"/>
              <a:gd name="connsiteY48" fmla="*/ 307887 h 1161397"/>
              <a:gd name="connsiteX49" fmla="*/ 3227953 w 6884912"/>
              <a:gd name="connsiteY49" fmla="*/ 297650 h 1161397"/>
              <a:gd name="connsiteX50" fmla="*/ 3510042 w 6884912"/>
              <a:gd name="connsiteY50" fmla="*/ 311820 h 1161397"/>
              <a:gd name="connsiteX51" fmla="*/ 3626773 w 6884912"/>
              <a:gd name="connsiteY51" fmla="*/ 290452 h 1161397"/>
              <a:gd name="connsiteX52" fmla="*/ 3666217 w 6884912"/>
              <a:gd name="connsiteY52" fmla="*/ 273255 h 1161397"/>
              <a:gd name="connsiteX53" fmla="*/ 3732427 w 6884912"/>
              <a:gd name="connsiteY53" fmla="*/ 245039 h 1161397"/>
              <a:gd name="connsiteX54" fmla="*/ 3777022 w 6884912"/>
              <a:gd name="connsiteY54" fmla="*/ 200276 h 1161397"/>
              <a:gd name="connsiteX55" fmla="*/ 3791246 w 6884912"/>
              <a:gd name="connsiteY55" fmla="*/ 189996 h 1161397"/>
              <a:gd name="connsiteX56" fmla="*/ 3819864 w 6884912"/>
              <a:gd name="connsiteY56" fmla="*/ 194605 h 1161397"/>
              <a:gd name="connsiteX57" fmla="*/ 3830398 w 6884912"/>
              <a:gd name="connsiteY57" fmla="*/ 188383 h 1161397"/>
              <a:gd name="connsiteX58" fmla="*/ 3834360 w 6884912"/>
              <a:gd name="connsiteY58" fmla="*/ 188992 h 1161397"/>
              <a:gd name="connsiteX59" fmla="*/ 3843715 w 6884912"/>
              <a:gd name="connsiteY59" fmla="*/ 188752 h 1161397"/>
              <a:gd name="connsiteX60" fmla="*/ 3842609 w 6884912"/>
              <a:gd name="connsiteY60" fmla="*/ 197386 h 1161397"/>
              <a:gd name="connsiteX61" fmla="*/ 3853961 w 6884912"/>
              <a:gd name="connsiteY61" fmla="*/ 213380 h 1161397"/>
              <a:gd name="connsiteX62" fmla="*/ 3907640 w 6884912"/>
              <a:gd name="connsiteY62" fmla="*/ 207568 h 1161397"/>
              <a:gd name="connsiteX63" fmla="*/ 3910449 w 6884912"/>
              <a:gd name="connsiteY63" fmla="*/ 197808 h 1161397"/>
              <a:gd name="connsiteX64" fmla="*/ 3917197 w 6884912"/>
              <a:gd name="connsiteY64" fmla="*/ 196121 h 1161397"/>
              <a:gd name="connsiteX65" fmla="*/ 3922400 w 6884912"/>
              <a:gd name="connsiteY65" fmla="*/ 205056 h 1161397"/>
              <a:gd name="connsiteX66" fmla="*/ 4013061 w 6884912"/>
              <a:gd name="connsiteY66" fmla="*/ 224874 h 1161397"/>
              <a:gd name="connsiteX67" fmla="*/ 4220717 w 6884912"/>
              <a:gd name="connsiteY67" fmla="*/ 192946 h 1161397"/>
              <a:gd name="connsiteX68" fmla="*/ 4228802 w 6884912"/>
              <a:gd name="connsiteY68" fmla="*/ 201468 h 1161397"/>
              <a:gd name="connsiteX69" fmla="*/ 4289361 w 6884912"/>
              <a:gd name="connsiteY69" fmla="*/ 196642 h 1161397"/>
              <a:gd name="connsiteX70" fmla="*/ 4498913 w 6884912"/>
              <a:gd name="connsiteY70" fmla="*/ 118915 h 1161397"/>
              <a:gd name="connsiteX71" fmla="*/ 4617330 w 6884912"/>
              <a:gd name="connsiteY71" fmla="*/ 111163 h 1161397"/>
              <a:gd name="connsiteX72" fmla="*/ 4659778 w 6884912"/>
              <a:gd name="connsiteY72" fmla="*/ 118219 h 1161397"/>
              <a:gd name="connsiteX73" fmla="*/ 4730870 w 6884912"/>
              <a:gd name="connsiteY73" fmla="*/ 129432 h 1161397"/>
              <a:gd name="connsiteX74" fmla="*/ 4844073 w 6884912"/>
              <a:gd name="connsiteY74" fmla="*/ 161768 h 1161397"/>
              <a:gd name="connsiteX75" fmla="*/ 4856454 w 6884912"/>
              <a:gd name="connsiteY75" fmla="*/ 130488 h 1161397"/>
              <a:gd name="connsiteX76" fmla="*/ 4920038 w 6884912"/>
              <a:gd name="connsiteY76" fmla="*/ 140418 h 1161397"/>
              <a:gd name="connsiteX77" fmla="*/ 5016639 w 6884912"/>
              <a:gd name="connsiteY77" fmla="*/ 158905 h 1161397"/>
              <a:gd name="connsiteX78" fmla="*/ 5072009 w 6884912"/>
              <a:gd name="connsiteY78" fmla="*/ 161502 h 1161397"/>
              <a:gd name="connsiteX79" fmla="*/ 5223626 w 6884912"/>
              <a:gd name="connsiteY79" fmla="*/ 177356 h 1161397"/>
              <a:gd name="connsiteX80" fmla="*/ 5375773 w 6884912"/>
              <a:gd name="connsiteY80" fmla="*/ 199913 h 1161397"/>
              <a:gd name="connsiteX81" fmla="*/ 5467502 w 6884912"/>
              <a:gd name="connsiteY81" fmla="*/ 250963 h 1161397"/>
              <a:gd name="connsiteX82" fmla="*/ 5592395 w 6884912"/>
              <a:gd name="connsiteY82" fmla="*/ 265434 h 1161397"/>
              <a:gd name="connsiteX83" fmla="*/ 5613532 w 6884912"/>
              <a:gd name="connsiteY83" fmla="*/ 273379 h 1161397"/>
              <a:gd name="connsiteX84" fmla="*/ 5642173 w 6884912"/>
              <a:gd name="connsiteY84" fmla="*/ 266904 h 1161397"/>
              <a:gd name="connsiteX85" fmla="*/ 5756910 w 6884912"/>
              <a:gd name="connsiteY85" fmla="*/ 239211 h 1161397"/>
              <a:gd name="connsiteX86" fmla="*/ 5846667 w 6884912"/>
              <a:gd name="connsiteY86" fmla="*/ 201786 h 1161397"/>
              <a:gd name="connsiteX87" fmla="*/ 5960732 w 6884912"/>
              <a:gd name="connsiteY87" fmla="*/ 220708 h 1161397"/>
              <a:gd name="connsiteX88" fmla="*/ 6029542 w 6884912"/>
              <a:gd name="connsiteY88" fmla="*/ 210339 h 1161397"/>
              <a:gd name="connsiteX89" fmla="*/ 6141123 w 6884912"/>
              <a:gd name="connsiteY89" fmla="*/ 159923 h 1161397"/>
              <a:gd name="connsiteX90" fmla="*/ 6290640 w 6884912"/>
              <a:gd name="connsiteY90" fmla="*/ 167441 h 1161397"/>
              <a:gd name="connsiteX91" fmla="*/ 6322806 w 6884912"/>
              <a:gd name="connsiteY91" fmla="*/ 213293 h 1161397"/>
              <a:gd name="connsiteX92" fmla="*/ 6380420 w 6884912"/>
              <a:gd name="connsiteY92" fmla="*/ 173195 h 1161397"/>
              <a:gd name="connsiteX93" fmla="*/ 6507891 w 6884912"/>
              <a:gd name="connsiteY93" fmla="*/ 118474 h 1161397"/>
              <a:gd name="connsiteX94" fmla="*/ 6571807 w 6884912"/>
              <a:gd name="connsiteY94" fmla="*/ 98636 h 1161397"/>
              <a:gd name="connsiteX95" fmla="*/ 6671880 w 6884912"/>
              <a:gd name="connsiteY95" fmla="*/ 82931 h 1161397"/>
              <a:gd name="connsiteX96" fmla="*/ 6702266 w 6884912"/>
              <a:gd name="connsiteY96" fmla="*/ 75470 h 1161397"/>
              <a:gd name="connsiteX97" fmla="*/ 6845802 w 6884912"/>
              <a:gd name="connsiteY97" fmla="*/ 24496 h 1161397"/>
              <a:gd name="connsiteX98" fmla="*/ 6884912 w 6884912"/>
              <a:gd name="connsiteY98"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207847 w 6884912"/>
              <a:gd name="connsiteY15" fmla="*/ 689087 h 1161397"/>
              <a:gd name="connsiteX16" fmla="*/ 1242716 w 6884912"/>
              <a:gd name="connsiteY16" fmla="*/ 698052 h 1161397"/>
              <a:gd name="connsiteX17" fmla="*/ 1299977 w 6884912"/>
              <a:gd name="connsiteY17" fmla="*/ 639196 h 1161397"/>
              <a:gd name="connsiteX18" fmla="*/ 1326190 w 6884912"/>
              <a:gd name="connsiteY18" fmla="*/ 625955 h 1161397"/>
              <a:gd name="connsiteX19" fmla="*/ 1339600 w 6884912"/>
              <a:gd name="connsiteY19" fmla="*/ 616295 h 1161397"/>
              <a:gd name="connsiteX20" fmla="*/ 1340054 w 6884912"/>
              <a:gd name="connsiteY20" fmla="*/ 614022 h 1161397"/>
              <a:gd name="connsiteX21" fmla="*/ 1391606 w 6884912"/>
              <a:gd name="connsiteY21" fmla="*/ 615229 h 1161397"/>
              <a:gd name="connsiteX22" fmla="*/ 1397565 w 6884912"/>
              <a:gd name="connsiteY22" fmla="*/ 611490 h 1161397"/>
              <a:gd name="connsiteX23" fmla="*/ 1432302 w 6884912"/>
              <a:gd name="connsiteY23" fmla="*/ 617267 h 1161397"/>
              <a:gd name="connsiteX24" fmla="*/ 1449644 w 6884912"/>
              <a:gd name="connsiteY24" fmla="*/ 617591 h 1161397"/>
              <a:gd name="connsiteX25" fmla="*/ 1455793 w 6884912"/>
              <a:gd name="connsiteY25" fmla="*/ 623174 h 1161397"/>
              <a:gd name="connsiteX26" fmla="*/ 1480758 w 6884912"/>
              <a:gd name="connsiteY26" fmla="*/ 620863 h 1161397"/>
              <a:gd name="connsiteX27" fmla="*/ 1483154 w 6884912"/>
              <a:gd name="connsiteY27" fmla="*/ 618527 h 1161397"/>
              <a:gd name="connsiteX28" fmla="*/ 1505495 w 6884912"/>
              <a:gd name="connsiteY28" fmla="*/ 624325 h 1161397"/>
              <a:gd name="connsiteX29" fmla="*/ 1526340 w 6884912"/>
              <a:gd name="connsiteY29" fmla="*/ 638496 h 1161397"/>
              <a:gd name="connsiteX30" fmla="*/ 1731986 w 6884912"/>
              <a:gd name="connsiteY30" fmla="*/ 589682 h 1161397"/>
              <a:gd name="connsiteX31" fmla="*/ 1927935 w 6884912"/>
              <a:gd name="connsiteY31" fmla="*/ 628540 h 1161397"/>
              <a:gd name="connsiteX32" fmla="*/ 2039075 w 6884912"/>
              <a:gd name="connsiteY32" fmla="*/ 599964 h 1161397"/>
              <a:gd name="connsiteX33" fmla="*/ 2066980 w 6884912"/>
              <a:gd name="connsiteY33" fmla="*/ 550413 h 1161397"/>
              <a:gd name="connsiteX34" fmla="*/ 2352236 w 6884912"/>
              <a:gd name="connsiteY34" fmla="*/ 519602 h 1161397"/>
              <a:gd name="connsiteX35" fmla="*/ 2420791 w 6884912"/>
              <a:gd name="connsiteY35" fmla="*/ 492826 h 1161397"/>
              <a:gd name="connsiteX36" fmla="*/ 2489932 w 6884912"/>
              <a:gd name="connsiteY36" fmla="*/ 507864 h 1161397"/>
              <a:gd name="connsiteX37" fmla="*/ 2512917 w 6884912"/>
              <a:gd name="connsiteY37" fmla="*/ 489127 h 1161397"/>
              <a:gd name="connsiteX38" fmla="*/ 2516783 w 6884912"/>
              <a:gd name="connsiteY38" fmla="*/ 485473 h 1161397"/>
              <a:gd name="connsiteX39" fmla="*/ 2534360 w 6884912"/>
              <a:gd name="connsiteY39" fmla="*/ 480064 h 1161397"/>
              <a:gd name="connsiteX40" fmla="*/ 2536691 w 6884912"/>
              <a:gd name="connsiteY40" fmla="*/ 467018 h 1161397"/>
              <a:gd name="connsiteX41" fmla="*/ 2561265 w 6884912"/>
              <a:gd name="connsiteY41" fmla="*/ 450623 h 1161397"/>
              <a:gd name="connsiteX42" fmla="*/ 2594349 w 6884912"/>
              <a:gd name="connsiteY42" fmla="*/ 443884 h 1161397"/>
              <a:gd name="connsiteX43" fmla="*/ 2754324 w 6884912"/>
              <a:gd name="connsiteY43" fmla="*/ 424766 h 1161397"/>
              <a:gd name="connsiteX44" fmla="*/ 2848470 w 6884912"/>
              <a:gd name="connsiteY44" fmla="*/ 405966 h 1161397"/>
              <a:gd name="connsiteX45" fmla="*/ 2881772 w 6884912"/>
              <a:gd name="connsiteY45" fmla="*/ 387260 h 1161397"/>
              <a:gd name="connsiteX46" fmla="*/ 2929932 w 6884912"/>
              <a:gd name="connsiteY46" fmla="*/ 368912 h 1161397"/>
              <a:gd name="connsiteX47" fmla="*/ 3013020 w 6884912"/>
              <a:gd name="connsiteY47" fmla="*/ 327578 h 1161397"/>
              <a:gd name="connsiteX48" fmla="*/ 3222191 w 6884912"/>
              <a:gd name="connsiteY48" fmla="*/ 307887 h 1161397"/>
              <a:gd name="connsiteX49" fmla="*/ 3227953 w 6884912"/>
              <a:gd name="connsiteY49" fmla="*/ 297650 h 1161397"/>
              <a:gd name="connsiteX50" fmla="*/ 3510042 w 6884912"/>
              <a:gd name="connsiteY50" fmla="*/ 311820 h 1161397"/>
              <a:gd name="connsiteX51" fmla="*/ 3626773 w 6884912"/>
              <a:gd name="connsiteY51" fmla="*/ 290452 h 1161397"/>
              <a:gd name="connsiteX52" fmla="*/ 3666217 w 6884912"/>
              <a:gd name="connsiteY52" fmla="*/ 273255 h 1161397"/>
              <a:gd name="connsiteX53" fmla="*/ 3732427 w 6884912"/>
              <a:gd name="connsiteY53" fmla="*/ 245039 h 1161397"/>
              <a:gd name="connsiteX54" fmla="*/ 3777022 w 6884912"/>
              <a:gd name="connsiteY54" fmla="*/ 200276 h 1161397"/>
              <a:gd name="connsiteX55" fmla="*/ 3791246 w 6884912"/>
              <a:gd name="connsiteY55" fmla="*/ 189996 h 1161397"/>
              <a:gd name="connsiteX56" fmla="*/ 3819864 w 6884912"/>
              <a:gd name="connsiteY56" fmla="*/ 194605 h 1161397"/>
              <a:gd name="connsiteX57" fmla="*/ 3830398 w 6884912"/>
              <a:gd name="connsiteY57" fmla="*/ 188383 h 1161397"/>
              <a:gd name="connsiteX58" fmla="*/ 3834360 w 6884912"/>
              <a:gd name="connsiteY58" fmla="*/ 188992 h 1161397"/>
              <a:gd name="connsiteX59" fmla="*/ 3843715 w 6884912"/>
              <a:gd name="connsiteY59" fmla="*/ 188752 h 1161397"/>
              <a:gd name="connsiteX60" fmla="*/ 3842609 w 6884912"/>
              <a:gd name="connsiteY60" fmla="*/ 197386 h 1161397"/>
              <a:gd name="connsiteX61" fmla="*/ 3853961 w 6884912"/>
              <a:gd name="connsiteY61" fmla="*/ 213380 h 1161397"/>
              <a:gd name="connsiteX62" fmla="*/ 3907640 w 6884912"/>
              <a:gd name="connsiteY62" fmla="*/ 207568 h 1161397"/>
              <a:gd name="connsiteX63" fmla="*/ 3910449 w 6884912"/>
              <a:gd name="connsiteY63" fmla="*/ 197808 h 1161397"/>
              <a:gd name="connsiteX64" fmla="*/ 3917197 w 6884912"/>
              <a:gd name="connsiteY64" fmla="*/ 196121 h 1161397"/>
              <a:gd name="connsiteX65" fmla="*/ 3922400 w 6884912"/>
              <a:gd name="connsiteY65" fmla="*/ 205056 h 1161397"/>
              <a:gd name="connsiteX66" fmla="*/ 4013061 w 6884912"/>
              <a:gd name="connsiteY66" fmla="*/ 224874 h 1161397"/>
              <a:gd name="connsiteX67" fmla="*/ 4220717 w 6884912"/>
              <a:gd name="connsiteY67" fmla="*/ 192946 h 1161397"/>
              <a:gd name="connsiteX68" fmla="*/ 4228802 w 6884912"/>
              <a:gd name="connsiteY68" fmla="*/ 201468 h 1161397"/>
              <a:gd name="connsiteX69" fmla="*/ 4289361 w 6884912"/>
              <a:gd name="connsiteY69" fmla="*/ 196642 h 1161397"/>
              <a:gd name="connsiteX70" fmla="*/ 4498913 w 6884912"/>
              <a:gd name="connsiteY70" fmla="*/ 118915 h 1161397"/>
              <a:gd name="connsiteX71" fmla="*/ 4617330 w 6884912"/>
              <a:gd name="connsiteY71" fmla="*/ 111163 h 1161397"/>
              <a:gd name="connsiteX72" fmla="*/ 4659778 w 6884912"/>
              <a:gd name="connsiteY72" fmla="*/ 118219 h 1161397"/>
              <a:gd name="connsiteX73" fmla="*/ 4730870 w 6884912"/>
              <a:gd name="connsiteY73" fmla="*/ 129432 h 1161397"/>
              <a:gd name="connsiteX74" fmla="*/ 4844073 w 6884912"/>
              <a:gd name="connsiteY74" fmla="*/ 161768 h 1161397"/>
              <a:gd name="connsiteX75" fmla="*/ 4856454 w 6884912"/>
              <a:gd name="connsiteY75" fmla="*/ 130488 h 1161397"/>
              <a:gd name="connsiteX76" fmla="*/ 4920038 w 6884912"/>
              <a:gd name="connsiteY76" fmla="*/ 140418 h 1161397"/>
              <a:gd name="connsiteX77" fmla="*/ 5016639 w 6884912"/>
              <a:gd name="connsiteY77" fmla="*/ 158905 h 1161397"/>
              <a:gd name="connsiteX78" fmla="*/ 5072009 w 6884912"/>
              <a:gd name="connsiteY78" fmla="*/ 161502 h 1161397"/>
              <a:gd name="connsiteX79" fmla="*/ 5223626 w 6884912"/>
              <a:gd name="connsiteY79" fmla="*/ 177356 h 1161397"/>
              <a:gd name="connsiteX80" fmla="*/ 5375773 w 6884912"/>
              <a:gd name="connsiteY80" fmla="*/ 199913 h 1161397"/>
              <a:gd name="connsiteX81" fmla="*/ 5467502 w 6884912"/>
              <a:gd name="connsiteY81" fmla="*/ 250963 h 1161397"/>
              <a:gd name="connsiteX82" fmla="*/ 5592395 w 6884912"/>
              <a:gd name="connsiteY82" fmla="*/ 265434 h 1161397"/>
              <a:gd name="connsiteX83" fmla="*/ 5613532 w 6884912"/>
              <a:gd name="connsiteY83" fmla="*/ 273379 h 1161397"/>
              <a:gd name="connsiteX84" fmla="*/ 5642173 w 6884912"/>
              <a:gd name="connsiteY84" fmla="*/ 266904 h 1161397"/>
              <a:gd name="connsiteX85" fmla="*/ 5756910 w 6884912"/>
              <a:gd name="connsiteY85" fmla="*/ 239211 h 1161397"/>
              <a:gd name="connsiteX86" fmla="*/ 5846667 w 6884912"/>
              <a:gd name="connsiteY86" fmla="*/ 201786 h 1161397"/>
              <a:gd name="connsiteX87" fmla="*/ 5960732 w 6884912"/>
              <a:gd name="connsiteY87" fmla="*/ 220708 h 1161397"/>
              <a:gd name="connsiteX88" fmla="*/ 6029542 w 6884912"/>
              <a:gd name="connsiteY88" fmla="*/ 210339 h 1161397"/>
              <a:gd name="connsiteX89" fmla="*/ 6141123 w 6884912"/>
              <a:gd name="connsiteY89" fmla="*/ 159923 h 1161397"/>
              <a:gd name="connsiteX90" fmla="*/ 6290640 w 6884912"/>
              <a:gd name="connsiteY90" fmla="*/ 167441 h 1161397"/>
              <a:gd name="connsiteX91" fmla="*/ 6322806 w 6884912"/>
              <a:gd name="connsiteY91" fmla="*/ 213293 h 1161397"/>
              <a:gd name="connsiteX92" fmla="*/ 6380420 w 6884912"/>
              <a:gd name="connsiteY92" fmla="*/ 173195 h 1161397"/>
              <a:gd name="connsiteX93" fmla="*/ 6507891 w 6884912"/>
              <a:gd name="connsiteY93" fmla="*/ 118474 h 1161397"/>
              <a:gd name="connsiteX94" fmla="*/ 6571807 w 6884912"/>
              <a:gd name="connsiteY94" fmla="*/ 98636 h 1161397"/>
              <a:gd name="connsiteX95" fmla="*/ 6671880 w 6884912"/>
              <a:gd name="connsiteY95" fmla="*/ 82931 h 1161397"/>
              <a:gd name="connsiteX96" fmla="*/ 6702266 w 6884912"/>
              <a:gd name="connsiteY96" fmla="*/ 75470 h 1161397"/>
              <a:gd name="connsiteX97" fmla="*/ 6845802 w 6884912"/>
              <a:gd name="connsiteY97" fmla="*/ 24496 h 1161397"/>
              <a:gd name="connsiteX98" fmla="*/ 6884912 w 6884912"/>
              <a:gd name="connsiteY98"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7166 w 6884912"/>
              <a:gd name="connsiteY14" fmla="*/ 744338 h 1161397"/>
              <a:gd name="connsiteX15" fmla="*/ 1207847 w 6884912"/>
              <a:gd name="connsiteY15" fmla="*/ 689087 h 1161397"/>
              <a:gd name="connsiteX16" fmla="*/ 1242716 w 6884912"/>
              <a:gd name="connsiteY16" fmla="*/ 698052 h 1161397"/>
              <a:gd name="connsiteX17" fmla="*/ 1299977 w 6884912"/>
              <a:gd name="connsiteY17" fmla="*/ 639196 h 1161397"/>
              <a:gd name="connsiteX18" fmla="*/ 1326190 w 6884912"/>
              <a:gd name="connsiteY18" fmla="*/ 625955 h 1161397"/>
              <a:gd name="connsiteX19" fmla="*/ 1339600 w 6884912"/>
              <a:gd name="connsiteY19" fmla="*/ 616295 h 1161397"/>
              <a:gd name="connsiteX20" fmla="*/ 1340054 w 6884912"/>
              <a:gd name="connsiteY20" fmla="*/ 614022 h 1161397"/>
              <a:gd name="connsiteX21" fmla="*/ 1391606 w 6884912"/>
              <a:gd name="connsiteY21" fmla="*/ 615229 h 1161397"/>
              <a:gd name="connsiteX22" fmla="*/ 1397565 w 6884912"/>
              <a:gd name="connsiteY22" fmla="*/ 611490 h 1161397"/>
              <a:gd name="connsiteX23" fmla="*/ 1432302 w 6884912"/>
              <a:gd name="connsiteY23" fmla="*/ 617267 h 1161397"/>
              <a:gd name="connsiteX24" fmla="*/ 1449644 w 6884912"/>
              <a:gd name="connsiteY24" fmla="*/ 617591 h 1161397"/>
              <a:gd name="connsiteX25" fmla="*/ 1455793 w 6884912"/>
              <a:gd name="connsiteY25" fmla="*/ 623174 h 1161397"/>
              <a:gd name="connsiteX26" fmla="*/ 1480758 w 6884912"/>
              <a:gd name="connsiteY26" fmla="*/ 620863 h 1161397"/>
              <a:gd name="connsiteX27" fmla="*/ 1483154 w 6884912"/>
              <a:gd name="connsiteY27" fmla="*/ 618527 h 1161397"/>
              <a:gd name="connsiteX28" fmla="*/ 1505495 w 6884912"/>
              <a:gd name="connsiteY28" fmla="*/ 624325 h 1161397"/>
              <a:gd name="connsiteX29" fmla="*/ 1526340 w 6884912"/>
              <a:gd name="connsiteY29" fmla="*/ 638496 h 1161397"/>
              <a:gd name="connsiteX30" fmla="*/ 1731986 w 6884912"/>
              <a:gd name="connsiteY30" fmla="*/ 589682 h 1161397"/>
              <a:gd name="connsiteX31" fmla="*/ 1927935 w 6884912"/>
              <a:gd name="connsiteY31" fmla="*/ 628540 h 1161397"/>
              <a:gd name="connsiteX32" fmla="*/ 2039075 w 6884912"/>
              <a:gd name="connsiteY32" fmla="*/ 599964 h 1161397"/>
              <a:gd name="connsiteX33" fmla="*/ 2066980 w 6884912"/>
              <a:gd name="connsiteY33" fmla="*/ 550413 h 1161397"/>
              <a:gd name="connsiteX34" fmla="*/ 2352236 w 6884912"/>
              <a:gd name="connsiteY34" fmla="*/ 519602 h 1161397"/>
              <a:gd name="connsiteX35" fmla="*/ 2420791 w 6884912"/>
              <a:gd name="connsiteY35" fmla="*/ 492826 h 1161397"/>
              <a:gd name="connsiteX36" fmla="*/ 2489932 w 6884912"/>
              <a:gd name="connsiteY36" fmla="*/ 507864 h 1161397"/>
              <a:gd name="connsiteX37" fmla="*/ 2512917 w 6884912"/>
              <a:gd name="connsiteY37" fmla="*/ 489127 h 1161397"/>
              <a:gd name="connsiteX38" fmla="*/ 2516783 w 6884912"/>
              <a:gd name="connsiteY38" fmla="*/ 485473 h 1161397"/>
              <a:gd name="connsiteX39" fmla="*/ 2534360 w 6884912"/>
              <a:gd name="connsiteY39" fmla="*/ 480064 h 1161397"/>
              <a:gd name="connsiteX40" fmla="*/ 2536691 w 6884912"/>
              <a:gd name="connsiteY40" fmla="*/ 467018 h 1161397"/>
              <a:gd name="connsiteX41" fmla="*/ 2561265 w 6884912"/>
              <a:gd name="connsiteY41" fmla="*/ 450623 h 1161397"/>
              <a:gd name="connsiteX42" fmla="*/ 2594349 w 6884912"/>
              <a:gd name="connsiteY42" fmla="*/ 443884 h 1161397"/>
              <a:gd name="connsiteX43" fmla="*/ 2754324 w 6884912"/>
              <a:gd name="connsiteY43" fmla="*/ 424766 h 1161397"/>
              <a:gd name="connsiteX44" fmla="*/ 2848470 w 6884912"/>
              <a:gd name="connsiteY44" fmla="*/ 405966 h 1161397"/>
              <a:gd name="connsiteX45" fmla="*/ 2881772 w 6884912"/>
              <a:gd name="connsiteY45" fmla="*/ 387260 h 1161397"/>
              <a:gd name="connsiteX46" fmla="*/ 2929932 w 6884912"/>
              <a:gd name="connsiteY46" fmla="*/ 368912 h 1161397"/>
              <a:gd name="connsiteX47" fmla="*/ 3013020 w 6884912"/>
              <a:gd name="connsiteY47" fmla="*/ 327578 h 1161397"/>
              <a:gd name="connsiteX48" fmla="*/ 3222191 w 6884912"/>
              <a:gd name="connsiteY48" fmla="*/ 307887 h 1161397"/>
              <a:gd name="connsiteX49" fmla="*/ 3227953 w 6884912"/>
              <a:gd name="connsiteY49" fmla="*/ 297650 h 1161397"/>
              <a:gd name="connsiteX50" fmla="*/ 3510042 w 6884912"/>
              <a:gd name="connsiteY50" fmla="*/ 311820 h 1161397"/>
              <a:gd name="connsiteX51" fmla="*/ 3626773 w 6884912"/>
              <a:gd name="connsiteY51" fmla="*/ 290452 h 1161397"/>
              <a:gd name="connsiteX52" fmla="*/ 3666217 w 6884912"/>
              <a:gd name="connsiteY52" fmla="*/ 273255 h 1161397"/>
              <a:gd name="connsiteX53" fmla="*/ 3732427 w 6884912"/>
              <a:gd name="connsiteY53" fmla="*/ 245039 h 1161397"/>
              <a:gd name="connsiteX54" fmla="*/ 3777022 w 6884912"/>
              <a:gd name="connsiteY54" fmla="*/ 200276 h 1161397"/>
              <a:gd name="connsiteX55" fmla="*/ 3791246 w 6884912"/>
              <a:gd name="connsiteY55" fmla="*/ 189996 h 1161397"/>
              <a:gd name="connsiteX56" fmla="*/ 3819864 w 6884912"/>
              <a:gd name="connsiteY56" fmla="*/ 194605 h 1161397"/>
              <a:gd name="connsiteX57" fmla="*/ 3830398 w 6884912"/>
              <a:gd name="connsiteY57" fmla="*/ 188383 h 1161397"/>
              <a:gd name="connsiteX58" fmla="*/ 3834360 w 6884912"/>
              <a:gd name="connsiteY58" fmla="*/ 188992 h 1161397"/>
              <a:gd name="connsiteX59" fmla="*/ 3843715 w 6884912"/>
              <a:gd name="connsiteY59" fmla="*/ 188752 h 1161397"/>
              <a:gd name="connsiteX60" fmla="*/ 3842609 w 6884912"/>
              <a:gd name="connsiteY60" fmla="*/ 197386 h 1161397"/>
              <a:gd name="connsiteX61" fmla="*/ 3853961 w 6884912"/>
              <a:gd name="connsiteY61" fmla="*/ 213380 h 1161397"/>
              <a:gd name="connsiteX62" fmla="*/ 3907640 w 6884912"/>
              <a:gd name="connsiteY62" fmla="*/ 207568 h 1161397"/>
              <a:gd name="connsiteX63" fmla="*/ 3910449 w 6884912"/>
              <a:gd name="connsiteY63" fmla="*/ 197808 h 1161397"/>
              <a:gd name="connsiteX64" fmla="*/ 3917197 w 6884912"/>
              <a:gd name="connsiteY64" fmla="*/ 196121 h 1161397"/>
              <a:gd name="connsiteX65" fmla="*/ 3922400 w 6884912"/>
              <a:gd name="connsiteY65" fmla="*/ 205056 h 1161397"/>
              <a:gd name="connsiteX66" fmla="*/ 4013061 w 6884912"/>
              <a:gd name="connsiteY66" fmla="*/ 224874 h 1161397"/>
              <a:gd name="connsiteX67" fmla="*/ 4220717 w 6884912"/>
              <a:gd name="connsiteY67" fmla="*/ 192946 h 1161397"/>
              <a:gd name="connsiteX68" fmla="*/ 4228802 w 6884912"/>
              <a:gd name="connsiteY68" fmla="*/ 201468 h 1161397"/>
              <a:gd name="connsiteX69" fmla="*/ 4289361 w 6884912"/>
              <a:gd name="connsiteY69" fmla="*/ 196642 h 1161397"/>
              <a:gd name="connsiteX70" fmla="*/ 4498913 w 6884912"/>
              <a:gd name="connsiteY70" fmla="*/ 118915 h 1161397"/>
              <a:gd name="connsiteX71" fmla="*/ 4617330 w 6884912"/>
              <a:gd name="connsiteY71" fmla="*/ 111163 h 1161397"/>
              <a:gd name="connsiteX72" fmla="*/ 4659778 w 6884912"/>
              <a:gd name="connsiteY72" fmla="*/ 118219 h 1161397"/>
              <a:gd name="connsiteX73" fmla="*/ 4730870 w 6884912"/>
              <a:gd name="connsiteY73" fmla="*/ 129432 h 1161397"/>
              <a:gd name="connsiteX74" fmla="*/ 4844073 w 6884912"/>
              <a:gd name="connsiteY74" fmla="*/ 161768 h 1161397"/>
              <a:gd name="connsiteX75" fmla="*/ 4856454 w 6884912"/>
              <a:gd name="connsiteY75" fmla="*/ 130488 h 1161397"/>
              <a:gd name="connsiteX76" fmla="*/ 4920038 w 6884912"/>
              <a:gd name="connsiteY76" fmla="*/ 140418 h 1161397"/>
              <a:gd name="connsiteX77" fmla="*/ 5016639 w 6884912"/>
              <a:gd name="connsiteY77" fmla="*/ 158905 h 1161397"/>
              <a:gd name="connsiteX78" fmla="*/ 5072009 w 6884912"/>
              <a:gd name="connsiteY78" fmla="*/ 161502 h 1161397"/>
              <a:gd name="connsiteX79" fmla="*/ 5223626 w 6884912"/>
              <a:gd name="connsiteY79" fmla="*/ 177356 h 1161397"/>
              <a:gd name="connsiteX80" fmla="*/ 5375773 w 6884912"/>
              <a:gd name="connsiteY80" fmla="*/ 199913 h 1161397"/>
              <a:gd name="connsiteX81" fmla="*/ 5467502 w 6884912"/>
              <a:gd name="connsiteY81" fmla="*/ 250963 h 1161397"/>
              <a:gd name="connsiteX82" fmla="*/ 5592395 w 6884912"/>
              <a:gd name="connsiteY82" fmla="*/ 265434 h 1161397"/>
              <a:gd name="connsiteX83" fmla="*/ 5613532 w 6884912"/>
              <a:gd name="connsiteY83" fmla="*/ 273379 h 1161397"/>
              <a:gd name="connsiteX84" fmla="*/ 5642173 w 6884912"/>
              <a:gd name="connsiteY84" fmla="*/ 266904 h 1161397"/>
              <a:gd name="connsiteX85" fmla="*/ 5756910 w 6884912"/>
              <a:gd name="connsiteY85" fmla="*/ 239211 h 1161397"/>
              <a:gd name="connsiteX86" fmla="*/ 5846667 w 6884912"/>
              <a:gd name="connsiteY86" fmla="*/ 201786 h 1161397"/>
              <a:gd name="connsiteX87" fmla="*/ 5960732 w 6884912"/>
              <a:gd name="connsiteY87" fmla="*/ 220708 h 1161397"/>
              <a:gd name="connsiteX88" fmla="*/ 6029542 w 6884912"/>
              <a:gd name="connsiteY88" fmla="*/ 210339 h 1161397"/>
              <a:gd name="connsiteX89" fmla="*/ 6141123 w 6884912"/>
              <a:gd name="connsiteY89" fmla="*/ 159923 h 1161397"/>
              <a:gd name="connsiteX90" fmla="*/ 6290640 w 6884912"/>
              <a:gd name="connsiteY90" fmla="*/ 167441 h 1161397"/>
              <a:gd name="connsiteX91" fmla="*/ 6322806 w 6884912"/>
              <a:gd name="connsiteY91" fmla="*/ 213293 h 1161397"/>
              <a:gd name="connsiteX92" fmla="*/ 6380420 w 6884912"/>
              <a:gd name="connsiteY92" fmla="*/ 173195 h 1161397"/>
              <a:gd name="connsiteX93" fmla="*/ 6507891 w 6884912"/>
              <a:gd name="connsiteY93" fmla="*/ 118474 h 1161397"/>
              <a:gd name="connsiteX94" fmla="*/ 6571807 w 6884912"/>
              <a:gd name="connsiteY94" fmla="*/ 98636 h 1161397"/>
              <a:gd name="connsiteX95" fmla="*/ 6671880 w 6884912"/>
              <a:gd name="connsiteY95" fmla="*/ 82931 h 1161397"/>
              <a:gd name="connsiteX96" fmla="*/ 6702266 w 6884912"/>
              <a:gd name="connsiteY96" fmla="*/ 75470 h 1161397"/>
              <a:gd name="connsiteX97" fmla="*/ 6845802 w 6884912"/>
              <a:gd name="connsiteY97" fmla="*/ 24496 h 1161397"/>
              <a:gd name="connsiteX98" fmla="*/ 6884912 w 6884912"/>
              <a:gd name="connsiteY98" fmla="*/ 0 h 116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6884912" h="1161397">
                <a:moveTo>
                  <a:pt x="6884912" y="0"/>
                </a:moveTo>
                <a:lnTo>
                  <a:pt x="6884912" y="1161397"/>
                </a:lnTo>
                <a:lnTo>
                  <a:pt x="0" y="1161397"/>
                </a:lnTo>
                <a:lnTo>
                  <a:pt x="27135" y="1147460"/>
                </a:lnTo>
                <a:cubicBezTo>
                  <a:pt x="57431" y="1167048"/>
                  <a:pt x="61886" y="1088181"/>
                  <a:pt x="115388" y="1111320"/>
                </a:cubicBezTo>
                <a:cubicBezTo>
                  <a:pt x="146435" y="1096221"/>
                  <a:pt x="156823" y="1079485"/>
                  <a:pt x="213420" y="1056868"/>
                </a:cubicBezTo>
                <a:cubicBezTo>
                  <a:pt x="288217" y="1040787"/>
                  <a:pt x="383333" y="1044881"/>
                  <a:pt x="454970" y="1023343"/>
                </a:cubicBezTo>
                <a:cubicBezTo>
                  <a:pt x="440966" y="999969"/>
                  <a:pt x="571419" y="1006841"/>
                  <a:pt x="548162" y="984908"/>
                </a:cubicBezTo>
                <a:cubicBezTo>
                  <a:pt x="561321" y="956563"/>
                  <a:pt x="637415" y="1010272"/>
                  <a:pt x="651408" y="984938"/>
                </a:cubicBezTo>
                <a:cubicBezTo>
                  <a:pt x="671652" y="980952"/>
                  <a:pt x="698726" y="950833"/>
                  <a:pt x="723108" y="941904"/>
                </a:cubicBezTo>
                <a:cubicBezTo>
                  <a:pt x="760262" y="946949"/>
                  <a:pt x="757827" y="957145"/>
                  <a:pt x="797699" y="931362"/>
                </a:cubicBezTo>
                <a:cubicBezTo>
                  <a:pt x="821097" y="940623"/>
                  <a:pt x="833565" y="929189"/>
                  <a:pt x="843359" y="910894"/>
                </a:cubicBezTo>
                <a:cubicBezTo>
                  <a:pt x="887668" y="902160"/>
                  <a:pt x="919738" y="869376"/>
                  <a:pt x="965215" y="846701"/>
                </a:cubicBezTo>
                <a:cubicBezTo>
                  <a:pt x="1023081" y="848019"/>
                  <a:pt x="1036422" y="800154"/>
                  <a:pt x="1085080" y="776086"/>
                </a:cubicBezTo>
                <a:cubicBezTo>
                  <a:pt x="1140763" y="795544"/>
                  <a:pt x="1116251" y="768649"/>
                  <a:pt x="1137166" y="744338"/>
                </a:cubicBezTo>
                <a:lnTo>
                  <a:pt x="1207847" y="689087"/>
                </a:lnTo>
                <a:cubicBezTo>
                  <a:pt x="1226429" y="687736"/>
                  <a:pt x="1222409" y="707958"/>
                  <a:pt x="1242716" y="698052"/>
                </a:cubicBezTo>
                <a:cubicBezTo>
                  <a:pt x="1250387" y="668345"/>
                  <a:pt x="1318259" y="689091"/>
                  <a:pt x="1299977" y="639196"/>
                </a:cubicBezTo>
                <a:cubicBezTo>
                  <a:pt x="1323072" y="639367"/>
                  <a:pt x="1341279" y="658105"/>
                  <a:pt x="1326190" y="625955"/>
                </a:cubicBezTo>
                <a:cubicBezTo>
                  <a:pt x="1333572" y="625050"/>
                  <a:pt x="1337406" y="621362"/>
                  <a:pt x="1339600" y="616295"/>
                </a:cubicBezTo>
                <a:cubicBezTo>
                  <a:pt x="1339751" y="615537"/>
                  <a:pt x="1339903" y="614780"/>
                  <a:pt x="1340054" y="614022"/>
                </a:cubicBezTo>
                <a:lnTo>
                  <a:pt x="1391606" y="615229"/>
                </a:lnTo>
                <a:lnTo>
                  <a:pt x="1397565" y="611490"/>
                </a:lnTo>
                <a:lnTo>
                  <a:pt x="1432302" y="617267"/>
                </a:lnTo>
                <a:lnTo>
                  <a:pt x="1449644" y="617591"/>
                </a:lnTo>
                <a:lnTo>
                  <a:pt x="1455793" y="623174"/>
                </a:lnTo>
                <a:cubicBezTo>
                  <a:pt x="1461744" y="626151"/>
                  <a:pt x="1469373" y="626493"/>
                  <a:pt x="1480758" y="620863"/>
                </a:cubicBezTo>
                <a:lnTo>
                  <a:pt x="1483154" y="618527"/>
                </a:lnTo>
                <a:lnTo>
                  <a:pt x="1505495" y="624325"/>
                </a:lnTo>
                <a:cubicBezTo>
                  <a:pt x="1512992" y="627532"/>
                  <a:pt x="1520025" y="632078"/>
                  <a:pt x="1526340" y="638496"/>
                </a:cubicBezTo>
                <a:cubicBezTo>
                  <a:pt x="1586113" y="586768"/>
                  <a:pt x="1659006" y="610309"/>
                  <a:pt x="1731986" y="589682"/>
                </a:cubicBezTo>
                <a:cubicBezTo>
                  <a:pt x="1750397" y="523106"/>
                  <a:pt x="1896056" y="573257"/>
                  <a:pt x="1927935" y="628540"/>
                </a:cubicBezTo>
                <a:cubicBezTo>
                  <a:pt x="1912854" y="559823"/>
                  <a:pt x="2112261" y="676347"/>
                  <a:pt x="2039075" y="599964"/>
                </a:cubicBezTo>
                <a:cubicBezTo>
                  <a:pt x="2066036" y="601198"/>
                  <a:pt x="2086366" y="569532"/>
                  <a:pt x="2066980" y="550413"/>
                </a:cubicBezTo>
                <a:cubicBezTo>
                  <a:pt x="2155364" y="582582"/>
                  <a:pt x="2259548" y="514786"/>
                  <a:pt x="2352236" y="519602"/>
                </a:cubicBezTo>
                <a:cubicBezTo>
                  <a:pt x="2388450" y="459394"/>
                  <a:pt x="2373298" y="511682"/>
                  <a:pt x="2420791" y="492826"/>
                </a:cubicBezTo>
                <a:cubicBezTo>
                  <a:pt x="2417962" y="542563"/>
                  <a:pt x="2475071" y="455098"/>
                  <a:pt x="2489932" y="507864"/>
                </a:cubicBezTo>
                <a:cubicBezTo>
                  <a:pt x="2498105" y="502761"/>
                  <a:pt x="2505553" y="496153"/>
                  <a:pt x="2512917" y="489127"/>
                </a:cubicBezTo>
                <a:lnTo>
                  <a:pt x="2516783" y="485473"/>
                </a:lnTo>
                <a:lnTo>
                  <a:pt x="2534360" y="480064"/>
                </a:lnTo>
                <a:lnTo>
                  <a:pt x="2536691" y="467018"/>
                </a:lnTo>
                <a:lnTo>
                  <a:pt x="2561265" y="450623"/>
                </a:lnTo>
                <a:cubicBezTo>
                  <a:pt x="2570872" y="446262"/>
                  <a:pt x="2581686" y="443655"/>
                  <a:pt x="2594349" y="443884"/>
                </a:cubicBezTo>
                <a:cubicBezTo>
                  <a:pt x="2640435" y="464638"/>
                  <a:pt x="2696955" y="396361"/>
                  <a:pt x="2754324" y="424766"/>
                </a:cubicBezTo>
                <a:cubicBezTo>
                  <a:pt x="2775130" y="430896"/>
                  <a:pt x="2837731" y="423458"/>
                  <a:pt x="2848470" y="405966"/>
                </a:cubicBezTo>
                <a:cubicBezTo>
                  <a:pt x="2861295" y="401100"/>
                  <a:pt x="2876936" y="405309"/>
                  <a:pt x="2881772" y="387260"/>
                </a:cubicBezTo>
                <a:cubicBezTo>
                  <a:pt x="2890299" y="365261"/>
                  <a:pt x="2938134" y="392997"/>
                  <a:pt x="2929932" y="368912"/>
                </a:cubicBezTo>
                <a:cubicBezTo>
                  <a:pt x="2963844" y="387799"/>
                  <a:pt x="2986550" y="341223"/>
                  <a:pt x="3013020" y="327578"/>
                </a:cubicBezTo>
                <a:cubicBezTo>
                  <a:pt x="3061730" y="317407"/>
                  <a:pt x="3186369" y="312875"/>
                  <a:pt x="3222191" y="307887"/>
                </a:cubicBezTo>
                <a:cubicBezTo>
                  <a:pt x="3223593" y="304249"/>
                  <a:pt x="3179978" y="296995"/>
                  <a:pt x="3227953" y="297650"/>
                </a:cubicBezTo>
                <a:cubicBezTo>
                  <a:pt x="3275928" y="298306"/>
                  <a:pt x="3443572" y="313020"/>
                  <a:pt x="3510042" y="311820"/>
                </a:cubicBezTo>
                <a:cubicBezTo>
                  <a:pt x="3585274" y="306641"/>
                  <a:pt x="3525753" y="258887"/>
                  <a:pt x="3626773" y="290452"/>
                </a:cubicBezTo>
                <a:cubicBezTo>
                  <a:pt x="3633124" y="269835"/>
                  <a:pt x="3644693" y="267134"/>
                  <a:pt x="3666217" y="273255"/>
                </a:cubicBezTo>
                <a:cubicBezTo>
                  <a:pt x="3702502" y="269310"/>
                  <a:pt x="3690563" y="221720"/>
                  <a:pt x="3732427" y="245039"/>
                </a:cubicBezTo>
                <a:cubicBezTo>
                  <a:pt x="3720985" y="220241"/>
                  <a:pt x="3798776" y="224539"/>
                  <a:pt x="3777022" y="200276"/>
                </a:cubicBezTo>
                <a:cubicBezTo>
                  <a:pt x="3781759" y="193499"/>
                  <a:pt x="3786499" y="190723"/>
                  <a:pt x="3791246" y="189996"/>
                </a:cubicBezTo>
                <a:cubicBezTo>
                  <a:pt x="3800740" y="188542"/>
                  <a:pt x="3810265" y="195284"/>
                  <a:pt x="3819864" y="194605"/>
                </a:cubicBezTo>
                <a:lnTo>
                  <a:pt x="3830398" y="188383"/>
                </a:lnTo>
                <a:lnTo>
                  <a:pt x="3834360" y="188992"/>
                </a:lnTo>
                <a:lnTo>
                  <a:pt x="3843715" y="188752"/>
                </a:lnTo>
                <a:lnTo>
                  <a:pt x="3842609" y="197386"/>
                </a:lnTo>
                <a:cubicBezTo>
                  <a:pt x="3840673" y="205638"/>
                  <a:pt x="3839248" y="214671"/>
                  <a:pt x="3853961" y="213380"/>
                </a:cubicBezTo>
                <a:cubicBezTo>
                  <a:pt x="3884396" y="206569"/>
                  <a:pt x="3895082" y="241941"/>
                  <a:pt x="3907640" y="207568"/>
                </a:cubicBezTo>
                <a:lnTo>
                  <a:pt x="3910449" y="197808"/>
                </a:lnTo>
                <a:lnTo>
                  <a:pt x="3917197" y="196121"/>
                </a:lnTo>
                <a:cubicBezTo>
                  <a:pt x="3920833" y="196372"/>
                  <a:pt x="3922919" y="198717"/>
                  <a:pt x="3922400" y="205056"/>
                </a:cubicBezTo>
                <a:cubicBezTo>
                  <a:pt x="3950680" y="178467"/>
                  <a:pt x="3984062" y="218098"/>
                  <a:pt x="4013061" y="224874"/>
                </a:cubicBezTo>
                <a:cubicBezTo>
                  <a:pt x="4062781" y="222856"/>
                  <a:pt x="4184760" y="196847"/>
                  <a:pt x="4220717" y="192946"/>
                </a:cubicBezTo>
                <a:cubicBezTo>
                  <a:pt x="4222964" y="196132"/>
                  <a:pt x="4225687" y="199002"/>
                  <a:pt x="4228802" y="201468"/>
                </a:cubicBezTo>
                <a:cubicBezTo>
                  <a:pt x="4246898" y="215792"/>
                  <a:pt x="4274013" y="213632"/>
                  <a:pt x="4289361" y="196642"/>
                </a:cubicBezTo>
                <a:cubicBezTo>
                  <a:pt x="4363212" y="140627"/>
                  <a:pt x="4433598" y="135488"/>
                  <a:pt x="4498913" y="118915"/>
                </a:cubicBezTo>
                <a:cubicBezTo>
                  <a:pt x="4573135" y="105586"/>
                  <a:pt x="4527062" y="166416"/>
                  <a:pt x="4617330" y="111163"/>
                </a:cubicBezTo>
                <a:cubicBezTo>
                  <a:pt x="4628518" y="129608"/>
                  <a:pt x="4640397" y="129405"/>
                  <a:pt x="4659778" y="118219"/>
                </a:cubicBezTo>
                <a:cubicBezTo>
                  <a:pt x="4695929" y="113193"/>
                  <a:pt x="4695958" y="162259"/>
                  <a:pt x="4730870" y="129432"/>
                </a:cubicBezTo>
                <a:cubicBezTo>
                  <a:pt x="4761586" y="136690"/>
                  <a:pt x="4823142" y="161592"/>
                  <a:pt x="4844073" y="161768"/>
                </a:cubicBezTo>
                <a:cubicBezTo>
                  <a:pt x="4870797" y="164132"/>
                  <a:pt x="4827288" y="135164"/>
                  <a:pt x="4856454" y="130488"/>
                </a:cubicBezTo>
                <a:cubicBezTo>
                  <a:pt x="4892086" y="129553"/>
                  <a:pt x="4889263" y="81477"/>
                  <a:pt x="4920038" y="140418"/>
                </a:cubicBezTo>
                <a:cubicBezTo>
                  <a:pt x="4956358" y="122308"/>
                  <a:pt x="4965108" y="149263"/>
                  <a:pt x="5016639" y="158905"/>
                </a:cubicBezTo>
                <a:cubicBezTo>
                  <a:pt x="5037063" y="141828"/>
                  <a:pt x="5054534" y="147986"/>
                  <a:pt x="5072009" y="161502"/>
                </a:cubicBezTo>
                <a:cubicBezTo>
                  <a:pt x="5121260" y="153653"/>
                  <a:pt x="5167555" y="172635"/>
                  <a:pt x="5223626" y="177356"/>
                </a:cubicBezTo>
                <a:cubicBezTo>
                  <a:pt x="5282824" y="155243"/>
                  <a:pt x="5315859" y="195041"/>
                  <a:pt x="5375773" y="199913"/>
                </a:cubicBezTo>
                <a:cubicBezTo>
                  <a:pt x="5432511" y="156218"/>
                  <a:pt x="5417550" y="256036"/>
                  <a:pt x="5467502" y="250963"/>
                </a:cubicBezTo>
                <a:cubicBezTo>
                  <a:pt x="5547124" y="209975"/>
                  <a:pt x="5467171" y="283839"/>
                  <a:pt x="5592395" y="265434"/>
                </a:cubicBezTo>
                <a:cubicBezTo>
                  <a:pt x="5599201" y="258867"/>
                  <a:pt x="5614752" y="264706"/>
                  <a:pt x="5613532" y="273379"/>
                </a:cubicBezTo>
                <a:cubicBezTo>
                  <a:pt x="5621390" y="270408"/>
                  <a:pt x="5639720" y="253173"/>
                  <a:pt x="5642173" y="266904"/>
                </a:cubicBezTo>
                <a:cubicBezTo>
                  <a:pt x="5682296" y="267049"/>
                  <a:pt x="5721812" y="257513"/>
                  <a:pt x="5756910" y="239211"/>
                </a:cubicBezTo>
                <a:cubicBezTo>
                  <a:pt x="5834998" y="260050"/>
                  <a:pt x="5790596" y="197229"/>
                  <a:pt x="5846667" y="201786"/>
                </a:cubicBezTo>
                <a:cubicBezTo>
                  <a:pt x="5892444" y="227312"/>
                  <a:pt x="5908324" y="204527"/>
                  <a:pt x="5960732" y="220708"/>
                </a:cubicBezTo>
                <a:cubicBezTo>
                  <a:pt x="5977124" y="175349"/>
                  <a:pt x="6009640" y="223654"/>
                  <a:pt x="6029542" y="210339"/>
                </a:cubicBezTo>
                <a:cubicBezTo>
                  <a:pt x="6063108" y="261420"/>
                  <a:pt x="6107411" y="160034"/>
                  <a:pt x="6141123" y="159923"/>
                </a:cubicBezTo>
                <a:cubicBezTo>
                  <a:pt x="6198068" y="167749"/>
                  <a:pt x="6260628" y="219715"/>
                  <a:pt x="6290640" y="167441"/>
                </a:cubicBezTo>
                <a:cubicBezTo>
                  <a:pt x="6295193" y="188689"/>
                  <a:pt x="6290494" y="217816"/>
                  <a:pt x="6322806" y="213293"/>
                </a:cubicBezTo>
                <a:cubicBezTo>
                  <a:pt x="6337769" y="214252"/>
                  <a:pt x="6349573" y="188998"/>
                  <a:pt x="6380420" y="173195"/>
                </a:cubicBezTo>
                <a:cubicBezTo>
                  <a:pt x="6420580" y="151473"/>
                  <a:pt x="6513519" y="179296"/>
                  <a:pt x="6507891" y="118474"/>
                </a:cubicBezTo>
                <a:cubicBezTo>
                  <a:pt x="6519398" y="82452"/>
                  <a:pt x="6571830" y="137398"/>
                  <a:pt x="6571807" y="98636"/>
                </a:cubicBezTo>
                <a:cubicBezTo>
                  <a:pt x="6594702" y="123421"/>
                  <a:pt x="6634676" y="82071"/>
                  <a:pt x="6671880" y="82931"/>
                </a:cubicBezTo>
                <a:cubicBezTo>
                  <a:pt x="6678855" y="65407"/>
                  <a:pt x="6687415" y="66196"/>
                  <a:pt x="6702266" y="75470"/>
                </a:cubicBezTo>
                <a:cubicBezTo>
                  <a:pt x="6747004" y="78450"/>
                  <a:pt x="6798307" y="53072"/>
                  <a:pt x="6845802" y="24496"/>
                </a:cubicBezTo>
                <a:lnTo>
                  <a:pt x="6884912"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C78C35E-20A8-1563-1ADE-1D5104687EDF}"/>
              </a:ext>
            </a:extLst>
          </p:cNvPr>
          <p:cNvSpPr txBox="1"/>
          <p:nvPr/>
        </p:nvSpPr>
        <p:spPr>
          <a:xfrm>
            <a:off x="500743" y="5856514"/>
            <a:ext cx="3118758" cy="246221"/>
          </a:xfrm>
          <a:prstGeom prst="rect">
            <a:avLst/>
          </a:prstGeom>
          <a:noFill/>
        </p:spPr>
        <p:txBody>
          <a:bodyPr wrap="square" rtlCol="0">
            <a:spAutoFit/>
          </a:bodyPr>
          <a:lstStyle/>
          <a:p>
            <a:pPr algn="r"/>
            <a:r>
              <a:rPr lang="en-GB" sz="1000" i="1" dirty="0"/>
              <a:t>Photo: </a:t>
            </a:r>
            <a:r>
              <a:rPr lang="en-GB" sz="1000" i="1" dirty="0">
                <a:hlinkClick r:id="rId7">
                  <a:extLst>
                    <a:ext uri="{A12FA001-AC4F-418D-AE19-62706E023703}">
                      <ahyp:hlinkClr xmlns:ahyp="http://schemas.microsoft.com/office/drawing/2018/hyperlinkcolor" val="tx"/>
                    </a:ext>
                  </a:extLst>
                </a:hlinkClick>
              </a:rPr>
              <a:t>Anne Nygård on </a:t>
            </a:r>
            <a:r>
              <a:rPr lang="en-GB" sz="1000" i="1" dirty="0" err="1">
                <a:hlinkClick r:id="rId7">
                  <a:extLst>
                    <a:ext uri="{A12FA001-AC4F-418D-AE19-62706E023703}">
                      <ahyp:hlinkClr xmlns:ahyp="http://schemas.microsoft.com/office/drawing/2018/hyperlinkcolor" val="tx"/>
                    </a:ext>
                  </a:extLst>
                </a:hlinkClick>
              </a:rPr>
              <a:t>Unsplash</a:t>
            </a:r>
            <a:endParaRPr lang="en-GB" sz="1000" i="1" dirty="0"/>
          </a:p>
        </p:txBody>
      </p:sp>
    </p:spTree>
    <p:extLst>
      <p:ext uri="{BB962C8B-B14F-4D97-AF65-F5344CB8AC3E}">
        <p14:creationId xmlns:p14="http://schemas.microsoft.com/office/powerpoint/2010/main" val="1882114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ext Placeholder 3">
            <a:extLst>
              <a:ext uri="{FF2B5EF4-FFF2-40B4-BE49-F238E27FC236}">
                <a16:creationId xmlns:a16="http://schemas.microsoft.com/office/drawing/2014/main" id="{F683535A-9562-FFB2-FE58-8242A7488401}"/>
              </a:ext>
            </a:extLst>
          </p:cNvPr>
          <p:cNvGraphicFramePr/>
          <p:nvPr>
            <p:extLst>
              <p:ext uri="{D42A27DB-BD31-4B8C-83A1-F6EECF244321}">
                <p14:modId xmlns:p14="http://schemas.microsoft.com/office/powerpoint/2010/main" val="3667395448"/>
              </p:ext>
            </p:extLst>
          </p:nvPr>
        </p:nvGraphicFramePr>
        <p:xfrm>
          <a:off x="733615" y="2654193"/>
          <a:ext cx="9771099" cy="40133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82711DC0-D6A0-DFA2-A764-E8FA3952718F}"/>
              </a:ext>
            </a:extLst>
          </p:cNvPr>
          <p:cNvSpPr txBox="1"/>
          <p:nvPr/>
        </p:nvSpPr>
        <p:spPr>
          <a:xfrm>
            <a:off x="683507" y="266699"/>
            <a:ext cx="9728679" cy="2062103"/>
          </a:xfrm>
          <a:prstGeom prst="rect">
            <a:avLst/>
          </a:prstGeom>
          <a:noFill/>
          <a:ln>
            <a:solidFill>
              <a:schemeClr val="accent6">
                <a:lumMod val="20000"/>
                <a:lumOff val="80000"/>
              </a:schemeClr>
            </a:solidFill>
          </a:ln>
        </p:spPr>
        <p:txBody>
          <a:bodyPr wrap="square" rtlCol="0">
            <a:spAutoFit/>
          </a:bodyPr>
          <a:lstStyle/>
          <a:p>
            <a:pPr marL="342900" indent="-342900">
              <a:spcBef>
                <a:spcPts val="1800"/>
              </a:spcBef>
              <a:buFont typeface="+mj-lt"/>
              <a:buAutoNum type="arabicPeriod" startAt="6"/>
            </a:pPr>
            <a:r>
              <a:rPr lang="en-GB" sz="1600" dirty="0">
                <a:latin typeface="Aptos" panose="020B0004020202020204" pitchFamily="34" charset="0"/>
                <a:ea typeface="Tahoma" panose="020B0604030504040204" pitchFamily="34" charset="0"/>
                <a:cs typeface="Tahoma" panose="020B0604030504040204" pitchFamily="34" charset="0"/>
              </a:rPr>
              <a:t>The IFA is inherently asymmetric in its governance and</a:t>
            </a:r>
            <a:r>
              <a:rPr lang="en-GB" sz="1600" b="1" dirty="0">
                <a:latin typeface="Aptos" panose="020B0004020202020204" pitchFamily="34" charset="0"/>
                <a:ea typeface="Tahoma" panose="020B0604030504040204" pitchFamily="34" charset="0"/>
                <a:cs typeface="Tahoma" panose="020B0604030504040204" pitchFamily="34" charset="0"/>
              </a:rPr>
              <a:t> developing countries have less voice and representation in the international financial architecture </a:t>
            </a:r>
            <a:r>
              <a:rPr lang="en-GB" sz="1600" dirty="0">
                <a:latin typeface="Aptos" panose="020B0004020202020204" pitchFamily="34" charset="0"/>
                <a:ea typeface="Tahoma" panose="020B0604030504040204" pitchFamily="34" charset="0"/>
                <a:cs typeface="Tahoma" panose="020B0604030504040204" pitchFamily="34" charset="0"/>
              </a:rPr>
              <a:t>compared to other international legal/ multilateral governance fora.</a:t>
            </a:r>
            <a:br>
              <a:rPr lang="en-GB" sz="1600" dirty="0">
                <a:latin typeface="Aptos" panose="020B0004020202020204" pitchFamily="34" charset="0"/>
                <a:ea typeface="Tahoma" panose="020B0604030504040204" pitchFamily="34" charset="0"/>
                <a:cs typeface="Tahoma" panose="020B0604030504040204" pitchFamily="34" charset="0"/>
              </a:rPr>
            </a:br>
            <a:br>
              <a:rPr lang="en-GB" sz="1600" dirty="0">
                <a:latin typeface="Aptos" panose="020B0004020202020204" pitchFamily="34" charset="0"/>
                <a:ea typeface="Tahoma" panose="020B0604030504040204" pitchFamily="34" charset="0"/>
                <a:cs typeface="Tahoma" panose="020B0604030504040204" pitchFamily="34" charset="0"/>
              </a:rPr>
            </a:br>
            <a:r>
              <a:rPr lang="en-GB" sz="1600" dirty="0">
                <a:latin typeface="Aptos" panose="020B0004020202020204" pitchFamily="34" charset="0"/>
                <a:ea typeface="Tahoma" panose="020B0604030504040204" pitchFamily="34" charset="0"/>
                <a:cs typeface="Tahoma" panose="020B0604030504040204" pitchFamily="34" charset="0"/>
              </a:rPr>
              <a:t>Crucially, the shift to private finance will mean moving </a:t>
            </a:r>
            <a:r>
              <a:rPr lang="en-GB" sz="1600" b="1" dirty="0">
                <a:latin typeface="Aptos" panose="020B0004020202020204" pitchFamily="34" charset="0"/>
                <a:ea typeface="Tahoma" panose="020B0604030504040204" pitchFamily="34" charset="0"/>
                <a:cs typeface="Tahoma" panose="020B0604030504040204" pitchFamily="34" charset="0"/>
              </a:rPr>
              <a:t>more governance of financial flows to regulatory fora that developing countries have little control over </a:t>
            </a:r>
            <a:r>
              <a:rPr lang="en-GB" sz="1600" dirty="0">
                <a:latin typeface="Aptos" panose="020B0004020202020204" pitchFamily="34" charset="0"/>
                <a:ea typeface="Tahoma" panose="020B0604030504040204" pitchFamily="34" charset="0"/>
                <a:cs typeface="Tahoma" panose="020B0604030504040204" pitchFamily="34" charset="0"/>
              </a:rPr>
              <a:t>and the </a:t>
            </a:r>
            <a:r>
              <a:rPr lang="en-GB" sz="1600" b="1" dirty="0">
                <a:latin typeface="Aptos" panose="020B0004020202020204" pitchFamily="34" charset="0"/>
                <a:ea typeface="Tahoma" panose="020B0604030504040204" pitchFamily="34" charset="0"/>
                <a:cs typeface="Tahoma" panose="020B0604030504040204" pitchFamily="34" charset="0"/>
              </a:rPr>
              <a:t>allocation of capital </a:t>
            </a:r>
            <a:r>
              <a:rPr lang="en-GB" sz="1600" dirty="0">
                <a:latin typeface="Aptos" panose="020B0004020202020204" pitchFamily="34" charset="0"/>
                <a:ea typeface="Tahoma" panose="020B0604030504040204" pitchFamily="34" charset="0"/>
                <a:cs typeface="Tahoma" panose="020B0604030504040204" pitchFamily="34" charset="0"/>
              </a:rPr>
              <a:t>will be determined by </a:t>
            </a:r>
            <a:r>
              <a:rPr lang="en-GB" sz="1600" b="1" dirty="0">
                <a:latin typeface="Aptos" panose="020B0004020202020204" pitchFamily="34" charset="0"/>
                <a:ea typeface="Tahoma" panose="020B0604030504040204" pitchFamily="34" charset="0"/>
                <a:cs typeface="Tahoma" panose="020B0604030504040204" pitchFamily="34" charset="0"/>
              </a:rPr>
              <a:t>priorities and regulatory interests of developed countries and private actors within these jurisdictions</a:t>
            </a:r>
            <a:r>
              <a:rPr lang="en-GB" sz="1600" dirty="0">
                <a:latin typeface="Aptos" panose="020B0004020202020204" pitchFamily="34" charset="0"/>
                <a:ea typeface="Tahoma" panose="020B0604030504040204" pitchFamily="34" charset="0"/>
                <a:cs typeface="Tahoma" panose="020B0604030504040204" pitchFamily="34" charset="0"/>
              </a:rPr>
              <a:t>.</a:t>
            </a:r>
            <a:endParaRPr lang="en-GB" sz="1600" b="1" dirty="0">
              <a:latin typeface="Aptos" panose="020B0004020202020204" pitchFamily="34" charset="0"/>
              <a:ea typeface="Tahoma" panose="020B0604030504040204" pitchFamily="34" charset="0"/>
              <a:cs typeface="Tahoma" panose="020B0604030504040204" pitchFamily="34" charset="0"/>
            </a:endParaRPr>
          </a:p>
        </p:txBody>
      </p:sp>
      <p:sp>
        <p:nvSpPr>
          <p:cNvPr id="31" name="TextBox 30">
            <a:extLst>
              <a:ext uri="{FF2B5EF4-FFF2-40B4-BE49-F238E27FC236}">
                <a16:creationId xmlns:a16="http://schemas.microsoft.com/office/drawing/2014/main" id="{5259F40F-E826-7167-9D26-9F7A71F6689A}"/>
              </a:ext>
            </a:extLst>
          </p:cNvPr>
          <p:cNvSpPr txBox="1"/>
          <p:nvPr/>
        </p:nvSpPr>
        <p:spPr>
          <a:xfrm>
            <a:off x="3690256" y="2830286"/>
            <a:ext cx="3782786" cy="369332"/>
          </a:xfrm>
          <a:prstGeom prst="rect">
            <a:avLst/>
          </a:prstGeom>
          <a:noFill/>
        </p:spPr>
        <p:txBody>
          <a:bodyPr wrap="square" rtlCol="0">
            <a:spAutoFit/>
          </a:bodyPr>
          <a:lstStyle/>
          <a:p>
            <a:pPr algn="ctr"/>
            <a:r>
              <a:rPr lang="en-GB" dirty="0"/>
              <a:t>Examples</a:t>
            </a:r>
          </a:p>
        </p:txBody>
      </p:sp>
    </p:spTree>
    <p:extLst>
      <p:ext uri="{BB962C8B-B14F-4D97-AF65-F5344CB8AC3E}">
        <p14:creationId xmlns:p14="http://schemas.microsoft.com/office/powerpoint/2010/main" val="661809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0" name="Picture 79">
            <a:extLst>
              <a:ext uri="{FF2B5EF4-FFF2-40B4-BE49-F238E27FC236}">
                <a16:creationId xmlns:a16="http://schemas.microsoft.com/office/drawing/2014/main" id="{DEB2E8C4-C3E7-4048-A43D-9859510CFA9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mc:AlternateContent xmlns:mc="http://schemas.openxmlformats.org/markup-compatibility/2006">
        <mc:Choice xmlns:p14="http://schemas.microsoft.com/office/powerpoint/2010/main" Requires="p14">
          <p:contentPart p14:bwMode="auto" r:id="rId4">
            <p14:nvContentPartPr>
              <p14:cNvPr id="81" name="Ink 80">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14:cNvPr>
              <p14:cNvContentPartPr>
                <a14:cpLocks xmlns:a14="http://schemas.microsoft.com/office/drawing/2010/main" noGrp="1" noRot="1" noChangeAspect="1" noMove="1" noResize="1" noEditPoints="1" noAdjustHandles="1" noChangeArrowheads="1" noChangeShapeType="1"/>
              </p14:cNvContentPartPr>
              <p14:nvPr>
                <p:extLst>
                  <p:ext uri="{386F3935-93C4-4BCD-93E2-E3B085C9AB24}">
                    <p16:designElem xmlns:p16="http://schemas.microsoft.com/office/powerpoint/2015/main" val="1"/>
                  </p:ext>
                </p:extLst>
              </p14:nvPr>
            </p14:nvContentPartPr>
            <p14:xfrm>
              <a:off x="12490710" y="6342652"/>
              <a:ext cx="360" cy="360"/>
            </p14:xfrm>
          </p:contentPart>
        </mc:Choice>
        <mc:Fallback>
          <p:pic>
            <p:nvPicPr>
              <p:cNvPr id="81" name="Ink 80">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p:cNvPicPr>
              <p:nvPr/>
            </p:nvPicPr>
            <p:blipFill>
              <a:blip r:embed="rId5"/>
              <a:stretch>
                <a:fillRect/>
              </a:stretch>
            </p:blipFill>
            <p:spPr>
              <a:xfrm>
                <a:off x="12481710" y="6333652"/>
                <a:ext cx="18000" cy="18000"/>
              </a:xfrm>
              <a:prstGeom prst="rect">
                <a:avLst/>
              </a:prstGeom>
            </p:spPr>
          </p:pic>
        </mc:Fallback>
      </mc:AlternateContent>
      <p:sp useBgFill="1">
        <p:nvSpPr>
          <p:cNvPr id="82" name="Rectangle 81">
            <a:extLst>
              <a:ext uri="{FF2B5EF4-FFF2-40B4-BE49-F238E27FC236}">
                <a16:creationId xmlns:a16="http://schemas.microsoft.com/office/drawing/2014/main" id="{B86AA2DA-281A-4806-8977-D617AEAC83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reeform: Shape 82">
            <a:extLst>
              <a:ext uri="{FF2B5EF4-FFF2-40B4-BE49-F238E27FC236}">
                <a16:creationId xmlns:a16="http://schemas.microsoft.com/office/drawing/2014/main" id="{F436E399-492D-428C-84D5-C27CF5DCEA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8"/>
            <a:ext cx="10873921" cy="6858558"/>
          </a:xfrm>
          <a:custGeom>
            <a:avLst/>
            <a:gdLst>
              <a:gd name="connsiteX0" fmla="*/ 0 w 10873921"/>
              <a:gd name="connsiteY0" fmla="*/ 0 h 6858558"/>
              <a:gd name="connsiteX1" fmla="*/ 2854518 w 10873921"/>
              <a:gd name="connsiteY1" fmla="*/ 0 h 6858558"/>
              <a:gd name="connsiteX2" fmla="*/ 2854518 w 10873921"/>
              <a:gd name="connsiteY2" fmla="*/ 558 h 6858558"/>
              <a:gd name="connsiteX3" fmla="*/ 10869426 w 10873921"/>
              <a:gd name="connsiteY3" fmla="*/ 559 h 6858558"/>
              <a:gd name="connsiteX4" fmla="*/ 10871723 w 10873921"/>
              <a:gd name="connsiteY4" fmla="*/ 8753 h 6858558"/>
              <a:gd name="connsiteX5" fmla="*/ 10864985 w 10873921"/>
              <a:gd name="connsiteY5" fmla="*/ 53973 h 6858558"/>
              <a:gd name="connsiteX6" fmla="*/ 10813262 w 10873921"/>
              <a:gd name="connsiteY6" fmla="*/ 157844 h 6858558"/>
              <a:gd name="connsiteX7" fmla="*/ 10788312 w 10873921"/>
              <a:gd name="connsiteY7" fmla="*/ 222070 h 6858558"/>
              <a:gd name="connsiteX8" fmla="*/ 10788250 w 10873921"/>
              <a:gd name="connsiteY8" fmla="*/ 249730 h 6858558"/>
              <a:gd name="connsiteX9" fmla="*/ 10781833 w 10873921"/>
              <a:gd name="connsiteY9" fmla="*/ 286161 h 6858558"/>
              <a:gd name="connsiteX10" fmla="*/ 10777796 w 10873921"/>
              <a:gd name="connsiteY10" fmla="*/ 352984 h 6858558"/>
              <a:gd name="connsiteX11" fmla="*/ 10759697 w 10873921"/>
              <a:gd name="connsiteY11" fmla="*/ 438373 h 6858558"/>
              <a:gd name="connsiteX12" fmla="*/ 10706313 w 10873921"/>
              <a:gd name="connsiteY12" fmla="*/ 486627 h 6858558"/>
              <a:gd name="connsiteX13" fmla="*/ 10711391 w 10873921"/>
              <a:gd name="connsiteY13" fmla="*/ 494282 h 6858558"/>
              <a:gd name="connsiteX14" fmla="*/ 10694154 w 10873921"/>
              <a:gd name="connsiteY14" fmla="*/ 534382 h 6858558"/>
              <a:gd name="connsiteX15" fmla="*/ 10585389 w 10873921"/>
              <a:gd name="connsiteY15" fmla="*/ 657817 h 6858558"/>
              <a:gd name="connsiteX16" fmla="*/ 10553040 w 10873921"/>
              <a:gd name="connsiteY16" fmla="*/ 736652 h 6858558"/>
              <a:gd name="connsiteX17" fmla="*/ 10549362 w 10873921"/>
              <a:gd name="connsiteY17" fmla="*/ 767381 h 6858558"/>
              <a:gd name="connsiteX18" fmla="*/ 10542712 w 10873921"/>
              <a:gd name="connsiteY18" fmla="*/ 818695 h 6858558"/>
              <a:gd name="connsiteX19" fmla="*/ 10556955 w 10873921"/>
              <a:gd name="connsiteY19" fmla="*/ 863814 h 6858558"/>
              <a:gd name="connsiteX20" fmla="*/ 10543783 w 10873921"/>
              <a:gd name="connsiteY20" fmla="*/ 904039 h 6858558"/>
              <a:gd name="connsiteX21" fmla="*/ 10515875 w 10873921"/>
              <a:gd name="connsiteY21" fmla="*/ 904631 h 6858558"/>
              <a:gd name="connsiteX22" fmla="*/ 10509848 w 10873921"/>
              <a:gd name="connsiteY22" fmla="*/ 950499 h 6858558"/>
              <a:gd name="connsiteX23" fmla="*/ 10503433 w 10873921"/>
              <a:gd name="connsiteY23" fmla="*/ 1021040 h 6858558"/>
              <a:gd name="connsiteX24" fmla="*/ 10493315 w 10873921"/>
              <a:gd name="connsiteY24" fmla="*/ 1059465 h 6858558"/>
              <a:gd name="connsiteX25" fmla="*/ 10472650 w 10873921"/>
              <a:gd name="connsiteY25" fmla="*/ 1166876 h 6858558"/>
              <a:gd name="connsiteX26" fmla="*/ 10457261 w 10873921"/>
              <a:gd name="connsiteY26" fmla="*/ 1276330 h 6858558"/>
              <a:gd name="connsiteX27" fmla="*/ 10479612 w 10873921"/>
              <a:gd name="connsiteY27" fmla="*/ 1340205 h 6858558"/>
              <a:gd name="connsiteX28" fmla="*/ 10478804 w 10873921"/>
              <a:gd name="connsiteY28" fmla="*/ 1346492 h 6858558"/>
              <a:gd name="connsiteX29" fmla="*/ 10469399 w 10873921"/>
              <a:gd name="connsiteY29" fmla="*/ 1360254 h 6858558"/>
              <a:gd name="connsiteX30" fmla="*/ 10464675 w 10873921"/>
              <a:gd name="connsiteY30" fmla="*/ 1364867 h 6858558"/>
              <a:gd name="connsiteX31" fmla="*/ 10460288 w 10873921"/>
              <a:gd name="connsiteY31" fmla="*/ 1372815 h 6858558"/>
              <a:gd name="connsiteX32" fmla="*/ 10460557 w 10873921"/>
              <a:gd name="connsiteY32" fmla="*/ 1373191 h 6858558"/>
              <a:gd name="connsiteX33" fmla="*/ 10455711 w 10873921"/>
              <a:gd name="connsiteY33" fmla="*/ 1380284 h 6858558"/>
              <a:gd name="connsiteX34" fmla="*/ 10427214 w 10873921"/>
              <a:gd name="connsiteY34" fmla="*/ 1412731 h 6858558"/>
              <a:gd name="connsiteX35" fmla="*/ 10436481 w 10873921"/>
              <a:gd name="connsiteY35" fmla="*/ 1477797 h 6858558"/>
              <a:gd name="connsiteX36" fmla="*/ 10431659 w 10873921"/>
              <a:gd name="connsiteY36" fmla="*/ 1500615 h 6858558"/>
              <a:gd name="connsiteX37" fmla="*/ 10431103 w 10873921"/>
              <a:gd name="connsiteY37" fmla="*/ 1513756 h 6858558"/>
              <a:gd name="connsiteX38" fmla="*/ 10432371 w 10873921"/>
              <a:gd name="connsiteY38" fmla="*/ 1515188 h 6858558"/>
              <a:gd name="connsiteX39" fmla="*/ 10404863 w 10873921"/>
              <a:gd name="connsiteY39" fmla="*/ 1546203 h 6858558"/>
              <a:gd name="connsiteX40" fmla="*/ 10404251 w 10873921"/>
              <a:gd name="connsiteY40" fmla="*/ 1551761 h 6858558"/>
              <a:gd name="connsiteX41" fmla="*/ 10382431 w 10873921"/>
              <a:gd name="connsiteY41" fmla="*/ 1570136 h 6858558"/>
              <a:gd name="connsiteX42" fmla="*/ 10373233 w 10873921"/>
              <a:gd name="connsiteY42" fmla="*/ 1580611 h 6858558"/>
              <a:gd name="connsiteX43" fmla="*/ 10366354 w 10873921"/>
              <a:gd name="connsiteY43" fmla="*/ 1581543 h 6858558"/>
              <a:gd name="connsiteX44" fmla="*/ 10354948 w 10873921"/>
              <a:gd name="connsiteY44" fmla="*/ 1598036 h 6858558"/>
              <a:gd name="connsiteX45" fmla="*/ 10355254 w 10873921"/>
              <a:gd name="connsiteY45" fmla="*/ 1600693 h 6858558"/>
              <a:gd name="connsiteX46" fmla="*/ 10339843 w 10873921"/>
              <a:gd name="connsiteY46" fmla="*/ 1611451 h 6858558"/>
              <a:gd name="connsiteX47" fmla="*/ 10319668 w 10873921"/>
              <a:gd name="connsiteY47" fmla="*/ 1617032 h 6858558"/>
              <a:gd name="connsiteX48" fmla="*/ 10245417 w 10873921"/>
              <a:gd name="connsiteY48" fmla="*/ 1768029 h 6858558"/>
              <a:gd name="connsiteX49" fmla="*/ 10118194 w 10873921"/>
              <a:gd name="connsiteY49" fmla="*/ 1868486 h 6858558"/>
              <a:gd name="connsiteX50" fmla="*/ 10079517 w 10873921"/>
              <a:gd name="connsiteY50" fmla="*/ 1951206 h 6858558"/>
              <a:gd name="connsiteX51" fmla="*/ 10097840 w 10873921"/>
              <a:gd name="connsiteY51" fmla="*/ 1993529 h 6858558"/>
              <a:gd name="connsiteX52" fmla="*/ 10028187 w 10873921"/>
              <a:gd name="connsiteY52" fmla="*/ 2082663 h 6858558"/>
              <a:gd name="connsiteX53" fmla="*/ 10011649 w 10873921"/>
              <a:gd name="connsiteY53" fmla="*/ 2117525 h 6858558"/>
              <a:gd name="connsiteX54" fmla="*/ 10011966 w 10873921"/>
              <a:gd name="connsiteY54" fmla="*/ 2123556 h 6858558"/>
              <a:gd name="connsiteX55" fmla="*/ 10169718 w 10873921"/>
              <a:gd name="connsiteY55" fmla="*/ 2123556 h 6858558"/>
              <a:gd name="connsiteX56" fmla="*/ 10169718 w 10873921"/>
              <a:gd name="connsiteY56" fmla="*/ 5871230 h 6858558"/>
              <a:gd name="connsiteX57" fmla="*/ 9476803 w 10873921"/>
              <a:gd name="connsiteY57" fmla="*/ 5871230 h 6858558"/>
              <a:gd name="connsiteX58" fmla="*/ 9482048 w 10873921"/>
              <a:gd name="connsiteY58" fmla="*/ 5875581 h 6858558"/>
              <a:gd name="connsiteX59" fmla="*/ 9482918 w 10873921"/>
              <a:gd name="connsiteY59" fmla="*/ 5942515 h 6858558"/>
              <a:gd name="connsiteX60" fmla="*/ 9471123 w 10873921"/>
              <a:gd name="connsiteY60" fmla="*/ 6028951 h 6858558"/>
              <a:gd name="connsiteX61" fmla="*/ 9421412 w 10873921"/>
              <a:gd name="connsiteY61" fmla="*/ 6080818 h 6858558"/>
              <a:gd name="connsiteX62" fmla="*/ 9427038 w 10873921"/>
              <a:gd name="connsiteY62" fmla="*/ 6088099 h 6858558"/>
              <a:gd name="connsiteX63" fmla="*/ 9412784 w 10873921"/>
              <a:gd name="connsiteY63" fmla="*/ 6129303 h 6858558"/>
              <a:gd name="connsiteX64" fmla="*/ 9313343 w 10873921"/>
              <a:gd name="connsiteY64" fmla="*/ 6260036 h 6858558"/>
              <a:gd name="connsiteX65" fmla="*/ 9286856 w 10873921"/>
              <a:gd name="connsiteY65" fmla="*/ 6340934 h 6858558"/>
              <a:gd name="connsiteX66" fmla="*/ 9285436 w 10873921"/>
              <a:gd name="connsiteY66" fmla="*/ 6371842 h 6858558"/>
              <a:gd name="connsiteX67" fmla="*/ 9282564 w 10873921"/>
              <a:gd name="connsiteY67" fmla="*/ 6423490 h 6858558"/>
              <a:gd name="connsiteX68" fmla="*/ 9300077 w 10873921"/>
              <a:gd name="connsiteY68" fmla="*/ 6467496 h 6858558"/>
              <a:gd name="connsiteX69" fmla="*/ 9289886 w 10873921"/>
              <a:gd name="connsiteY69" fmla="*/ 6508540 h 6858558"/>
              <a:gd name="connsiteX70" fmla="*/ 9262092 w 10873921"/>
              <a:gd name="connsiteY70" fmla="*/ 6511084 h 6858558"/>
              <a:gd name="connsiteX71" fmla="*/ 9259443 w 10873921"/>
              <a:gd name="connsiteY71" fmla="*/ 6557257 h 6858558"/>
              <a:gd name="connsiteX72" fmla="*/ 9258214 w 10873921"/>
              <a:gd name="connsiteY72" fmla="*/ 6628065 h 6858558"/>
              <a:gd name="connsiteX73" fmla="*/ 9250938 w 10873921"/>
              <a:gd name="connsiteY73" fmla="*/ 6667101 h 6858558"/>
              <a:gd name="connsiteX74" fmla="*/ 9238195 w 10873921"/>
              <a:gd name="connsiteY74" fmla="*/ 6775682 h 6858558"/>
              <a:gd name="connsiteX75" fmla="*/ 9230652 w 10873921"/>
              <a:gd name="connsiteY75" fmla="*/ 6855909 h 6858558"/>
              <a:gd name="connsiteX76" fmla="*/ 2854518 w 10873921"/>
              <a:gd name="connsiteY76" fmla="*/ 6857581 h 6858558"/>
              <a:gd name="connsiteX77" fmla="*/ 2854518 w 10873921"/>
              <a:gd name="connsiteY77" fmla="*/ 6858558 h 6858558"/>
              <a:gd name="connsiteX78" fmla="*/ 0 w 10873921"/>
              <a:gd name="connsiteY78" fmla="*/ 6858558 h 6858558"/>
              <a:gd name="connsiteX0" fmla="*/ 0 w 10873921"/>
              <a:gd name="connsiteY0" fmla="*/ 0 h 6858558"/>
              <a:gd name="connsiteX1" fmla="*/ 2854518 w 10873921"/>
              <a:gd name="connsiteY1" fmla="*/ 0 h 6858558"/>
              <a:gd name="connsiteX2" fmla="*/ 10869426 w 10873921"/>
              <a:gd name="connsiteY2" fmla="*/ 559 h 6858558"/>
              <a:gd name="connsiteX3" fmla="*/ 10871723 w 10873921"/>
              <a:gd name="connsiteY3" fmla="*/ 8753 h 6858558"/>
              <a:gd name="connsiteX4" fmla="*/ 10864985 w 10873921"/>
              <a:gd name="connsiteY4" fmla="*/ 53973 h 6858558"/>
              <a:gd name="connsiteX5" fmla="*/ 10813262 w 10873921"/>
              <a:gd name="connsiteY5" fmla="*/ 157844 h 6858558"/>
              <a:gd name="connsiteX6" fmla="*/ 10788312 w 10873921"/>
              <a:gd name="connsiteY6" fmla="*/ 222070 h 6858558"/>
              <a:gd name="connsiteX7" fmla="*/ 10788250 w 10873921"/>
              <a:gd name="connsiteY7" fmla="*/ 249730 h 6858558"/>
              <a:gd name="connsiteX8" fmla="*/ 10781833 w 10873921"/>
              <a:gd name="connsiteY8" fmla="*/ 286161 h 6858558"/>
              <a:gd name="connsiteX9" fmla="*/ 10777796 w 10873921"/>
              <a:gd name="connsiteY9" fmla="*/ 352984 h 6858558"/>
              <a:gd name="connsiteX10" fmla="*/ 10759697 w 10873921"/>
              <a:gd name="connsiteY10" fmla="*/ 438373 h 6858558"/>
              <a:gd name="connsiteX11" fmla="*/ 10706313 w 10873921"/>
              <a:gd name="connsiteY11" fmla="*/ 486627 h 6858558"/>
              <a:gd name="connsiteX12" fmla="*/ 10711391 w 10873921"/>
              <a:gd name="connsiteY12" fmla="*/ 494282 h 6858558"/>
              <a:gd name="connsiteX13" fmla="*/ 10694154 w 10873921"/>
              <a:gd name="connsiteY13" fmla="*/ 534382 h 6858558"/>
              <a:gd name="connsiteX14" fmla="*/ 10585389 w 10873921"/>
              <a:gd name="connsiteY14" fmla="*/ 657817 h 6858558"/>
              <a:gd name="connsiteX15" fmla="*/ 10553040 w 10873921"/>
              <a:gd name="connsiteY15" fmla="*/ 736652 h 6858558"/>
              <a:gd name="connsiteX16" fmla="*/ 10549362 w 10873921"/>
              <a:gd name="connsiteY16" fmla="*/ 767381 h 6858558"/>
              <a:gd name="connsiteX17" fmla="*/ 10542712 w 10873921"/>
              <a:gd name="connsiteY17" fmla="*/ 818695 h 6858558"/>
              <a:gd name="connsiteX18" fmla="*/ 10556955 w 10873921"/>
              <a:gd name="connsiteY18" fmla="*/ 863814 h 6858558"/>
              <a:gd name="connsiteX19" fmla="*/ 10543783 w 10873921"/>
              <a:gd name="connsiteY19" fmla="*/ 904039 h 6858558"/>
              <a:gd name="connsiteX20" fmla="*/ 10515875 w 10873921"/>
              <a:gd name="connsiteY20" fmla="*/ 904631 h 6858558"/>
              <a:gd name="connsiteX21" fmla="*/ 10509848 w 10873921"/>
              <a:gd name="connsiteY21" fmla="*/ 950499 h 6858558"/>
              <a:gd name="connsiteX22" fmla="*/ 10503433 w 10873921"/>
              <a:gd name="connsiteY22" fmla="*/ 1021040 h 6858558"/>
              <a:gd name="connsiteX23" fmla="*/ 10493315 w 10873921"/>
              <a:gd name="connsiteY23" fmla="*/ 1059465 h 6858558"/>
              <a:gd name="connsiteX24" fmla="*/ 10472650 w 10873921"/>
              <a:gd name="connsiteY24" fmla="*/ 1166876 h 6858558"/>
              <a:gd name="connsiteX25" fmla="*/ 10457261 w 10873921"/>
              <a:gd name="connsiteY25" fmla="*/ 1276330 h 6858558"/>
              <a:gd name="connsiteX26" fmla="*/ 10479612 w 10873921"/>
              <a:gd name="connsiteY26" fmla="*/ 1340205 h 6858558"/>
              <a:gd name="connsiteX27" fmla="*/ 10478804 w 10873921"/>
              <a:gd name="connsiteY27" fmla="*/ 1346492 h 6858558"/>
              <a:gd name="connsiteX28" fmla="*/ 10469399 w 10873921"/>
              <a:gd name="connsiteY28" fmla="*/ 1360254 h 6858558"/>
              <a:gd name="connsiteX29" fmla="*/ 10464675 w 10873921"/>
              <a:gd name="connsiteY29" fmla="*/ 1364867 h 6858558"/>
              <a:gd name="connsiteX30" fmla="*/ 10460288 w 10873921"/>
              <a:gd name="connsiteY30" fmla="*/ 1372815 h 6858558"/>
              <a:gd name="connsiteX31" fmla="*/ 10460557 w 10873921"/>
              <a:gd name="connsiteY31" fmla="*/ 1373191 h 6858558"/>
              <a:gd name="connsiteX32" fmla="*/ 10455711 w 10873921"/>
              <a:gd name="connsiteY32" fmla="*/ 1380284 h 6858558"/>
              <a:gd name="connsiteX33" fmla="*/ 10427214 w 10873921"/>
              <a:gd name="connsiteY33" fmla="*/ 1412731 h 6858558"/>
              <a:gd name="connsiteX34" fmla="*/ 10436481 w 10873921"/>
              <a:gd name="connsiteY34" fmla="*/ 1477797 h 6858558"/>
              <a:gd name="connsiteX35" fmla="*/ 10431659 w 10873921"/>
              <a:gd name="connsiteY35" fmla="*/ 1500615 h 6858558"/>
              <a:gd name="connsiteX36" fmla="*/ 10431103 w 10873921"/>
              <a:gd name="connsiteY36" fmla="*/ 1513756 h 6858558"/>
              <a:gd name="connsiteX37" fmla="*/ 10432371 w 10873921"/>
              <a:gd name="connsiteY37" fmla="*/ 1515188 h 6858558"/>
              <a:gd name="connsiteX38" fmla="*/ 10404863 w 10873921"/>
              <a:gd name="connsiteY38" fmla="*/ 1546203 h 6858558"/>
              <a:gd name="connsiteX39" fmla="*/ 10404251 w 10873921"/>
              <a:gd name="connsiteY39" fmla="*/ 1551761 h 6858558"/>
              <a:gd name="connsiteX40" fmla="*/ 10382431 w 10873921"/>
              <a:gd name="connsiteY40" fmla="*/ 1570136 h 6858558"/>
              <a:gd name="connsiteX41" fmla="*/ 10373233 w 10873921"/>
              <a:gd name="connsiteY41" fmla="*/ 1580611 h 6858558"/>
              <a:gd name="connsiteX42" fmla="*/ 10366354 w 10873921"/>
              <a:gd name="connsiteY42" fmla="*/ 1581543 h 6858558"/>
              <a:gd name="connsiteX43" fmla="*/ 10354948 w 10873921"/>
              <a:gd name="connsiteY43" fmla="*/ 1598036 h 6858558"/>
              <a:gd name="connsiteX44" fmla="*/ 10355254 w 10873921"/>
              <a:gd name="connsiteY44" fmla="*/ 1600693 h 6858558"/>
              <a:gd name="connsiteX45" fmla="*/ 10339843 w 10873921"/>
              <a:gd name="connsiteY45" fmla="*/ 1611451 h 6858558"/>
              <a:gd name="connsiteX46" fmla="*/ 10319668 w 10873921"/>
              <a:gd name="connsiteY46" fmla="*/ 1617032 h 6858558"/>
              <a:gd name="connsiteX47" fmla="*/ 10245417 w 10873921"/>
              <a:gd name="connsiteY47" fmla="*/ 1768029 h 6858558"/>
              <a:gd name="connsiteX48" fmla="*/ 10118194 w 10873921"/>
              <a:gd name="connsiteY48" fmla="*/ 1868486 h 6858558"/>
              <a:gd name="connsiteX49" fmla="*/ 10079517 w 10873921"/>
              <a:gd name="connsiteY49" fmla="*/ 1951206 h 6858558"/>
              <a:gd name="connsiteX50" fmla="*/ 10097840 w 10873921"/>
              <a:gd name="connsiteY50" fmla="*/ 1993529 h 6858558"/>
              <a:gd name="connsiteX51" fmla="*/ 10028187 w 10873921"/>
              <a:gd name="connsiteY51" fmla="*/ 2082663 h 6858558"/>
              <a:gd name="connsiteX52" fmla="*/ 10011649 w 10873921"/>
              <a:gd name="connsiteY52" fmla="*/ 2117525 h 6858558"/>
              <a:gd name="connsiteX53" fmla="*/ 10011966 w 10873921"/>
              <a:gd name="connsiteY53" fmla="*/ 2123556 h 6858558"/>
              <a:gd name="connsiteX54" fmla="*/ 10169718 w 10873921"/>
              <a:gd name="connsiteY54" fmla="*/ 2123556 h 6858558"/>
              <a:gd name="connsiteX55" fmla="*/ 10169718 w 10873921"/>
              <a:gd name="connsiteY55" fmla="*/ 5871230 h 6858558"/>
              <a:gd name="connsiteX56" fmla="*/ 9476803 w 10873921"/>
              <a:gd name="connsiteY56" fmla="*/ 5871230 h 6858558"/>
              <a:gd name="connsiteX57" fmla="*/ 9482048 w 10873921"/>
              <a:gd name="connsiteY57" fmla="*/ 5875581 h 6858558"/>
              <a:gd name="connsiteX58" fmla="*/ 9482918 w 10873921"/>
              <a:gd name="connsiteY58" fmla="*/ 5942515 h 6858558"/>
              <a:gd name="connsiteX59" fmla="*/ 9471123 w 10873921"/>
              <a:gd name="connsiteY59" fmla="*/ 6028951 h 6858558"/>
              <a:gd name="connsiteX60" fmla="*/ 9421412 w 10873921"/>
              <a:gd name="connsiteY60" fmla="*/ 6080818 h 6858558"/>
              <a:gd name="connsiteX61" fmla="*/ 9427038 w 10873921"/>
              <a:gd name="connsiteY61" fmla="*/ 6088099 h 6858558"/>
              <a:gd name="connsiteX62" fmla="*/ 9412784 w 10873921"/>
              <a:gd name="connsiteY62" fmla="*/ 6129303 h 6858558"/>
              <a:gd name="connsiteX63" fmla="*/ 9313343 w 10873921"/>
              <a:gd name="connsiteY63" fmla="*/ 6260036 h 6858558"/>
              <a:gd name="connsiteX64" fmla="*/ 9286856 w 10873921"/>
              <a:gd name="connsiteY64" fmla="*/ 6340934 h 6858558"/>
              <a:gd name="connsiteX65" fmla="*/ 9285436 w 10873921"/>
              <a:gd name="connsiteY65" fmla="*/ 6371842 h 6858558"/>
              <a:gd name="connsiteX66" fmla="*/ 9282564 w 10873921"/>
              <a:gd name="connsiteY66" fmla="*/ 6423490 h 6858558"/>
              <a:gd name="connsiteX67" fmla="*/ 9300077 w 10873921"/>
              <a:gd name="connsiteY67" fmla="*/ 6467496 h 6858558"/>
              <a:gd name="connsiteX68" fmla="*/ 9289886 w 10873921"/>
              <a:gd name="connsiteY68" fmla="*/ 6508540 h 6858558"/>
              <a:gd name="connsiteX69" fmla="*/ 9262092 w 10873921"/>
              <a:gd name="connsiteY69" fmla="*/ 6511084 h 6858558"/>
              <a:gd name="connsiteX70" fmla="*/ 9259443 w 10873921"/>
              <a:gd name="connsiteY70" fmla="*/ 6557257 h 6858558"/>
              <a:gd name="connsiteX71" fmla="*/ 9258214 w 10873921"/>
              <a:gd name="connsiteY71" fmla="*/ 6628065 h 6858558"/>
              <a:gd name="connsiteX72" fmla="*/ 9250938 w 10873921"/>
              <a:gd name="connsiteY72" fmla="*/ 6667101 h 6858558"/>
              <a:gd name="connsiteX73" fmla="*/ 9238195 w 10873921"/>
              <a:gd name="connsiteY73" fmla="*/ 6775682 h 6858558"/>
              <a:gd name="connsiteX74" fmla="*/ 9230652 w 10873921"/>
              <a:gd name="connsiteY74" fmla="*/ 6855909 h 6858558"/>
              <a:gd name="connsiteX75" fmla="*/ 2854518 w 10873921"/>
              <a:gd name="connsiteY75" fmla="*/ 6857581 h 6858558"/>
              <a:gd name="connsiteX76" fmla="*/ 2854518 w 10873921"/>
              <a:gd name="connsiteY76" fmla="*/ 6858558 h 6858558"/>
              <a:gd name="connsiteX77" fmla="*/ 0 w 10873921"/>
              <a:gd name="connsiteY77" fmla="*/ 6858558 h 6858558"/>
              <a:gd name="connsiteX78" fmla="*/ 0 w 10873921"/>
              <a:gd name="connsiteY78"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55254 w 10873921"/>
              <a:gd name="connsiteY43" fmla="*/ 1600693 h 6858558"/>
              <a:gd name="connsiteX44" fmla="*/ 10339843 w 10873921"/>
              <a:gd name="connsiteY44" fmla="*/ 1611451 h 6858558"/>
              <a:gd name="connsiteX45" fmla="*/ 10319668 w 10873921"/>
              <a:gd name="connsiteY45" fmla="*/ 1617032 h 6858558"/>
              <a:gd name="connsiteX46" fmla="*/ 10245417 w 10873921"/>
              <a:gd name="connsiteY46" fmla="*/ 1768029 h 6858558"/>
              <a:gd name="connsiteX47" fmla="*/ 10118194 w 10873921"/>
              <a:gd name="connsiteY47" fmla="*/ 1868486 h 6858558"/>
              <a:gd name="connsiteX48" fmla="*/ 10079517 w 10873921"/>
              <a:gd name="connsiteY48" fmla="*/ 1951206 h 6858558"/>
              <a:gd name="connsiteX49" fmla="*/ 10097840 w 10873921"/>
              <a:gd name="connsiteY49" fmla="*/ 1993529 h 6858558"/>
              <a:gd name="connsiteX50" fmla="*/ 10028187 w 10873921"/>
              <a:gd name="connsiteY50" fmla="*/ 2082663 h 6858558"/>
              <a:gd name="connsiteX51" fmla="*/ 10011649 w 10873921"/>
              <a:gd name="connsiteY51" fmla="*/ 2117525 h 6858558"/>
              <a:gd name="connsiteX52" fmla="*/ 10011966 w 10873921"/>
              <a:gd name="connsiteY52" fmla="*/ 2123556 h 6858558"/>
              <a:gd name="connsiteX53" fmla="*/ 10169718 w 10873921"/>
              <a:gd name="connsiteY53" fmla="*/ 2123556 h 6858558"/>
              <a:gd name="connsiteX54" fmla="*/ 10169718 w 10873921"/>
              <a:gd name="connsiteY54" fmla="*/ 5871230 h 6858558"/>
              <a:gd name="connsiteX55" fmla="*/ 9476803 w 10873921"/>
              <a:gd name="connsiteY55" fmla="*/ 5871230 h 6858558"/>
              <a:gd name="connsiteX56" fmla="*/ 9482048 w 10873921"/>
              <a:gd name="connsiteY56" fmla="*/ 5875581 h 6858558"/>
              <a:gd name="connsiteX57" fmla="*/ 9482918 w 10873921"/>
              <a:gd name="connsiteY57" fmla="*/ 5942515 h 6858558"/>
              <a:gd name="connsiteX58" fmla="*/ 9471123 w 10873921"/>
              <a:gd name="connsiteY58" fmla="*/ 6028951 h 6858558"/>
              <a:gd name="connsiteX59" fmla="*/ 9421412 w 10873921"/>
              <a:gd name="connsiteY59" fmla="*/ 6080818 h 6858558"/>
              <a:gd name="connsiteX60" fmla="*/ 9427038 w 10873921"/>
              <a:gd name="connsiteY60" fmla="*/ 6088099 h 6858558"/>
              <a:gd name="connsiteX61" fmla="*/ 9412784 w 10873921"/>
              <a:gd name="connsiteY61" fmla="*/ 6129303 h 6858558"/>
              <a:gd name="connsiteX62" fmla="*/ 9313343 w 10873921"/>
              <a:gd name="connsiteY62" fmla="*/ 6260036 h 6858558"/>
              <a:gd name="connsiteX63" fmla="*/ 9286856 w 10873921"/>
              <a:gd name="connsiteY63" fmla="*/ 6340934 h 6858558"/>
              <a:gd name="connsiteX64" fmla="*/ 9285436 w 10873921"/>
              <a:gd name="connsiteY64" fmla="*/ 6371842 h 6858558"/>
              <a:gd name="connsiteX65" fmla="*/ 9282564 w 10873921"/>
              <a:gd name="connsiteY65" fmla="*/ 6423490 h 6858558"/>
              <a:gd name="connsiteX66" fmla="*/ 9300077 w 10873921"/>
              <a:gd name="connsiteY66" fmla="*/ 6467496 h 6858558"/>
              <a:gd name="connsiteX67" fmla="*/ 9289886 w 10873921"/>
              <a:gd name="connsiteY67" fmla="*/ 6508540 h 6858558"/>
              <a:gd name="connsiteX68" fmla="*/ 9262092 w 10873921"/>
              <a:gd name="connsiteY68" fmla="*/ 6511084 h 6858558"/>
              <a:gd name="connsiteX69" fmla="*/ 9259443 w 10873921"/>
              <a:gd name="connsiteY69" fmla="*/ 6557257 h 6858558"/>
              <a:gd name="connsiteX70" fmla="*/ 9258214 w 10873921"/>
              <a:gd name="connsiteY70" fmla="*/ 6628065 h 6858558"/>
              <a:gd name="connsiteX71" fmla="*/ 9250938 w 10873921"/>
              <a:gd name="connsiteY71" fmla="*/ 6667101 h 6858558"/>
              <a:gd name="connsiteX72" fmla="*/ 9238195 w 10873921"/>
              <a:gd name="connsiteY72" fmla="*/ 6775682 h 6858558"/>
              <a:gd name="connsiteX73" fmla="*/ 9230652 w 10873921"/>
              <a:gd name="connsiteY73" fmla="*/ 6855909 h 6858558"/>
              <a:gd name="connsiteX74" fmla="*/ 2854518 w 10873921"/>
              <a:gd name="connsiteY74" fmla="*/ 6857581 h 6858558"/>
              <a:gd name="connsiteX75" fmla="*/ 2854518 w 10873921"/>
              <a:gd name="connsiteY75" fmla="*/ 6858558 h 6858558"/>
              <a:gd name="connsiteX76" fmla="*/ 0 w 10873921"/>
              <a:gd name="connsiteY76" fmla="*/ 6858558 h 6858558"/>
              <a:gd name="connsiteX77" fmla="*/ 0 w 10873921"/>
              <a:gd name="connsiteY77"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55254 w 10873921"/>
              <a:gd name="connsiteY43" fmla="*/ 1600693 h 6858558"/>
              <a:gd name="connsiteX44" fmla="*/ 10339843 w 10873921"/>
              <a:gd name="connsiteY44" fmla="*/ 1611451 h 6858558"/>
              <a:gd name="connsiteX45" fmla="*/ 10319668 w 10873921"/>
              <a:gd name="connsiteY45" fmla="*/ 1617032 h 6858558"/>
              <a:gd name="connsiteX46" fmla="*/ 10245417 w 10873921"/>
              <a:gd name="connsiteY46" fmla="*/ 1768029 h 6858558"/>
              <a:gd name="connsiteX47" fmla="*/ 10118194 w 10873921"/>
              <a:gd name="connsiteY47" fmla="*/ 1868486 h 6858558"/>
              <a:gd name="connsiteX48" fmla="*/ 10079517 w 10873921"/>
              <a:gd name="connsiteY48" fmla="*/ 1951206 h 6858558"/>
              <a:gd name="connsiteX49" fmla="*/ 10097840 w 10873921"/>
              <a:gd name="connsiteY49" fmla="*/ 1993529 h 6858558"/>
              <a:gd name="connsiteX50" fmla="*/ 10028187 w 10873921"/>
              <a:gd name="connsiteY50" fmla="*/ 2082663 h 6858558"/>
              <a:gd name="connsiteX51" fmla="*/ 10011649 w 10873921"/>
              <a:gd name="connsiteY51" fmla="*/ 2117525 h 6858558"/>
              <a:gd name="connsiteX52" fmla="*/ 10011966 w 10873921"/>
              <a:gd name="connsiteY52" fmla="*/ 2123556 h 6858558"/>
              <a:gd name="connsiteX53" fmla="*/ 10169718 w 10873921"/>
              <a:gd name="connsiteY53" fmla="*/ 2123556 h 6858558"/>
              <a:gd name="connsiteX54" fmla="*/ 10169718 w 10873921"/>
              <a:gd name="connsiteY54" fmla="*/ 5871230 h 6858558"/>
              <a:gd name="connsiteX55" fmla="*/ 9476803 w 10873921"/>
              <a:gd name="connsiteY55" fmla="*/ 5871230 h 6858558"/>
              <a:gd name="connsiteX56" fmla="*/ 9482048 w 10873921"/>
              <a:gd name="connsiteY56" fmla="*/ 5875581 h 6858558"/>
              <a:gd name="connsiteX57" fmla="*/ 9482918 w 10873921"/>
              <a:gd name="connsiteY57" fmla="*/ 5942515 h 6858558"/>
              <a:gd name="connsiteX58" fmla="*/ 9471123 w 10873921"/>
              <a:gd name="connsiteY58" fmla="*/ 6028951 h 6858558"/>
              <a:gd name="connsiteX59" fmla="*/ 9421412 w 10873921"/>
              <a:gd name="connsiteY59" fmla="*/ 6080818 h 6858558"/>
              <a:gd name="connsiteX60" fmla="*/ 9427038 w 10873921"/>
              <a:gd name="connsiteY60" fmla="*/ 6088099 h 6858558"/>
              <a:gd name="connsiteX61" fmla="*/ 9412784 w 10873921"/>
              <a:gd name="connsiteY61" fmla="*/ 6129303 h 6858558"/>
              <a:gd name="connsiteX62" fmla="*/ 9313343 w 10873921"/>
              <a:gd name="connsiteY62" fmla="*/ 6260036 h 6858558"/>
              <a:gd name="connsiteX63" fmla="*/ 9286856 w 10873921"/>
              <a:gd name="connsiteY63" fmla="*/ 6340934 h 6858558"/>
              <a:gd name="connsiteX64" fmla="*/ 9285436 w 10873921"/>
              <a:gd name="connsiteY64" fmla="*/ 6371842 h 6858558"/>
              <a:gd name="connsiteX65" fmla="*/ 9282564 w 10873921"/>
              <a:gd name="connsiteY65" fmla="*/ 6423490 h 6858558"/>
              <a:gd name="connsiteX66" fmla="*/ 9300077 w 10873921"/>
              <a:gd name="connsiteY66" fmla="*/ 6467496 h 6858558"/>
              <a:gd name="connsiteX67" fmla="*/ 9289886 w 10873921"/>
              <a:gd name="connsiteY67" fmla="*/ 6508540 h 6858558"/>
              <a:gd name="connsiteX68" fmla="*/ 9262092 w 10873921"/>
              <a:gd name="connsiteY68" fmla="*/ 6511084 h 6858558"/>
              <a:gd name="connsiteX69" fmla="*/ 9259443 w 10873921"/>
              <a:gd name="connsiteY69" fmla="*/ 6557257 h 6858558"/>
              <a:gd name="connsiteX70" fmla="*/ 9258214 w 10873921"/>
              <a:gd name="connsiteY70" fmla="*/ 6628065 h 6858558"/>
              <a:gd name="connsiteX71" fmla="*/ 9250938 w 10873921"/>
              <a:gd name="connsiteY71" fmla="*/ 6667101 h 6858558"/>
              <a:gd name="connsiteX72" fmla="*/ 9238195 w 10873921"/>
              <a:gd name="connsiteY72" fmla="*/ 6775682 h 6858558"/>
              <a:gd name="connsiteX73" fmla="*/ 9230652 w 10873921"/>
              <a:gd name="connsiteY73" fmla="*/ 6855909 h 6858558"/>
              <a:gd name="connsiteX74" fmla="*/ 2854518 w 10873921"/>
              <a:gd name="connsiteY74" fmla="*/ 6857581 h 6858558"/>
              <a:gd name="connsiteX75" fmla="*/ 0 w 10873921"/>
              <a:gd name="connsiteY75" fmla="*/ 6858558 h 6858558"/>
              <a:gd name="connsiteX76" fmla="*/ 0 w 10873921"/>
              <a:gd name="connsiteY76"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55254 w 10873921"/>
              <a:gd name="connsiteY43" fmla="*/ 1600693 h 6858558"/>
              <a:gd name="connsiteX44" fmla="*/ 10339843 w 10873921"/>
              <a:gd name="connsiteY44" fmla="*/ 1611451 h 6858558"/>
              <a:gd name="connsiteX45" fmla="*/ 10319668 w 10873921"/>
              <a:gd name="connsiteY45" fmla="*/ 1617032 h 6858558"/>
              <a:gd name="connsiteX46" fmla="*/ 10245417 w 10873921"/>
              <a:gd name="connsiteY46" fmla="*/ 1768029 h 6858558"/>
              <a:gd name="connsiteX47" fmla="*/ 10118194 w 10873921"/>
              <a:gd name="connsiteY47" fmla="*/ 1868486 h 6858558"/>
              <a:gd name="connsiteX48" fmla="*/ 10079517 w 10873921"/>
              <a:gd name="connsiteY48" fmla="*/ 1951206 h 6858558"/>
              <a:gd name="connsiteX49" fmla="*/ 10097840 w 10873921"/>
              <a:gd name="connsiteY49" fmla="*/ 1993529 h 6858558"/>
              <a:gd name="connsiteX50" fmla="*/ 10028187 w 10873921"/>
              <a:gd name="connsiteY50" fmla="*/ 2082663 h 6858558"/>
              <a:gd name="connsiteX51" fmla="*/ 10011649 w 10873921"/>
              <a:gd name="connsiteY51" fmla="*/ 2117525 h 6858558"/>
              <a:gd name="connsiteX52" fmla="*/ 10011966 w 10873921"/>
              <a:gd name="connsiteY52" fmla="*/ 2123556 h 6858558"/>
              <a:gd name="connsiteX53" fmla="*/ 10169718 w 10873921"/>
              <a:gd name="connsiteY53" fmla="*/ 2123556 h 6858558"/>
              <a:gd name="connsiteX54" fmla="*/ 10169718 w 10873921"/>
              <a:gd name="connsiteY54" fmla="*/ 5871230 h 6858558"/>
              <a:gd name="connsiteX55" fmla="*/ 9476803 w 10873921"/>
              <a:gd name="connsiteY55" fmla="*/ 5871230 h 6858558"/>
              <a:gd name="connsiteX56" fmla="*/ 9482048 w 10873921"/>
              <a:gd name="connsiteY56" fmla="*/ 5875581 h 6858558"/>
              <a:gd name="connsiteX57" fmla="*/ 9482918 w 10873921"/>
              <a:gd name="connsiteY57" fmla="*/ 5942515 h 6858558"/>
              <a:gd name="connsiteX58" fmla="*/ 9471123 w 10873921"/>
              <a:gd name="connsiteY58" fmla="*/ 6028951 h 6858558"/>
              <a:gd name="connsiteX59" fmla="*/ 9421412 w 10873921"/>
              <a:gd name="connsiteY59" fmla="*/ 6080818 h 6858558"/>
              <a:gd name="connsiteX60" fmla="*/ 9427038 w 10873921"/>
              <a:gd name="connsiteY60" fmla="*/ 6088099 h 6858558"/>
              <a:gd name="connsiteX61" fmla="*/ 9412784 w 10873921"/>
              <a:gd name="connsiteY61" fmla="*/ 6129303 h 6858558"/>
              <a:gd name="connsiteX62" fmla="*/ 9313343 w 10873921"/>
              <a:gd name="connsiteY62" fmla="*/ 6260036 h 6858558"/>
              <a:gd name="connsiteX63" fmla="*/ 9286856 w 10873921"/>
              <a:gd name="connsiteY63" fmla="*/ 6340934 h 6858558"/>
              <a:gd name="connsiteX64" fmla="*/ 9285436 w 10873921"/>
              <a:gd name="connsiteY64" fmla="*/ 6371842 h 6858558"/>
              <a:gd name="connsiteX65" fmla="*/ 9282564 w 10873921"/>
              <a:gd name="connsiteY65" fmla="*/ 6423490 h 6858558"/>
              <a:gd name="connsiteX66" fmla="*/ 9300077 w 10873921"/>
              <a:gd name="connsiteY66" fmla="*/ 6467496 h 6858558"/>
              <a:gd name="connsiteX67" fmla="*/ 9289886 w 10873921"/>
              <a:gd name="connsiteY67" fmla="*/ 6508540 h 6858558"/>
              <a:gd name="connsiteX68" fmla="*/ 9262092 w 10873921"/>
              <a:gd name="connsiteY68" fmla="*/ 6511084 h 6858558"/>
              <a:gd name="connsiteX69" fmla="*/ 9259443 w 10873921"/>
              <a:gd name="connsiteY69" fmla="*/ 6557257 h 6858558"/>
              <a:gd name="connsiteX70" fmla="*/ 9258214 w 10873921"/>
              <a:gd name="connsiteY70" fmla="*/ 6628065 h 6858558"/>
              <a:gd name="connsiteX71" fmla="*/ 9250938 w 10873921"/>
              <a:gd name="connsiteY71" fmla="*/ 6667101 h 6858558"/>
              <a:gd name="connsiteX72" fmla="*/ 9238195 w 10873921"/>
              <a:gd name="connsiteY72" fmla="*/ 6775682 h 6858558"/>
              <a:gd name="connsiteX73" fmla="*/ 9230652 w 10873921"/>
              <a:gd name="connsiteY73" fmla="*/ 6855909 h 6858558"/>
              <a:gd name="connsiteX74" fmla="*/ 0 w 10873921"/>
              <a:gd name="connsiteY74" fmla="*/ 6858558 h 6858558"/>
              <a:gd name="connsiteX75" fmla="*/ 0 w 10873921"/>
              <a:gd name="connsiteY75"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55254 w 10873921"/>
              <a:gd name="connsiteY43" fmla="*/ 1600693 h 6858558"/>
              <a:gd name="connsiteX44" fmla="*/ 10339843 w 10873921"/>
              <a:gd name="connsiteY44" fmla="*/ 1611451 h 6858558"/>
              <a:gd name="connsiteX45" fmla="*/ 10319668 w 10873921"/>
              <a:gd name="connsiteY45" fmla="*/ 1617032 h 6858558"/>
              <a:gd name="connsiteX46" fmla="*/ 10245417 w 10873921"/>
              <a:gd name="connsiteY46" fmla="*/ 1768029 h 6858558"/>
              <a:gd name="connsiteX47" fmla="*/ 10118194 w 10873921"/>
              <a:gd name="connsiteY47" fmla="*/ 1868486 h 6858558"/>
              <a:gd name="connsiteX48" fmla="*/ 10079517 w 10873921"/>
              <a:gd name="connsiteY48" fmla="*/ 1951206 h 6858558"/>
              <a:gd name="connsiteX49" fmla="*/ 10097840 w 10873921"/>
              <a:gd name="connsiteY49" fmla="*/ 1993529 h 6858558"/>
              <a:gd name="connsiteX50" fmla="*/ 10028187 w 10873921"/>
              <a:gd name="connsiteY50" fmla="*/ 2082663 h 6858558"/>
              <a:gd name="connsiteX51" fmla="*/ 10011649 w 10873921"/>
              <a:gd name="connsiteY51" fmla="*/ 2117525 h 6858558"/>
              <a:gd name="connsiteX52" fmla="*/ 10011966 w 10873921"/>
              <a:gd name="connsiteY52" fmla="*/ 2123556 h 6858558"/>
              <a:gd name="connsiteX53" fmla="*/ 10169718 w 10873921"/>
              <a:gd name="connsiteY53" fmla="*/ 2123556 h 6858558"/>
              <a:gd name="connsiteX54" fmla="*/ 9644932 w 10873921"/>
              <a:gd name="connsiteY54" fmla="*/ 4090138 h 6858558"/>
              <a:gd name="connsiteX55" fmla="*/ 9476803 w 10873921"/>
              <a:gd name="connsiteY55" fmla="*/ 5871230 h 6858558"/>
              <a:gd name="connsiteX56" fmla="*/ 9482048 w 10873921"/>
              <a:gd name="connsiteY56" fmla="*/ 5875581 h 6858558"/>
              <a:gd name="connsiteX57" fmla="*/ 9482918 w 10873921"/>
              <a:gd name="connsiteY57" fmla="*/ 5942515 h 6858558"/>
              <a:gd name="connsiteX58" fmla="*/ 9471123 w 10873921"/>
              <a:gd name="connsiteY58" fmla="*/ 6028951 h 6858558"/>
              <a:gd name="connsiteX59" fmla="*/ 9421412 w 10873921"/>
              <a:gd name="connsiteY59" fmla="*/ 6080818 h 6858558"/>
              <a:gd name="connsiteX60" fmla="*/ 9427038 w 10873921"/>
              <a:gd name="connsiteY60" fmla="*/ 6088099 h 6858558"/>
              <a:gd name="connsiteX61" fmla="*/ 9412784 w 10873921"/>
              <a:gd name="connsiteY61" fmla="*/ 6129303 h 6858558"/>
              <a:gd name="connsiteX62" fmla="*/ 9313343 w 10873921"/>
              <a:gd name="connsiteY62" fmla="*/ 6260036 h 6858558"/>
              <a:gd name="connsiteX63" fmla="*/ 9286856 w 10873921"/>
              <a:gd name="connsiteY63" fmla="*/ 6340934 h 6858558"/>
              <a:gd name="connsiteX64" fmla="*/ 9285436 w 10873921"/>
              <a:gd name="connsiteY64" fmla="*/ 6371842 h 6858558"/>
              <a:gd name="connsiteX65" fmla="*/ 9282564 w 10873921"/>
              <a:gd name="connsiteY65" fmla="*/ 6423490 h 6858558"/>
              <a:gd name="connsiteX66" fmla="*/ 9300077 w 10873921"/>
              <a:gd name="connsiteY66" fmla="*/ 6467496 h 6858558"/>
              <a:gd name="connsiteX67" fmla="*/ 9289886 w 10873921"/>
              <a:gd name="connsiteY67" fmla="*/ 6508540 h 6858558"/>
              <a:gd name="connsiteX68" fmla="*/ 9262092 w 10873921"/>
              <a:gd name="connsiteY68" fmla="*/ 6511084 h 6858558"/>
              <a:gd name="connsiteX69" fmla="*/ 9259443 w 10873921"/>
              <a:gd name="connsiteY69" fmla="*/ 6557257 h 6858558"/>
              <a:gd name="connsiteX70" fmla="*/ 9258214 w 10873921"/>
              <a:gd name="connsiteY70" fmla="*/ 6628065 h 6858558"/>
              <a:gd name="connsiteX71" fmla="*/ 9250938 w 10873921"/>
              <a:gd name="connsiteY71" fmla="*/ 6667101 h 6858558"/>
              <a:gd name="connsiteX72" fmla="*/ 9238195 w 10873921"/>
              <a:gd name="connsiteY72" fmla="*/ 6775682 h 6858558"/>
              <a:gd name="connsiteX73" fmla="*/ 9230652 w 10873921"/>
              <a:gd name="connsiteY73" fmla="*/ 6855909 h 6858558"/>
              <a:gd name="connsiteX74" fmla="*/ 0 w 10873921"/>
              <a:gd name="connsiteY74" fmla="*/ 6858558 h 6858558"/>
              <a:gd name="connsiteX75" fmla="*/ 0 w 10873921"/>
              <a:gd name="connsiteY75"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55254 w 10873921"/>
              <a:gd name="connsiteY43" fmla="*/ 1600693 h 6858558"/>
              <a:gd name="connsiteX44" fmla="*/ 10339843 w 10873921"/>
              <a:gd name="connsiteY44" fmla="*/ 1611451 h 6858558"/>
              <a:gd name="connsiteX45" fmla="*/ 10319668 w 10873921"/>
              <a:gd name="connsiteY45" fmla="*/ 1617032 h 6858558"/>
              <a:gd name="connsiteX46" fmla="*/ 10245417 w 10873921"/>
              <a:gd name="connsiteY46" fmla="*/ 1768029 h 6858558"/>
              <a:gd name="connsiteX47" fmla="*/ 10118194 w 10873921"/>
              <a:gd name="connsiteY47" fmla="*/ 1868486 h 6858558"/>
              <a:gd name="connsiteX48" fmla="*/ 10079517 w 10873921"/>
              <a:gd name="connsiteY48" fmla="*/ 1951206 h 6858558"/>
              <a:gd name="connsiteX49" fmla="*/ 10097840 w 10873921"/>
              <a:gd name="connsiteY49" fmla="*/ 1993529 h 6858558"/>
              <a:gd name="connsiteX50" fmla="*/ 10028187 w 10873921"/>
              <a:gd name="connsiteY50" fmla="*/ 2082663 h 6858558"/>
              <a:gd name="connsiteX51" fmla="*/ 10011649 w 10873921"/>
              <a:gd name="connsiteY51" fmla="*/ 2117525 h 6858558"/>
              <a:gd name="connsiteX52" fmla="*/ 10011966 w 10873921"/>
              <a:gd name="connsiteY52" fmla="*/ 2123556 h 6858558"/>
              <a:gd name="connsiteX53" fmla="*/ 9867569 w 10873921"/>
              <a:gd name="connsiteY53" fmla="*/ 2505219 h 6858558"/>
              <a:gd name="connsiteX54" fmla="*/ 9644932 w 10873921"/>
              <a:gd name="connsiteY54" fmla="*/ 4090138 h 6858558"/>
              <a:gd name="connsiteX55" fmla="*/ 9476803 w 10873921"/>
              <a:gd name="connsiteY55" fmla="*/ 5871230 h 6858558"/>
              <a:gd name="connsiteX56" fmla="*/ 9482048 w 10873921"/>
              <a:gd name="connsiteY56" fmla="*/ 5875581 h 6858558"/>
              <a:gd name="connsiteX57" fmla="*/ 9482918 w 10873921"/>
              <a:gd name="connsiteY57" fmla="*/ 5942515 h 6858558"/>
              <a:gd name="connsiteX58" fmla="*/ 9471123 w 10873921"/>
              <a:gd name="connsiteY58" fmla="*/ 6028951 h 6858558"/>
              <a:gd name="connsiteX59" fmla="*/ 9421412 w 10873921"/>
              <a:gd name="connsiteY59" fmla="*/ 6080818 h 6858558"/>
              <a:gd name="connsiteX60" fmla="*/ 9427038 w 10873921"/>
              <a:gd name="connsiteY60" fmla="*/ 6088099 h 6858558"/>
              <a:gd name="connsiteX61" fmla="*/ 9412784 w 10873921"/>
              <a:gd name="connsiteY61" fmla="*/ 6129303 h 6858558"/>
              <a:gd name="connsiteX62" fmla="*/ 9313343 w 10873921"/>
              <a:gd name="connsiteY62" fmla="*/ 6260036 h 6858558"/>
              <a:gd name="connsiteX63" fmla="*/ 9286856 w 10873921"/>
              <a:gd name="connsiteY63" fmla="*/ 6340934 h 6858558"/>
              <a:gd name="connsiteX64" fmla="*/ 9285436 w 10873921"/>
              <a:gd name="connsiteY64" fmla="*/ 6371842 h 6858558"/>
              <a:gd name="connsiteX65" fmla="*/ 9282564 w 10873921"/>
              <a:gd name="connsiteY65" fmla="*/ 6423490 h 6858558"/>
              <a:gd name="connsiteX66" fmla="*/ 9300077 w 10873921"/>
              <a:gd name="connsiteY66" fmla="*/ 6467496 h 6858558"/>
              <a:gd name="connsiteX67" fmla="*/ 9289886 w 10873921"/>
              <a:gd name="connsiteY67" fmla="*/ 6508540 h 6858558"/>
              <a:gd name="connsiteX68" fmla="*/ 9262092 w 10873921"/>
              <a:gd name="connsiteY68" fmla="*/ 6511084 h 6858558"/>
              <a:gd name="connsiteX69" fmla="*/ 9259443 w 10873921"/>
              <a:gd name="connsiteY69" fmla="*/ 6557257 h 6858558"/>
              <a:gd name="connsiteX70" fmla="*/ 9258214 w 10873921"/>
              <a:gd name="connsiteY70" fmla="*/ 6628065 h 6858558"/>
              <a:gd name="connsiteX71" fmla="*/ 9250938 w 10873921"/>
              <a:gd name="connsiteY71" fmla="*/ 6667101 h 6858558"/>
              <a:gd name="connsiteX72" fmla="*/ 9238195 w 10873921"/>
              <a:gd name="connsiteY72" fmla="*/ 6775682 h 6858558"/>
              <a:gd name="connsiteX73" fmla="*/ 9230652 w 10873921"/>
              <a:gd name="connsiteY73" fmla="*/ 6855909 h 6858558"/>
              <a:gd name="connsiteX74" fmla="*/ 0 w 10873921"/>
              <a:gd name="connsiteY74" fmla="*/ 6858558 h 6858558"/>
              <a:gd name="connsiteX75" fmla="*/ 0 w 10873921"/>
              <a:gd name="connsiteY75"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55254 w 10873921"/>
              <a:gd name="connsiteY43" fmla="*/ 1600693 h 6858558"/>
              <a:gd name="connsiteX44" fmla="*/ 10339843 w 10873921"/>
              <a:gd name="connsiteY44" fmla="*/ 1611451 h 6858558"/>
              <a:gd name="connsiteX45" fmla="*/ 10319668 w 10873921"/>
              <a:gd name="connsiteY45" fmla="*/ 1617032 h 6858558"/>
              <a:gd name="connsiteX46" fmla="*/ 10245417 w 10873921"/>
              <a:gd name="connsiteY46" fmla="*/ 1768029 h 6858558"/>
              <a:gd name="connsiteX47" fmla="*/ 10118194 w 10873921"/>
              <a:gd name="connsiteY47" fmla="*/ 1868486 h 6858558"/>
              <a:gd name="connsiteX48" fmla="*/ 10079517 w 10873921"/>
              <a:gd name="connsiteY48" fmla="*/ 1951206 h 6858558"/>
              <a:gd name="connsiteX49" fmla="*/ 10097840 w 10873921"/>
              <a:gd name="connsiteY49" fmla="*/ 1993529 h 6858558"/>
              <a:gd name="connsiteX50" fmla="*/ 10028187 w 10873921"/>
              <a:gd name="connsiteY50" fmla="*/ 2082663 h 6858558"/>
              <a:gd name="connsiteX51" fmla="*/ 10011649 w 10873921"/>
              <a:gd name="connsiteY51" fmla="*/ 2117525 h 6858558"/>
              <a:gd name="connsiteX52" fmla="*/ 10011966 w 10873921"/>
              <a:gd name="connsiteY52" fmla="*/ 2123556 h 6858558"/>
              <a:gd name="connsiteX53" fmla="*/ 9772154 w 10873921"/>
              <a:gd name="connsiteY53" fmla="*/ 2992899 h 6858558"/>
              <a:gd name="connsiteX54" fmla="*/ 9644932 w 10873921"/>
              <a:gd name="connsiteY54" fmla="*/ 4090138 h 6858558"/>
              <a:gd name="connsiteX55" fmla="*/ 9476803 w 10873921"/>
              <a:gd name="connsiteY55" fmla="*/ 5871230 h 6858558"/>
              <a:gd name="connsiteX56" fmla="*/ 9482048 w 10873921"/>
              <a:gd name="connsiteY56" fmla="*/ 5875581 h 6858558"/>
              <a:gd name="connsiteX57" fmla="*/ 9482918 w 10873921"/>
              <a:gd name="connsiteY57" fmla="*/ 5942515 h 6858558"/>
              <a:gd name="connsiteX58" fmla="*/ 9471123 w 10873921"/>
              <a:gd name="connsiteY58" fmla="*/ 6028951 h 6858558"/>
              <a:gd name="connsiteX59" fmla="*/ 9421412 w 10873921"/>
              <a:gd name="connsiteY59" fmla="*/ 6080818 h 6858558"/>
              <a:gd name="connsiteX60" fmla="*/ 9427038 w 10873921"/>
              <a:gd name="connsiteY60" fmla="*/ 6088099 h 6858558"/>
              <a:gd name="connsiteX61" fmla="*/ 9412784 w 10873921"/>
              <a:gd name="connsiteY61" fmla="*/ 6129303 h 6858558"/>
              <a:gd name="connsiteX62" fmla="*/ 9313343 w 10873921"/>
              <a:gd name="connsiteY62" fmla="*/ 6260036 h 6858558"/>
              <a:gd name="connsiteX63" fmla="*/ 9286856 w 10873921"/>
              <a:gd name="connsiteY63" fmla="*/ 6340934 h 6858558"/>
              <a:gd name="connsiteX64" fmla="*/ 9285436 w 10873921"/>
              <a:gd name="connsiteY64" fmla="*/ 6371842 h 6858558"/>
              <a:gd name="connsiteX65" fmla="*/ 9282564 w 10873921"/>
              <a:gd name="connsiteY65" fmla="*/ 6423490 h 6858558"/>
              <a:gd name="connsiteX66" fmla="*/ 9300077 w 10873921"/>
              <a:gd name="connsiteY66" fmla="*/ 6467496 h 6858558"/>
              <a:gd name="connsiteX67" fmla="*/ 9289886 w 10873921"/>
              <a:gd name="connsiteY67" fmla="*/ 6508540 h 6858558"/>
              <a:gd name="connsiteX68" fmla="*/ 9262092 w 10873921"/>
              <a:gd name="connsiteY68" fmla="*/ 6511084 h 6858558"/>
              <a:gd name="connsiteX69" fmla="*/ 9259443 w 10873921"/>
              <a:gd name="connsiteY69" fmla="*/ 6557257 h 6858558"/>
              <a:gd name="connsiteX70" fmla="*/ 9258214 w 10873921"/>
              <a:gd name="connsiteY70" fmla="*/ 6628065 h 6858558"/>
              <a:gd name="connsiteX71" fmla="*/ 9250938 w 10873921"/>
              <a:gd name="connsiteY71" fmla="*/ 6667101 h 6858558"/>
              <a:gd name="connsiteX72" fmla="*/ 9238195 w 10873921"/>
              <a:gd name="connsiteY72" fmla="*/ 6775682 h 6858558"/>
              <a:gd name="connsiteX73" fmla="*/ 9230652 w 10873921"/>
              <a:gd name="connsiteY73" fmla="*/ 6855909 h 6858558"/>
              <a:gd name="connsiteX74" fmla="*/ 0 w 10873921"/>
              <a:gd name="connsiteY74" fmla="*/ 6858558 h 6858558"/>
              <a:gd name="connsiteX75" fmla="*/ 0 w 10873921"/>
              <a:gd name="connsiteY75"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55254 w 10873921"/>
              <a:gd name="connsiteY43" fmla="*/ 1600693 h 6858558"/>
              <a:gd name="connsiteX44" fmla="*/ 10339843 w 10873921"/>
              <a:gd name="connsiteY44" fmla="*/ 1611451 h 6858558"/>
              <a:gd name="connsiteX45" fmla="*/ 10319668 w 10873921"/>
              <a:gd name="connsiteY45" fmla="*/ 1617032 h 6858558"/>
              <a:gd name="connsiteX46" fmla="*/ 10245417 w 10873921"/>
              <a:gd name="connsiteY46" fmla="*/ 1768029 h 6858558"/>
              <a:gd name="connsiteX47" fmla="*/ 10118194 w 10873921"/>
              <a:gd name="connsiteY47" fmla="*/ 1868486 h 6858558"/>
              <a:gd name="connsiteX48" fmla="*/ 10079517 w 10873921"/>
              <a:gd name="connsiteY48" fmla="*/ 1951206 h 6858558"/>
              <a:gd name="connsiteX49" fmla="*/ 10097840 w 10873921"/>
              <a:gd name="connsiteY49" fmla="*/ 1993529 h 6858558"/>
              <a:gd name="connsiteX50" fmla="*/ 10028187 w 10873921"/>
              <a:gd name="connsiteY50" fmla="*/ 2082663 h 6858558"/>
              <a:gd name="connsiteX51" fmla="*/ 10011649 w 10873921"/>
              <a:gd name="connsiteY51" fmla="*/ 2117525 h 6858558"/>
              <a:gd name="connsiteX52" fmla="*/ 9815833 w 10873921"/>
              <a:gd name="connsiteY52" fmla="*/ 2484015 h 6858558"/>
              <a:gd name="connsiteX53" fmla="*/ 9772154 w 10873921"/>
              <a:gd name="connsiteY53" fmla="*/ 2992899 h 6858558"/>
              <a:gd name="connsiteX54" fmla="*/ 9644932 w 10873921"/>
              <a:gd name="connsiteY54" fmla="*/ 4090138 h 6858558"/>
              <a:gd name="connsiteX55" fmla="*/ 9476803 w 10873921"/>
              <a:gd name="connsiteY55" fmla="*/ 5871230 h 6858558"/>
              <a:gd name="connsiteX56" fmla="*/ 9482048 w 10873921"/>
              <a:gd name="connsiteY56" fmla="*/ 5875581 h 6858558"/>
              <a:gd name="connsiteX57" fmla="*/ 9482918 w 10873921"/>
              <a:gd name="connsiteY57" fmla="*/ 5942515 h 6858558"/>
              <a:gd name="connsiteX58" fmla="*/ 9471123 w 10873921"/>
              <a:gd name="connsiteY58" fmla="*/ 6028951 h 6858558"/>
              <a:gd name="connsiteX59" fmla="*/ 9421412 w 10873921"/>
              <a:gd name="connsiteY59" fmla="*/ 6080818 h 6858558"/>
              <a:gd name="connsiteX60" fmla="*/ 9427038 w 10873921"/>
              <a:gd name="connsiteY60" fmla="*/ 6088099 h 6858558"/>
              <a:gd name="connsiteX61" fmla="*/ 9412784 w 10873921"/>
              <a:gd name="connsiteY61" fmla="*/ 6129303 h 6858558"/>
              <a:gd name="connsiteX62" fmla="*/ 9313343 w 10873921"/>
              <a:gd name="connsiteY62" fmla="*/ 6260036 h 6858558"/>
              <a:gd name="connsiteX63" fmla="*/ 9286856 w 10873921"/>
              <a:gd name="connsiteY63" fmla="*/ 6340934 h 6858558"/>
              <a:gd name="connsiteX64" fmla="*/ 9285436 w 10873921"/>
              <a:gd name="connsiteY64" fmla="*/ 6371842 h 6858558"/>
              <a:gd name="connsiteX65" fmla="*/ 9282564 w 10873921"/>
              <a:gd name="connsiteY65" fmla="*/ 6423490 h 6858558"/>
              <a:gd name="connsiteX66" fmla="*/ 9300077 w 10873921"/>
              <a:gd name="connsiteY66" fmla="*/ 6467496 h 6858558"/>
              <a:gd name="connsiteX67" fmla="*/ 9289886 w 10873921"/>
              <a:gd name="connsiteY67" fmla="*/ 6508540 h 6858558"/>
              <a:gd name="connsiteX68" fmla="*/ 9262092 w 10873921"/>
              <a:gd name="connsiteY68" fmla="*/ 6511084 h 6858558"/>
              <a:gd name="connsiteX69" fmla="*/ 9259443 w 10873921"/>
              <a:gd name="connsiteY69" fmla="*/ 6557257 h 6858558"/>
              <a:gd name="connsiteX70" fmla="*/ 9258214 w 10873921"/>
              <a:gd name="connsiteY70" fmla="*/ 6628065 h 6858558"/>
              <a:gd name="connsiteX71" fmla="*/ 9250938 w 10873921"/>
              <a:gd name="connsiteY71" fmla="*/ 6667101 h 6858558"/>
              <a:gd name="connsiteX72" fmla="*/ 9238195 w 10873921"/>
              <a:gd name="connsiteY72" fmla="*/ 6775682 h 6858558"/>
              <a:gd name="connsiteX73" fmla="*/ 9230652 w 10873921"/>
              <a:gd name="connsiteY73" fmla="*/ 6855909 h 6858558"/>
              <a:gd name="connsiteX74" fmla="*/ 0 w 10873921"/>
              <a:gd name="connsiteY74" fmla="*/ 6858558 h 6858558"/>
              <a:gd name="connsiteX75" fmla="*/ 0 w 10873921"/>
              <a:gd name="connsiteY75"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55254 w 10873921"/>
              <a:gd name="connsiteY43" fmla="*/ 1600693 h 6858558"/>
              <a:gd name="connsiteX44" fmla="*/ 10339843 w 10873921"/>
              <a:gd name="connsiteY44" fmla="*/ 1611451 h 6858558"/>
              <a:gd name="connsiteX45" fmla="*/ 10319668 w 10873921"/>
              <a:gd name="connsiteY45" fmla="*/ 1617032 h 6858558"/>
              <a:gd name="connsiteX46" fmla="*/ 10245417 w 10873921"/>
              <a:gd name="connsiteY46" fmla="*/ 1768029 h 6858558"/>
              <a:gd name="connsiteX47" fmla="*/ 10118194 w 10873921"/>
              <a:gd name="connsiteY47" fmla="*/ 1868486 h 6858558"/>
              <a:gd name="connsiteX48" fmla="*/ 10079517 w 10873921"/>
              <a:gd name="connsiteY48" fmla="*/ 1951206 h 6858558"/>
              <a:gd name="connsiteX49" fmla="*/ 10097840 w 10873921"/>
              <a:gd name="connsiteY49" fmla="*/ 1993529 h 6858558"/>
              <a:gd name="connsiteX50" fmla="*/ 10028187 w 10873921"/>
              <a:gd name="connsiteY50" fmla="*/ 2082663 h 6858558"/>
              <a:gd name="connsiteX51" fmla="*/ 9863224 w 10873921"/>
              <a:gd name="connsiteY51" fmla="*/ 2350764 h 6858558"/>
              <a:gd name="connsiteX52" fmla="*/ 9815833 w 10873921"/>
              <a:gd name="connsiteY52" fmla="*/ 2484015 h 6858558"/>
              <a:gd name="connsiteX53" fmla="*/ 9772154 w 10873921"/>
              <a:gd name="connsiteY53" fmla="*/ 2992899 h 6858558"/>
              <a:gd name="connsiteX54" fmla="*/ 9644932 w 10873921"/>
              <a:gd name="connsiteY54" fmla="*/ 4090138 h 6858558"/>
              <a:gd name="connsiteX55" fmla="*/ 9476803 w 10873921"/>
              <a:gd name="connsiteY55" fmla="*/ 5871230 h 6858558"/>
              <a:gd name="connsiteX56" fmla="*/ 9482048 w 10873921"/>
              <a:gd name="connsiteY56" fmla="*/ 5875581 h 6858558"/>
              <a:gd name="connsiteX57" fmla="*/ 9482918 w 10873921"/>
              <a:gd name="connsiteY57" fmla="*/ 5942515 h 6858558"/>
              <a:gd name="connsiteX58" fmla="*/ 9471123 w 10873921"/>
              <a:gd name="connsiteY58" fmla="*/ 6028951 h 6858558"/>
              <a:gd name="connsiteX59" fmla="*/ 9421412 w 10873921"/>
              <a:gd name="connsiteY59" fmla="*/ 6080818 h 6858558"/>
              <a:gd name="connsiteX60" fmla="*/ 9427038 w 10873921"/>
              <a:gd name="connsiteY60" fmla="*/ 6088099 h 6858558"/>
              <a:gd name="connsiteX61" fmla="*/ 9412784 w 10873921"/>
              <a:gd name="connsiteY61" fmla="*/ 6129303 h 6858558"/>
              <a:gd name="connsiteX62" fmla="*/ 9313343 w 10873921"/>
              <a:gd name="connsiteY62" fmla="*/ 6260036 h 6858558"/>
              <a:gd name="connsiteX63" fmla="*/ 9286856 w 10873921"/>
              <a:gd name="connsiteY63" fmla="*/ 6340934 h 6858558"/>
              <a:gd name="connsiteX64" fmla="*/ 9285436 w 10873921"/>
              <a:gd name="connsiteY64" fmla="*/ 6371842 h 6858558"/>
              <a:gd name="connsiteX65" fmla="*/ 9282564 w 10873921"/>
              <a:gd name="connsiteY65" fmla="*/ 6423490 h 6858558"/>
              <a:gd name="connsiteX66" fmla="*/ 9300077 w 10873921"/>
              <a:gd name="connsiteY66" fmla="*/ 6467496 h 6858558"/>
              <a:gd name="connsiteX67" fmla="*/ 9289886 w 10873921"/>
              <a:gd name="connsiteY67" fmla="*/ 6508540 h 6858558"/>
              <a:gd name="connsiteX68" fmla="*/ 9262092 w 10873921"/>
              <a:gd name="connsiteY68" fmla="*/ 6511084 h 6858558"/>
              <a:gd name="connsiteX69" fmla="*/ 9259443 w 10873921"/>
              <a:gd name="connsiteY69" fmla="*/ 6557257 h 6858558"/>
              <a:gd name="connsiteX70" fmla="*/ 9258214 w 10873921"/>
              <a:gd name="connsiteY70" fmla="*/ 6628065 h 6858558"/>
              <a:gd name="connsiteX71" fmla="*/ 9250938 w 10873921"/>
              <a:gd name="connsiteY71" fmla="*/ 6667101 h 6858558"/>
              <a:gd name="connsiteX72" fmla="*/ 9238195 w 10873921"/>
              <a:gd name="connsiteY72" fmla="*/ 6775682 h 6858558"/>
              <a:gd name="connsiteX73" fmla="*/ 9230652 w 10873921"/>
              <a:gd name="connsiteY73" fmla="*/ 6855909 h 6858558"/>
              <a:gd name="connsiteX74" fmla="*/ 0 w 10873921"/>
              <a:gd name="connsiteY74" fmla="*/ 6858558 h 6858558"/>
              <a:gd name="connsiteX75" fmla="*/ 0 w 10873921"/>
              <a:gd name="connsiteY75"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55254 w 10873921"/>
              <a:gd name="connsiteY43" fmla="*/ 1600693 h 6858558"/>
              <a:gd name="connsiteX44" fmla="*/ 10339843 w 10873921"/>
              <a:gd name="connsiteY44" fmla="*/ 1611451 h 6858558"/>
              <a:gd name="connsiteX45" fmla="*/ 10319668 w 10873921"/>
              <a:gd name="connsiteY45" fmla="*/ 1617032 h 6858558"/>
              <a:gd name="connsiteX46" fmla="*/ 10245417 w 10873921"/>
              <a:gd name="connsiteY46" fmla="*/ 1768029 h 6858558"/>
              <a:gd name="connsiteX47" fmla="*/ 10118194 w 10873921"/>
              <a:gd name="connsiteY47" fmla="*/ 1868486 h 6858558"/>
              <a:gd name="connsiteX48" fmla="*/ 10079517 w 10873921"/>
              <a:gd name="connsiteY48" fmla="*/ 1951206 h 6858558"/>
              <a:gd name="connsiteX49" fmla="*/ 10097840 w 10873921"/>
              <a:gd name="connsiteY49" fmla="*/ 1993529 h 6858558"/>
              <a:gd name="connsiteX50" fmla="*/ 9916869 w 10873921"/>
              <a:gd name="connsiteY50" fmla="*/ 2193981 h 6858558"/>
              <a:gd name="connsiteX51" fmla="*/ 9863224 w 10873921"/>
              <a:gd name="connsiteY51" fmla="*/ 2350764 h 6858558"/>
              <a:gd name="connsiteX52" fmla="*/ 9815833 w 10873921"/>
              <a:gd name="connsiteY52" fmla="*/ 2484015 h 6858558"/>
              <a:gd name="connsiteX53" fmla="*/ 9772154 w 10873921"/>
              <a:gd name="connsiteY53" fmla="*/ 2992899 h 6858558"/>
              <a:gd name="connsiteX54" fmla="*/ 9644932 w 10873921"/>
              <a:gd name="connsiteY54" fmla="*/ 4090138 h 6858558"/>
              <a:gd name="connsiteX55" fmla="*/ 9476803 w 10873921"/>
              <a:gd name="connsiteY55" fmla="*/ 5871230 h 6858558"/>
              <a:gd name="connsiteX56" fmla="*/ 9482048 w 10873921"/>
              <a:gd name="connsiteY56" fmla="*/ 5875581 h 6858558"/>
              <a:gd name="connsiteX57" fmla="*/ 9482918 w 10873921"/>
              <a:gd name="connsiteY57" fmla="*/ 5942515 h 6858558"/>
              <a:gd name="connsiteX58" fmla="*/ 9471123 w 10873921"/>
              <a:gd name="connsiteY58" fmla="*/ 6028951 h 6858558"/>
              <a:gd name="connsiteX59" fmla="*/ 9421412 w 10873921"/>
              <a:gd name="connsiteY59" fmla="*/ 6080818 h 6858558"/>
              <a:gd name="connsiteX60" fmla="*/ 9427038 w 10873921"/>
              <a:gd name="connsiteY60" fmla="*/ 6088099 h 6858558"/>
              <a:gd name="connsiteX61" fmla="*/ 9412784 w 10873921"/>
              <a:gd name="connsiteY61" fmla="*/ 6129303 h 6858558"/>
              <a:gd name="connsiteX62" fmla="*/ 9313343 w 10873921"/>
              <a:gd name="connsiteY62" fmla="*/ 6260036 h 6858558"/>
              <a:gd name="connsiteX63" fmla="*/ 9286856 w 10873921"/>
              <a:gd name="connsiteY63" fmla="*/ 6340934 h 6858558"/>
              <a:gd name="connsiteX64" fmla="*/ 9285436 w 10873921"/>
              <a:gd name="connsiteY64" fmla="*/ 6371842 h 6858558"/>
              <a:gd name="connsiteX65" fmla="*/ 9282564 w 10873921"/>
              <a:gd name="connsiteY65" fmla="*/ 6423490 h 6858558"/>
              <a:gd name="connsiteX66" fmla="*/ 9300077 w 10873921"/>
              <a:gd name="connsiteY66" fmla="*/ 6467496 h 6858558"/>
              <a:gd name="connsiteX67" fmla="*/ 9289886 w 10873921"/>
              <a:gd name="connsiteY67" fmla="*/ 6508540 h 6858558"/>
              <a:gd name="connsiteX68" fmla="*/ 9262092 w 10873921"/>
              <a:gd name="connsiteY68" fmla="*/ 6511084 h 6858558"/>
              <a:gd name="connsiteX69" fmla="*/ 9259443 w 10873921"/>
              <a:gd name="connsiteY69" fmla="*/ 6557257 h 6858558"/>
              <a:gd name="connsiteX70" fmla="*/ 9258214 w 10873921"/>
              <a:gd name="connsiteY70" fmla="*/ 6628065 h 6858558"/>
              <a:gd name="connsiteX71" fmla="*/ 9250938 w 10873921"/>
              <a:gd name="connsiteY71" fmla="*/ 6667101 h 6858558"/>
              <a:gd name="connsiteX72" fmla="*/ 9238195 w 10873921"/>
              <a:gd name="connsiteY72" fmla="*/ 6775682 h 6858558"/>
              <a:gd name="connsiteX73" fmla="*/ 9230652 w 10873921"/>
              <a:gd name="connsiteY73" fmla="*/ 6855909 h 6858558"/>
              <a:gd name="connsiteX74" fmla="*/ 0 w 10873921"/>
              <a:gd name="connsiteY74" fmla="*/ 6858558 h 6858558"/>
              <a:gd name="connsiteX75" fmla="*/ 0 w 10873921"/>
              <a:gd name="connsiteY75"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55254 w 10873921"/>
              <a:gd name="connsiteY43" fmla="*/ 1600693 h 6858558"/>
              <a:gd name="connsiteX44" fmla="*/ 10339843 w 10873921"/>
              <a:gd name="connsiteY44" fmla="*/ 1611451 h 6858558"/>
              <a:gd name="connsiteX45" fmla="*/ 10319668 w 10873921"/>
              <a:gd name="connsiteY45" fmla="*/ 1617032 h 6858558"/>
              <a:gd name="connsiteX46" fmla="*/ 10245417 w 10873921"/>
              <a:gd name="connsiteY46" fmla="*/ 1768029 h 6858558"/>
              <a:gd name="connsiteX47" fmla="*/ 10118194 w 10873921"/>
              <a:gd name="connsiteY47" fmla="*/ 1868486 h 6858558"/>
              <a:gd name="connsiteX48" fmla="*/ 10079517 w 10873921"/>
              <a:gd name="connsiteY48" fmla="*/ 1951206 h 6858558"/>
              <a:gd name="connsiteX49" fmla="*/ 10071336 w 10873921"/>
              <a:gd name="connsiteY49" fmla="*/ 2046538 h 6858558"/>
              <a:gd name="connsiteX50" fmla="*/ 9916869 w 10873921"/>
              <a:gd name="connsiteY50" fmla="*/ 2193981 h 6858558"/>
              <a:gd name="connsiteX51" fmla="*/ 9863224 w 10873921"/>
              <a:gd name="connsiteY51" fmla="*/ 2350764 h 6858558"/>
              <a:gd name="connsiteX52" fmla="*/ 9815833 w 10873921"/>
              <a:gd name="connsiteY52" fmla="*/ 2484015 h 6858558"/>
              <a:gd name="connsiteX53" fmla="*/ 9772154 w 10873921"/>
              <a:gd name="connsiteY53" fmla="*/ 2992899 h 6858558"/>
              <a:gd name="connsiteX54" fmla="*/ 9644932 w 10873921"/>
              <a:gd name="connsiteY54" fmla="*/ 4090138 h 6858558"/>
              <a:gd name="connsiteX55" fmla="*/ 9476803 w 10873921"/>
              <a:gd name="connsiteY55" fmla="*/ 5871230 h 6858558"/>
              <a:gd name="connsiteX56" fmla="*/ 9482048 w 10873921"/>
              <a:gd name="connsiteY56" fmla="*/ 5875581 h 6858558"/>
              <a:gd name="connsiteX57" fmla="*/ 9482918 w 10873921"/>
              <a:gd name="connsiteY57" fmla="*/ 5942515 h 6858558"/>
              <a:gd name="connsiteX58" fmla="*/ 9471123 w 10873921"/>
              <a:gd name="connsiteY58" fmla="*/ 6028951 h 6858558"/>
              <a:gd name="connsiteX59" fmla="*/ 9421412 w 10873921"/>
              <a:gd name="connsiteY59" fmla="*/ 6080818 h 6858558"/>
              <a:gd name="connsiteX60" fmla="*/ 9427038 w 10873921"/>
              <a:gd name="connsiteY60" fmla="*/ 6088099 h 6858558"/>
              <a:gd name="connsiteX61" fmla="*/ 9412784 w 10873921"/>
              <a:gd name="connsiteY61" fmla="*/ 6129303 h 6858558"/>
              <a:gd name="connsiteX62" fmla="*/ 9313343 w 10873921"/>
              <a:gd name="connsiteY62" fmla="*/ 6260036 h 6858558"/>
              <a:gd name="connsiteX63" fmla="*/ 9286856 w 10873921"/>
              <a:gd name="connsiteY63" fmla="*/ 6340934 h 6858558"/>
              <a:gd name="connsiteX64" fmla="*/ 9285436 w 10873921"/>
              <a:gd name="connsiteY64" fmla="*/ 6371842 h 6858558"/>
              <a:gd name="connsiteX65" fmla="*/ 9282564 w 10873921"/>
              <a:gd name="connsiteY65" fmla="*/ 6423490 h 6858558"/>
              <a:gd name="connsiteX66" fmla="*/ 9300077 w 10873921"/>
              <a:gd name="connsiteY66" fmla="*/ 6467496 h 6858558"/>
              <a:gd name="connsiteX67" fmla="*/ 9289886 w 10873921"/>
              <a:gd name="connsiteY67" fmla="*/ 6508540 h 6858558"/>
              <a:gd name="connsiteX68" fmla="*/ 9262092 w 10873921"/>
              <a:gd name="connsiteY68" fmla="*/ 6511084 h 6858558"/>
              <a:gd name="connsiteX69" fmla="*/ 9259443 w 10873921"/>
              <a:gd name="connsiteY69" fmla="*/ 6557257 h 6858558"/>
              <a:gd name="connsiteX70" fmla="*/ 9258214 w 10873921"/>
              <a:gd name="connsiteY70" fmla="*/ 6628065 h 6858558"/>
              <a:gd name="connsiteX71" fmla="*/ 9250938 w 10873921"/>
              <a:gd name="connsiteY71" fmla="*/ 6667101 h 6858558"/>
              <a:gd name="connsiteX72" fmla="*/ 9238195 w 10873921"/>
              <a:gd name="connsiteY72" fmla="*/ 6775682 h 6858558"/>
              <a:gd name="connsiteX73" fmla="*/ 9230652 w 10873921"/>
              <a:gd name="connsiteY73" fmla="*/ 6855909 h 6858558"/>
              <a:gd name="connsiteX74" fmla="*/ 0 w 10873921"/>
              <a:gd name="connsiteY74" fmla="*/ 6858558 h 6858558"/>
              <a:gd name="connsiteX75" fmla="*/ 0 w 10873921"/>
              <a:gd name="connsiteY75"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55254 w 10873921"/>
              <a:gd name="connsiteY43" fmla="*/ 1600693 h 6858558"/>
              <a:gd name="connsiteX44" fmla="*/ 10339843 w 10873921"/>
              <a:gd name="connsiteY44" fmla="*/ 1611451 h 6858558"/>
              <a:gd name="connsiteX45" fmla="*/ 10319668 w 10873921"/>
              <a:gd name="connsiteY45" fmla="*/ 1617032 h 6858558"/>
              <a:gd name="connsiteX46" fmla="*/ 10245417 w 10873921"/>
              <a:gd name="connsiteY46" fmla="*/ 1768029 h 6858558"/>
              <a:gd name="connsiteX47" fmla="*/ 10118194 w 10873921"/>
              <a:gd name="connsiteY47" fmla="*/ 1868486 h 6858558"/>
              <a:gd name="connsiteX48" fmla="*/ 10079517 w 10873921"/>
              <a:gd name="connsiteY48" fmla="*/ 1951206 h 6858558"/>
              <a:gd name="connsiteX49" fmla="*/ 9916869 w 10873921"/>
              <a:gd name="connsiteY49" fmla="*/ 2193981 h 6858558"/>
              <a:gd name="connsiteX50" fmla="*/ 9863224 w 10873921"/>
              <a:gd name="connsiteY50" fmla="*/ 2350764 h 6858558"/>
              <a:gd name="connsiteX51" fmla="*/ 9815833 w 10873921"/>
              <a:gd name="connsiteY51" fmla="*/ 2484015 h 6858558"/>
              <a:gd name="connsiteX52" fmla="*/ 9772154 w 10873921"/>
              <a:gd name="connsiteY52" fmla="*/ 2992899 h 6858558"/>
              <a:gd name="connsiteX53" fmla="*/ 9644932 w 10873921"/>
              <a:gd name="connsiteY53" fmla="*/ 4090138 h 6858558"/>
              <a:gd name="connsiteX54" fmla="*/ 9476803 w 10873921"/>
              <a:gd name="connsiteY54" fmla="*/ 5871230 h 6858558"/>
              <a:gd name="connsiteX55" fmla="*/ 9482048 w 10873921"/>
              <a:gd name="connsiteY55" fmla="*/ 5875581 h 6858558"/>
              <a:gd name="connsiteX56" fmla="*/ 9482918 w 10873921"/>
              <a:gd name="connsiteY56" fmla="*/ 5942515 h 6858558"/>
              <a:gd name="connsiteX57" fmla="*/ 9471123 w 10873921"/>
              <a:gd name="connsiteY57" fmla="*/ 6028951 h 6858558"/>
              <a:gd name="connsiteX58" fmla="*/ 9421412 w 10873921"/>
              <a:gd name="connsiteY58" fmla="*/ 6080818 h 6858558"/>
              <a:gd name="connsiteX59" fmla="*/ 9427038 w 10873921"/>
              <a:gd name="connsiteY59" fmla="*/ 6088099 h 6858558"/>
              <a:gd name="connsiteX60" fmla="*/ 9412784 w 10873921"/>
              <a:gd name="connsiteY60" fmla="*/ 6129303 h 6858558"/>
              <a:gd name="connsiteX61" fmla="*/ 9313343 w 10873921"/>
              <a:gd name="connsiteY61" fmla="*/ 6260036 h 6858558"/>
              <a:gd name="connsiteX62" fmla="*/ 9286856 w 10873921"/>
              <a:gd name="connsiteY62" fmla="*/ 6340934 h 6858558"/>
              <a:gd name="connsiteX63" fmla="*/ 9285436 w 10873921"/>
              <a:gd name="connsiteY63" fmla="*/ 6371842 h 6858558"/>
              <a:gd name="connsiteX64" fmla="*/ 9282564 w 10873921"/>
              <a:gd name="connsiteY64" fmla="*/ 6423490 h 6858558"/>
              <a:gd name="connsiteX65" fmla="*/ 9300077 w 10873921"/>
              <a:gd name="connsiteY65" fmla="*/ 6467496 h 6858558"/>
              <a:gd name="connsiteX66" fmla="*/ 9289886 w 10873921"/>
              <a:gd name="connsiteY66" fmla="*/ 6508540 h 6858558"/>
              <a:gd name="connsiteX67" fmla="*/ 9262092 w 10873921"/>
              <a:gd name="connsiteY67" fmla="*/ 6511084 h 6858558"/>
              <a:gd name="connsiteX68" fmla="*/ 9259443 w 10873921"/>
              <a:gd name="connsiteY68" fmla="*/ 6557257 h 6858558"/>
              <a:gd name="connsiteX69" fmla="*/ 9258214 w 10873921"/>
              <a:gd name="connsiteY69" fmla="*/ 6628065 h 6858558"/>
              <a:gd name="connsiteX70" fmla="*/ 9250938 w 10873921"/>
              <a:gd name="connsiteY70" fmla="*/ 6667101 h 6858558"/>
              <a:gd name="connsiteX71" fmla="*/ 9238195 w 10873921"/>
              <a:gd name="connsiteY71" fmla="*/ 6775682 h 6858558"/>
              <a:gd name="connsiteX72" fmla="*/ 9230652 w 10873921"/>
              <a:gd name="connsiteY72" fmla="*/ 6855909 h 6858558"/>
              <a:gd name="connsiteX73" fmla="*/ 0 w 10873921"/>
              <a:gd name="connsiteY73" fmla="*/ 6858558 h 6858558"/>
              <a:gd name="connsiteX74" fmla="*/ 0 w 10873921"/>
              <a:gd name="connsiteY74"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55254 w 10873921"/>
              <a:gd name="connsiteY43" fmla="*/ 1600693 h 6858558"/>
              <a:gd name="connsiteX44" fmla="*/ 10339843 w 10873921"/>
              <a:gd name="connsiteY44" fmla="*/ 1611451 h 6858558"/>
              <a:gd name="connsiteX45" fmla="*/ 10319668 w 10873921"/>
              <a:gd name="connsiteY45" fmla="*/ 1617032 h 6858558"/>
              <a:gd name="connsiteX46" fmla="*/ 10245417 w 10873921"/>
              <a:gd name="connsiteY46" fmla="*/ 1768029 h 6858558"/>
              <a:gd name="connsiteX47" fmla="*/ 10118194 w 10873921"/>
              <a:gd name="connsiteY47" fmla="*/ 1868486 h 6858558"/>
              <a:gd name="connsiteX48" fmla="*/ 10010606 w 10873921"/>
              <a:gd name="connsiteY48" fmla="*/ 2110232 h 6858558"/>
              <a:gd name="connsiteX49" fmla="*/ 9916869 w 10873921"/>
              <a:gd name="connsiteY49" fmla="*/ 2193981 h 6858558"/>
              <a:gd name="connsiteX50" fmla="*/ 9863224 w 10873921"/>
              <a:gd name="connsiteY50" fmla="*/ 2350764 h 6858558"/>
              <a:gd name="connsiteX51" fmla="*/ 9815833 w 10873921"/>
              <a:gd name="connsiteY51" fmla="*/ 2484015 h 6858558"/>
              <a:gd name="connsiteX52" fmla="*/ 9772154 w 10873921"/>
              <a:gd name="connsiteY52" fmla="*/ 2992899 h 6858558"/>
              <a:gd name="connsiteX53" fmla="*/ 9644932 w 10873921"/>
              <a:gd name="connsiteY53" fmla="*/ 4090138 h 6858558"/>
              <a:gd name="connsiteX54" fmla="*/ 9476803 w 10873921"/>
              <a:gd name="connsiteY54" fmla="*/ 5871230 h 6858558"/>
              <a:gd name="connsiteX55" fmla="*/ 9482048 w 10873921"/>
              <a:gd name="connsiteY55" fmla="*/ 5875581 h 6858558"/>
              <a:gd name="connsiteX56" fmla="*/ 9482918 w 10873921"/>
              <a:gd name="connsiteY56" fmla="*/ 5942515 h 6858558"/>
              <a:gd name="connsiteX57" fmla="*/ 9471123 w 10873921"/>
              <a:gd name="connsiteY57" fmla="*/ 6028951 h 6858558"/>
              <a:gd name="connsiteX58" fmla="*/ 9421412 w 10873921"/>
              <a:gd name="connsiteY58" fmla="*/ 6080818 h 6858558"/>
              <a:gd name="connsiteX59" fmla="*/ 9427038 w 10873921"/>
              <a:gd name="connsiteY59" fmla="*/ 6088099 h 6858558"/>
              <a:gd name="connsiteX60" fmla="*/ 9412784 w 10873921"/>
              <a:gd name="connsiteY60" fmla="*/ 6129303 h 6858558"/>
              <a:gd name="connsiteX61" fmla="*/ 9313343 w 10873921"/>
              <a:gd name="connsiteY61" fmla="*/ 6260036 h 6858558"/>
              <a:gd name="connsiteX62" fmla="*/ 9286856 w 10873921"/>
              <a:gd name="connsiteY62" fmla="*/ 6340934 h 6858558"/>
              <a:gd name="connsiteX63" fmla="*/ 9285436 w 10873921"/>
              <a:gd name="connsiteY63" fmla="*/ 6371842 h 6858558"/>
              <a:gd name="connsiteX64" fmla="*/ 9282564 w 10873921"/>
              <a:gd name="connsiteY64" fmla="*/ 6423490 h 6858558"/>
              <a:gd name="connsiteX65" fmla="*/ 9300077 w 10873921"/>
              <a:gd name="connsiteY65" fmla="*/ 6467496 h 6858558"/>
              <a:gd name="connsiteX66" fmla="*/ 9289886 w 10873921"/>
              <a:gd name="connsiteY66" fmla="*/ 6508540 h 6858558"/>
              <a:gd name="connsiteX67" fmla="*/ 9262092 w 10873921"/>
              <a:gd name="connsiteY67" fmla="*/ 6511084 h 6858558"/>
              <a:gd name="connsiteX68" fmla="*/ 9259443 w 10873921"/>
              <a:gd name="connsiteY68" fmla="*/ 6557257 h 6858558"/>
              <a:gd name="connsiteX69" fmla="*/ 9258214 w 10873921"/>
              <a:gd name="connsiteY69" fmla="*/ 6628065 h 6858558"/>
              <a:gd name="connsiteX70" fmla="*/ 9250938 w 10873921"/>
              <a:gd name="connsiteY70" fmla="*/ 6667101 h 6858558"/>
              <a:gd name="connsiteX71" fmla="*/ 9238195 w 10873921"/>
              <a:gd name="connsiteY71" fmla="*/ 6775682 h 6858558"/>
              <a:gd name="connsiteX72" fmla="*/ 9230652 w 10873921"/>
              <a:gd name="connsiteY72" fmla="*/ 6855909 h 6858558"/>
              <a:gd name="connsiteX73" fmla="*/ 0 w 10873921"/>
              <a:gd name="connsiteY73" fmla="*/ 6858558 h 6858558"/>
              <a:gd name="connsiteX74" fmla="*/ 0 w 10873921"/>
              <a:gd name="connsiteY74"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55254 w 10873921"/>
              <a:gd name="connsiteY43" fmla="*/ 1600693 h 6858558"/>
              <a:gd name="connsiteX44" fmla="*/ 10339843 w 10873921"/>
              <a:gd name="connsiteY44" fmla="*/ 1611451 h 6858558"/>
              <a:gd name="connsiteX45" fmla="*/ 10319668 w 10873921"/>
              <a:gd name="connsiteY45" fmla="*/ 1617032 h 6858558"/>
              <a:gd name="connsiteX46" fmla="*/ 10245417 w 10873921"/>
              <a:gd name="connsiteY46" fmla="*/ 1768029 h 6858558"/>
              <a:gd name="connsiteX47" fmla="*/ 10118194 w 10873921"/>
              <a:gd name="connsiteY47" fmla="*/ 1868486 h 6858558"/>
              <a:gd name="connsiteX48" fmla="*/ 10010606 w 10873921"/>
              <a:gd name="connsiteY48" fmla="*/ 2110232 h 6858558"/>
              <a:gd name="connsiteX49" fmla="*/ 9916869 w 10873921"/>
              <a:gd name="connsiteY49" fmla="*/ 2193981 h 6858558"/>
              <a:gd name="connsiteX50" fmla="*/ 9863224 w 10873921"/>
              <a:gd name="connsiteY50" fmla="*/ 2350764 h 6858558"/>
              <a:gd name="connsiteX51" fmla="*/ 9815833 w 10873921"/>
              <a:gd name="connsiteY51" fmla="*/ 2484015 h 6858558"/>
              <a:gd name="connsiteX52" fmla="*/ 9772154 w 10873921"/>
              <a:gd name="connsiteY52" fmla="*/ 2992899 h 6858558"/>
              <a:gd name="connsiteX53" fmla="*/ 9644932 w 10873921"/>
              <a:gd name="connsiteY53" fmla="*/ 4090138 h 6858558"/>
              <a:gd name="connsiteX54" fmla="*/ 9476803 w 10873921"/>
              <a:gd name="connsiteY54" fmla="*/ 5871230 h 6858558"/>
              <a:gd name="connsiteX55" fmla="*/ 9482048 w 10873921"/>
              <a:gd name="connsiteY55" fmla="*/ 5875581 h 6858558"/>
              <a:gd name="connsiteX56" fmla="*/ 9482918 w 10873921"/>
              <a:gd name="connsiteY56" fmla="*/ 5942515 h 6858558"/>
              <a:gd name="connsiteX57" fmla="*/ 9471123 w 10873921"/>
              <a:gd name="connsiteY57" fmla="*/ 6028951 h 6858558"/>
              <a:gd name="connsiteX58" fmla="*/ 9421412 w 10873921"/>
              <a:gd name="connsiteY58" fmla="*/ 6080818 h 6858558"/>
              <a:gd name="connsiteX59" fmla="*/ 9427038 w 10873921"/>
              <a:gd name="connsiteY59" fmla="*/ 6088099 h 6858558"/>
              <a:gd name="connsiteX60" fmla="*/ 9412784 w 10873921"/>
              <a:gd name="connsiteY60" fmla="*/ 6129303 h 6858558"/>
              <a:gd name="connsiteX61" fmla="*/ 9313343 w 10873921"/>
              <a:gd name="connsiteY61" fmla="*/ 6260036 h 6858558"/>
              <a:gd name="connsiteX62" fmla="*/ 9286856 w 10873921"/>
              <a:gd name="connsiteY62" fmla="*/ 6340934 h 6858558"/>
              <a:gd name="connsiteX63" fmla="*/ 9285436 w 10873921"/>
              <a:gd name="connsiteY63" fmla="*/ 6371842 h 6858558"/>
              <a:gd name="connsiteX64" fmla="*/ 9282564 w 10873921"/>
              <a:gd name="connsiteY64" fmla="*/ 6423490 h 6858558"/>
              <a:gd name="connsiteX65" fmla="*/ 9300077 w 10873921"/>
              <a:gd name="connsiteY65" fmla="*/ 6467496 h 6858558"/>
              <a:gd name="connsiteX66" fmla="*/ 9289886 w 10873921"/>
              <a:gd name="connsiteY66" fmla="*/ 6508540 h 6858558"/>
              <a:gd name="connsiteX67" fmla="*/ 9262092 w 10873921"/>
              <a:gd name="connsiteY67" fmla="*/ 6511084 h 6858558"/>
              <a:gd name="connsiteX68" fmla="*/ 9259443 w 10873921"/>
              <a:gd name="connsiteY68" fmla="*/ 6557257 h 6858558"/>
              <a:gd name="connsiteX69" fmla="*/ 9258214 w 10873921"/>
              <a:gd name="connsiteY69" fmla="*/ 6628065 h 6858558"/>
              <a:gd name="connsiteX70" fmla="*/ 9250938 w 10873921"/>
              <a:gd name="connsiteY70" fmla="*/ 6667101 h 6858558"/>
              <a:gd name="connsiteX71" fmla="*/ 9238195 w 10873921"/>
              <a:gd name="connsiteY71" fmla="*/ 6775682 h 6858558"/>
              <a:gd name="connsiteX72" fmla="*/ 9230652 w 10873921"/>
              <a:gd name="connsiteY72" fmla="*/ 6855909 h 6858558"/>
              <a:gd name="connsiteX73" fmla="*/ 0 w 10873921"/>
              <a:gd name="connsiteY73" fmla="*/ 6858558 h 6858558"/>
              <a:gd name="connsiteX74" fmla="*/ 0 w 10873921"/>
              <a:gd name="connsiteY74"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55254 w 10873921"/>
              <a:gd name="connsiteY43" fmla="*/ 1600693 h 6858558"/>
              <a:gd name="connsiteX44" fmla="*/ 10339843 w 10873921"/>
              <a:gd name="connsiteY44" fmla="*/ 1611451 h 6858558"/>
              <a:gd name="connsiteX45" fmla="*/ 10319668 w 10873921"/>
              <a:gd name="connsiteY45" fmla="*/ 1617032 h 6858558"/>
              <a:gd name="connsiteX46" fmla="*/ 10245417 w 10873921"/>
              <a:gd name="connsiteY46" fmla="*/ 1768029 h 6858558"/>
              <a:gd name="connsiteX47" fmla="*/ 10118194 w 10873921"/>
              <a:gd name="connsiteY47" fmla="*/ 1868486 h 6858558"/>
              <a:gd name="connsiteX48" fmla="*/ 9925792 w 10873921"/>
              <a:gd name="connsiteY48" fmla="*/ 2078426 h 6858558"/>
              <a:gd name="connsiteX49" fmla="*/ 9916869 w 10873921"/>
              <a:gd name="connsiteY49" fmla="*/ 2193981 h 6858558"/>
              <a:gd name="connsiteX50" fmla="*/ 9863224 w 10873921"/>
              <a:gd name="connsiteY50" fmla="*/ 2350764 h 6858558"/>
              <a:gd name="connsiteX51" fmla="*/ 9815833 w 10873921"/>
              <a:gd name="connsiteY51" fmla="*/ 2484015 h 6858558"/>
              <a:gd name="connsiteX52" fmla="*/ 9772154 w 10873921"/>
              <a:gd name="connsiteY52" fmla="*/ 2992899 h 6858558"/>
              <a:gd name="connsiteX53" fmla="*/ 9644932 w 10873921"/>
              <a:gd name="connsiteY53" fmla="*/ 4090138 h 6858558"/>
              <a:gd name="connsiteX54" fmla="*/ 9476803 w 10873921"/>
              <a:gd name="connsiteY54" fmla="*/ 5871230 h 6858558"/>
              <a:gd name="connsiteX55" fmla="*/ 9482048 w 10873921"/>
              <a:gd name="connsiteY55" fmla="*/ 5875581 h 6858558"/>
              <a:gd name="connsiteX56" fmla="*/ 9482918 w 10873921"/>
              <a:gd name="connsiteY56" fmla="*/ 5942515 h 6858558"/>
              <a:gd name="connsiteX57" fmla="*/ 9471123 w 10873921"/>
              <a:gd name="connsiteY57" fmla="*/ 6028951 h 6858558"/>
              <a:gd name="connsiteX58" fmla="*/ 9421412 w 10873921"/>
              <a:gd name="connsiteY58" fmla="*/ 6080818 h 6858558"/>
              <a:gd name="connsiteX59" fmla="*/ 9427038 w 10873921"/>
              <a:gd name="connsiteY59" fmla="*/ 6088099 h 6858558"/>
              <a:gd name="connsiteX60" fmla="*/ 9412784 w 10873921"/>
              <a:gd name="connsiteY60" fmla="*/ 6129303 h 6858558"/>
              <a:gd name="connsiteX61" fmla="*/ 9313343 w 10873921"/>
              <a:gd name="connsiteY61" fmla="*/ 6260036 h 6858558"/>
              <a:gd name="connsiteX62" fmla="*/ 9286856 w 10873921"/>
              <a:gd name="connsiteY62" fmla="*/ 6340934 h 6858558"/>
              <a:gd name="connsiteX63" fmla="*/ 9285436 w 10873921"/>
              <a:gd name="connsiteY63" fmla="*/ 6371842 h 6858558"/>
              <a:gd name="connsiteX64" fmla="*/ 9282564 w 10873921"/>
              <a:gd name="connsiteY64" fmla="*/ 6423490 h 6858558"/>
              <a:gd name="connsiteX65" fmla="*/ 9300077 w 10873921"/>
              <a:gd name="connsiteY65" fmla="*/ 6467496 h 6858558"/>
              <a:gd name="connsiteX66" fmla="*/ 9289886 w 10873921"/>
              <a:gd name="connsiteY66" fmla="*/ 6508540 h 6858558"/>
              <a:gd name="connsiteX67" fmla="*/ 9262092 w 10873921"/>
              <a:gd name="connsiteY67" fmla="*/ 6511084 h 6858558"/>
              <a:gd name="connsiteX68" fmla="*/ 9259443 w 10873921"/>
              <a:gd name="connsiteY68" fmla="*/ 6557257 h 6858558"/>
              <a:gd name="connsiteX69" fmla="*/ 9258214 w 10873921"/>
              <a:gd name="connsiteY69" fmla="*/ 6628065 h 6858558"/>
              <a:gd name="connsiteX70" fmla="*/ 9250938 w 10873921"/>
              <a:gd name="connsiteY70" fmla="*/ 6667101 h 6858558"/>
              <a:gd name="connsiteX71" fmla="*/ 9238195 w 10873921"/>
              <a:gd name="connsiteY71" fmla="*/ 6775682 h 6858558"/>
              <a:gd name="connsiteX72" fmla="*/ 9230652 w 10873921"/>
              <a:gd name="connsiteY72" fmla="*/ 6855909 h 6858558"/>
              <a:gd name="connsiteX73" fmla="*/ 0 w 10873921"/>
              <a:gd name="connsiteY73" fmla="*/ 6858558 h 6858558"/>
              <a:gd name="connsiteX74" fmla="*/ 0 w 10873921"/>
              <a:gd name="connsiteY74"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55254 w 10873921"/>
              <a:gd name="connsiteY43" fmla="*/ 1600693 h 6858558"/>
              <a:gd name="connsiteX44" fmla="*/ 10339843 w 10873921"/>
              <a:gd name="connsiteY44" fmla="*/ 1611451 h 6858558"/>
              <a:gd name="connsiteX45" fmla="*/ 10319668 w 10873921"/>
              <a:gd name="connsiteY45" fmla="*/ 1617032 h 6858558"/>
              <a:gd name="connsiteX46" fmla="*/ 10245417 w 10873921"/>
              <a:gd name="connsiteY46" fmla="*/ 1768029 h 6858558"/>
              <a:gd name="connsiteX47" fmla="*/ 10118194 w 10873921"/>
              <a:gd name="connsiteY47" fmla="*/ 1868486 h 6858558"/>
              <a:gd name="connsiteX48" fmla="*/ 9925792 w 10873921"/>
              <a:gd name="connsiteY48" fmla="*/ 2078426 h 6858558"/>
              <a:gd name="connsiteX49" fmla="*/ 9916869 w 10873921"/>
              <a:gd name="connsiteY49" fmla="*/ 2193981 h 6858558"/>
              <a:gd name="connsiteX50" fmla="*/ 9863224 w 10873921"/>
              <a:gd name="connsiteY50" fmla="*/ 2350764 h 6858558"/>
              <a:gd name="connsiteX51" fmla="*/ 9815833 w 10873921"/>
              <a:gd name="connsiteY51" fmla="*/ 2484015 h 6858558"/>
              <a:gd name="connsiteX52" fmla="*/ 9772154 w 10873921"/>
              <a:gd name="connsiteY52" fmla="*/ 2992899 h 6858558"/>
              <a:gd name="connsiteX53" fmla="*/ 9644932 w 10873921"/>
              <a:gd name="connsiteY53" fmla="*/ 4090138 h 6858558"/>
              <a:gd name="connsiteX54" fmla="*/ 9476803 w 10873921"/>
              <a:gd name="connsiteY54" fmla="*/ 5871230 h 6858558"/>
              <a:gd name="connsiteX55" fmla="*/ 9482048 w 10873921"/>
              <a:gd name="connsiteY55" fmla="*/ 5875581 h 6858558"/>
              <a:gd name="connsiteX56" fmla="*/ 9482918 w 10873921"/>
              <a:gd name="connsiteY56" fmla="*/ 5942515 h 6858558"/>
              <a:gd name="connsiteX57" fmla="*/ 9471123 w 10873921"/>
              <a:gd name="connsiteY57" fmla="*/ 6028951 h 6858558"/>
              <a:gd name="connsiteX58" fmla="*/ 9421412 w 10873921"/>
              <a:gd name="connsiteY58" fmla="*/ 6080818 h 6858558"/>
              <a:gd name="connsiteX59" fmla="*/ 9427038 w 10873921"/>
              <a:gd name="connsiteY59" fmla="*/ 6088099 h 6858558"/>
              <a:gd name="connsiteX60" fmla="*/ 9412784 w 10873921"/>
              <a:gd name="connsiteY60" fmla="*/ 6129303 h 6858558"/>
              <a:gd name="connsiteX61" fmla="*/ 9313343 w 10873921"/>
              <a:gd name="connsiteY61" fmla="*/ 6260036 h 6858558"/>
              <a:gd name="connsiteX62" fmla="*/ 9286856 w 10873921"/>
              <a:gd name="connsiteY62" fmla="*/ 6340934 h 6858558"/>
              <a:gd name="connsiteX63" fmla="*/ 9285436 w 10873921"/>
              <a:gd name="connsiteY63" fmla="*/ 6371842 h 6858558"/>
              <a:gd name="connsiteX64" fmla="*/ 9282564 w 10873921"/>
              <a:gd name="connsiteY64" fmla="*/ 6423490 h 6858558"/>
              <a:gd name="connsiteX65" fmla="*/ 9300077 w 10873921"/>
              <a:gd name="connsiteY65" fmla="*/ 6467496 h 6858558"/>
              <a:gd name="connsiteX66" fmla="*/ 9289886 w 10873921"/>
              <a:gd name="connsiteY66" fmla="*/ 6508540 h 6858558"/>
              <a:gd name="connsiteX67" fmla="*/ 9262092 w 10873921"/>
              <a:gd name="connsiteY67" fmla="*/ 6511084 h 6858558"/>
              <a:gd name="connsiteX68" fmla="*/ 9259443 w 10873921"/>
              <a:gd name="connsiteY68" fmla="*/ 6557257 h 6858558"/>
              <a:gd name="connsiteX69" fmla="*/ 9258214 w 10873921"/>
              <a:gd name="connsiteY69" fmla="*/ 6628065 h 6858558"/>
              <a:gd name="connsiteX70" fmla="*/ 9250938 w 10873921"/>
              <a:gd name="connsiteY70" fmla="*/ 6667101 h 6858558"/>
              <a:gd name="connsiteX71" fmla="*/ 9238195 w 10873921"/>
              <a:gd name="connsiteY71" fmla="*/ 6775682 h 6858558"/>
              <a:gd name="connsiteX72" fmla="*/ 9230652 w 10873921"/>
              <a:gd name="connsiteY72" fmla="*/ 6855909 h 6858558"/>
              <a:gd name="connsiteX73" fmla="*/ 0 w 10873921"/>
              <a:gd name="connsiteY73" fmla="*/ 6858558 h 6858558"/>
              <a:gd name="connsiteX74" fmla="*/ 0 w 10873921"/>
              <a:gd name="connsiteY74"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55254 w 10873921"/>
              <a:gd name="connsiteY43" fmla="*/ 1600693 h 6858558"/>
              <a:gd name="connsiteX44" fmla="*/ 10339843 w 10873921"/>
              <a:gd name="connsiteY44" fmla="*/ 1611451 h 6858558"/>
              <a:gd name="connsiteX45" fmla="*/ 10319668 w 10873921"/>
              <a:gd name="connsiteY45" fmla="*/ 1617032 h 6858558"/>
              <a:gd name="connsiteX46" fmla="*/ 10245417 w 10873921"/>
              <a:gd name="connsiteY46" fmla="*/ 1768029 h 6858558"/>
              <a:gd name="connsiteX47" fmla="*/ 10118194 w 10873921"/>
              <a:gd name="connsiteY47" fmla="*/ 1868486 h 6858558"/>
              <a:gd name="connsiteX48" fmla="*/ 9925792 w 10873921"/>
              <a:gd name="connsiteY48" fmla="*/ 2078426 h 6858558"/>
              <a:gd name="connsiteX49" fmla="*/ 9916869 w 10873921"/>
              <a:gd name="connsiteY49" fmla="*/ 2193981 h 6858558"/>
              <a:gd name="connsiteX50" fmla="*/ 9863224 w 10873921"/>
              <a:gd name="connsiteY50" fmla="*/ 2350764 h 6858558"/>
              <a:gd name="connsiteX51" fmla="*/ 9815833 w 10873921"/>
              <a:gd name="connsiteY51" fmla="*/ 2484015 h 6858558"/>
              <a:gd name="connsiteX52" fmla="*/ 9772154 w 10873921"/>
              <a:gd name="connsiteY52" fmla="*/ 2992899 h 6858558"/>
              <a:gd name="connsiteX53" fmla="*/ 9644932 w 10873921"/>
              <a:gd name="connsiteY53" fmla="*/ 4090138 h 6858558"/>
              <a:gd name="connsiteX54" fmla="*/ 9476803 w 10873921"/>
              <a:gd name="connsiteY54" fmla="*/ 5871230 h 6858558"/>
              <a:gd name="connsiteX55" fmla="*/ 9482048 w 10873921"/>
              <a:gd name="connsiteY55" fmla="*/ 5875581 h 6858558"/>
              <a:gd name="connsiteX56" fmla="*/ 9482918 w 10873921"/>
              <a:gd name="connsiteY56" fmla="*/ 5942515 h 6858558"/>
              <a:gd name="connsiteX57" fmla="*/ 9471123 w 10873921"/>
              <a:gd name="connsiteY57" fmla="*/ 6028951 h 6858558"/>
              <a:gd name="connsiteX58" fmla="*/ 9421412 w 10873921"/>
              <a:gd name="connsiteY58" fmla="*/ 6080818 h 6858558"/>
              <a:gd name="connsiteX59" fmla="*/ 9427038 w 10873921"/>
              <a:gd name="connsiteY59" fmla="*/ 6088099 h 6858558"/>
              <a:gd name="connsiteX60" fmla="*/ 9412784 w 10873921"/>
              <a:gd name="connsiteY60" fmla="*/ 6129303 h 6858558"/>
              <a:gd name="connsiteX61" fmla="*/ 9313343 w 10873921"/>
              <a:gd name="connsiteY61" fmla="*/ 6260036 h 6858558"/>
              <a:gd name="connsiteX62" fmla="*/ 9286856 w 10873921"/>
              <a:gd name="connsiteY62" fmla="*/ 6340934 h 6858558"/>
              <a:gd name="connsiteX63" fmla="*/ 9285436 w 10873921"/>
              <a:gd name="connsiteY63" fmla="*/ 6371842 h 6858558"/>
              <a:gd name="connsiteX64" fmla="*/ 9282564 w 10873921"/>
              <a:gd name="connsiteY64" fmla="*/ 6423490 h 6858558"/>
              <a:gd name="connsiteX65" fmla="*/ 9300077 w 10873921"/>
              <a:gd name="connsiteY65" fmla="*/ 6467496 h 6858558"/>
              <a:gd name="connsiteX66" fmla="*/ 9289886 w 10873921"/>
              <a:gd name="connsiteY66" fmla="*/ 6508540 h 6858558"/>
              <a:gd name="connsiteX67" fmla="*/ 9262092 w 10873921"/>
              <a:gd name="connsiteY67" fmla="*/ 6511084 h 6858558"/>
              <a:gd name="connsiteX68" fmla="*/ 9259443 w 10873921"/>
              <a:gd name="connsiteY68" fmla="*/ 6557257 h 6858558"/>
              <a:gd name="connsiteX69" fmla="*/ 9258214 w 10873921"/>
              <a:gd name="connsiteY69" fmla="*/ 6628065 h 6858558"/>
              <a:gd name="connsiteX70" fmla="*/ 9250938 w 10873921"/>
              <a:gd name="connsiteY70" fmla="*/ 6667101 h 6858558"/>
              <a:gd name="connsiteX71" fmla="*/ 9238195 w 10873921"/>
              <a:gd name="connsiteY71" fmla="*/ 6775682 h 6858558"/>
              <a:gd name="connsiteX72" fmla="*/ 9230652 w 10873921"/>
              <a:gd name="connsiteY72" fmla="*/ 6855909 h 6858558"/>
              <a:gd name="connsiteX73" fmla="*/ 0 w 10873921"/>
              <a:gd name="connsiteY73" fmla="*/ 6858558 h 6858558"/>
              <a:gd name="connsiteX74" fmla="*/ 0 w 10873921"/>
              <a:gd name="connsiteY74"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55254 w 10873921"/>
              <a:gd name="connsiteY43" fmla="*/ 1600693 h 6858558"/>
              <a:gd name="connsiteX44" fmla="*/ 10339843 w 10873921"/>
              <a:gd name="connsiteY44" fmla="*/ 1611451 h 6858558"/>
              <a:gd name="connsiteX45" fmla="*/ 10319668 w 10873921"/>
              <a:gd name="connsiteY45" fmla="*/ 1617032 h 6858558"/>
              <a:gd name="connsiteX46" fmla="*/ 10245417 w 10873921"/>
              <a:gd name="connsiteY46" fmla="*/ 1768029 h 6858558"/>
              <a:gd name="connsiteX47" fmla="*/ 10118194 w 10873921"/>
              <a:gd name="connsiteY47" fmla="*/ 1868486 h 6858558"/>
              <a:gd name="connsiteX48" fmla="*/ 9925792 w 10873921"/>
              <a:gd name="connsiteY48" fmla="*/ 2078426 h 6858558"/>
              <a:gd name="connsiteX49" fmla="*/ 9916869 w 10873921"/>
              <a:gd name="connsiteY49" fmla="*/ 2193981 h 6858558"/>
              <a:gd name="connsiteX50" fmla="*/ 9863224 w 10873921"/>
              <a:gd name="connsiteY50" fmla="*/ 2350764 h 6858558"/>
              <a:gd name="connsiteX51" fmla="*/ 9815833 w 10873921"/>
              <a:gd name="connsiteY51" fmla="*/ 2484015 h 6858558"/>
              <a:gd name="connsiteX52" fmla="*/ 9772154 w 10873921"/>
              <a:gd name="connsiteY52" fmla="*/ 2992899 h 6858558"/>
              <a:gd name="connsiteX53" fmla="*/ 9644932 w 10873921"/>
              <a:gd name="connsiteY53" fmla="*/ 4090138 h 6858558"/>
              <a:gd name="connsiteX54" fmla="*/ 9476803 w 10873921"/>
              <a:gd name="connsiteY54" fmla="*/ 5871230 h 6858558"/>
              <a:gd name="connsiteX55" fmla="*/ 9482048 w 10873921"/>
              <a:gd name="connsiteY55" fmla="*/ 5875581 h 6858558"/>
              <a:gd name="connsiteX56" fmla="*/ 9482918 w 10873921"/>
              <a:gd name="connsiteY56" fmla="*/ 5942515 h 6858558"/>
              <a:gd name="connsiteX57" fmla="*/ 9471123 w 10873921"/>
              <a:gd name="connsiteY57" fmla="*/ 6028951 h 6858558"/>
              <a:gd name="connsiteX58" fmla="*/ 9421412 w 10873921"/>
              <a:gd name="connsiteY58" fmla="*/ 6080818 h 6858558"/>
              <a:gd name="connsiteX59" fmla="*/ 9427038 w 10873921"/>
              <a:gd name="connsiteY59" fmla="*/ 6088099 h 6858558"/>
              <a:gd name="connsiteX60" fmla="*/ 9412784 w 10873921"/>
              <a:gd name="connsiteY60" fmla="*/ 6129303 h 6858558"/>
              <a:gd name="connsiteX61" fmla="*/ 9313343 w 10873921"/>
              <a:gd name="connsiteY61" fmla="*/ 6260036 h 6858558"/>
              <a:gd name="connsiteX62" fmla="*/ 9286856 w 10873921"/>
              <a:gd name="connsiteY62" fmla="*/ 6340934 h 6858558"/>
              <a:gd name="connsiteX63" fmla="*/ 9285436 w 10873921"/>
              <a:gd name="connsiteY63" fmla="*/ 6371842 h 6858558"/>
              <a:gd name="connsiteX64" fmla="*/ 9282564 w 10873921"/>
              <a:gd name="connsiteY64" fmla="*/ 6423490 h 6858558"/>
              <a:gd name="connsiteX65" fmla="*/ 9300077 w 10873921"/>
              <a:gd name="connsiteY65" fmla="*/ 6467496 h 6858558"/>
              <a:gd name="connsiteX66" fmla="*/ 9289886 w 10873921"/>
              <a:gd name="connsiteY66" fmla="*/ 6508540 h 6858558"/>
              <a:gd name="connsiteX67" fmla="*/ 9262092 w 10873921"/>
              <a:gd name="connsiteY67" fmla="*/ 6511084 h 6858558"/>
              <a:gd name="connsiteX68" fmla="*/ 9259443 w 10873921"/>
              <a:gd name="connsiteY68" fmla="*/ 6557257 h 6858558"/>
              <a:gd name="connsiteX69" fmla="*/ 9258214 w 10873921"/>
              <a:gd name="connsiteY69" fmla="*/ 6628065 h 6858558"/>
              <a:gd name="connsiteX70" fmla="*/ 9250938 w 10873921"/>
              <a:gd name="connsiteY70" fmla="*/ 6667101 h 6858558"/>
              <a:gd name="connsiteX71" fmla="*/ 9238195 w 10873921"/>
              <a:gd name="connsiteY71" fmla="*/ 6775682 h 6858558"/>
              <a:gd name="connsiteX72" fmla="*/ 9230652 w 10873921"/>
              <a:gd name="connsiteY72" fmla="*/ 6855909 h 6858558"/>
              <a:gd name="connsiteX73" fmla="*/ 0 w 10873921"/>
              <a:gd name="connsiteY73" fmla="*/ 6858558 h 6858558"/>
              <a:gd name="connsiteX74" fmla="*/ 0 w 10873921"/>
              <a:gd name="connsiteY74"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55254 w 10873921"/>
              <a:gd name="connsiteY43" fmla="*/ 1600693 h 6858558"/>
              <a:gd name="connsiteX44" fmla="*/ 10339843 w 10873921"/>
              <a:gd name="connsiteY44" fmla="*/ 1611451 h 6858558"/>
              <a:gd name="connsiteX45" fmla="*/ 10319668 w 10873921"/>
              <a:gd name="connsiteY45" fmla="*/ 1617032 h 6858558"/>
              <a:gd name="connsiteX46" fmla="*/ 10245417 w 10873921"/>
              <a:gd name="connsiteY46" fmla="*/ 1768029 h 6858558"/>
              <a:gd name="connsiteX47" fmla="*/ 10112893 w 10873921"/>
              <a:gd name="connsiteY47" fmla="*/ 1947999 h 6858558"/>
              <a:gd name="connsiteX48" fmla="*/ 9925792 w 10873921"/>
              <a:gd name="connsiteY48" fmla="*/ 2078426 h 6858558"/>
              <a:gd name="connsiteX49" fmla="*/ 9916869 w 10873921"/>
              <a:gd name="connsiteY49" fmla="*/ 2193981 h 6858558"/>
              <a:gd name="connsiteX50" fmla="*/ 9863224 w 10873921"/>
              <a:gd name="connsiteY50" fmla="*/ 2350764 h 6858558"/>
              <a:gd name="connsiteX51" fmla="*/ 9815833 w 10873921"/>
              <a:gd name="connsiteY51" fmla="*/ 2484015 h 6858558"/>
              <a:gd name="connsiteX52" fmla="*/ 9772154 w 10873921"/>
              <a:gd name="connsiteY52" fmla="*/ 2992899 h 6858558"/>
              <a:gd name="connsiteX53" fmla="*/ 9644932 w 10873921"/>
              <a:gd name="connsiteY53" fmla="*/ 4090138 h 6858558"/>
              <a:gd name="connsiteX54" fmla="*/ 9476803 w 10873921"/>
              <a:gd name="connsiteY54" fmla="*/ 5871230 h 6858558"/>
              <a:gd name="connsiteX55" fmla="*/ 9482048 w 10873921"/>
              <a:gd name="connsiteY55" fmla="*/ 5875581 h 6858558"/>
              <a:gd name="connsiteX56" fmla="*/ 9482918 w 10873921"/>
              <a:gd name="connsiteY56" fmla="*/ 5942515 h 6858558"/>
              <a:gd name="connsiteX57" fmla="*/ 9471123 w 10873921"/>
              <a:gd name="connsiteY57" fmla="*/ 6028951 h 6858558"/>
              <a:gd name="connsiteX58" fmla="*/ 9421412 w 10873921"/>
              <a:gd name="connsiteY58" fmla="*/ 6080818 h 6858558"/>
              <a:gd name="connsiteX59" fmla="*/ 9427038 w 10873921"/>
              <a:gd name="connsiteY59" fmla="*/ 6088099 h 6858558"/>
              <a:gd name="connsiteX60" fmla="*/ 9412784 w 10873921"/>
              <a:gd name="connsiteY60" fmla="*/ 6129303 h 6858558"/>
              <a:gd name="connsiteX61" fmla="*/ 9313343 w 10873921"/>
              <a:gd name="connsiteY61" fmla="*/ 6260036 h 6858558"/>
              <a:gd name="connsiteX62" fmla="*/ 9286856 w 10873921"/>
              <a:gd name="connsiteY62" fmla="*/ 6340934 h 6858558"/>
              <a:gd name="connsiteX63" fmla="*/ 9285436 w 10873921"/>
              <a:gd name="connsiteY63" fmla="*/ 6371842 h 6858558"/>
              <a:gd name="connsiteX64" fmla="*/ 9282564 w 10873921"/>
              <a:gd name="connsiteY64" fmla="*/ 6423490 h 6858558"/>
              <a:gd name="connsiteX65" fmla="*/ 9300077 w 10873921"/>
              <a:gd name="connsiteY65" fmla="*/ 6467496 h 6858558"/>
              <a:gd name="connsiteX66" fmla="*/ 9289886 w 10873921"/>
              <a:gd name="connsiteY66" fmla="*/ 6508540 h 6858558"/>
              <a:gd name="connsiteX67" fmla="*/ 9262092 w 10873921"/>
              <a:gd name="connsiteY67" fmla="*/ 6511084 h 6858558"/>
              <a:gd name="connsiteX68" fmla="*/ 9259443 w 10873921"/>
              <a:gd name="connsiteY68" fmla="*/ 6557257 h 6858558"/>
              <a:gd name="connsiteX69" fmla="*/ 9258214 w 10873921"/>
              <a:gd name="connsiteY69" fmla="*/ 6628065 h 6858558"/>
              <a:gd name="connsiteX70" fmla="*/ 9250938 w 10873921"/>
              <a:gd name="connsiteY70" fmla="*/ 6667101 h 6858558"/>
              <a:gd name="connsiteX71" fmla="*/ 9238195 w 10873921"/>
              <a:gd name="connsiteY71" fmla="*/ 6775682 h 6858558"/>
              <a:gd name="connsiteX72" fmla="*/ 9230652 w 10873921"/>
              <a:gd name="connsiteY72" fmla="*/ 6855909 h 6858558"/>
              <a:gd name="connsiteX73" fmla="*/ 0 w 10873921"/>
              <a:gd name="connsiteY73" fmla="*/ 6858558 h 6858558"/>
              <a:gd name="connsiteX74" fmla="*/ 0 w 10873921"/>
              <a:gd name="connsiteY74"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55254 w 10873921"/>
              <a:gd name="connsiteY43" fmla="*/ 1600693 h 6858558"/>
              <a:gd name="connsiteX44" fmla="*/ 10339843 w 10873921"/>
              <a:gd name="connsiteY44" fmla="*/ 1611451 h 6858558"/>
              <a:gd name="connsiteX45" fmla="*/ 10319668 w 10873921"/>
              <a:gd name="connsiteY45" fmla="*/ 1617032 h 6858558"/>
              <a:gd name="connsiteX46" fmla="*/ 10245417 w 10873921"/>
              <a:gd name="connsiteY46" fmla="*/ 1768029 h 6858558"/>
              <a:gd name="connsiteX47" fmla="*/ 10112893 w 10873921"/>
              <a:gd name="connsiteY47" fmla="*/ 1947999 h 6858558"/>
              <a:gd name="connsiteX48" fmla="*/ 9925792 w 10873921"/>
              <a:gd name="connsiteY48" fmla="*/ 2078426 h 6858558"/>
              <a:gd name="connsiteX49" fmla="*/ 9916869 w 10873921"/>
              <a:gd name="connsiteY49" fmla="*/ 2193981 h 6858558"/>
              <a:gd name="connsiteX50" fmla="*/ 9863224 w 10873921"/>
              <a:gd name="connsiteY50" fmla="*/ 2350764 h 6858558"/>
              <a:gd name="connsiteX51" fmla="*/ 9815833 w 10873921"/>
              <a:gd name="connsiteY51" fmla="*/ 2484015 h 6858558"/>
              <a:gd name="connsiteX52" fmla="*/ 9772154 w 10873921"/>
              <a:gd name="connsiteY52" fmla="*/ 2992899 h 6858558"/>
              <a:gd name="connsiteX53" fmla="*/ 9644932 w 10873921"/>
              <a:gd name="connsiteY53" fmla="*/ 4090138 h 6858558"/>
              <a:gd name="connsiteX54" fmla="*/ 9476803 w 10873921"/>
              <a:gd name="connsiteY54" fmla="*/ 5871230 h 6858558"/>
              <a:gd name="connsiteX55" fmla="*/ 9482048 w 10873921"/>
              <a:gd name="connsiteY55" fmla="*/ 5875581 h 6858558"/>
              <a:gd name="connsiteX56" fmla="*/ 9482918 w 10873921"/>
              <a:gd name="connsiteY56" fmla="*/ 5942515 h 6858558"/>
              <a:gd name="connsiteX57" fmla="*/ 9471123 w 10873921"/>
              <a:gd name="connsiteY57" fmla="*/ 6028951 h 6858558"/>
              <a:gd name="connsiteX58" fmla="*/ 9421412 w 10873921"/>
              <a:gd name="connsiteY58" fmla="*/ 6080818 h 6858558"/>
              <a:gd name="connsiteX59" fmla="*/ 9427038 w 10873921"/>
              <a:gd name="connsiteY59" fmla="*/ 6088099 h 6858558"/>
              <a:gd name="connsiteX60" fmla="*/ 9412784 w 10873921"/>
              <a:gd name="connsiteY60" fmla="*/ 6129303 h 6858558"/>
              <a:gd name="connsiteX61" fmla="*/ 9313343 w 10873921"/>
              <a:gd name="connsiteY61" fmla="*/ 6260036 h 6858558"/>
              <a:gd name="connsiteX62" fmla="*/ 9286856 w 10873921"/>
              <a:gd name="connsiteY62" fmla="*/ 6340934 h 6858558"/>
              <a:gd name="connsiteX63" fmla="*/ 9285436 w 10873921"/>
              <a:gd name="connsiteY63" fmla="*/ 6371842 h 6858558"/>
              <a:gd name="connsiteX64" fmla="*/ 9282564 w 10873921"/>
              <a:gd name="connsiteY64" fmla="*/ 6423490 h 6858558"/>
              <a:gd name="connsiteX65" fmla="*/ 9300077 w 10873921"/>
              <a:gd name="connsiteY65" fmla="*/ 6467496 h 6858558"/>
              <a:gd name="connsiteX66" fmla="*/ 9289886 w 10873921"/>
              <a:gd name="connsiteY66" fmla="*/ 6508540 h 6858558"/>
              <a:gd name="connsiteX67" fmla="*/ 9262092 w 10873921"/>
              <a:gd name="connsiteY67" fmla="*/ 6511084 h 6858558"/>
              <a:gd name="connsiteX68" fmla="*/ 9259443 w 10873921"/>
              <a:gd name="connsiteY68" fmla="*/ 6557257 h 6858558"/>
              <a:gd name="connsiteX69" fmla="*/ 9258214 w 10873921"/>
              <a:gd name="connsiteY69" fmla="*/ 6628065 h 6858558"/>
              <a:gd name="connsiteX70" fmla="*/ 9250938 w 10873921"/>
              <a:gd name="connsiteY70" fmla="*/ 6667101 h 6858558"/>
              <a:gd name="connsiteX71" fmla="*/ 9238195 w 10873921"/>
              <a:gd name="connsiteY71" fmla="*/ 6775682 h 6858558"/>
              <a:gd name="connsiteX72" fmla="*/ 9230652 w 10873921"/>
              <a:gd name="connsiteY72" fmla="*/ 6855909 h 6858558"/>
              <a:gd name="connsiteX73" fmla="*/ 0 w 10873921"/>
              <a:gd name="connsiteY73" fmla="*/ 6858558 h 6858558"/>
              <a:gd name="connsiteX74" fmla="*/ 0 w 10873921"/>
              <a:gd name="connsiteY74"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55254 w 10873921"/>
              <a:gd name="connsiteY43" fmla="*/ 1600693 h 6858558"/>
              <a:gd name="connsiteX44" fmla="*/ 10339843 w 10873921"/>
              <a:gd name="connsiteY44" fmla="*/ 1611451 h 6858558"/>
              <a:gd name="connsiteX45" fmla="*/ 10319668 w 10873921"/>
              <a:gd name="connsiteY45" fmla="*/ 1617032 h 6858558"/>
              <a:gd name="connsiteX46" fmla="*/ 10213612 w 10873921"/>
              <a:gd name="connsiteY46" fmla="*/ 1831639 h 6858558"/>
              <a:gd name="connsiteX47" fmla="*/ 10112893 w 10873921"/>
              <a:gd name="connsiteY47" fmla="*/ 1947999 h 6858558"/>
              <a:gd name="connsiteX48" fmla="*/ 9925792 w 10873921"/>
              <a:gd name="connsiteY48" fmla="*/ 2078426 h 6858558"/>
              <a:gd name="connsiteX49" fmla="*/ 9916869 w 10873921"/>
              <a:gd name="connsiteY49" fmla="*/ 2193981 h 6858558"/>
              <a:gd name="connsiteX50" fmla="*/ 9863224 w 10873921"/>
              <a:gd name="connsiteY50" fmla="*/ 2350764 h 6858558"/>
              <a:gd name="connsiteX51" fmla="*/ 9815833 w 10873921"/>
              <a:gd name="connsiteY51" fmla="*/ 2484015 h 6858558"/>
              <a:gd name="connsiteX52" fmla="*/ 9772154 w 10873921"/>
              <a:gd name="connsiteY52" fmla="*/ 2992899 h 6858558"/>
              <a:gd name="connsiteX53" fmla="*/ 9644932 w 10873921"/>
              <a:gd name="connsiteY53" fmla="*/ 4090138 h 6858558"/>
              <a:gd name="connsiteX54" fmla="*/ 9476803 w 10873921"/>
              <a:gd name="connsiteY54" fmla="*/ 5871230 h 6858558"/>
              <a:gd name="connsiteX55" fmla="*/ 9482048 w 10873921"/>
              <a:gd name="connsiteY55" fmla="*/ 5875581 h 6858558"/>
              <a:gd name="connsiteX56" fmla="*/ 9482918 w 10873921"/>
              <a:gd name="connsiteY56" fmla="*/ 5942515 h 6858558"/>
              <a:gd name="connsiteX57" fmla="*/ 9471123 w 10873921"/>
              <a:gd name="connsiteY57" fmla="*/ 6028951 h 6858558"/>
              <a:gd name="connsiteX58" fmla="*/ 9421412 w 10873921"/>
              <a:gd name="connsiteY58" fmla="*/ 6080818 h 6858558"/>
              <a:gd name="connsiteX59" fmla="*/ 9427038 w 10873921"/>
              <a:gd name="connsiteY59" fmla="*/ 6088099 h 6858558"/>
              <a:gd name="connsiteX60" fmla="*/ 9412784 w 10873921"/>
              <a:gd name="connsiteY60" fmla="*/ 6129303 h 6858558"/>
              <a:gd name="connsiteX61" fmla="*/ 9313343 w 10873921"/>
              <a:gd name="connsiteY61" fmla="*/ 6260036 h 6858558"/>
              <a:gd name="connsiteX62" fmla="*/ 9286856 w 10873921"/>
              <a:gd name="connsiteY62" fmla="*/ 6340934 h 6858558"/>
              <a:gd name="connsiteX63" fmla="*/ 9285436 w 10873921"/>
              <a:gd name="connsiteY63" fmla="*/ 6371842 h 6858558"/>
              <a:gd name="connsiteX64" fmla="*/ 9282564 w 10873921"/>
              <a:gd name="connsiteY64" fmla="*/ 6423490 h 6858558"/>
              <a:gd name="connsiteX65" fmla="*/ 9300077 w 10873921"/>
              <a:gd name="connsiteY65" fmla="*/ 6467496 h 6858558"/>
              <a:gd name="connsiteX66" fmla="*/ 9289886 w 10873921"/>
              <a:gd name="connsiteY66" fmla="*/ 6508540 h 6858558"/>
              <a:gd name="connsiteX67" fmla="*/ 9262092 w 10873921"/>
              <a:gd name="connsiteY67" fmla="*/ 6511084 h 6858558"/>
              <a:gd name="connsiteX68" fmla="*/ 9259443 w 10873921"/>
              <a:gd name="connsiteY68" fmla="*/ 6557257 h 6858558"/>
              <a:gd name="connsiteX69" fmla="*/ 9258214 w 10873921"/>
              <a:gd name="connsiteY69" fmla="*/ 6628065 h 6858558"/>
              <a:gd name="connsiteX70" fmla="*/ 9250938 w 10873921"/>
              <a:gd name="connsiteY70" fmla="*/ 6667101 h 6858558"/>
              <a:gd name="connsiteX71" fmla="*/ 9238195 w 10873921"/>
              <a:gd name="connsiteY71" fmla="*/ 6775682 h 6858558"/>
              <a:gd name="connsiteX72" fmla="*/ 9230652 w 10873921"/>
              <a:gd name="connsiteY72" fmla="*/ 6855909 h 6858558"/>
              <a:gd name="connsiteX73" fmla="*/ 0 w 10873921"/>
              <a:gd name="connsiteY73" fmla="*/ 6858558 h 6858558"/>
              <a:gd name="connsiteX74" fmla="*/ 0 w 10873921"/>
              <a:gd name="connsiteY74"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55254 w 10873921"/>
              <a:gd name="connsiteY43" fmla="*/ 1600693 h 6858558"/>
              <a:gd name="connsiteX44" fmla="*/ 10339843 w 10873921"/>
              <a:gd name="connsiteY44" fmla="*/ 1611451 h 6858558"/>
              <a:gd name="connsiteX45" fmla="*/ 10303766 w 10873921"/>
              <a:gd name="connsiteY45" fmla="*/ 1728350 h 6858558"/>
              <a:gd name="connsiteX46" fmla="*/ 10213612 w 10873921"/>
              <a:gd name="connsiteY46" fmla="*/ 1831639 h 6858558"/>
              <a:gd name="connsiteX47" fmla="*/ 10112893 w 10873921"/>
              <a:gd name="connsiteY47" fmla="*/ 1947999 h 6858558"/>
              <a:gd name="connsiteX48" fmla="*/ 9925792 w 10873921"/>
              <a:gd name="connsiteY48" fmla="*/ 2078426 h 6858558"/>
              <a:gd name="connsiteX49" fmla="*/ 9916869 w 10873921"/>
              <a:gd name="connsiteY49" fmla="*/ 2193981 h 6858558"/>
              <a:gd name="connsiteX50" fmla="*/ 9863224 w 10873921"/>
              <a:gd name="connsiteY50" fmla="*/ 2350764 h 6858558"/>
              <a:gd name="connsiteX51" fmla="*/ 9815833 w 10873921"/>
              <a:gd name="connsiteY51" fmla="*/ 2484015 h 6858558"/>
              <a:gd name="connsiteX52" fmla="*/ 9772154 w 10873921"/>
              <a:gd name="connsiteY52" fmla="*/ 2992899 h 6858558"/>
              <a:gd name="connsiteX53" fmla="*/ 9644932 w 10873921"/>
              <a:gd name="connsiteY53" fmla="*/ 4090138 h 6858558"/>
              <a:gd name="connsiteX54" fmla="*/ 9476803 w 10873921"/>
              <a:gd name="connsiteY54" fmla="*/ 5871230 h 6858558"/>
              <a:gd name="connsiteX55" fmla="*/ 9482048 w 10873921"/>
              <a:gd name="connsiteY55" fmla="*/ 5875581 h 6858558"/>
              <a:gd name="connsiteX56" fmla="*/ 9482918 w 10873921"/>
              <a:gd name="connsiteY56" fmla="*/ 5942515 h 6858558"/>
              <a:gd name="connsiteX57" fmla="*/ 9471123 w 10873921"/>
              <a:gd name="connsiteY57" fmla="*/ 6028951 h 6858558"/>
              <a:gd name="connsiteX58" fmla="*/ 9421412 w 10873921"/>
              <a:gd name="connsiteY58" fmla="*/ 6080818 h 6858558"/>
              <a:gd name="connsiteX59" fmla="*/ 9427038 w 10873921"/>
              <a:gd name="connsiteY59" fmla="*/ 6088099 h 6858558"/>
              <a:gd name="connsiteX60" fmla="*/ 9412784 w 10873921"/>
              <a:gd name="connsiteY60" fmla="*/ 6129303 h 6858558"/>
              <a:gd name="connsiteX61" fmla="*/ 9313343 w 10873921"/>
              <a:gd name="connsiteY61" fmla="*/ 6260036 h 6858558"/>
              <a:gd name="connsiteX62" fmla="*/ 9286856 w 10873921"/>
              <a:gd name="connsiteY62" fmla="*/ 6340934 h 6858558"/>
              <a:gd name="connsiteX63" fmla="*/ 9285436 w 10873921"/>
              <a:gd name="connsiteY63" fmla="*/ 6371842 h 6858558"/>
              <a:gd name="connsiteX64" fmla="*/ 9282564 w 10873921"/>
              <a:gd name="connsiteY64" fmla="*/ 6423490 h 6858558"/>
              <a:gd name="connsiteX65" fmla="*/ 9300077 w 10873921"/>
              <a:gd name="connsiteY65" fmla="*/ 6467496 h 6858558"/>
              <a:gd name="connsiteX66" fmla="*/ 9289886 w 10873921"/>
              <a:gd name="connsiteY66" fmla="*/ 6508540 h 6858558"/>
              <a:gd name="connsiteX67" fmla="*/ 9262092 w 10873921"/>
              <a:gd name="connsiteY67" fmla="*/ 6511084 h 6858558"/>
              <a:gd name="connsiteX68" fmla="*/ 9259443 w 10873921"/>
              <a:gd name="connsiteY68" fmla="*/ 6557257 h 6858558"/>
              <a:gd name="connsiteX69" fmla="*/ 9258214 w 10873921"/>
              <a:gd name="connsiteY69" fmla="*/ 6628065 h 6858558"/>
              <a:gd name="connsiteX70" fmla="*/ 9250938 w 10873921"/>
              <a:gd name="connsiteY70" fmla="*/ 6667101 h 6858558"/>
              <a:gd name="connsiteX71" fmla="*/ 9238195 w 10873921"/>
              <a:gd name="connsiteY71" fmla="*/ 6775682 h 6858558"/>
              <a:gd name="connsiteX72" fmla="*/ 9230652 w 10873921"/>
              <a:gd name="connsiteY72" fmla="*/ 6855909 h 6858558"/>
              <a:gd name="connsiteX73" fmla="*/ 0 w 10873921"/>
              <a:gd name="connsiteY73" fmla="*/ 6858558 h 6858558"/>
              <a:gd name="connsiteX74" fmla="*/ 0 w 10873921"/>
              <a:gd name="connsiteY74"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55254 w 10873921"/>
              <a:gd name="connsiteY43" fmla="*/ 1600693 h 6858558"/>
              <a:gd name="connsiteX44" fmla="*/ 10339843 w 10873921"/>
              <a:gd name="connsiteY44" fmla="*/ 1675061 h 6858558"/>
              <a:gd name="connsiteX45" fmla="*/ 10303766 w 10873921"/>
              <a:gd name="connsiteY45" fmla="*/ 1728350 h 6858558"/>
              <a:gd name="connsiteX46" fmla="*/ 10213612 w 10873921"/>
              <a:gd name="connsiteY46" fmla="*/ 1831639 h 6858558"/>
              <a:gd name="connsiteX47" fmla="*/ 10112893 w 10873921"/>
              <a:gd name="connsiteY47" fmla="*/ 1947999 h 6858558"/>
              <a:gd name="connsiteX48" fmla="*/ 9925792 w 10873921"/>
              <a:gd name="connsiteY48" fmla="*/ 2078426 h 6858558"/>
              <a:gd name="connsiteX49" fmla="*/ 9916869 w 10873921"/>
              <a:gd name="connsiteY49" fmla="*/ 2193981 h 6858558"/>
              <a:gd name="connsiteX50" fmla="*/ 9863224 w 10873921"/>
              <a:gd name="connsiteY50" fmla="*/ 2350764 h 6858558"/>
              <a:gd name="connsiteX51" fmla="*/ 9815833 w 10873921"/>
              <a:gd name="connsiteY51" fmla="*/ 2484015 h 6858558"/>
              <a:gd name="connsiteX52" fmla="*/ 9772154 w 10873921"/>
              <a:gd name="connsiteY52" fmla="*/ 2992899 h 6858558"/>
              <a:gd name="connsiteX53" fmla="*/ 9644932 w 10873921"/>
              <a:gd name="connsiteY53" fmla="*/ 4090138 h 6858558"/>
              <a:gd name="connsiteX54" fmla="*/ 9476803 w 10873921"/>
              <a:gd name="connsiteY54" fmla="*/ 5871230 h 6858558"/>
              <a:gd name="connsiteX55" fmla="*/ 9482048 w 10873921"/>
              <a:gd name="connsiteY55" fmla="*/ 5875581 h 6858558"/>
              <a:gd name="connsiteX56" fmla="*/ 9482918 w 10873921"/>
              <a:gd name="connsiteY56" fmla="*/ 5942515 h 6858558"/>
              <a:gd name="connsiteX57" fmla="*/ 9471123 w 10873921"/>
              <a:gd name="connsiteY57" fmla="*/ 6028951 h 6858558"/>
              <a:gd name="connsiteX58" fmla="*/ 9421412 w 10873921"/>
              <a:gd name="connsiteY58" fmla="*/ 6080818 h 6858558"/>
              <a:gd name="connsiteX59" fmla="*/ 9427038 w 10873921"/>
              <a:gd name="connsiteY59" fmla="*/ 6088099 h 6858558"/>
              <a:gd name="connsiteX60" fmla="*/ 9412784 w 10873921"/>
              <a:gd name="connsiteY60" fmla="*/ 6129303 h 6858558"/>
              <a:gd name="connsiteX61" fmla="*/ 9313343 w 10873921"/>
              <a:gd name="connsiteY61" fmla="*/ 6260036 h 6858558"/>
              <a:gd name="connsiteX62" fmla="*/ 9286856 w 10873921"/>
              <a:gd name="connsiteY62" fmla="*/ 6340934 h 6858558"/>
              <a:gd name="connsiteX63" fmla="*/ 9285436 w 10873921"/>
              <a:gd name="connsiteY63" fmla="*/ 6371842 h 6858558"/>
              <a:gd name="connsiteX64" fmla="*/ 9282564 w 10873921"/>
              <a:gd name="connsiteY64" fmla="*/ 6423490 h 6858558"/>
              <a:gd name="connsiteX65" fmla="*/ 9300077 w 10873921"/>
              <a:gd name="connsiteY65" fmla="*/ 6467496 h 6858558"/>
              <a:gd name="connsiteX66" fmla="*/ 9289886 w 10873921"/>
              <a:gd name="connsiteY66" fmla="*/ 6508540 h 6858558"/>
              <a:gd name="connsiteX67" fmla="*/ 9262092 w 10873921"/>
              <a:gd name="connsiteY67" fmla="*/ 6511084 h 6858558"/>
              <a:gd name="connsiteX68" fmla="*/ 9259443 w 10873921"/>
              <a:gd name="connsiteY68" fmla="*/ 6557257 h 6858558"/>
              <a:gd name="connsiteX69" fmla="*/ 9258214 w 10873921"/>
              <a:gd name="connsiteY69" fmla="*/ 6628065 h 6858558"/>
              <a:gd name="connsiteX70" fmla="*/ 9250938 w 10873921"/>
              <a:gd name="connsiteY70" fmla="*/ 6667101 h 6858558"/>
              <a:gd name="connsiteX71" fmla="*/ 9238195 w 10873921"/>
              <a:gd name="connsiteY71" fmla="*/ 6775682 h 6858558"/>
              <a:gd name="connsiteX72" fmla="*/ 9230652 w 10873921"/>
              <a:gd name="connsiteY72" fmla="*/ 6855909 h 6858558"/>
              <a:gd name="connsiteX73" fmla="*/ 0 w 10873921"/>
              <a:gd name="connsiteY73" fmla="*/ 6858558 h 6858558"/>
              <a:gd name="connsiteX74" fmla="*/ 0 w 10873921"/>
              <a:gd name="connsiteY74"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65856 w 10873921"/>
              <a:gd name="connsiteY43" fmla="*/ 1627197 h 6858558"/>
              <a:gd name="connsiteX44" fmla="*/ 10339843 w 10873921"/>
              <a:gd name="connsiteY44" fmla="*/ 1675061 h 6858558"/>
              <a:gd name="connsiteX45" fmla="*/ 10303766 w 10873921"/>
              <a:gd name="connsiteY45" fmla="*/ 1728350 h 6858558"/>
              <a:gd name="connsiteX46" fmla="*/ 10213612 w 10873921"/>
              <a:gd name="connsiteY46" fmla="*/ 1831639 h 6858558"/>
              <a:gd name="connsiteX47" fmla="*/ 10112893 w 10873921"/>
              <a:gd name="connsiteY47" fmla="*/ 1947999 h 6858558"/>
              <a:gd name="connsiteX48" fmla="*/ 9925792 w 10873921"/>
              <a:gd name="connsiteY48" fmla="*/ 2078426 h 6858558"/>
              <a:gd name="connsiteX49" fmla="*/ 9916869 w 10873921"/>
              <a:gd name="connsiteY49" fmla="*/ 2193981 h 6858558"/>
              <a:gd name="connsiteX50" fmla="*/ 9863224 w 10873921"/>
              <a:gd name="connsiteY50" fmla="*/ 2350764 h 6858558"/>
              <a:gd name="connsiteX51" fmla="*/ 9815833 w 10873921"/>
              <a:gd name="connsiteY51" fmla="*/ 2484015 h 6858558"/>
              <a:gd name="connsiteX52" fmla="*/ 9772154 w 10873921"/>
              <a:gd name="connsiteY52" fmla="*/ 2992899 h 6858558"/>
              <a:gd name="connsiteX53" fmla="*/ 9644932 w 10873921"/>
              <a:gd name="connsiteY53" fmla="*/ 4090138 h 6858558"/>
              <a:gd name="connsiteX54" fmla="*/ 9476803 w 10873921"/>
              <a:gd name="connsiteY54" fmla="*/ 5871230 h 6858558"/>
              <a:gd name="connsiteX55" fmla="*/ 9482048 w 10873921"/>
              <a:gd name="connsiteY55" fmla="*/ 5875581 h 6858558"/>
              <a:gd name="connsiteX56" fmla="*/ 9482918 w 10873921"/>
              <a:gd name="connsiteY56" fmla="*/ 5942515 h 6858558"/>
              <a:gd name="connsiteX57" fmla="*/ 9471123 w 10873921"/>
              <a:gd name="connsiteY57" fmla="*/ 6028951 h 6858558"/>
              <a:gd name="connsiteX58" fmla="*/ 9421412 w 10873921"/>
              <a:gd name="connsiteY58" fmla="*/ 6080818 h 6858558"/>
              <a:gd name="connsiteX59" fmla="*/ 9427038 w 10873921"/>
              <a:gd name="connsiteY59" fmla="*/ 6088099 h 6858558"/>
              <a:gd name="connsiteX60" fmla="*/ 9412784 w 10873921"/>
              <a:gd name="connsiteY60" fmla="*/ 6129303 h 6858558"/>
              <a:gd name="connsiteX61" fmla="*/ 9313343 w 10873921"/>
              <a:gd name="connsiteY61" fmla="*/ 6260036 h 6858558"/>
              <a:gd name="connsiteX62" fmla="*/ 9286856 w 10873921"/>
              <a:gd name="connsiteY62" fmla="*/ 6340934 h 6858558"/>
              <a:gd name="connsiteX63" fmla="*/ 9285436 w 10873921"/>
              <a:gd name="connsiteY63" fmla="*/ 6371842 h 6858558"/>
              <a:gd name="connsiteX64" fmla="*/ 9282564 w 10873921"/>
              <a:gd name="connsiteY64" fmla="*/ 6423490 h 6858558"/>
              <a:gd name="connsiteX65" fmla="*/ 9300077 w 10873921"/>
              <a:gd name="connsiteY65" fmla="*/ 6467496 h 6858558"/>
              <a:gd name="connsiteX66" fmla="*/ 9289886 w 10873921"/>
              <a:gd name="connsiteY66" fmla="*/ 6508540 h 6858558"/>
              <a:gd name="connsiteX67" fmla="*/ 9262092 w 10873921"/>
              <a:gd name="connsiteY67" fmla="*/ 6511084 h 6858558"/>
              <a:gd name="connsiteX68" fmla="*/ 9259443 w 10873921"/>
              <a:gd name="connsiteY68" fmla="*/ 6557257 h 6858558"/>
              <a:gd name="connsiteX69" fmla="*/ 9258214 w 10873921"/>
              <a:gd name="connsiteY69" fmla="*/ 6628065 h 6858558"/>
              <a:gd name="connsiteX70" fmla="*/ 9250938 w 10873921"/>
              <a:gd name="connsiteY70" fmla="*/ 6667101 h 6858558"/>
              <a:gd name="connsiteX71" fmla="*/ 9238195 w 10873921"/>
              <a:gd name="connsiteY71" fmla="*/ 6775682 h 6858558"/>
              <a:gd name="connsiteX72" fmla="*/ 9230652 w 10873921"/>
              <a:gd name="connsiteY72" fmla="*/ 6855909 h 6858558"/>
              <a:gd name="connsiteX73" fmla="*/ 0 w 10873921"/>
              <a:gd name="connsiteY73" fmla="*/ 6858558 h 6858558"/>
              <a:gd name="connsiteX74" fmla="*/ 0 w 10873921"/>
              <a:gd name="connsiteY74"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697 w 10873921"/>
              <a:gd name="connsiteY9" fmla="*/ 438373 h 6858558"/>
              <a:gd name="connsiteX10" fmla="*/ 10706313 w 10873921"/>
              <a:gd name="connsiteY10" fmla="*/ 486627 h 6858558"/>
              <a:gd name="connsiteX11" fmla="*/ 10711391 w 10873921"/>
              <a:gd name="connsiteY11" fmla="*/ 494282 h 6858558"/>
              <a:gd name="connsiteX12" fmla="*/ 10694154 w 10873921"/>
              <a:gd name="connsiteY12" fmla="*/ 534382 h 6858558"/>
              <a:gd name="connsiteX13" fmla="*/ 10585389 w 10873921"/>
              <a:gd name="connsiteY13" fmla="*/ 657817 h 6858558"/>
              <a:gd name="connsiteX14" fmla="*/ 10553040 w 10873921"/>
              <a:gd name="connsiteY14" fmla="*/ 736652 h 6858558"/>
              <a:gd name="connsiteX15" fmla="*/ 10549362 w 10873921"/>
              <a:gd name="connsiteY15" fmla="*/ 767381 h 6858558"/>
              <a:gd name="connsiteX16" fmla="*/ 10542712 w 10873921"/>
              <a:gd name="connsiteY16" fmla="*/ 818695 h 6858558"/>
              <a:gd name="connsiteX17" fmla="*/ 10556955 w 10873921"/>
              <a:gd name="connsiteY17" fmla="*/ 863814 h 6858558"/>
              <a:gd name="connsiteX18" fmla="*/ 10543783 w 10873921"/>
              <a:gd name="connsiteY18" fmla="*/ 904039 h 6858558"/>
              <a:gd name="connsiteX19" fmla="*/ 10515875 w 10873921"/>
              <a:gd name="connsiteY19" fmla="*/ 904631 h 6858558"/>
              <a:gd name="connsiteX20" fmla="*/ 10509848 w 10873921"/>
              <a:gd name="connsiteY20" fmla="*/ 950499 h 6858558"/>
              <a:gd name="connsiteX21" fmla="*/ 10503433 w 10873921"/>
              <a:gd name="connsiteY21" fmla="*/ 1021040 h 6858558"/>
              <a:gd name="connsiteX22" fmla="*/ 10493315 w 10873921"/>
              <a:gd name="connsiteY22" fmla="*/ 1059465 h 6858558"/>
              <a:gd name="connsiteX23" fmla="*/ 10472650 w 10873921"/>
              <a:gd name="connsiteY23" fmla="*/ 1166876 h 6858558"/>
              <a:gd name="connsiteX24" fmla="*/ 10457261 w 10873921"/>
              <a:gd name="connsiteY24" fmla="*/ 1276330 h 6858558"/>
              <a:gd name="connsiteX25" fmla="*/ 10479612 w 10873921"/>
              <a:gd name="connsiteY25" fmla="*/ 1340205 h 6858558"/>
              <a:gd name="connsiteX26" fmla="*/ 10478804 w 10873921"/>
              <a:gd name="connsiteY26" fmla="*/ 1346492 h 6858558"/>
              <a:gd name="connsiteX27" fmla="*/ 10469399 w 10873921"/>
              <a:gd name="connsiteY27" fmla="*/ 1360254 h 6858558"/>
              <a:gd name="connsiteX28" fmla="*/ 10464675 w 10873921"/>
              <a:gd name="connsiteY28" fmla="*/ 1364867 h 6858558"/>
              <a:gd name="connsiteX29" fmla="*/ 10460288 w 10873921"/>
              <a:gd name="connsiteY29" fmla="*/ 1372815 h 6858558"/>
              <a:gd name="connsiteX30" fmla="*/ 10460557 w 10873921"/>
              <a:gd name="connsiteY30" fmla="*/ 1373191 h 6858558"/>
              <a:gd name="connsiteX31" fmla="*/ 10455711 w 10873921"/>
              <a:gd name="connsiteY31" fmla="*/ 1380284 h 6858558"/>
              <a:gd name="connsiteX32" fmla="*/ 10427214 w 10873921"/>
              <a:gd name="connsiteY32" fmla="*/ 1412731 h 6858558"/>
              <a:gd name="connsiteX33" fmla="*/ 10436481 w 10873921"/>
              <a:gd name="connsiteY33" fmla="*/ 1477797 h 6858558"/>
              <a:gd name="connsiteX34" fmla="*/ 10431659 w 10873921"/>
              <a:gd name="connsiteY34" fmla="*/ 1500615 h 6858558"/>
              <a:gd name="connsiteX35" fmla="*/ 10431103 w 10873921"/>
              <a:gd name="connsiteY35" fmla="*/ 1513756 h 6858558"/>
              <a:gd name="connsiteX36" fmla="*/ 10432371 w 10873921"/>
              <a:gd name="connsiteY36" fmla="*/ 1515188 h 6858558"/>
              <a:gd name="connsiteX37" fmla="*/ 10404863 w 10873921"/>
              <a:gd name="connsiteY37" fmla="*/ 1546203 h 6858558"/>
              <a:gd name="connsiteX38" fmla="*/ 10404251 w 10873921"/>
              <a:gd name="connsiteY38" fmla="*/ 1551761 h 6858558"/>
              <a:gd name="connsiteX39" fmla="*/ 10382431 w 10873921"/>
              <a:gd name="connsiteY39" fmla="*/ 1570136 h 6858558"/>
              <a:gd name="connsiteX40" fmla="*/ 10373233 w 10873921"/>
              <a:gd name="connsiteY40" fmla="*/ 1580611 h 6858558"/>
              <a:gd name="connsiteX41" fmla="*/ 10366354 w 10873921"/>
              <a:gd name="connsiteY41" fmla="*/ 1581543 h 6858558"/>
              <a:gd name="connsiteX42" fmla="*/ 10354948 w 10873921"/>
              <a:gd name="connsiteY42" fmla="*/ 1598036 h 6858558"/>
              <a:gd name="connsiteX43" fmla="*/ 10365856 w 10873921"/>
              <a:gd name="connsiteY43" fmla="*/ 1627197 h 6858558"/>
              <a:gd name="connsiteX44" fmla="*/ 10339843 w 10873921"/>
              <a:gd name="connsiteY44" fmla="*/ 1675061 h 6858558"/>
              <a:gd name="connsiteX45" fmla="*/ 10303766 w 10873921"/>
              <a:gd name="connsiteY45" fmla="*/ 1728350 h 6858558"/>
              <a:gd name="connsiteX46" fmla="*/ 10213612 w 10873921"/>
              <a:gd name="connsiteY46" fmla="*/ 1831639 h 6858558"/>
              <a:gd name="connsiteX47" fmla="*/ 10112893 w 10873921"/>
              <a:gd name="connsiteY47" fmla="*/ 1947999 h 6858558"/>
              <a:gd name="connsiteX48" fmla="*/ 10042411 w 10873921"/>
              <a:gd name="connsiteY48" fmla="*/ 2041320 h 6858558"/>
              <a:gd name="connsiteX49" fmla="*/ 9916869 w 10873921"/>
              <a:gd name="connsiteY49" fmla="*/ 2193981 h 6858558"/>
              <a:gd name="connsiteX50" fmla="*/ 9863224 w 10873921"/>
              <a:gd name="connsiteY50" fmla="*/ 2350764 h 6858558"/>
              <a:gd name="connsiteX51" fmla="*/ 9815833 w 10873921"/>
              <a:gd name="connsiteY51" fmla="*/ 2484015 h 6858558"/>
              <a:gd name="connsiteX52" fmla="*/ 9772154 w 10873921"/>
              <a:gd name="connsiteY52" fmla="*/ 2992899 h 6858558"/>
              <a:gd name="connsiteX53" fmla="*/ 9644932 w 10873921"/>
              <a:gd name="connsiteY53" fmla="*/ 4090138 h 6858558"/>
              <a:gd name="connsiteX54" fmla="*/ 9476803 w 10873921"/>
              <a:gd name="connsiteY54" fmla="*/ 5871230 h 6858558"/>
              <a:gd name="connsiteX55" fmla="*/ 9482048 w 10873921"/>
              <a:gd name="connsiteY55" fmla="*/ 5875581 h 6858558"/>
              <a:gd name="connsiteX56" fmla="*/ 9482918 w 10873921"/>
              <a:gd name="connsiteY56" fmla="*/ 5942515 h 6858558"/>
              <a:gd name="connsiteX57" fmla="*/ 9471123 w 10873921"/>
              <a:gd name="connsiteY57" fmla="*/ 6028951 h 6858558"/>
              <a:gd name="connsiteX58" fmla="*/ 9421412 w 10873921"/>
              <a:gd name="connsiteY58" fmla="*/ 6080818 h 6858558"/>
              <a:gd name="connsiteX59" fmla="*/ 9427038 w 10873921"/>
              <a:gd name="connsiteY59" fmla="*/ 6088099 h 6858558"/>
              <a:gd name="connsiteX60" fmla="*/ 9412784 w 10873921"/>
              <a:gd name="connsiteY60" fmla="*/ 6129303 h 6858558"/>
              <a:gd name="connsiteX61" fmla="*/ 9313343 w 10873921"/>
              <a:gd name="connsiteY61" fmla="*/ 6260036 h 6858558"/>
              <a:gd name="connsiteX62" fmla="*/ 9286856 w 10873921"/>
              <a:gd name="connsiteY62" fmla="*/ 6340934 h 6858558"/>
              <a:gd name="connsiteX63" fmla="*/ 9285436 w 10873921"/>
              <a:gd name="connsiteY63" fmla="*/ 6371842 h 6858558"/>
              <a:gd name="connsiteX64" fmla="*/ 9282564 w 10873921"/>
              <a:gd name="connsiteY64" fmla="*/ 6423490 h 6858558"/>
              <a:gd name="connsiteX65" fmla="*/ 9300077 w 10873921"/>
              <a:gd name="connsiteY65" fmla="*/ 6467496 h 6858558"/>
              <a:gd name="connsiteX66" fmla="*/ 9289886 w 10873921"/>
              <a:gd name="connsiteY66" fmla="*/ 6508540 h 6858558"/>
              <a:gd name="connsiteX67" fmla="*/ 9262092 w 10873921"/>
              <a:gd name="connsiteY67" fmla="*/ 6511084 h 6858558"/>
              <a:gd name="connsiteX68" fmla="*/ 9259443 w 10873921"/>
              <a:gd name="connsiteY68" fmla="*/ 6557257 h 6858558"/>
              <a:gd name="connsiteX69" fmla="*/ 9258214 w 10873921"/>
              <a:gd name="connsiteY69" fmla="*/ 6628065 h 6858558"/>
              <a:gd name="connsiteX70" fmla="*/ 9250938 w 10873921"/>
              <a:gd name="connsiteY70" fmla="*/ 6667101 h 6858558"/>
              <a:gd name="connsiteX71" fmla="*/ 9238195 w 10873921"/>
              <a:gd name="connsiteY71" fmla="*/ 6775682 h 6858558"/>
              <a:gd name="connsiteX72" fmla="*/ 9230652 w 10873921"/>
              <a:gd name="connsiteY72" fmla="*/ 6855909 h 6858558"/>
              <a:gd name="connsiteX73" fmla="*/ 0 w 10873921"/>
              <a:gd name="connsiteY73" fmla="*/ 6858558 h 6858558"/>
              <a:gd name="connsiteX74" fmla="*/ 0 w 10873921"/>
              <a:gd name="connsiteY74"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06313 w 10873921"/>
              <a:gd name="connsiteY9" fmla="*/ 486627 h 6858558"/>
              <a:gd name="connsiteX10" fmla="*/ 10711391 w 10873921"/>
              <a:gd name="connsiteY10" fmla="*/ 494282 h 6858558"/>
              <a:gd name="connsiteX11" fmla="*/ 10694154 w 10873921"/>
              <a:gd name="connsiteY11" fmla="*/ 534382 h 6858558"/>
              <a:gd name="connsiteX12" fmla="*/ 10585389 w 10873921"/>
              <a:gd name="connsiteY12" fmla="*/ 657817 h 6858558"/>
              <a:gd name="connsiteX13" fmla="*/ 10553040 w 10873921"/>
              <a:gd name="connsiteY13" fmla="*/ 736652 h 6858558"/>
              <a:gd name="connsiteX14" fmla="*/ 10549362 w 10873921"/>
              <a:gd name="connsiteY14" fmla="*/ 767381 h 6858558"/>
              <a:gd name="connsiteX15" fmla="*/ 10542712 w 10873921"/>
              <a:gd name="connsiteY15" fmla="*/ 818695 h 6858558"/>
              <a:gd name="connsiteX16" fmla="*/ 10556955 w 10873921"/>
              <a:gd name="connsiteY16" fmla="*/ 863814 h 6858558"/>
              <a:gd name="connsiteX17" fmla="*/ 10543783 w 10873921"/>
              <a:gd name="connsiteY17" fmla="*/ 904039 h 6858558"/>
              <a:gd name="connsiteX18" fmla="*/ 10515875 w 10873921"/>
              <a:gd name="connsiteY18" fmla="*/ 904631 h 6858558"/>
              <a:gd name="connsiteX19" fmla="*/ 10509848 w 10873921"/>
              <a:gd name="connsiteY19" fmla="*/ 950499 h 6858558"/>
              <a:gd name="connsiteX20" fmla="*/ 10503433 w 10873921"/>
              <a:gd name="connsiteY20" fmla="*/ 1021040 h 6858558"/>
              <a:gd name="connsiteX21" fmla="*/ 10493315 w 10873921"/>
              <a:gd name="connsiteY21" fmla="*/ 1059465 h 6858558"/>
              <a:gd name="connsiteX22" fmla="*/ 10472650 w 10873921"/>
              <a:gd name="connsiteY22" fmla="*/ 1166876 h 6858558"/>
              <a:gd name="connsiteX23" fmla="*/ 10457261 w 10873921"/>
              <a:gd name="connsiteY23" fmla="*/ 1276330 h 6858558"/>
              <a:gd name="connsiteX24" fmla="*/ 10479612 w 10873921"/>
              <a:gd name="connsiteY24" fmla="*/ 1340205 h 6858558"/>
              <a:gd name="connsiteX25" fmla="*/ 10478804 w 10873921"/>
              <a:gd name="connsiteY25" fmla="*/ 1346492 h 6858558"/>
              <a:gd name="connsiteX26" fmla="*/ 10469399 w 10873921"/>
              <a:gd name="connsiteY26" fmla="*/ 1360254 h 6858558"/>
              <a:gd name="connsiteX27" fmla="*/ 10464675 w 10873921"/>
              <a:gd name="connsiteY27" fmla="*/ 1364867 h 6858558"/>
              <a:gd name="connsiteX28" fmla="*/ 10460288 w 10873921"/>
              <a:gd name="connsiteY28" fmla="*/ 1372815 h 6858558"/>
              <a:gd name="connsiteX29" fmla="*/ 10460557 w 10873921"/>
              <a:gd name="connsiteY29" fmla="*/ 1373191 h 6858558"/>
              <a:gd name="connsiteX30" fmla="*/ 10455711 w 10873921"/>
              <a:gd name="connsiteY30" fmla="*/ 1380284 h 6858558"/>
              <a:gd name="connsiteX31" fmla="*/ 10427214 w 10873921"/>
              <a:gd name="connsiteY31" fmla="*/ 1412731 h 6858558"/>
              <a:gd name="connsiteX32" fmla="*/ 10436481 w 10873921"/>
              <a:gd name="connsiteY32" fmla="*/ 1477797 h 6858558"/>
              <a:gd name="connsiteX33" fmla="*/ 10431659 w 10873921"/>
              <a:gd name="connsiteY33" fmla="*/ 1500615 h 6858558"/>
              <a:gd name="connsiteX34" fmla="*/ 10431103 w 10873921"/>
              <a:gd name="connsiteY34" fmla="*/ 1513756 h 6858558"/>
              <a:gd name="connsiteX35" fmla="*/ 10432371 w 10873921"/>
              <a:gd name="connsiteY35" fmla="*/ 1515188 h 6858558"/>
              <a:gd name="connsiteX36" fmla="*/ 10404863 w 10873921"/>
              <a:gd name="connsiteY36" fmla="*/ 1546203 h 6858558"/>
              <a:gd name="connsiteX37" fmla="*/ 10404251 w 10873921"/>
              <a:gd name="connsiteY37" fmla="*/ 1551761 h 6858558"/>
              <a:gd name="connsiteX38" fmla="*/ 10382431 w 10873921"/>
              <a:gd name="connsiteY38" fmla="*/ 1570136 h 6858558"/>
              <a:gd name="connsiteX39" fmla="*/ 10373233 w 10873921"/>
              <a:gd name="connsiteY39" fmla="*/ 1580611 h 6858558"/>
              <a:gd name="connsiteX40" fmla="*/ 10366354 w 10873921"/>
              <a:gd name="connsiteY40" fmla="*/ 1581543 h 6858558"/>
              <a:gd name="connsiteX41" fmla="*/ 10354948 w 10873921"/>
              <a:gd name="connsiteY41" fmla="*/ 1598036 h 6858558"/>
              <a:gd name="connsiteX42" fmla="*/ 10365856 w 10873921"/>
              <a:gd name="connsiteY42" fmla="*/ 1627197 h 6858558"/>
              <a:gd name="connsiteX43" fmla="*/ 10339843 w 10873921"/>
              <a:gd name="connsiteY43" fmla="*/ 1675061 h 6858558"/>
              <a:gd name="connsiteX44" fmla="*/ 10303766 w 10873921"/>
              <a:gd name="connsiteY44" fmla="*/ 1728350 h 6858558"/>
              <a:gd name="connsiteX45" fmla="*/ 10213612 w 10873921"/>
              <a:gd name="connsiteY45" fmla="*/ 1831639 h 6858558"/>
              <a:gd name="connsiteX46" fmla="*/ 10112893 w 10873921"/>
              <a:gd name="connsiteY46" fmla="*/ 1947999 h 6858558"/>
              <a:gd name="connsiteX47" fmla="*/ 10042411 w 10873921"/>
              <a:gd name="connsiteY47" fmla="*/ 2041320 h 6858558"/>
              <a:gd name="connsiteX48" fmla="*/ 9916869 w 10873921"/>
              <a:gd name="connsiteY48" fmla="*/ 2193981 h 6858558"/>
              <a:gd name="connsiteX49" fmla="*/ 9863224 w 10873921"/>
              <a:gd name="connsiteY49" fmla="*/ 2350764 h 6858558"/>
              <a:gd name="connsiteX50" fmla="*/ 9815833 w 10873921"/>
              <a:gd name="connsiteY50" fmla="*/ 2484015 h 6858558"/>
              <a:gd name="connsiteX51" fmla="*/ 9772154 w 10873921"/>
              <a:gd name="connsiteY51" fmla="*/ 2992899 h 6858558"/>
              <a:gd name="connsiteX52" fmla="*/ 9644932 w 10873921"/>
              <a:gd name="connsiteY52" fmla="*/ 4090138 h 6858558"/>
              <a:gd name="connsiteX53" fmla="*/ 9476803 w 10873921"/>
              <a:gd name="connsiteY53" fmla="*/ 5871230 h 6858558"/>
              <a:gd name="connsiteX54" fmla="*/ 9482048 w 10873921"/>
              <a:gd name="connsiteY54" fmla="*/ 5875581 h 6858558"/>
              <a:gd name="connsiteX55" fmla="*/ 9482918 w 10873921"/>
              <a:gd name="connsiteY55" fmla="*/ 5942515 h 6858558"/>
              <a:gd name="connsiteX56" fmla="*/ 9471123 w 10873921"/>
              <a:gd name="connsiteY56" fmla="*/ 6028951 h 6858558"/>
              <a:gd name="connsiteX57" fmla="*/ 9421412 w 10873921"/>
              <a:gd name="connsiteY57" fmla="*/ 6080818 h 6858558"/>
              <a:gd name="connsiteX58" fmla="*/ 9427038 w 10873921"/>
              <a:gd name="connsiteY58" fmla="*/ 6088099 h 6858558"/>
              <a:gd name="connsiteX59" fmla="*/ 9412784 w 10873921"/>
              <a:gd name="connsiteY59" fmla="*/ 6129303 h 6858558"/>
              <a:gd name="connsiteX60" fmla="*/ 9313343 w 10873921"/>
              <a:gd name="connsiteY60" fmla="*/ 6260036 h 6858558"/>
              <a:gd name="connsiteX61" fmla="*/ 9286856 w 10873921"/>
              <a:gd name="connsiteY61" fmla="*/ 6340934 h 6858558"/>
              <a:gd name="connsiteX62" fmla="*/ 9285436 w 10873921"/>
              <a:gd name="connsiteY62" fmla="*/ 6371842 h 6858558"/>
              <a:gd name="connsiteX63" fmla="*/ 9282564 w 10873921"/>
              <a:gd name="connsiteY63" fmla="*/ 6423490 h 6858558"/>
              <a:gd name="connsiteX64" fmla="*/ 9300077 w 10873921"/>
              <a:gd name="connsiteY64" fmla="*/ 6467496 h 6858558"/>
              <a:gd name="connsiteX65" fmla="*/ 9289886 w 10873921"/>
              <a:gd name="connsiteY65" fmla="*/ 6508540 h 6858558"/>
              <a:gd name="connsiteX66" fmla="*/ 9262092 w 10873921"/>
              <a:gd name="connsiteY66" fmla="*/ 6511084 h 6858558"/>
              <a:gd name="connsiteX67" fmla="*/ 9259443 w 10873921"/>
              <a:gd name="connsiteY67" fmla="*/ 6557257 h 6858558"/>
              <a:gd name="connsiteX68" fmla="*/ 9258214 w 10873921"/>
              <a:gd name="connsiteY68" fmla="*/ 6628065 h 6858558"/>
              <a:gd name="connsiteX69" fmla="*/ 9250938 w 10873921"/>
              <a:gd name="connsiteY69" fmla="*/ 6667101 h 6858558"/>
              <a:gd name="connsiteX70" fmla="*/ 9238195 w 10873921"/>
              <a:gd name="connsiteY70" fmla="*/ 6775682 h 6858558"/>
              <a:gd name="connsiteX71" fmla="*/ 9230652 w 10873921"/>
              <a:gd name="connsiteY71" fmla="*/ 6855909 h 6858558"/>
              <a:gd name="connsiteX72" fmla="*/ 0 w 10873921"/>
              <a:gd name="connsiteY72" fmla="*/ 6858558 h 6858558"/>
              <a:gd name="connsiteX73" fmla="*/ 0 w 10873921"/>
              <a:gd name="connsiteY73"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06313 w 10873921"/>
              <a:gd name="connsiteY9" fmla="*/ 486627 h 6858558"/>
              <a:gd name="connsiteX10" fmla="*/ 10694154 w 10873921"/>
              <a:gd name="connsiteY10" fmla="*/ 534382 h 6858558"/>
              <a:gd name="connsiteX11" fmla="*/ 10585389 w 10873921"/>
              <a:gd name="connsiteY11" fmla="*/ 657817 h 6858558"/>
              <a:gd name="connsiteX12" fmla="*/ 10553040 w 10873921"/>
              <a:gd name="connsiteY12" fmla="*/ 736652 h 6858558"/>
              <a:gd name="connsiteX13" fmla="*/ 10549362 w 10873921"/>
              <a:gd name="connsiteY13" fmla="*/ 767381 h 6858558"/>
              <a:gd name="connsiteX14" fmla="*/ 10542712 w 10873921"/>
              <a:gd name="connsiteY14" fmla="*/ 818695 h 6858558"/>
              <a:gd name="connsiteX15" fmla="*/ 10556955 w 10873921"/>
              <a:gd name="connsiteY15" fmla="*/ 863814 h 6858558"/>
              <a:gd name="connsiteX16" fmla="*/ 10543783 w 10873921"/>
              <a:gd name="connsiteY16" fmla="*/ 904039 h 6858558"/>
              <a:gd name="connsiteX17" fmla="*/ 10515875 w 10873921"/>
              <a:gd name="connsiteY17" fmla="*/ 904631 h 6858558"/>
              <a:gd name="connsiteX18" fmla="*/ 10509848 w 10873921"/>
              <a:gd name="connsiteY18" fmla="*/ 950499 h 6858558"/>
              <a:gd name="connsiteX19" fmla="*/ 10503433 w 10873921"/>
              <a:gd name="connsiteY19" fmla="*/ 1021040 h 6858558"/>
              <a:gd name="connsiteX20" fmla="*/ 10493315 w 10873921"/>
              <a:gd name="connsiteY20" fmla="*/ 1059465 h 6858558"/>
              <a:gd name="connsiteX21" fmla="*/ 10472650 w 10873921"/>
              <a:gd name="connsiteY21" fmla="*/ 1166876 h 6858558"/>
              <a:gd name="connsiteX22" fmla="*/ 10457261 w 10873921"/>
              <a:gd name="connsiteY22" fmla="*/ 1276330 h 6858558"/>
              <a:gd name="connsiteX23" fmla="*/ 10479612 w 10873921"/>
              <a:gd name="connsiteY23" fmla="*/ 1340205 h 6858558"/>
              <a:gd name="connsiteX24" fmla="*/ 10478804 w 10873921"/>
              <a:gd name="connsiteY24" fmla="*/ 1346492 h 6858558"/>
              <a:gd name="connsiteX25" fmla="*/ 10469399 w 10873921"/>
              <a:gd name="connsiteY25" fmla="*/ 1360254 h 6858558"/>
              <a:gd name="connsiteX26" fmla="*/ 10464675 w 10873921"/>
              <a:gd name="connsiteY26" fmla="*/ 1364867 h 6858558"/>
              <a:gd name="connsiteX27" fmla="*/ 10460288 w 10873921"/>
              <a:gd name="connsiteY27" fmla="*/ 1372815 h 6858558"/>
              <a:gd name="connsiteX28" fmla="*/ 10460557 w 10873921"/>
              <a:gd name="connsiteY28" fmla="*/ 1373191 h 6858558"/>
              <a:gd name="connsiteX29" fmla="*/ 10455711 w 10873921"/>
              <a:gd name="connsiteY29" fmla="*/ 1380284 h 6858558"/>
              <a:gd name="connsiteX30" fmla="*/ 10427214 w 10873921"/>
              <a:gd name="connsiteY30" fmla="*/ 1412731 h 6858558"/>
              <a:gd name="connsiteX31" fmla="*/ 10436481 w 10873921"/>
              <a:gd name="connsiteY31" fmla="*/ 1477797 h 6858558"/>
              <a:gd name="connsiteX32" fmla="*/ 10431659 w 10873921"/>
              <a:gd name="connsiteY32" fmla="*/ 1500615 h 6858558"/>
              <a:gd name="connsiteX33" fmla="*/ 10431103 w 10873921"/>
              <a:gd name="connsiteY33" fmla="*/ 1513756 h 6858558"/>
              <a:gd name="connsiteX34" fmla="*/ 10432371 w 10873921"/>
              <a:gd name="connsiteY34" fmla="*/ 1515188 h 6858558"/>
              <a:gd name="connsiteX35" fmla="*/ 10404863 w 10873921"/>
              <a:gd name="connsiteY35" fmla="*/ 1546203 h 6858558"/>
              <a:gd name="connsiteX36" fmla="*/ 10404251 w 10873921"/>
              <a:gd name="connsiteY36" fmla="*/ 1551761 h 6858558"/>
              <a:gd name="connsiteX37" fmla="*/ 10382431 w 10873921"/>
              <a:gd name="connsiteY37" fmla="*/ 1570136 h 6858558"/>
              <a:gd name="connsiteX38" fmla="*/ 10373233 w 10873921"/>
              <a:gd name="connsiteY38" fmla="*/ 1580611 h 6858558"/>
              <a:gd name="connsiteX39" fmla="*/ 10366354 w 10873921"/>
              <a:gd name="connsiteY39" fmla="*/ 1581543 h 6858558"/>
              <a:gd name="connsiteX40" fmla="*/ 10354948 w 10873921"/>
              <a:gd name="connsiteY40" fmla="*/ 1598036 h 6858558"/>
              <a:gd name="connsiteX41" fmla="*/ 10365856 w 10873921"/>
              <a:gd name="connsiteY41" fmla="*/ 1627197 h 6858558"/>
              <a:gd name="connsiteX42" fmla="*/ 10339843 w 10873921"/>
              <a:gd name="connsiteY42" fmla="*/ 1675061 h 6858558"/>
              <a:gd name="connsiteX43" fmla="*/ 10303766 w 10873921"/>
              <a:gd name="connsiteY43" fmla="*/ 1728350 h 6858558"/>
              <a:gd name="connsiteX44" fmla="*/ 10213612 w 10873921"/>
              <a:gd name="connsiteY44" fmla="*/ 1831639 h 6858558"/>
              <a:gd name="connsiteX45" fmla="*/ 10112893 w 10873921"/>
              <a:gd name="connsiteY45" fmla="*/ 1947999 h 6858558"/>
              <a:gd name="connsiteX46" fmla="*/ 10042411 w 10873921"/>
              <a:gd name="connsiteY46" fmla="*/ 2041320 h 6858558"/>
              <a:gd name="connsiteX47" fmla="*/ 9916869 w 10873921"/>
              <a:gd name="connsiteY47" fmla="*/ 2193981 h 6858558"/>
              <a:gd name="connsiteX48" fmla="*/ 9863224 w 10873921"/>
              <a:gd name="connsiteY48" fmla="*/ 2350764 h 6858558"/>
              <a:gd name="connsiteX49" fmla="*/ 9815833 w 10873921"/>
              <a:gd name="connsiteY49" fmla="*/ 2484015 h 6858558"/>
              <a:gd name="connsiteX50" fmla="*/ 9772154 w 10873921"/>
              <a:gd name="connsiteY50" fmla="*/ 2992899 h 6858558"/>
              <a:gd name="connsiteX51" fmla="*/ 9644932 w 10873921"/>
              <a:gd name="connsiteY51" fmla="*/ 4090138 h 6858558"/>
              <a:gd name="connsiteX52" fmla="*/ 9476803 w 10873921"/>
              <a:gd name="connsiteY52" fmla="*/ 5871230 h 6858558"/>
              <a:gd name="connsiteX53" fmla="*/ 9482048 w 10873921"/>
              <a:gd name="connsiteY53" fmla="*/ 5875581 h 6858558"/>
              <a:gd name="connsiteX54" fmla="*/ 9482918 w 10873921"/>
              <a:gd name="connsiteY54" fmla="*/ 5942515 h 6858558"/>
              <a:gd name="connsiteX55" fmla="*/ 9471123 w 10873921"/>
              <a:gd name="connsiteY55" fmla="*/ 6028951 h 6858558"/>
              <a:gd name="connsiteX56" fmla="*/ 9421412 w 10873921"/>
              <a:gd name="connsiteY56" fmla="*/ 6080818 h 6858558"/>
              <a:gd name="connsiteX57" fmla="*/ 9427038 w 10873921"/>
              <a:gd name="connsiteY57" fmla="*/ 6088099 h 6858558"/>
              <a:gd name="connsiteX58" fmla="*/ 9412784 w 10873921"/>
              <a:gd name="connsiteY58" fmla="*/ 6129303 h 6858558"/>
              <a:gd name="connsiteX59" fmla="*/ 9313343 w 10873921"/>
              <a:gd name="connsiteY59" fmla="*/ 6260036 h 6858558"/>
              <a:gd name="connsiteX60" fmla="*/ 9286856 w 10873921"/>
              <a:gd name="connsiteY60" fmla="*/ 6340934 h 6858558"/>
              <a:gd name="connsiteX61" fmla="*/ 9285436 w 10873921"/>
              <a:gd name="connsiteY61" fmla="*/ 6371842 h 6858558"/>
              <a:gd name="connsiteX62" fmla="*/ 9282564 w 10873921"/>
              <a:gd name="connsiteY62" fmla="*/ 6423490 h 6858558"/>
              <a:gd name="connsiteX63" fmla="*/ 9300077 w 10873921"/>
              <a:gd name="connsiteY63" fmla="*/ 6467496 h 6858558"/>
              <a:gd name="connsiteX64" fmla="*/ 9289886 w 10873921"/>
              <a:gd name="connsiteY64" fmla="*/ 6508540 h 6858558"/>
              <a:gd name="connsiteX65" fmla="*/ 9262092 w 10873921"/>
              <a:gd name="connsiteY65" fmla="*/ 6511084 h 6858558"/>
              <a:gd name="connsiteX66" fmla="*/ 9259443 w 10873921"/>
              <a:gd name="connsiteY66" fmla="*/ 6557257 h 6858558"/>
              <a:gd name="connsiteX67" fmla="*/ 9258214 w 10873921"/>
              <a:gd name="connsiteY67" fmla="*/ 6628065 h 6858558"/>
              <a:gd name="connsiteX68" fmla="*/ 9250938 w 10873921"/>
              <a:gd name="connsiteY68" fmla="*/ 6667101 h 6858558"/>
              <a:gd name="connsiteX69" fmla="*/ 9238195 w 10873921"/>
              <a:gd name="connsiteY69" fmla="*/ 6775682 h 6858558"/>
              <a:gd name="connsiteX70" fmla="*/ 9230652 w 10873921"/>
              <a:gd name="connsiteY70" fmla="*/ 6855909 h 6858558"/>
              <a:gd name="connsiteX71" fmla="*/ 0 w 10873921"/>
              <a:gd name="connsiteY71" fmla="*/ 6858558 h 6858558"/>
              <a:gd name="connsiteX72" fmla="*/ 0 w 10873921"/>
              <a:gd name="connsiteY72"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322 w 10873921"/>
              <a:gd name="connsiteY9" fmla="*/ 449520 h 6858558"/>
              <a:gd name="connsiteX10" fmla="*/ 10694154 w 10873921"/>
              <a:gd name="connsiteY10" fmla="*/ 534382 h 6858558"/>
              <a:gd name="connsiteX11" fmla="*/ 10585389 w 10873921"/>
              <a:gd name="connsiteY11" fmla="*/ 657817 h 6858558"/>
              <a:gd name="connsiteX12" fmla="*/ 10553040 w 10873921"/>
              <a:gd name="connsiteY12" fmla="*/ 736652 h 6858558"/>
              <a:gd name="connsiteX13" fmla="*/ 10549362 w 10873921"/>
              <a:gd name="connsiteY13" fmla="*/ 767381 h 6858558"/>
              <a:gd name="connsiteX14" fmla="*/ 10542712 w 10873921"/>
              <a:gd name="connsiteY14" fmla="*/ 818695 h 6858558"/>
              <a:gd name="connsiteX15" fmla="*/ 10556955 w 10873921"/>
              <a:gd name="connsiteY15" fmla="*/ 863814 h 6858558"/>
              <a:gd name="connsiteX16" fmla="*/ 10543783 w 10873921"/>
              <a:gd name="connsiteY16" fmla="*/ 904039 h 6858558"/>
              <a:gd name="connsiteX17" fmla="*/ 10515875 w 10873921"/>
              <a:gd name="connsiteY17" fmla="*/ 904631 h 6858558"/>
              <a:gd name="connsiteX18" fmla="*/ 10509848 w 10873921"/>
              <a:gd name="connsiteY18" fmla="*/ 950499 h 6858558"/>
              <a:gd name="connsiteX19" fmla="*/ 10503433 w 10873921"/>
              <a:gd name="connsiteY19" fmla="*/ 1021040 h 6858558"/>
              <a:gd name="connsiteX20" fmla="*/ 10493315 w 10873921"/>
              <a:gd name="connsiteY20" fmla="*/ 1059465 h 6858558"/>
              <a:gd name="connsiteX21" fmla="*/ 10472650 w 10873921"/>
              <a:gd name="connsiteY21" fmla="*/ 1166876 h 6858558"/>
              <a:gd name="connsiteX22" fmla="*/ 10457261 w 10873921"/>
              <a:gd name="connsiteY22" fmla="*/ 1276330 h 6858558"/>
              <a:gd name="connsiteX23" fmla="*/ 10479612 w 10873921"/>
              <a:gd name="connsiteY23" fmla="*/ 1340205 h 6858558"/>
              <a:gd name="connsiteX24" fmla="*/ 10478804 w 10873921"/>
              <a:gd name="connsiteY24" fmla="*/ 1346492 h 6858558"/>
              <a:gd name="connsiteX25" fmla="*/ 10469399 w 10873921"/>
              <a:gd name="connsiteY25" fmla="*/ 1360254 h 6858558"/>
              <a:gd name="connsiteX26" fmla="*/ 10464675 w 10873921"/>
              <a:gd name="connsiteY26" fmla="*/ 1364867 h 6858558"/>
              <a:gd name="connsiteX27" fmla="*/ 10460288 w 10873921"/>
              <a:gd name="connsiteY27" fmla="*/ 1372815 h 6858558"/>
              <a:gd name="connsiteX28" fmla="*/ 10460557 w 10873921"/>
              <a:gd name="connsiteY28" fmla="*/ 1373191 h 6858558"/>
              <a:gd name="connsiteX29" fmla="*/ 10455711 w 10873921"/>
              <a:gd name="connsiteY29" fmla="*/ 1380284 h 6858558"/>
              <a:gd name="connsiteX30" fmla="*/ 10427214 w 10873921"/>
              <a:gd name="connsiteY30" fmla="*/ 1412731 h 6858558"/>
              <a:gd name="connsiteX31" fmla="*/ 10436481 w 10873921"/>
              <a:gd name="connsiteY31" fmla="*/ 1477797 h 6858558"/>
              <a:gd name="connsiteX32" fmla="*/ 10431659 w 10873921"/>
              <a:gd name="connsiteY32" fmla="*/ 1500615 h 6858558"/>
              <a:gd name="connsiteX33" fmla="*/ 10431103 w 10873921"/>
              <a:gd name="connsiteY33" fmla="*/ 1513756 h 6858558"/>
              <a:gd name="connsiteX34" fmla="*/ 10432371 w 10873921"/>
              <a:gd name="connsiteY34" fmla="*/ 1515188 h 6858558"/>
              <a:gd name="connsiteX35" fmla="*/ 10404863 w 10873921"/>
              <a:gd name="connsiteY35" fmla="*/ 1546203 h 6858558"/>
              <a:gd name="connsiteX36" fmla="*/ 10404251 w 10873921"/>
              <a:gd name="connsiteY36" fmla="*/ 1551761 h 6858558"/>
              <a:gd name="connsiteX37" fmla="*/ 10382431 w 10873921"/>
              <a:gd name="connsiteY37" fmla="*/ 1570136 h 6858558"/>
              <a:gd name="connsiteX38" fmla="*/ 10373233 w 10873921"/>
              <a:gd name="connsiteY38" fmla="*/ 1580611 h 6858558"/>
              <a:gd name="connsiteX39" fmla="*/ 10366354 w 10873921"/>
              <a:gd name="connsiteY39" fmla="*/ 1581543 h 6858558"/>
              <a:gd name="connsiteX40" fmla="*/ 10354948 w 10873921"/>
              <a:gd name="connsiteY40" fmla="*/ 1598036 h 6858558"/>
              <a:gd name="connsiteX41" fmla="*/ 10365856 w 10873921"/>
              <a:gd name="connsiteY41" fmla="*/ 1627197 h 6858558"/>
              <a:gd name="connsiteX42" fmla="*/ 10339843 w 10873921"/>
              <a:gd name="connsiteY42" fmla="*/ 1675061 h 6858558"/>
              <a:gd name="connsiteX43" fmla="*/ 10303766 w 10873921"/>
              <a:gd name="connsiteY43" fmla="*/ 1728350 h 6858558"/>
              <a:gd name="connsiteX44" fmla="*/ 10213612 w 10873921"/>
              <a:gd name="connsiteY44" fmla="*/ 1831639 h 6858558"/>
              <a:gd name="connsiteX45" fmla="*/ 10112893 w 10873921"/>
              <a:gd name="connsiteY45" fmla="*/ 1947999 h 6858558"/>
              <a:gd name="connsiteX46" fmla="*/ 10042411 w 10873921"/>
              <a:gd name="connsiteY46" fmla="*/ 2041320 h 6858558"/>
              <a:gd name="connsiteX47" fmla="*/ 9916869 w 10873921"/>
              <a:gd name="connsiteY47" fmla="*/ 2193981 h 6858558"/>
              <a:gd name="connsiteX48" fmla="*/ 9863224 w 10873921"/>
              <a:gd name="connsiteY48" fmla="*/ 2350764 h 6858558"/>
              <a:gd name="connsiteX49" fmla="*/ 9815833 w 10873921"/>
              <a:gd name="connsiteY49" fmla="*/ 2484015 h 6858558"/>
              <a:gd name="connsiteX50" fmla="*/ 9772154 w 10873921"/>
              <a:gd name="connsiteY50" fmla="*/ 2992899 h 6858558"/>
              <a:gd name="connsiteX51" fmla="*/ 9644932 w 10873921"/>
              <a:gd name="connsiteY51" fmla="*/ 4090138 h 6858558"/>
              <a:gd name="connsiteX52" fmla="*/ 9476803 w 10873921"/>
              <a:gd name="connsiteY52" fmla="*/ 5871230 h 6858558"/>
              <a:gd name="connsiteX53" fmla="*/ 9482048 w 10873921"/>
              <a:gd name="connsiteY53" fmla="*/ 5875581 h 6858558"/>
              <a:gd name="connsiteX54" fmla="*/ 9482918 w 10873921"/>
              <a:gd name="connsiteY54" fmla="*/ 5942515 h 6858558"/>
              <a:gd name="connsiteX55" fmla="*/ 9471123 w 10873921"/>
              <a:gd name="connsiteY55" fmla="*/ 6028951 h 6858558"/>
              <a:gd name="connsiteX56" fmla="*/ 9421412 w 10873921"/>
              <a:gd name="connsiteY56" fmla="*/ 6080818 h 6858558"/>
              <a:gd name="connsiteX57" fmla="*/ 9427038 w 10873921"/>
              <a:gd name="connsiteY57" fmla="*/ 6088099 h 6858558"/>
              <a:gd name="connsiteX58" fmla="*/ 9412784 w 10873921"/>
              <a:gd name="connsiteY58" fmla="*/ 6129303 h 6858558"/>
              <a:gd name="connsiteX59" fmla="*/ 9313343 w 10873921"/>
              <a:gd name="connsiteY59" fmla="*/ 6260036 h 6858558"/>
              <a:gd name="connsiteX60" fmla="*/ 9286856 w 10873921"/>
              <a:gd name="connsiteY60" fmla="*/ 6340934 h 6858558"/>
              <a:gd name="connsiteX61" fmla="*/ 9285436 w 10873921"/>
              <a:gd name="connsiteY61" fmla="*/ 6371842 h 6858558"/>
              <a:gd name="connsiteX62" fmla="*/ 9282564 w 10873921"/>
              <a:gd name="connsiteY62" fmla="*/ 6423490 h 6858558"/>
              <a:gd name="connsiteX63" fmla="*/ 9300077 w 10873921"/>
              <a:gd name="connsiteY63" fmla="*/ 6467496 h 6858558"/>
              <a:gd name="connsiteX64" fmla="*/ 9289886 w 10873921"/>
              <a:gd name="connsiteY64" fmla="*/ 6508540 h 6858558"/>
              <a:gd name="connsiteX65" fmla="*/ 9262092 w 10873921"/>
              <a:gd name="connsiteY65" fmla="*/ 6511084 h 6858558"/>
              <a:gd name="connsiteX66" fmla="*/ 9259443 w 10873921"/>
              <a:gd name="connsiteY66" fmla="*/ 6557257 h 6858558"/>
              <a:gd name="connsiteX67" fmla="*/ 9258214 w 10873921"/>
              <a:gd name="connsiteY67" fmla="*/ 6628065 h 6858558"/>
              <a:gd name="connsiteX68" fmla="*/ 9250938 w 10873921"/>
              <a:gd name="connsiteY68" fmla="*/ 6667101 h 6858558"/>
              <a:gd name="connsiteX69" fmla="*/ 9238195 w 10873921"/>
              <a:gd name="connsiteY69" fmla="*/ 6775682 h 6858558"/>
              <a:gd name="connsiteX70" fmla="*/ 9230652 w 10873921"/>
              <a:gd name="connsiteY70" fmla="*/ 6855909 h 6858558"/>
              <a:gd name="connsiteX71" fmla="*/ 0 w 10873921"/>
              <a:gd name="connsiteY71" fmla="*/ 6858558 h 6858558"/>
              <a:gd name="connsiteX72" fmla="*/ 0 w 10873921"/>
              <a:gd name="connsiteY72"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322 w 10873921"/>
              <a:gd name="connsiteY9" fmla="*/ 449520 h 6858558"/>
              <a:gd name="connsiteX10" fmla="*/ 10694154 w 10873921"/>
              <a:gd name="connsiteY10" fmla="*/ 534382 h 6858558"/>
              <a:gd name="connsiteX11" fmla="*/ 10585389 w 10873921"/>
              <a:gd name="connsiteY11" fmla="*/ 657817 h 6858558"/>
              <a:gd name="connsiteX12" fmla="*/ 10553040 w 10873921"/>
              <a:gd name="connsiteY12" fmla="*/ 736652 h 6858558"/>
              <a:gd name="connsiteX13" fmla="*/ 10549362 w 10873921"/>
              <a:gd name="connsiteY13" fmla="*/ 767381 h 6858558"/>
              <a:gd name="connsiteX14" fmla="*/ 10542712 w 10873921"/>
              <a:gd name="connsiteY14" fmla="*/ 818695 h 6858558"/>
              <a:gd name="connsiteX15" fmla="*/ 10556955 w 10873921"/>
              <a:gd name="connsiteY15" fmla="*/ 863814 h 6858558"/>
              <a:gd name="connsiteX16" fmla="*/ 10543783 w 10873921"/>
              <a:gd name="connsiteY16" fmla="*/ 904039 h 6858558"/>
              <a:gd name="connsiteX17" fmla="*/ 10515875 w 10873921"/>
              <a:gd name="connsiteY17" fmla="*/ 904631 h 6858558"/>
              <a:gd name="connsiteX18" fmla="*/ 10509848 w 10873921"/>
              <a:gd name="connsiteY18" fmla="*/ 950499 h 6858558"/>
              <a:gd name="connsiteX19" fmla="*/ 10503433 w 10873921"/>
              <a:gd name="connsiteY19" fmla="*/ 1021040 h 6858558"/>
              <a:gd name="connsiteX20" fmla="*/ 10493315 w 10873921"/>
              <a:gd name="connsiteY20" fmla="*/ 1059465 h 6858558"/>
              <a:gd name="connsiteX21" fmla="*/ 10472650 w 10873921"/>
              <a:gd name="connsiteY21" fmla="*/ 1166876 h 6858558"/>
              <a:gd name="connsiteX22" fmla="*/ 10457261 w 10873921"/>
              <a:gd name="connsiteY22" fmla="*/ 1276330 h 6858558"/>
              <a:gd name="connsiteX23" fmla="*/ 10479612 w 10873921"/>
              <a:gd name="connsiteY23" fmla="*/ 1340205 h 6858558"/>
              <a:gd name="connsiteX24" fmla="*/ 10478804 w 10873921"/>
              <a:gd name="connsiteY24" fmla="*/ 1346492 h 6858558"/>
              <a:gd name="connsiteX25" fmla="*/ 10469399 w 10873921"/>
              <a:gd name="connsiteY25" fmla="*/ 1360254 h 6858558"/>
              <a:gd name="connsiteX26" fmla="*/ 10464675 w 10873921"/>
              <a:gd name="connsiteY26" fmla="*/ 1364867 h 6858558"/>
              <a:gd name="connsiteX27" fmla="*/ 10460288 w 10873921"/>
              <a:gd name="connsiteY27" fmla="*/ 1372815 h 6858558"/>
              <a:gd name="connsiteX28" fmla="*/ 10460557 w 10873921"/>
              <a:gd name="connsiteY28" fmla="*/ 1373191 h 6858558"/>
              <a:gd name="connsiteX29" fmla="*/ 10427214 w 10873921"/>
              <a:gd name="connsiteY29" fmla="*/ 1412731 h 6858558"/>
              <a:gd name="connsiteX30" fmla="*/ 10436481 w 10873921"/>
              <a:gd name="connsiteY30" fmla="*/ 1477797 h 6858558"/>
              <a:gd name="connsiteX31" fmla="*/ 10431659 w 10873921"/>
              <a:gd name="connsiteY31" fmla="*/ 1500615 h 6858558"/>
              <a:gd name="connsiteX32" fmla="*/ 10431103 w 10873921"/>
              <a:gd name="connsiteY32" fmla="*/ 1513756 h 6858558"/>
              <a:gd name="connsiteX33" fmla="*/ 10432371 w 10873921"/>
              <a:gd name="connsiteY33" fmla="*/ 1515188 h 6858558"/>
              <a:gd name="connsiteX34" fmla="*/ 10404863 w 10873921"/>
              <a:gd name="connsiteY34" fmla="*/ 1546203 h 6858558"/>
              <a:gd name="connsiteX35" fmla="*/ 10404251 w 10873921"/>
              <a:gd name="connsiteY35" fmla="*/ 1551761 h 6858558"/>
              <a:gd name="connsiteX36" fmla="*/ 10382431 w 10873921"/>
              <a:gd name="connsiteY36" fmla="*/ 1570136 h 6858558"/>
              <a:gd name="connsiteX37" fmla="*/ 10373233 w 10873921"/>
              <a:gd name="connsiteY37" fmla="*/ 1580611 h 6858558"/>
              <a:gd name="connsiteX38" fmla="*/ 10366354 w 10873921"/>
              <a:gd name="connsiteY38" fmla="*/ 1581543 h 6858558"/>
              <a:gd name="connsiteX39" fmla="*/ 10354948 w 10873921"/>
              <a:gd name="connsiteY39" fmla="*/ 1598036 h 6858558"/>
              <a:gd name="connsiteX40" fmla="*/ 10365856 w 10873921"/>
              <a:gd name="connsiteY40" fmla="*/ 1627197 h 6858558"/>
              <a:gd name="connsiteX41" fmla="*/ 10339843 w 10873921"/>
              <a:gd name="connsiteY41" fmla="*/ 1675061 h 6858558"/>
              <a:gd name="connsiteX42" fmla="*/ 10303766 w 10873921"/>
              <a:gd name="connsiteY42" fmla="*/ 1728350 h 6858558"/>
              <a:gd name="connsiteX43" fmla="*/ 10213612 w 10873921"/>
              <a:gd name="connsiteY43" fmla="*/ 1831639 h 6858558"/>
              <a:gd name="connsiteX44" fmla="*/ 10112893 w 10873921"/>
              <a:gd name="connsiteY44" fmla="*/ 1947999 h 6858558"/>
              <a:gd name="connsiteX45" fmla="*/ 10042411 w 10873921"/>
              <a:gd name="connsiteY45" fmla="*/ 2041320 h 6858558"/>
              <a:gd name="connsiteX46" fmla="*/ 9916869 w 10873921"/>
              <a:gd name="connsiteY46" fmla="*/ 2193981 h 6858558"/>
              <a:gd name="connsiteX47" fmla="*/ 9863224 w 10873921"/>
              <a:gd name="connsiteY47" fmla="*/ 2350764 h 6858558"/>
              <a:gd name="connsiteX48" fmla="*/ 9815833 w 10873921"/>
              <a:gd name="connsiteY48" fmla="*/ 2484015 h 6858558"/>
              <a:gd name="connsiteX49" fmla="*/ 9772154 w 10873921"/>
              <a:gd name="connsiteY49" fmla="*/ 2992899 h 6858558"/>
              <a:gd name="connsiteX50" fmla="*/ 9644932 w 10873921"/>
              <a:gd name="connsiteY50" fmla="*/ 4090138 h 6858558"/>
              <a:gd name="connsiteX51" fmla="*/ 9476803 w 10873921"/>
              <a:gd name="connsiteY51" fmla="*/ 5871230 h 6858558"/>
              <a:gd name="connsiteX52" fmla="*/ 9482048 w 10873921"/>
              <a:gd name="connsiteY52" fmla="*/ 5875581 h 6858558"/>
              <a:gd name="connsiteX53" fmla="*/ 9482918 w 10873921"/>
              <a:gd name="connsiteY53" fmla="*/ 5942515 h 6858558"/>
              <a:gd name="connsiteX54" fmla="*/ 9471123 w 10873921"/>
              <a:gd name="connsiteY54" fmla="*/ 6028951 h 6858558"/>
              <a:gd name="connsiteX55" fmla="*/ 9421412 w 10873921"/>
              <a:gd name="connsiteY55" fmla="*/ 6080818 h 6858558"/>
              <a:gd name="connsiteX56" fmla="*/ 9427038 w 10873921"/>
              <a:gd name="connsiteY56" fmla="*/ 6088099 h 6858558"/>
              <a:gd name="connsiteX57" fmla="*/ 9412784 w 10873921"/>
              <a:gd name="connsiteY57" fmla="*/ 6129303 h 6858558"/>
              <a:gd name="connsiteX58" fmla="*/ 9313343 w 10873921"/>
              <a:gd name="connsiteY58" fmla="*/ 6260036 h 6858558"/>
              <a:gd name="connsiteX59" fmla="*/ 9286856 w 10873921"/>
              <a:gd name="connsiteY59" fmla="*/ 6340934 h 6858558"/>
              <a:gd name="connsiteX60" fmla="*/ 9285436 w 10873921"/>
              <a:gd name="connsiteY60" fmla="*/ 6371842 h 6858558"/>
              <a:gd name="connsiteX61" fmla="*/ 9282564 w 10873921"/>
              <a:gd name="connsiteY61" fmla="*/ 6423490 h 6858558"/>
              <a:gd name="connsiteX62" fmla="*/ 9300077 w 10873921"/>
              <a:gd name="connsiteY62" fmla="*/ 6467496 h 6858558"/>
              <a:gd name="connsiteX63" fmla="*/ 9289886 w 10873921"/>
              <a:gd name="connsiteY63" fmla="*/ 6508540 h 6858558"/>
              <a:gd name="connsiteX64" fmla="*/ 9262092 w 10873921"/>
              <a:gd name="connsiteY64" fmla="*/ 6511084 h 6858558"/>
              <a:gd name="connsiteX65" fmla="*/ 9259443 w 10873921"/>
              <a:gd name="connsiteY65" fmla="*/ 6557257 h 6858558"/>
              <a:gd name="connsiteX66" fmla="*/ 9258214 w 10873921"/>
              <a:gd name="connsiteY66" fmla="*/ 6628065 h 6858558"/>
              <a:gd name="connsiteX67" fmla="*/ 9250938 w 10873921"/>
              <a:gd name="connsiteY67" fmla="*/ 6667101 h 6858558"/>
              <a:gd name="connsiteX68" fmla="*/ 9238195 w 10873921"/>
              <a:gd name="connsiteY68" fmla="*/ 6775682 h 6858558"/>
              <a:gd name="connsiteX69" fmla="*/ 9230652 w 10873921"/>
              <a:gd name="connsiteY69" fmla="*/ 6855909 h 6858558"/>
              <a:gd name="connsiteX70" fmla="*/ 0 w 10873921"/>
              <a:gd name="connsiteY70" fmla="*/ 6858558 h 6858558"/>
              <a:gd name="connsiteX71" fmla="*/ 0 w 10873921"/>
              <a:gd name="connsiteY71"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322 w 10873921"/>
              <a:gd name="connsiteY9" fmla="*/ 449520 h 6858558"/>
              <a:gd name="connsiteX10" fmla="*/ 10694154 w 10873921"/>
              <a:gd name="connsiteY10" fmla="*/ 534382 h 6858558"/>
              <a:gd name="connsiteX11" fmla="*/ 10585389 w 10873921"/>
              <a:gd name="connsiteY11" fmla="*/ 657817 h 6858558"/>
              <a:gd name="connsiteX12" fmla="*/ 10553040 w 10873921"/>
              <a:gd name="connsiteY12" fmla="*/ 736652 h 6858558"/>
              <a:gd name="connsiteX13" fmla="*/ 10549362 w 10873921"/>
              <a:gd name="connsiteY13" fmla="*/ 767381 h 6858558"/>
              <a:gd name="connsiteX14" fmla="*/ 10542712 w 10873921"/>
              <a:gd name="connsiteY14" fmla="*/ 818695 h 6858558"/>
              <a:gd name="connsiteX15" fmla="*/ 10556955 w 10873921"/>
              <a:gd name="connsiteY15" fmla="*/ 863814 h 6858558"/>
              <a:gd name="connsiteX16" fmla="*/ 10543783 w 10873921"/>
              <a:gd name="connsiteY16" fmla="*/ 904039 h 6858558"/>
              <a:gd name="connsiteX17" fmla="*/ 10515875 w 10873921"/>
              <a:gd name="connsiteY17" fmla="*/ 904631 h 6858558"/>
              <a:gd name="connsiteX18" fmla="*/ 10509848 w 10873921"/>
              <a:gd name="connsiteY18" fmla="*/ 950499 h 6858558"/>
              <a:gd name="connsiteX19" fmla="*/ 10503433 w 10873921"/>
              <a:gd name="connsiteY19" fmla="*/ 1021040 h 6858558"/>
              <a:gd name="connsiteX20" fmla="*/ 10493315 w 10873921"/>
              <a:gd name="connsiteY20" fmla="*/ 1059465 h 6858558"/>
              <a:gd name="connsiteX21" fmla="*/ 10472650 w 10873921"/>
              <a:gd name="connsiteY21" fmla="*/ 1166876 h 6858558"/>
              <a:gd name="connsiteX22" fmla="*/ 10457261 w 10873921"/>
              <a:gd name="connsiteY22" fmla="*/ 1276330 h 6858558"/>
              <a:gd name="connsiteX23" fmla="*/ 10479612 w 10873921"/>
              <a:gd name="connsiteY23" fmla="*/ 1340205 h 6858558"/>
              <a:gd name="connsiteX24" fmla="*/ 10478804 w 10873921"/>
              <a:gd name="connsiteY24" fmla="*/ 1346492 h 6858558"/>
              <a:gd name="connsiteX25" fmla="*/ 10469399 w 10873921"/>
              <a:gd name="connsiteY25" fmla="*/ 1360254 h 6858558"/>
              <a:gd name="connsiteX26" fmla="*/ 10464675 w 10873921"/>
              <a:gd name="connsiteY26" fmla="*/ 1364867 h 6858558"/>
              <a:gd name="connsiteX27" fmla="*/ 10460288 w 10873921"/>
              <a:gd name="connsiteY27" fmla="*/ 1372815 h 6858558"/>
              <a:gd name="connsiteX28" fmla="*/ 10460557 w 10873921"/>
              <a:gd name="connsiteY28" fmla="*/ 1373191 h 6858558"/>
              <a:gd name="connsiteX29" fmla="*/ 10436481 w 10873921"/>
              <a:gd name="connsiteY29" fmla="*/ 1477797 h 6858558"/>
              <a:gd name="connsiteX30" fmla="*/ 10431659 w 10873921"/>
              <a:gd name="connsiteY30" fmla="*/ 1500615 h 6858558"/>
              <a:gd name="connsiteX31" fmla="*/ 10431103 w 10873921"/>
              <a:gd name="connsiteY31" fmla="*/ 1513756 h 6858558"/>
              <a:gd name="connsiteX32" fmla="*/ 10432371 w 10873921"/>
              <a:gd name="connsiteY32" fmla="*/ 1515188 h 6858558"/>
              <a:gd name="connsiteX33" fmla="*/ 10404863 w 10873921"/>
              <a:gd name="connsiteY33" fmla="*/ 1546203 h 6858558"/>
              <a:gd name="connsiteX34" fmla="*/ 10404251 w 10873921"/>
              <a:gd name="connsiteY34" fmla="*/ 1551761 h 6858558"/>
              <a:gd name="connsiteX35" fmla="*/ 10382431 w 10873921"/>
              <a:gd name="connsiteY35" fmla="*/ 1570136 h 6858558"/>
              <a:gd name="connsiteX36" fmla="*/ 10373233 w 10873921"/>
              <a:gd name="connsiteY36" fmla="*/ 1580611 h 6858558"/>
              <a:gd name="connsiteX37" fmla="*/ 10366354 w 10873921"/>
              <a:gd name="connsiteY37" fmla="*/ 1581543 h 6858558"/>
              <a:gd name="connsiteX38" fmla="*/ 10354948 w 10873921"/>
              <a:gd name="connsiteY38" fmla="*/ 1598036 h 6858558"/>
              <a:gd name="connsiteX39" fmla="*/ 10365856 w 10873921"/>
              <a:gd name="connsiteY39" fmla="*/ 1627197 h 6858558"/>
              <a:gd name="connsiteX40" fmla="*/ 10339843 w 10873921"/>
              <a:gd name="connsiteY40" fmla="*/ 1675061 h 6858558"/>
              <a:gd name="connsiteX41" fmla="*/ 10303766 w 10873921"/>
              <a:gd name="connsiteY41" fmla="*/ 1728350 h 6858558"/>
              <a:gd name="connsiteX42" fmla="*/ 10213612 w 10873921"/>
              <a:gd name="connsiteY42" fmla="*/ 1831639 h 6858558"/>
              <a:gd name="connsiteX43" fmla="*/ 10112893 w 10873921"/>
              <a:gd name="connsiteY43" fmla="*/ 1947999 h 6858558"/>
              <a:gd name="connsiteX44" fmla="*/ 10042411 w 10873921"/>
              <a:gd name="connsiteY44" fmla="*/ 2041320 h 6858558"/>
              <a:gd name="connsiteX45" fmla="*/ 9916869 w 10873921"/>
              <a:gd name="connsiteY45" fmla="*/ 2193981 h 6858558"/>
              <a:gd name="connsiteX46" fmla="*/ 9863224 w 10873921"/>
              <a:gd name="connsiteY46" fmla="*/ 2350764 h 6858558"/>
              <a:gd name="connsiteX47" fmla="*/ 9815833 w 10873921"/>
              <a:gd name="connsiteY47" fmla="*/ 2484015 h 6858558"/>
              <a:gd name="connsiteX48" fmla="*/ 9772154 w 10873921"/>
              <a:gd name="connsiteY48" fmla="*/ 2992899 h 6858558"/>
              <a:gd name="connsiteX49" fmla="*/ 9644932 w 10873921"/>
              <a:gd name="connsiteY49" fmla="*/ 4090138 h 6858558"/>
              <a:gd name="connsiteX50" fmla="*/ 9476803 w 10873921"/>
              <a:gd name="connsiteY50" fmla="*/ 5871230 h 6858558"/>
              <a:gd name="connsiteX51" fmla="*/ 9482048 w 10873921"/>
              <a:gd name="connsiteY51" fmla="*/ 5875581 h 6858558"/>
              <a:gd name="connsiteX52" fmla="*/ 9482918 w 10873921"/>
              <a:gd name="connsiteY52" fmla="*/ 5942515 h 6858558"/>
              <a:gd name="connsiteX53" fmla="*/ 9471123 w 10873921"/>
              <a:gd name="connsiteY53" fmla="*/ 6028951 h 6858558"/>
              <a:gd name="connsiteX54" fmla="*/ 9421412 w 10873921"/>
              <a:gd name="connsiteY54" fmla="*/ 6080818 h 6858558"/>
              <a:gd name="connsiteX55" fmla="*/ 9427038 w 10873921"/>
              <a:gd name="connsiteY55" fmla="*/ 6088099 h 6858558"/>
              <a:gd name="connsiteX56" fmla="*/ 9412784 w 10873921"/>
              <a:gd name="connsiteY56" fmla="*/ 6129303 h 6858558"/>
              <a:gd name="connsiteX57" fmla="*/ 9313343 w 10873921"/>
              <a:gd name="connsiteY57" fmla="*/ 6260036 h 6858558"/>
              <a:gd name="connsiteX58" fmla="*/ 9286856 w 10873921"/>
              <a:gd name="connsiteY58" fmla="*/ 6340934 h 6858558"/>
              <a:gd name="connsiteX59" fmla="*/ 9285436 w 10873921"/>
              <a:gd name="connsiteY59" fmla="*/ 6371842 h 6858558"/>
              <a:gd name="connsiteX60" fmla="*/ 9282564 w 10873921"/>
              <a:gd name="connsiteY60" fmla="*/ 6423490 h 6858558"/>
              <a:gd name="connsiteX61" fmla="*/ 9300077 w 10873921"/>
              <a:gd name="connsiteY61" fmla="*/ 6467496 h 6858558"/>
              <a:gd name="connsiteX62" fmla="*/ 9289886 w 10873921"/>
              <a:gd name="connsiteY62" fmla="*/ 6508540 h 6858558"/>
              <a:gd name="connsiteX63" fmla="*/ 9262092 w 10873921"/>
              <a:gd name="connsiteY63" fmla="*/ 6511084 h 6858558"/>
              <a:gd name="connsiteX64" fmla="*/ 9259443 w 10873921"/>
              <a:gd name="connsiteY64" fmla="*/ 6557257 h 6858558"/>
              <a:gd name="connsiteX65" fmla="*/ 9258214 w 10873921"/>
              <a:gd name="connsiteY65" fmla="*/ 6628065 h 6858558"/>
              <a:gd name="connsiteX66" fmla="*/ 9250938 w 10873921"/>
              <a:gd name="connsiteY66" fmla="*/ 6667101 h 6858558"/>
              <a:gd name="connsiteX67" fmla="*/ 9238195 w 10873921"/>
              <a:gd name="connsiteY67" fmla="*/ 6775682 h 6858558"/>
              <a:gd name="connsiteX68" fmla="*/ 9230652 w 10873921"/>
              <a:gd name="connsiteY68" fmla="*/ 6855909 h 6858558"/>
              <a:gd name="connsiteX69" fmla="*/ 0 w 10873921"/>
              <a:gd name="connsiteY69" fmla="*/ 6858558 h 6858558"/>
              <a:gd name="connsiteX70" fmla="*/ 0 w 10873921"/>
              <a:gd name="connsiteY70"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322 w 10873921"/>
              <a:gd name="connsiteY9" fmla="*/ 449520 h 6858558"/>
              <a:gd name="connsiteX10" fmla="*/ 10694154 w 10873921"/>
              <a:gd name="connsiteY10" fmla="*/ 534382 h 6858558"/>
              <a:gd name="connsiteX11" fmla="*/ 10585389 w 10873921"/>
              <a:gd name="connsiteY11" fmla="*/ 657817 h 6858558"/>
              <a:gd name="connsiteX12" fmla="*/ 10553040 w 10873921"/>
              <a:gd name="connsiteY12" fmla="*/ 736652 h 6858558"/>
              <a:gd name="connsiteX13" fmla="*/ 10549362 w 10873921"/>
              <a:gd name="connsiteY13" fmla="*/ 767381 h 6858558"/>
              <a:gd name="connsiteX14" fmla="*/ 10542712 w 10873921"/>
              <a:gd name="connsiteY14" fmla="*/ 818695 h 6858558"/>
              <a:gd name="connsiteX15" fmla="*/ 10556955 w 10873921"/>
              <a:gd name="connsiteY15" fmla="*/ 863814 h 6858558"/>
              <a:gd name="connsiteX16" fmla="*/ 10543783 w 10873921"/>
              <a:gd name="connsiteY16" fmla="*/ 904039 h 6858558"/>
              <a:gd name="connsiteX17" fmla="*/ 10509848 w 10873921"/>
              <a:gd name="connsiteY17" fmla="*/ 950499 h 6858558"/>
              <a:gd name="connsiteX18" fmla="*/ 10503433 w 10873921"/>
              <a:gd name="connsiteY18" fmla="*/ 1021040 h 6858558"/>
              <a:gd name="connsiteX19" fmla="*/ 10493315 w 10873921"/>
              <a:gd name="connsiteY19" fmla="*/ 1059465 h 6858558"/>
              <a:gd name="connsiteX20" fmla="*/ 10472650 w 10873921"/>
              <a:gd name="connsiteY20" fmla="*/ 1166876 h 6858558"/>
              <a:gd name="connsiteX21" fmla="*/ 10457261 w 10873921"/>
              <a:gd name="connsiteY21" fmla="*/ 1276330 h 6858558"/>
              <a:gd name="connsiteX22" fmla="*/ 10479612 w 10873921"/>
              <a:gd name="connsiteY22" fmla="*/ 1340205 h 6858558"/>
              <a:gd name="connsiteX23" fmla="*/ 10478804 w 10873921"/>
              <a:gd name="connsiteY23" fmla="*/ 1346492 h 6858558"/>
              <a:gd name="connsiteX24" fmla="*/ 10469399 w 10873921"/>
              <a:gd name="connsiteY24" fmla="*/ 1360254 h 6858558"/>
              <a:gd name="connsiteX25" fmla="*/ 10464675 w 10873921"/>
              <a:gd name="connsiteY25" fmla="*/ 1364867 h 6858558"/>
              <a:gd name="connsiteX26" fmla="*/ 10460288 w 10873921"/>
              <a:gd name="connsiteY26" fmla="*/ 1372815 h 6858558"/>
              <a:gd name="connsiteX27" fmla="*/ 10460557 w 10873921"/>
              <a:gd name="connsiteY27" fmla="*/ 1373191 h 6858558"/>
              <a:gd name="connsiteX28" fmla="*/ 10436481 w 10873921"/>
              <a:gd name="connsiteY28" fmla="*/ 1477797 h 6858558"/>
              <a:gd name="connsiteX29" fmla="*/ 10431659 w 10873921"/>
              <a:gd name="connsiteY29" fmla="*/ 1500615 h 6858558"/>
              <a:gd name="connsiteX30" fmla="*/ 10431103 w 10873921"/>
              <a:gd name="connsiteY30" fmla="*/ 1513756 h 6858558"/>
              <a:gd name="connsiteX31" fmla="*/ 10432371 w 10873921"/>
              <a:gd name="connsiteY31" fmla="*/ 1515188 h 6858558"/>
              <a:gd name="connsiteX32" fmla="*/ 10404863 w 10873921"/>
              <a:gd name="connsiteY32" fmla="*/ 1546203 h 6858558"/>
              <a:gd name="connsiteX33" fmla="*/ 10404251 w 10873921"/>
              <a:gd name="connsiteY33" fmla="*/ 1551761 h 6858558"/>
              <a:gd name="connsiteX34" fmla="*/ 10382431 w 10873921"/>
              <a:gd name="connsiteY34" fmla="*/ 1570136 h 6858558"/>
              <a:gd name="connsiteX35" fmla="*/ 10373233 w 10873921"/>
              <a:gd name="connsiteY35" fmla="*/ 1580611 h 6858558"/>
              <a:gd name="connsiteX36" fmla="*/ 10366354 w 10873921"/>
              <a:gd name="connsiteY36" fmla="*/ 1581543 h 6858558"/>
              <a:gd name="connsiteX37" fmla="*/ 10354948 w 10873921"/>
              <a:gd name="connsiteY37" fmla="*/ 1598036 h 6858558"/>
              <a:gd name="connsiteX38" fmla="*/ 10365856 w 10873921"/>
              <a:gd name="connsiteY38" fmla="*/ 1627197 h 6858558"/>
              <a:gd name="connsiteX39" fmla="*/ 10339843 w 10873921"/>
              <a:gd name="connsiteY39" fmla="*/ 1675061 h 6858558"/>
              <a:gd name="connsiteX40" fmla="*/ 10303766 w 10873921"/>
              <a:gd name="connsiteY40" fmla="*/ 1728350 h 6858558"/>
              <a:gd name="connsiteX41" fmla="*/ 10213612 w 10873921"/>
              <a:gd name="connsiteY41" fmla="*/ 1831639 h 6858558"/>
              <a:gd name="connsiteX42" fmla="*/ 10112893 w 10873921"/>
              <a:gd name="connsiteY42" fmla="*/ 1947999 h 6858558"/>
              <a:gd name="connsiteX43" fmla="*/ 10042411 w 10873921"/>
              <a:gd name="connsiteY43" fmla="*/ 2041320 h 6858558"/>
              <a:gd name="connsiteX44" fmla="*/ 9916869 w 10873921"/>
              <a:gd name="connsiteY44" fmla="*/ 2193981 h 6858558"/>
              <a:gd name="connsiteX45" fmla="*/ 9863224 w 10873921"/>
              <a:gd name="connsiteY45" fmla="*/ 2350764 h 6858558"/>
              <a:gd name="connsiteX46" fmla="*/ 9815833 w 10873921"/>
              <a:gd name="connsiteY46" fmla="*/ 2484015 h 6858558"/>
              <a:gd name="connsiteX47" fmla="*/ 9772154 w 10873921"/>
              <a:gd name="connsiteY47" fmla="*/ 2992899 h 6858558"/>
              <a:gd name="connsiteX48" fmla="*/ 9644932 w 10873921"/>
              <a:gd name="connsiteY48" fmla="*/ 4090138 h 6858558"/>
              <a:gd name="connsiteX49" fmla="*/ 9476803 w 10873921"/>
              <a:gd name="connsiteY49" fmla="*/ 5871230 h 6858558"/>
              <a:gd name="connsiteX50" fmla="*/ 9482048 w 10873921"/>
              <a:gd name="connsiteY50" fmla="*/ 5875581 h 6858558"/>
              <a:gd name="connsiteX51" fmla="*/ 9482918 w 10873921"/>
              <a:gd name="connsiteY51" fmla="*/ 5942515 h 6858558"/>
              <a:gd name="connsiteX52" fmla="*/ 9471123 w 10873921"/>
              <a:gd name="connsiteY52" fmla="*/ 6028951 h 6858558"/>
              <a:gd name="connsiteX53" fmla="*/ 9421412 w 10873921"/>
              <a:gd name="connsiteY53" fmla="*/ 6080818 h 6858558"/>
              <a:gd name="connsiteX54" fmla="*/ 9427038 w 10873921"/>
              <a:gd name="connsiteY54" fmla="*/ 6088099 h 6858558"/>
              <a:gd name="connsiteX55" fmla="*/ 9412784 w 10873921"/>
              <a:gd name="connsiteY55" fmla="*/ 6129303 h 6858558"/>
              <a:gd name="connsiteX56" fmla="*/ 9313343 w 10873921"/>
              <a:gd name="connsiteY56" fmla="*/ 6260036 h 6858558"/>
              <a:gd name="connsiteX57" fmla="*/ 9286856 w 10873921"/>
              <a:gd name="connsiteY57" fmla="*/ 6340934 h 6858558"/>
              <a:gd name="connsiteX58" fmla="*/ 9285436 w 10873921"/>
              <a:gd name="connsiteY58" fmla="*/ 6371842 h 6858558"/>
              <a:gd name="connsiteX59" fmla="*/ 9282564 w 10873921"/>
              <a:gd name="connsiteY59" fmla="*/ 6423490 h 6858558"/>
              <a:gd name="connsiteX60" fmla="*/ 9300077 w 10873921"/>
              <a:gd name="connsiteY60" fmla="*/ 6467496 h 6858558"/>
              <a:gd name="connsiteX61" fmla="*/ 9289886 w 10873921"/>
              <a:gd name="connsiteY61" fmla="*/ 6508540 h 6858558"/>
              <a:gd name="connsiteX62" fmla="*/ 9262092 w 10873921"/>
              <a:gd name="connsiteY62" fmla="*/ 6511084 h 6858558"/>
              <a:gd name="connsiteX63" fmla="*/ 9259443 w 10873921"/>
              <a:gd name="connsiteY63" fmla="*/ 6557257 h 6858558"/>
              <a:gd name="connsiteX64" fmla="*/ 9258214 w 10873921"/>
              <a:gd name="connsiteY64" fmla="*/ 6628065 h 6858558"/>
              <a:gd name="connsiteX65" fmla="*/ 9250938 w 10873921"/>
              <a:gd name="connsiteY65" fmla="*/ 6667101 h 6858558"/>
              <a:gd name="connsiteX66" fmla="*/ 9238195 w 10873921"/>
              <a:gd name="connsiteY66" fmla="*/ 6775682 h 6858558"/>
              <a:gd name="connsiteX67" fmla="*/ 9230652 w 10873921"/>
              <a:gd name="connsiteY67" fmla="*/ 6855909 h 6858558"/>
              <a:gd name="connsiteX68" fmla="*/ 0 w 10873921"/>
              <a:gd name="connsiteY68" fmla="*/ 6858558 h 6858558"/>
              <a:gd name="connsiteX69" fmla="*/ 0 w 10873921"/>
              <a:gd name="connsiteY69"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322 w 10873921"/>
              <a:gd name="connsiteY9" fmla="*/ 449520 h 6858558"/>
              <a:gd name="connsiteX10" fmla="*/ 10694154 w 10873921"/>
              <a:gd name="connsiteY10" fmla="*/ 534382 h 6858558"/>
              <a:gd name="connsiteX11" fmla="*/ 10585389 w 10873921"/>
              <a:gd name="connsiteY11" fmla="*/ 657817 h 6858558"/>
              <a:gd name="connsiteX12" fmla="*/ 10553040 w 10873921"/>
              <a:gd name="connsiteY12" fmla="*/ 736652 h 6858558"/>
              <a:gd name="connsiteX13" fmla="*/ 10549362 w 10873921"/>
              <a:gd name="connsiteY13" fmla="*/ 767381 h 6858558"/>
              <a:gd name="connsiteX14" fmla="*/ 10542712 w 10873921"/>
              <a:gd name="connsiteY14" fmla="*/ 818695 h 6858558"/>
              <a:gd name="connsiteX15" fmla="*/ 10556955 w 10873921"/>
              <a:gd name="connsiteY15" fmla="*/ 863814 h 6858558"/>
              <a:gd name="connsiteX16" fmla="*/ 10543783 w 10873921"/>
              <a:gd name="connsiteY16" fmla="*/ 904039 h 6858558"/>
              <a:gd name="connsiteX17" fmla="*/ 10509848 w 10873921"/>
              <a:gd name="connsiteY17" fmla="*/ 950499 h 6858558"/>
              <a:gd name="connsiteX18" fmla="*/ 10503433 w 10873921"/>
              <a:gd name="connsiteY18" fmla="*/ 1021040 h 6858558"/>
              <a:gd name="connsiteX19" fmla="*/ 10493315 w 10873921"/>
              <a:gd name="connsiteY19" fmla="*/ 1059465 h 6858558"/>
              <a:gd name="connsiteX20" fmla="*/ 10472650 w 10873921"/>
              <a:gd name="connsiteY20" fmla="*/ 1166876 h 6858558"/>
              <a:gd name="connsiteX21" fmla="*/ 10457261 w 10873921"/>
              <a:gd name="connsiteY21" fmla="*/ 1276330 h 6858558"/>
              <a:gd name="connsiteX22" fmla="*/ 10479612 w 10873921"/>
              <a:gd name="connsiteY22" fmla="*/ 1340205 h 6858558"/>
              <a:gd name="connsiteX23" fmla="*/ 10478804 w 10873921"/>
              <a:gd name="connsiteY23" fmla="*/ 1346492 h 6858558"/>
              <a:gd name="connsiteX24" fmla="*/ 10469399 w 10873921"/>
              <a:gd name="connsiteY24" fmla="*/ 1360254 h 6858558"/>
              <a:gd name="connsiteX25" fmla="*/ 10464675 w 10873921"/>
              <a:gd name="connsiteY25" fmla="*/ 1364867 h 6858558"/>
              <a:gd name="connsiteX26" fmla="*/ 10460288 w 10873921"/>
              <a:gd name="connsiteY26" fmla="*/ 1372815 h 6858558"/>
              <a:gd name="connsiteX27" fmla="*/ 10460557 w 10873921"/>
              <a:gd name="connsiteY27" fmla="*/ 1373191 h 6858558"/>
              <a:gd name="connsiteX28" fmla="*/ 10436481 w 10873921"/>
              <a:gd name="connsiteY28" fmla="*/ 1477797 h 6858558"/>
              <a:gd name="connsiteX29" fmla="*/ 10431659 w 10873921"/>
              <a:gd name="connsiteY29" fmla="*/ 1500615 h 6858558"/>
              <a:gd name="connsiteX30" fmla="*/ 10431103 w 10873921"/>
              <a:gd name="connsiteY30" fmla="*/ 1513756 h 6858558"/>
              <a:gd name="connsiteX31" fmla="*/ 10432371 w 10873921"/>
              <a:gd name="connsiteY31" fmla="*/ 1515188 h 6858558"/>
              <a:gd name="connsiteX32" fmla="*/ 10404251 w 10873921"/>
              <a:gd name="connsiteY32" fmla="*/ 1551761 h 6858558"/>
              <a:gd name="connsiteX33" fmla="*/ 10382431 w 10873921"/>
              <a:gd name="connsiteY33" fmla="*/ 1570136 h 6858558"/>
              <a:gd name="connsiteX34" fmla="*/ 10373233 w 10873921"/>
              <a:gd name="connsiteY34" fmla="*/ 1580611 h 6858558"/>
              <a:gd name="connsiteX35" fmla="*/ 10366354 w 10873921"/>
              <a:gd name="connsiteY35" fmla="*/ 1581543 h 6858558"/>
              <a:gd name="connsiteX36" fmla="*/ 10354948 w 10873921"/>
              <a:gd name="connsiteY36" fmla="*/ 1598036 h 6858558"/>
              <a:gd name="connsiteX37" fmla="*/ 10365856 w 10873921"/>
              <a:gd name="connsiteY37" fmla="*/ 1627197 h 6858558"/>
              <a:gd name="connsiteX38" fmla="*/ 10339843 w 10873921"/>
              <a:gd name="connsiteY38" fmla="*/ 1675061 h 6858558"/>
              <a:gd name="connsiteX39" fmla="*/ 10303766 w 10873921"/>
              <a:gd name="connsiteY39" fmla="*/ 1728350 h 6858558"/>
              <a:gd name="connsiteX40" fmla="*/ 10213612 w 10873921"/>
              <a:gd name="connsiteY40" fmla="*/ 1831639 h 6858558"/>
              <a:gd name="connsiteX41" fmla="*/ 10112893 w 10873921"/>
              <a:gd name="connsiteY41" fmla="*/ 1947999 h 6858558"/>
              <a:gd name="connsiteX42" fmla="*/ 10042411 w 10873921"/>
              <a:gd name="connsiteY42" fmla="*/ 2041320 h 6858558"/>
              <a:gd name="connsiteX43" fmla="*/ 9916869 w 10873921"/>
              <a:gd name="connsiteY43" fmla="*/ 2193981 h 6858558"/>
              <a:gd name="connsiteX44" fmla="*/ 9863224 w 10873921"/>
              <a:gd name="connsiteY44" fmla="*/ 2350764 h 6858558"/>
              <a:gd name="connsiteX45" fmla="*/ 9815833 w 10873921"/>
              <a:gd name="connsiteY45" fmla="*/ 2484015 h 6858558"/>
              <a:gd name="connsiteX46" fmla="*/ 9772154 w 10873921"/>
              <a:gd name="connsiteY46" fmla="*/ 2992899 h 6858558"/>
              <a:gd name="connsiteX47" fmla="*/ 9644932 w 10873921"/>
              <a:gd name="connsiteY47" fmla="*/ 4090138 h 6858558"/>
              <a:gd name="connsiteX48" fmla="*/ 9476803 w 10873921"/>
              <a:gd name="connsiteY48" fmla="*/ 5871230 h 6858558"/>
              <a:gd name="connsiteX49" fmla="*/ 9482048 w 10873921"/>
              <a:gd name="connsiteY49" fmla="*/ 5875581 h 6858558"/>
              <a:gd name="connsiteX50" fmla="*/ 9482918 w 10873921"/>
              <a:gd name="connsiteY50" fmla="*/ 5942515 h 6858558"/>
              <a:gd name="connsiteX51" fmla="*/ 9471123 w 10873921"/>
              <a:gd name="connsiteY51" fmla="*/ 6028951 h 6858558"/>
              <a:gd name="connsiteX52" fmla="*/ 9421412 w 10873921"/>
              <a:gd name="connsiteY52" fmla="*/ 6080818 h 6858558"/>
              <a:gd name="connsiteX53" fmla="*/ 9427038 w 10873921"/>
              <a:gd name="connsiteY53" fmla="*/ 6088099 h 6858558"/>
              <a:gd name="connsiteX54" fmla="*/ 9412784 w 10873921"/>
              <a:gd name="connsiteY54" fmla="*/ 6129303 h 6858558"/>
              <a:gd name="connsiteX55" fmla="*/ 9313343 w 10873921"/>
              <a:gd name="connsiteY55" fmla="*/ 6260036 h 6858558"/>
              <a:gd name="connsiteX56" fmla="*/ 9286856 w 10873921"/>
              <a:gd name="connsiteY56" fmla="*/ 6340934 h 6858558"/>
              <a:gd name="connsiteX57" fmla="*/ 9285436 w 10873921"/>
              <a:gd name="connsiteY57" fmla="*/ 6371842 h 6858558"/>
              <a:gd name="connsiteX58" fmla="*/ 9282564 w 10873921"/>
              <a:gd name="connsiteY58" fmla="*/ 6423490 h 6858558"/>
              <a:gd name="connsiteX59" fmla="*/ 9300077 w 10873921"/>
              <a:gd name="connsiteY59" fmla="*/ 6467496 h 6858558"/>
              <a:gd name="connsiteX60" fmla="*/ 9289886 w 10873921"/>
              <a:gd name="connsiteY60" fmla="*/ 6508540 h 6858558"/>
              <a:gd name="connsiteX61" fmla="*/ 9262092 w 10873921"/>
              <a:gd name="connsiteY61" fmla="*/ 6511084 h 6858558"/>
              <a:gd name="connsiteX62" fmla="*/ 9259443 w 10873921"/>
              <a:gd name="connsiteY62" fmla="*/ 6557257 h 6858558"/>
              <a:gd name="connsiteX63" fmla="*/ 9258214 w 10873921"/>
              <a:gd name="connsiteY63" fmla="*/ 6628065 h 6858558"/>
              <a:gd name="connsiteX64" fmla="*/ 9250938 w 10873921"/>
              <a:gd name="connsiteY64" fmla="*/ 6667101 h 6858558"/>
              <a:gd name="connsiteX65" fmla="*/ 9238195 w 10873921"/>
              <a:gd name="connsiteY65" fmla="*/ 6775682 h 6858558"/>
              <a:gd name="connsiteX66" fmla="*/ 9230652 w 10873921"/>
              <a:gd name="connsiteY66" fmla="*/ 6855909 h 6858558"/>
              <a:gd name="connsiteX67" fmla="*/ 0 w 10873921"/>
              <a:gd name="connsiteY67" fmla="*/ 6858558 h 6858558"/>
              <a:gd name="connsiteX68" fmla="*/ 0 w 10873921"/>
              <a:gd name="connsiteY68"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322 w 10873921"/>
              <a:gd name="connsiteY9" fmla="*/ 449520 h 6858558"/>
              <a:gd name="connsiteX10" fmla="*/ 10694154 w 10873921"/>
              <a:gd name="connsiteY10" fmla="*/ 534382 h 6858558"/>
              <a:gd name="connsiteX11" fmla="*/ 10585389 w 10873921"/>
              <a:gd name="connsiteY11" fmla="*/ 657817 h 6858558"/>
              <a:gd name="connsiteX12" fmla="*/ 10553040 w 10873921"/>
              <a:gd name="connsiteY12" fmla="*/ 736652 h 6858558"/>
              <a:gd name="connsiteX13" fmla="*/ 10549362 w 10873921"/>
              <a:gd name="connsiteY13" fmla="*/ 767381 h 6858558"/>
              <a:gd name="connsiteX14" fmla="*/ 10542712 w 10873921"/>
              <a:gd name="connsiteY14" fmla="*/ 818695 h 6858558"/>
              <a:gd name="connsiteX15" fmla="*/ 10556955 w 10873921"/>
              <a:gd name="connsiteY15" fmla="*/ 863814 h 6858558"/>
              <a:gd name="connsiteX16" fmla="*/ 10543783 w 10873921"/>
              <a:gd name="connsiteY16" fmla="*/ 904039 h 6858558"/>
              <a:gd name="connsiteX17" fmla="*/ 10509848 w 10873921"/>
              <a:gd name="connsiteY17" fmla="*/ 950499 h 6858558"/>
              <a:gd name="connsiteX18" fmla="*/ 10503433 w 10873921"/>
              <a:gd name="connsiteY18" fmla="*/ 1021040 h 6858558"/>
              <a:gd name="connsiteX19" fmla="*/ 10493315 w 10873921"/>
              <a:gd name="connsiteY19" fmla="*/ 1059465 h 6858558"/>
              <a:gd name="connsiteX20" fmla="*/ 10472650 w 10873921"/>
              <a:gd name="connsiteY20" fmla="*/ 1166876 h 6858558"/>
              <a:gd name="connsiteX21" fmla="*/ 10457261 w 10873921"/>
              <a:gd name="connsiteY21" fmla="*/ 1276330 h 6858558"/>
              <a:gd name="connsiteX22" fmla="*/ 10479612 w 10873921"/>
              <a:gd name="connsiteY22" fmla="*/ 1340205 h 6858558"/>
              <a:gd name="connsiteX23" fmla="*/ 10478804 w 10873921"/>
              <a:gd name="connsiteY23" fmla="*/ 1346492 h 6858558"/>
              <a:gd name="connsiteX24" fmla="*/ 10469399 w 10873921"/>
              <a:gd name="connsiteY24" fmla="*/ 1360254 h 6858558"/>
              <a:gd name="connsiteX25" fmla="*/ 10464675 w 10873921"/>
              <a:gd name="connsiteY25" fmla="*/ 1364867 h 6858558"/>
              <a:gd name="connsiteX26" fmla="*/ 10460288 w 10873921"/>
              <a:gd name="connsiteY26" fmla="*/ 1372815 h 6858558"/>
              <a:gd name="connsiteX27" fmla="*/ 10460557 w 10873921"/>
              <a:gd name="connsiteY27" fmla="*/ 1373191 h 6858558"/>
              <a:gd name="connsiteX28" fmla="*/ 10436481 w 10873921"/>
              <a:gd name="connsiteY28" fmla="*/ 1477797 h 6858558"/>
              <a:gd name="connsiteX29" fmla="*/ 10431659 w 10873921"/>
              <a:gd name="connsiteY29" fmla="*/ 1500615 h 6858558"/>
              <a:gd name="connsiteX30" fmla="*/ 10431103 w 10873921"/>
              <a:gd name="connsiteY30" fmla="*/ 1513756 h 6858558"/>
              <a:gd name="connsiteX31" fmla="*/ 10404251 w 10873921"/>
              <a:gd name="connsiteY31" fmla="*/ 1551761 h 6858558"/>
              <a:gd name="connsiteX32" fmla="*/ 10382431 w 10873921"/>
              <a:gd name="connsiteY32" fmla="*/ 1570136 h 6858558"/>
              <a:gd name="connsiteX33" fmla="*/ 10373233 w 10873921"/>
              <a:gd name="connsiteY33" fmla="*/ 1580611 h 6858558"/>
              <a:gd name="connsiteX34" fmla="*/ 10366354 w 10873921"/>
              <a:gd name="connsiteY34" fmla="*/ 1581543 h 6858558"/>
              <a:gd name="connsiteX35" fmla="*/ 10354948 w 10873921"/>
              <a:gd name="connsiteY35" fmla="*/ 1598036 h 6858558"/>
              <a:gd name="connsiteX36" fmla="*/ 10365856 w 10873921"/>
              <a:gd name="connsiteY36" fmla="*/ 1627197 h 6858558"/>
              <a:gd name="connsiteX37" fmla="*/ 10339843 w 10873921"/>
              <a:gd name="connsiteY37" fmla="*/ 1675061 h 6858558"/>
              <a:gd name="connsiteX38" fmla="*/ 10303766 w 10873921"/>
              <a:gd name="connsiteY38" fmla="*/ 1728350 h 6858558"/>
              <a:gd name="connsiteX39" fmla="*/ 10213612 w 10873921"/>
              <a:gd name="connsiteY39" fmla="*/ 1831639 h 6858558"/>
              <a:gd name="connsiteX40" fmla="*/ 10112893 w 10873921"/>
              <a:gd name="connsiteY40" fmla="*/ 1947999 h 6858558"/>
              <a:gd name="connsiteX41" fmla="*/ 10042411 w 10873921"/>
              <a:gd name="connsiteY41" fmla="*/ 2041320 h 6858558"/>
              <a:gd name="connsiteX42" fmla="*/ 9916869 w 10873921"/>
              <a:gd name="connsiteY42" fmla="*/ 2193981 h 6858558"/>
              <a:gd name="connsiteX43" fmla="*/ 9863224 w 10873921"/>
              <a:gd name="connsiteY43" fmla="*/ 2350764 h 6858558"/>
              <a:gd name="connsiteX44" fmla="*/ 9815833 w 10873921"/>
              <a:gd name="connsiteY44" fmla="*/ 2484015 h 6858558"/>
              <a:gd name="connsiteX45" fmla="*/ 9772154 w 10873921"/>
              <a:gd name="connsiteY45" fmla="*/ 2992899 h 6858558"/>
              <a:gd name="connsiteX46" fmla="*/ 9644932 w 10873921"/>
              <a:gd name="connsiteY46" fmla="*/ 4090138 h 6858558"/>
              <a:gd name="connsiteX47" fmla="*/ 9476803 w 10873921"/>
              <a:gd name="connsiteY47" fmla="*/ 5871230 h 6858558"/>
              <a:gd name="connsiteX48" fmla="*/ 9482048 w 10873921"/>
              <a:gd name="connsiteY48" fmla="*/ 5875581 h 6858558"/>
              <a:gd name="connsiteX49" fmla="*/ 9482918 w 10873921"/>
              <a:gd name="connsiteY49" fmla="*/ 5942515 h 6858558"/>
              <a:gd name="connsiteX50" fmla="*/ 9471123 w 10873921"/>
              <a:gd name="connsiteY50" fmla="*/ 6028951 h 6858558"/>
              <a:gd name="connsiteX51" fmla="*/ 9421412 w 10873921"/>
              <a:gd name="connsiteY51" fmla="*/ 6080818 h 6858558"/>
              <a:gd name="connsiteX52" fmla="*/ 9427038 w 10873921"/>
              <a:gd name="connsiteY52" fmla="*/ 6088099 h 6858558"/>
              <a:gd name="connsiteX53" fmla="*/ 9412784 w 10873921"/>
              <a:gd name="connsiteY53" fmla="*/ 6129303 h 6858558"/>
              <a:gd name="connsiteX54" fmla="*/ 9313343 w 10873921"/>
              <a:gd name="connsiteY54" fmla="*/ 6260036 h 6858558"/>
              <a:gd name="connsiteX55" fmla="*/ 9286856 w 10873921"/>
              <a:gd name="connsiteY55" fmla="*/ 6340934 h 6858558"/>
              <a:gd name="connsiteX56" fmla="*/ 9285436 w 10873921"/>
              <a:gd name="connsiteY56" fmla="*/ 6371842 h 6858558"/>
              <a:gd name="connsiteX57" fmla="*/ 9282564 w 10873921"/>
              <a:gd name="connsiteY57" fmla="*/ 6423490 h 6858558"/>
              <a:gd name="connsiteX58" fmla="*/ 9300077 w 10873921"/>
              <a:gd name="connsiteY58" fmla="*/ 6467496 h 6858558"/>
              <a:gd name="connsiteX59" fmla="*/ 9289886 w 10873921"/>
              <a:gd name="connsiteY59" fmla="*/ 6508540 h 6858558"/>
              <a:gd name="connsiteX60" fmla="*/ 9262092 w 10873921"/>
              <a:gd name="connsiteY60" fmla="*/ 6511084 h 6858558"/>
              <a:gd name="connsiteX61" fmla="*/ 9259443 w 10873921"/>
              <a:gd name="connsiteY61" fmla="*/ 6557257 h 6858558"/>
              <a:gd name="connsiteX62" fmla="*/ 9258214 w 10873921"/>
              <a:gd name="connsiteY62" fmla="*/ 6628065 h 6858558"/>
              <a:gd name="connsiteX63" fmla="*/ 9250938 w 10873921"/>
              <a:gd name="connsiteY63" fmla="*/ 6667101 h 6858558"/>
              <a:gd name="connsiteX64" fmla="*/ 9238195 w 10873921"/>
              <a:gd name="connsiteY64" fmla="*/ 6775682 h 6858558"/>
              <a:gd name="connsiteX65" fmla="*/ 9230652 w 10873921"/>
              <a:gd name="connsiteY65" fmla="*/ 6855909 h 6858558"/>
              <a:gd name="connsiteX66" fmla="*/ 0 w 10873921"/>
              <a:gd name="connsiteY66" fmla="*/ 6858558 h 6858558"/>
              <a:gd name="connsiteX67" fmla="*/ 0 w 10873921"/>
              <a:gd name="connsiteY67"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312 w 10873921"/>
              <a:gd name="connsiteY5" fmla="*/ 222070 h 6858558"/>
              <a:gd name="connsiteX6" fmla="*/ 10788250 w 10873921"/>
              <a:gd name="connsiteY6" fmla="*/ 249730 h 6858558"/>
              <a:gd name="connsiteX7" fmla="*/ 10781833 w 10873921"/>
              <a:gd name="connsiteY7" fmla="*/ 286161 h 6858558"/>
              <a:gd name="connsiteX8" fmla="*/ 10777796 w 10873921"/>
              <a:gd name="connsiteY8" fmla="*/ 352984 h 6858558"/>
              <a:gd name="connsiteX9" fmla="*/ 10759322 w 10873921"/>
              <a:gd name="connsiteY9" fmla="*/ 449520 h 6858558"/>
              <a:gd name="connsiteX10" fmla="*/ 10694154 w 10873921"/>
              <a:gd name="connsiteY10" fmla="*/ 534382 h 6858558"/>
              <a:gd name="connsiteX11" fmla="*/ 10585389 w 10873921"/>
              <a:gd name="connsiteY11" fmla="*/ 657817 h 6858558"/>
              <a:gd name="connsiteX12" fmla="*/ 10553040 w 10873921"/>
              <a:gd name="connsiteY12" fmla="*/ 736652 h 6858558"/>
              <a:gd name="connsiteX13" fmla="*/ 10549362 w 10873921"/>
              <a:gd name="connsiteY13" fmla="*/ 767381 h 6858558"/>
              <a:gd name="connsiteX14" fmla="*/ 10542712 w 10873921"/>
              <a:gd name="connsiteY14" fmla="*/ 818695 h 6858558"/>
              <a:gd name="connsiteX15" fmla="*/ 10556955 w 10873921"/>
              <a:gd name="connsiteY15" fmla="*/ 863814 h 6858558"/>
              <a:gd name="connsiteX16" fmla="*/ 10543783 w 10873921"/>
              <a:gd name="connsiteY16" fmla="*/ 904039 h 6858558"/>
              <a:gd name="connsiteX17" fmla="*/ 10509848 w 10873921"/>
              <a:gd name="connsiteY17" fmla="*/ 950499 h 6858558"/>
              <a:gd name="connsiteX18" fmla="*/ 10503433 w 10873921"/>
              <a:gd name="connsiteY18" fmla="*/ 1021040 h 6858558"/>
              <a:gd name="connsiteX19" fmla="*/ 10493315 w 10873921"/>
              <a:gd name="connsiteY19" fmla="*/ 1059465 h 6858558"/>
              <a:gd name="connsiteX20" fmla="*/ 10472650 w 10873921"/>
              <a:gd name="connsiteY20" fmla="*/ 1166876 h 6858558"/>
              <a:gd name="connsiteX21" fmla="*/ 10457261 w 10873921"/>
              <a:gd name="connsiteY21" fmla="*/ 1276330 h 6858558"/>
              <a:gd name="connsiteX22" fmla="*/ 10479612 w 10873921"/>
              <a:gd name="connsiteY22" fmla="*/ 1340205 h 6858558"/>
              <a:gd name="connsiteX23" fmla="*/ 10478804 w 10873921"/>
              <a:gd name="connsiteY23" fmla="*/ 1346492 h 6858558"/>
              <a:gd name="connsiteX24" fmla="*/ 10469399 w 10873921"/>
              <a:gd name="connsiteY24" fmla="*/ 1360254 h 6858558"/>
              <a:gd name="connsiteX25" fmla="*/ 10464675 w 10873921"/>
              <a:gd name="connsiteY25" fmla="*/ 1364867 h 6858558"/>
              <a:gd name="connsiteX26" fmla="*/ 10460288 w 10873921"/>
              <a:gd name="connsiteY26" fmla="*/ 1372815 h 6858558"/>
              <a:gd name="connsiteX27" fmla="*/ 10460557 w 10873921"/>
              <a:gd name="connsiteY27" fmla="*/ 1373191 h 6858558"/>
              <a:gd name="connsiteX28" fmla="*/ 10436481 w 10873921"/>
              <a:gd name="connsiteY28" fmla="*/ 1477797 h 6858558"/>
              <a:gd name="connsiteX29" fmla="*/ 10431659 w 10873921"/>
              <a:gd name="connsiteY29" fmla="*/ 1500615 h 6858558"/>
              <a:gd name="connsiteX30" fmla="*/ 10431103 w 10873921"/>
              <a:gd name="connsiteY30" fmla="*/ 1513756 h 6858558"/>
              <a:gd name="connsiteX31" fmla="*/ 10404251 w 10873921"/>
              <a:gd name="connsiteY31" fmla="*/ 1551761 h 6858558"/>
              <a:gd name="connsiteX32" fmla="*/ 10382431 w 10873921"/>
              <a:gd name="connsiteY32" fmla="*/ 1570136 h 6858558"/>
              <a:gd name="connsiteX33" fmla="*/ 10373233 w 10873921"/>
              <a:gd name="connsiteY33" fmla="*/ 1580611 h 6858558"/>
              <a:gd name="connsiteX34" fmla="*/ 10366354 w 10873921"/>
              <a:gd name="connsiteY34" fmla="*/ 1581543 h 6858558"/>
              <a:gd name="connsiteX35" fmla="*/ 10365856 w 10873921"/>
              <a:gd name="connsiteY35" fmla="*/ 1627197 h 6858558"/>
              <a:gd name="connsiteX36" fmla="*/ 10339843 w 10873921"/>
              <a:gd name="connsiteY36" fmla="*/ 1675061 h 6858558"/>
              <a:gd name="connsiteX37" fmla="*/ 10303766 w 10873921"/>
              <a:gd name="connsiteY37" fmla="*/ 1728350 h 6858558"/>
              <a:gd name="connsiteX38" fmla="*/ 10213612 w 10873921"/>
              <a:gd name="connsiteY38" fmla="*/ 1831639 h 6858558"/>
              <a:gd name="connsiteX39" fmla="*/ 10112893 w 10873921"/>
              <a:gd name="connsiteY39" fmla="*/ 1947999 h 6858558"/>
              <a:gd name="connsiteX40" fmla="*/ 10042411 w 10873921"/>
              <a:gd name="connsiteY40" fmla="*/ 2041320 h 6858558"/>
              <a:gd name="connsiteX41" fmla="*/ 9916869 w 10873921"/>
              <a:gd name="connsiteY41" fmla="*/ 2193981 h 6858558"/>
              <a:gd name="connsiteX42" fmla="*/ 9863224 w 10873921"/>
              <a:gd name="connsiteY42" fmla="*/ 2350764 h 6858558"/>
              <a:gd name="connsiteX43" fmla="*/ 9815833 w 10873921"/>
              <a:gd name="connsiteY43" fmla="*/ 2484015 h 6858558"/>
              <a:gd name="connsiteX44" fmla="*/ 9772154 w 10873921"/>
              <a:gd name="connsiteY44" fmla="*/ 2992899 h 6858558"/>
              <a:gd name="connsiteX45" fmla="*/ 9644932 w 10873921"/>
              <a:gd name="connsiteY45" fmla="*/ 4090138 h 6858558"/>
              <a:gd name="connsiteX46" fmla="*/ 9476803 w 10873921"/>
              <a:gd name="connsiteY46" fmla="*/ 5871230 h 6858558"/>
              <a:gd name="connsiteX47" fmla="*/ 9482048 w 10873921"/>
              <a:gd name="connsiteY47" fmla="*/ 5875581 h 6858558"/>
              <a:gd name="connsiteX48" fmla="*/ 9482918 w 10873921"/>
              <a:gd name="connsiteY48" fmla="*/ 5942515 h 6858558"/>
              <a:gd name="connsiteX49" fmla="*/ 9471123 w 10873921"/>
              <a:gd name="connsiteY49" fmla="*/ 6028951 h 6858558"/>
              <a:gd name="connsiteX50" fmla="*/ 9421412 w 10873921"/>
              <a:gd name="connsiteY50" fmla="*/ 6080818 h 6858558"/>
              <a:gd name="connsiteX51" fmla="*/ 9427038 w 10873921"/>
              <a:gd name="connsiteY51" fmla="*/ 6088099 h 6858558"/>
              <a:gd name="connsiteX52" fmla="*/ 9412784 w 10873921"/>
              <a:gd name="connsiteY52" fmla="*/ 6129303 h 6858558"/>
              <a:gd name="connsiteX53" fmla="*/ 9313343 w 10873921"/>
              <a:gd name="connsiteY53" fmla="*/ 6260036 h 6858558"/>
              <a:gd name="connsiteX54" fmla="*/ 9286856 w 10873921"/>
              <a:gd name="connsiteY54" fmla="*/ 6340934 h 6858558"/>
              <a:gd name="connsiteX55" fmla="*/ 9285436 w 10873921"/>
              <a:gd name="connsiteY55" fmla="*/ 6371842 h 6858558"/>
              <a:gd name="connsiteX56" fmla="*/ 9282564 w 10873921"/>
              <a:gd name="connsiteY56" fmla="*/ 6423490 h 6858558"/>
              <a:gd name="connsiteX57" fmla="*/ 9300077 w 10873921"/>
              <a:gd name="connsiteY57" fmla="*/ 6467496 h 6858558"/>
              <a:gd name="connsiteX58" fmla="*/ 9289886 w 10873921"/>
              <a:gd name="connsiteY58" fmla="*/ 6508540 h 6858558"/>
              <a:gd name="connsiteX59" fmla="*/ 9262092 w 10873921"/>
              <a:gd name="connsiteY59" fmla="*/ 6511084 h 6858558"/>
              <a:gd name="connsiteX60" fmla="*/ 9259443 w 10873921"/>
              <a:gd name="connsiteY60" fmla="*/ 6557257 h 6858558"/>
              <a:gd name="connsiteX61" fmla="*/ 9258214 w 10873921"/>
              <a:gd name="connsiteY61" fmla="*/ 6628065 h 6858558"/>
              <a:gd name="connsiteX62" fmla="*/ 9250938 w 10873921"/>
              <a:gd name="connsiteY62" fmla="*/ 6667101 h 6858558"/>
              <a:gd name="connsiteX63" fmla="*/ 9238195 w 10873921"/>
              <a:gd name="connsiteY63" fmla="*/ 6775682 h 6858558"/>
              <a:gd name="connsiteX64" fmla="*/ 9230652 w 10873921"/>
              <a:gd name="connsiteY64" fmla="*/ 6855909 h 6858558"/>
              <a:gd name="connsiteX65" fmla="*/ 0 w 10873921"/>
              <a:gd name="connsiteY65" fmla="*/ 6858558 h 6858558"/>
              <a:gd name="connsiteX66" fmla="*/ 0 w 10873921"/>
              <a:gd name="connsiteY66"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81833 w 10873921"/>
              <a:gd name="connsiteY6" fmla="*/ 286161 h 6858558"/>
              <a:gd name="connsiteX7" fmla="*/ 10777796 w 10873921"/>
              <a:gd name="connsiteY7" fmla="*/ 352984 h 6858558"/>
              <a:gd name="connsiteX8" fmla="*/ 10759322 w 10873921"/>
              <a:gd name="connsiteY8" fmla="*/ 449520 h 6858558"/>
              <a:gd name="connsiteX9" fmla="*/ 10694154 w 10873921"/>
              <a:gd name="connsiteY9" fmla="*/ 534382 h 6858558"/>
              <a:gd name="connsiteX10" fmla="*/ 10585389 w 10873921"/>
              <a:gd name="connsiteY10" fmla="*/ 657817 h 6858558"/>
              <a:gd name="connsiteX11" fmla="*/ 10553040 w 10873921"/>
              <a:gd name="connsiteY11" fmla="*/ 736652 h 6858558"/>
              <a:gd name="connsiteX12" fmla="*/ 10549362 w 10873921"/>
              <a:gd name="connsiteY12" fmla="*/ 767381 h 6858558"/>
              <a:gd name="connsiteX13" fmla="*/ 10542712 w 10873921"/>
              <a:gd name="connsiteY13" fmla="*/ 818695 h 6858558"/>
              <a:gd name="connsiteX14" fmla="*/ 10556955 w 10873921"/>
              <a:gd name="connsiteY14" fmla="*/ 863814 h 6858558"/>
              <a:gd name="connsiteX15" fmla="*/ 10543783 w 10873921"/>
              <a:gd name="connsiteY15" fmla="*/ 904039 h 6858558"/>
              <a:gd name="connsiteX16" fmla="*/ 10509848 w 10873921"/>
              <a:gd name="connsiteY16" fmla="*/ 950499 h 6858558"/>
              <a:gd name="connsiteX17" fmla="*/ 10503433 w 10873921"/>
              <a:gd name="connsiteY17" fmla="*/ 1021040 h 6858558"/>
              <a:gd name="connsiteX18" fmla="*/ 10493315 w 10873921"/>
              <a:gd name="connsiteY18" fmla="*/ 1059465 h 6858558"/>
              <a:gd name="connsiteX19" fmla="*/ 10472650 w 10873921"/>
              <a:gd name="connsiteY19" fmla="*/ 1166876 h 6858558"/>
              <a:gd name="connsiteX20" fmla="*/ 10457261 w 10873921"/>
              <a:gd name="connsiteY20" fmla="*/ 1276330 h 6858558"/>
              <a:gd name="connsiteX21" fmla="*/ 10479612 w 10873921"/>
              <a:gd name="connsiteY21" fmla="*/ 1340205 h 6858558"/>
              <a:gd name="connsiteX22" fmla="*/ 10478804 w 10873921"/>
              <a:gd name="connsiteY22" fmla="*/ 1346492 h 6858558"/>
              <a:gd name="connsiteX23" fmla="*/ 10469399 w 10873921"/>
              <a:gd name="connsiteY23" fmla="*/ 1360254 h 6858558"/>
              <a:gd name="connsiteX24" fmla="*/ 10464675 w 10873921"/>
              <a:gd name="connsiteY24" fmla="*/ 1364867 h 6858558"/>
              <a:gd name="connsiteX25" fmla="*/ 10460288 w 10873921"/>
              <a:gd name="connsiteY25" fmla="*/ 1372815 h 6858558"/>
              <a:gd name="connsiteX26" fmla="*/ 10460557 w 10873921"/>
              <a:gd name="connsiteY26" fmla="*/ 1373191 h 6858558"/>
              <a:gd name="connsiteX27" fmla="*/ 10436481 w 10873921"/>
              <a:gd name="connsiteY27" fmla="*/ 1477797 h 6858558"/>
              <a:gd name="connsiteX28" fmla="*/ 10431659 w 10873921"/>
              <a:gd name="connsiteY28" fmla="*/ 1500615 h 6858558"/>
              <a:gd name="connsiteX29" fmla="*/ 10431103 w 10873921"/>
              <a:gd name="connsiteY29" fmla="*/ 1513756 h 6858558"/>
              <a:gd name="connsiteX30" fmla="*/ 10404251 w 10873921"/>
              <a:gd name="connsiteY30" fmla="*/ 1551761 h 6858558"/>
              <a:gd name="connsiteX31" fmla="*/ 10382431 w 10873921"/>
              <a:gd name="connsiteY31" fmla="*/ 1570136 h 6858558"/>
              <a:gd name="connsiteX32" fmla="*/ 10373233 w 10873921"/>
              <a:gd name="connsiteY32" fmla="*/ 1580611 h 6858558"/>
              <a:gd name="connsiteX33" fmla="*/ 10366354 w 10873921"/>
              <a:gd name="connsiteY33" fmla="*/ 1581543 h 6858558"/>
              <a:gd name="connsiteX34" fmla="*/ 10365856 w 10873921"/>
              <a:gd name="connsiteY34" fmla="*/ 1627197 h 6858558"/>
              <a:gd name="connsiteX35" fmla="*/ 10339843 w 10873921"/>
              <a:gd name="connsiteY35" fmla="*/ 1675061 h 6858558"/>
              <a:gd name="connsiteX36" fmla="*/ 10303766 w 10873921"/>
              <a:gd name="connsiteY36" fmla="*/ 1728350 h 6858558"/>
              <a:gd name="connsiteX37" fmla="*/ 10213612 w 10873921"/>
              <a:gd name="connsiteY37" fmla="*/ 1831639 h 6858558"/>
              <a:gd name="connsiteX38" fmla="*/ 10112893 w 10873921"/>
              <a:gd name="connsiteY38" fmla="*/ 1947999 h 6858558"/>
              <a:gd name="connsiteX39" fmla="*/ 10042411 w 10873921"/>
              <a:gd name="connsiteY39" fmla="*/ 2041320 h 6858558"/>
              <a:gd name="connsiteX40" fmla="*/ 9916869 w 10873921"/>
              <a:gd name="connsiteY40" fmla="*/ 2193981 h 6858558"/>
              <a:gd name="connsiteX41" fmla="*/ 9863224 w 10873921"/>
              <a:gd name="connsiteY41" fmla="*/ 2350764 h 6858558"/>
              <a:gd name="connsiteX42" fmla="*/ 9815833 w 10873921"/>
              <a:gd name="connsiteY42" fmla="*/ 2484015 h 6858558"/>
              <a:gd name="connsiteX43" fmla="*/ 9772154 w 10873921"/>
              <a:gd name="connsiteY43" fmla="*/ 2992899 h 6858558"/>
              <a:gd name="connsiteX44" fmla="*/ 9644932 w 10873921"/>
              <a:gd name="connsiteY44" fmla="*/ 4090138 h 6858558"/>
              <a:gd name="connsiteX45" fmla="*/ 9476803 w 10873921"/>
              <a:gd name="connsiteY45" fmla="*/ 5871230 h 6858558"/>
              <a:gd name="connsiteX46" fmla="*/ 9482048 w 10873921"/>
              <a:gd name="connsiteY46" fmla="*/ 5875581 h 6858558"/>
              <a:gd name="connsiteX47" fmla="*/ 9482918 w 10873921"/>
              <a:gd name="connsiteY47" fmla="*/ 5942515 h 6858558"/>
              <a:gd name="connsiteX48" fmla="*/ 9471123 w 10873921"/>
              <a:gd name="connsiteY48" fmla="*/ 6028951 h 6858558"/>
              <a:gd name="connsiteX49" fmla="*/ 9421412 w 10873921"/>
              <a:gd name="connsiteY49" fmla="*/ 6080818 h 6858558"/>
              <a:gd name="connsiteX50" fmla="*/ 9427038 w 10873921"/>
              <a:gd name="connsiteY50" fmla="*/ 6088099 h 6858558"/>
              <a:gd name="connsiteX51" fmla="*/ 9412784 w 10873921"/>
              <a:gd name="connsiteY51" fmla="*/ 6129303 h 6858558"/>
              <a:gd name="connsiteX52" fmla="*/ 9313343 w 10873921"/>
              <a:gd name="connsiteY52" fmla="*/ 6260036 h 6858558"/>
              <a:gd name="connsiteX53" fmla="*/ 9286856 w 10873921"/>
              <a:gd name="connsiteY53" fmla="*/ 6340934 h 6858558"/>
              <a:gd name="connsiteX54" fmla="*/ 9285436 w 10873921"/>
              <a:gd name="connsiteY54" fmla="*/ 6371842 h 6858558"/>
              <a:gd name="connsiteX55" fmla="*/ 9282564 w 10873921"/>
              <a:gd name="connsiteY55" fmla="*/ 6423490 h 6858558"/>
              <a:gd name="connsiteX56" fmla="*/ 9300077 w 10873921"/>
              <a:gd name="connsiteY56" fmla="*/ 6467496 h 6858558"/>
              <a:gd name="connsiteX57" fmla="*/ 9289886 w 10873921"/>
              <a:gd name="connsiteY57" fmla="*/ 6508540 h 6858558"/>
              <a:gd name="connsiteX58" fmla="*/ 9262092 w 10873921"/>
              <a:gd name="connsiteY58" fmla="*/ 6511084 h 6858558"/>
              <a:gd name="connsiteX59" fmla="*/ 9259443 w 10873921"/>
              <a:gd name="connsiteY59" fmla="*/ 6557257 h 6858558"/>
              <a:gd name="connsiteX60" fmla="*/ 9258214 w 10873921"/>
              <a:gd name="connsiteY60" fmla="*/ 6628065 h 6858558"/>
              <a:gd name="connsiteX61" fmla="*/ 9250938 w 10873921"/>
              <a:gd name="connsiteY61" fmla="*/ 6667101 h 6858558"/>
              <a:gd name="connsiteX62" fmla="*/ 9238195 w 10873921"/>
              <a:gd name="connsiteY62" fmla="*/ 6775682 h 6858558"/>
              <a:gd name="connsiteX63" fmla="*/ 9230652 w 10873921"/>
              <a:gd name="connsiteY63" fmla="*/ 6855909 h 6858558"/>
              <a:gd name="connsiteX64" fmla="*/ 0 w 10873921"/>
              <a:gd name="connsiteY64" fmla="*/ 6858558 h 6858558"/>
              <a:gd name="connsiteX65" fmla="*/ 0 w 10873921"/>
              <a:gd name="connsiteY65"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49520 h 6858558"/>
              <a:gd name="connsiteX8" fmla="*/ 10694154 w 10873921"/>
              <a:gd name="connsiteY8" fmla="*/ 534382 h 6858558"/>
              <a:gd name="connsiteX9" fmla="*/ 10585389 w 10873921"/>
              <a:gd name="connsiteY9" fmla="*/ 657817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56955 w 10873921"/>
              <a:gd name="connsiteY13" fmla="*/ 863814 h 6858558"/>
              <a:gd name="connsiteX14" fmla="*/ 10543783 w 10873921"/>
              <a:gd name="connsiteY14" fmla="*/ 904039 h 6858558"/>
              <a:gd name="connsiteX15" fmla="*/ 10509848 w 10873921"/>
              <a:gd name="connsiteY15" fmla="*/ 950499 h 6858558"/>
              <a:gd name="connsiteX16" fmla="*/ 10503433 w 10873921"/>
              <a:gd name="connsiteY16" fmla="*/ 1021040 h 6858558"/>
              <a:gd name="connsiteX17" fmla="*/ 10493315 w 10873921"/>
              <a:gd name="connsiteY17" fmla="*/ 1059465 h 6858558"/>
              <a:gd name="connsiteX18" fmla="*/ 10472650 w 10873921"/>
              <a:gd name="connsiteY18" fmla="*/ 1166876 h 6858558"/>
              <a:gd name="connsiteX19" fmla="*/ 10457261 w 10873921"/>
              <a:gd name="connsiteY19" fmla="*/ 1276330 h 6858558"/>
              <a:gd name="connsiteX20" fmla="*/ 10479612 w 10873921"/>
              <a:gd name="connsiteY20" fmla="*/ 1340205 h 6858558"/>
              <a:gd name="connsiteX21" fmla="*/ 10478804 w 10873921"/>
              <a:gd name="connsiteY21" fmla="*/ 1346492 h 6858558"/>
              <a:gd name="connsiteX22" fmla="*/ 10469399 w 10873921"/>
              <a:gd name="connsiteY22" fmla="*/ 1360254 h 6858558"/>
              <a:gd name="connsiteX23" fmla="*/ 10464675 w 10873921"/>
              <a:gd name="connsiteY23" fmla="*/ 1364867 h 6858558"/>
              <a:gd name="connsiteX24" fmla="*/ 10460288 w 10873921"/>
              <a:gd name="connsiteY24" fmla="*/ 1372815 h 6858558"/>
              <a:gd name="connsiteX25" fmla="*/ 10460557 w 10873921"/>
              <a:gd name="connsiteY25" fmla="*/ 1373191 h 6858558"/>
              <a:gd name="connsiteX26" fmla="*/ 10436481 w 10873921"/>
              <a:gd name="connsiteY26" fmla="*/ 1477797 h 6858558"/>
              <a:gd name="connsiteX27" fmla="*/ 10431659 w 10873921"/>
              <a:gd name="connsiteY27" fmla="*/ 1500615 h 6858558"/>
              <a:gd name="connsiteX28" fmla="*/ 10431103 w 10873921"/>
              <a:gd name="connsiteY28" fmla="*/ 1513756 h 6858558"/>
              <a:gd name="connsiteX29" fmla="*/ 10404251 w 10873921"/>
              <a:gd name="connsiteY29" fmla="*/ 1551761 h 6858558"/>
              <a:gd name="connsiteX30" fmla="*/ 10382431 w 10873921"/>
              <a:gd name="connsiteY30" fmla="*/ 1570136 h 6858558"/>
              <a:gd name="connsiteX31" fmla="*/ 10373233 w 10873921"/>
              <a:gd name="connsiteY31" fmla="*/ 1580611 h 6858558"/>
              <a:gd name="connsiteX32" fmla="*/ 10366354 w 10873921"/>
              <a:gd name="connsiteY32" fmla="*/ 1581543 h 6858558"/>
              <a:gd name="connsiteX33" fmla="*/ 10365856 w 10873921"/>
              <a:gd name="connsiteY33" fmla="*/ 1627197 h 6858558"/>
              <a:gd name="connsiteX34" fmla="*/ 10339843 w 10873921"/>
              <a:gd name="connsiteY34" fmla="*/ 1675061 h 6858558"/>
              <a:gd name="connsiteX35" fmla="*/ 10303766 w 10873921"/>
              <a:gd name="connsiteY35" fmla="*/ 1728350 h 6858558"/>
              <a:gd name="connsiteX36" fmla="*/ 10213612 w 10873921"/>
              <a:gd name="connsiteY36" fmla="*/ 1831639 h 6858558"/>
              <a:gd name="connsiteX37" fmla="*/ 10112893 w 10873921"/>
              <a:gd name="connsiteY37" fmla="*/ 1947999 h 6858558"/>
              <a:gd name="connsiteX38" fmla="*/ 10042411 w 10873921"/>
              <a:gd name="connsiteY38" fmla="*/ 2041320 h 6858558"/>
              <a:gd name="connsiteX39" fmla="*/ 9916869 w 10873921"/>
              <a:gd name="connsiteY39" fmla="*/ 2193981 h 6858558"/>
              <a:gd name="connsiteX40" fmla="*/ 9863224 w 10873921"/>
              <a:gd name="connsiteY40" fmla="*/ 2350764 h 6858558"/>
              <a:gd name="connsiteX41" fmla="*/ 9815833 w 10873921"/>
              <a:gd name="connsiteY41" fmla="*/ 2484015 h 6858558"/>
              <a:gd name="connsiteX42" fmla="*/ 9772154 w 10873921"/>
              <a:gd name="connsiteY42" fmla="*/ 2992899 h 6858558"/>
              <a:gd name="connsiteX43" fmla="*/ 9644932 w 10873921"/>
              <a:gd name="connsiteY43" fmla="*/ 4090138 h 6858558"/>
              <a:gd name="connsiteX44" fmla="*/ 9476803 w 10873921"/>
              <a:gd name="connsiteY44" fmla="*/ 5871230 h 6858558"/>
              <a:gd name="connsiteX45" fmla="*/ 9482048 w 10873921"/>
              <a:gd name="connsiteY45" fmla="*/ 5875581 h 6858558"/>
              <a:gd name="connsiteX46" fmla="*/ 9482918 w 10873921"/>
              <a:gd name="connsiteY46" fmla="*/ 5942515 h 6858558"/>
              <a:gd name="connsiteX47" fmla="*/ 9471123 w 10873921"/>
              <a:gd name="connsiteY47" fmla="*/ 6028951 h 6858558"/>
              <a:gd name="connsiteX48" fmla="*/ 9421412 w 10873921"/>
              <a:gd name="connsiteY48" fmla="*/ 6080818 h 6858558"/>
              <a:gd name="connsiteX49" fmla="*/ 9427038 w 10873921"/>
              <a:gd name="connsiteY49" fmla="*/ 6088099 h 6858558"/>
              <a:gd name="connsiteX50" fmla="*/ 9412784 w 10873921"/>
              <a:gd name="connsiteY50" fmla="*/ 6129303 h 6858558"/>
              <a:gd name="connsiteX51" fmla="*/ 9313343 w 10873921"/>
              <a:gd name="connsiteY51" fmla="*/ 6260036 h 6858558"/>
              <a:gd name="connsiteX52" fmla="*/ 9286856 w 10873921"/>
              <a:gd name="connsiteY52" fmla="*/ 6340934 h 6858558"/>
              <a:gd name="connsiteX53" fmla="*/ 9285436 w 10873921"/>
              <a:gd name="connsiteY53" fmla="*/ 6371842 h 6858558"/>
              <a:gd name="connsiteX54" fmla="*/ 9282564 w 10873921"/>
              <a:gd name="connsiteY54" fmla="*/ 6423490 h 6858558"/>
              <a:gd name="connsiteX55" fmla="*/ 9300077 w 10873921"/>
              <a:gd name="connsiteY55" fmla="*/ 6467496 h 6858558"/>
              <a:gd name="connsiteX56" fmla="*/ 9289886 w 10873921"/>
              <a:gd name="connsiteY56" fmla="*/ 6508540 h 6858558"/>
              <a:gd name="connsiteX57" fmla="*/ 9262092 w 10873921"/>
              <a:gd name="connsiteY57" fmla="*/ 6511084 h 6858558"/>
              <a:gd name="connsiteX58" fmla="*/ 9259443 w 10873921"/>
              <a:gd name="connsiteY58" fmla="*/ 6557257 h 6858558"/>
              <a:gd name="connsiteX59" fmla="*/ 9258214 w 10873921"/>
              <a:gd name="connsiteY59" fmla="*/ 6628065 h 6858558"/>
              <a:gd name="connsiteX60" fmla="*/ 9250938 w 10873921"/>
              <a:gd name="connsiteY60" fmla="*/ 6667101 h 6858558"/>
              <a:gd name="connsiteX61" fmla="*/ 9238195 w 10873921"/>
              <a:gd name="connsiteY61" fmla="*/ 6775682 h 6858558"/>
              <a:gd name="connsiteX62" fmla="*/ 9230652 w 10873921"/>
              <a:gd name="connsiteY62" fmla="*/ 6855909 h 6858558"/>
              <a:gd name="connsiteX63" fmla="*/ 0 w 10873921"/>
              <a:gd name="connsiteY63" fmla="*/ 6858558 h 6858558"/>
              <a:gd name="connsiteX64" fmla="*/ 0 w 10873921"/>
              <a:gd name="connsiteY64"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49520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56955 w 10873921"/>
              <a:gd name="connsiteY13" fmla="*/ 863814 h 6858558"/>
              <a:gd name="connsiteX14" fmla="*/ 10543783 w 10873921"/>
              <a:gd name="connsiteY14" fmla="*/ 904039 h 6858558"/>
              <a:gd name="connsiteX15" fmla="*/ 10509848 w 10873921"/>
              <a:gd name="connsiteY15" fmla="*/ 950499 h 6858558"/>
              <a:gd name="connsiteX16" fmla="*/ 10503433 w 10873921"/>
              <a:gd name="connsiteY16" fmla="*/ 1021040 h 6858558"/>
              <a:gd name="connsiteX17" fmla="*/ 10493315 w 10873921"/>
              <a:gd name="connsiteY17" fmla="*/ 1059465 h 6858558"/>
              <a:gd name="connsiteX18" fmla="*/ 10472650 w 10873921"/>
              <a:gd name="connsiteY18" fmla="*/ 1166876 h 6858558"/>
              <a:gd name="connsiteX19" fmla="*/ 10457261 w 10873921"/>
              <a:gd name="connsiteY19" fmla="*/ 1276330 h 6858558"/>
              <a:gd name="connsiteX20" fmla="*/ 10479612 w 10873921"/>
              <a:gd name="connsiteY20" fmla="*/ 1340205 h 6858558"/>
              <a:gd name="connsiteX21" fmla="*/ 10478804 w 10873921"/>
              <a:gd name="connsiteY21" fmla="*/ 1346492 h 6858558"/>
              <a:gd name="connsiteX22" fmla="*/ 10469399 w 10873921"/>
              <a:gd name="connsiteY22" fmla="*/ 1360254 h 6858558"/>
              <a:gd name="connsiteX23" fmla="*/ 10464675 w 10873921"/>
              <a:gd name="connsiteY23" fmla="*/ 1364867 h 6858558"/>
              <a:gd name="connsiteX24" fmla="*/ 10460288 w 10873921"/>
              <a:gd name="connsiteY24" fmla="*/ 1372815 h 6858558"/>
              <a:gd name="connsiteX25" fmla="*/ 10460557 w 10873921"/>
              <a:gd name="connsiteY25" fmla="*/ 1373191 h 6858558"/>
              <a:gd name="connsiteX26" fmla="*/ 10436481 w 10873921"/>
              <a:gd name="connsiteY26" fmla="*/ 1477797 h 6858558"/>
              <a:gd name="connsiteX27" fmla="*/ 10431659 w 10873921"/>
              <a:gd name="connsiteY27" fmla="*/ 1500615 h 6858558"/>
              <a:gd name="connsiteX28" fmla="*/ 10431103 w 10873921"/>
              <a:gd name="connsiteY28" fmla="*/ 1513756 h 6858558"/>
              <a:gd name="connsiteX29" fmla="*/ 10404251 w 10873921"/>
              <a:gd name="connsiteY29" fmla="*/ 1551761 h 6858558"/>
              <a:gd name="connsiteX30" fmla="*/ 10382431 w 10873921"/>
              <a:gd name="connsiteY30" fmla="*/ 1570136 h 6858558"/>
              <a:gd name="connsiteX31" fmla="*/ 10373233 w 10873921"/>
              <a:gd name="connsiteY31" fmla="*/ 1580611 h 6858558"/>
              <a:gd name="connsiteX32" fmla="*/ 10366354 w 10873921"/>
              <a:gd name="connsiteY32" fmla="*/ 1581543 h 6858558"/>
              <a:gd name="connsiteX33" fmla="*/ 10365856 w 10873921"/>
              <a:gd name="connsiteY33" fmla="*/ 1627197 h 6858558"/>
              <a:gd name="connsiteX34" fmla="*/ 10339843 w 10873921"/>
              <a:gd name="connsiteY34" fmla="*/ 1675061 h 6858558"/>
              <a:gd name="connsiteX35" fmla="*/ 10303766 w 10873921"/>
              <a:gd name="connsiteY35" fmla="*/ 1728350 h 6858558"/>
              <a:gd name="connsiteX36" fmla="*/ 10213612 w 10873921"/>
              <a:gd name="connsiteY36" fmla="*/ 1831639 h 6858558"/>
              <a:gd name="connsiteX37" fmla="*/ 10112893 w 10873921"/>
              <a:gd name="connsiteY37" fmla="*/ 1947999 h 6858558"/>
              <a:gd name="connsiteX38" fmla="*/ 10042411 w 10873921"/>
              <a:gd name="connsiteY38" fmla="*/ 2041320 h 6858558"/>
              <a:gd name="connsiteX39" fmla="*/ 9916869 w 10873921"/>
              <a:gd name="connsiteY39" fmla="*/ 2193981 h 6858558"/>
              <a:gd name="connsiteX40" fmla="*/ 9863224 w 10873921"/>
              <a:gd name="connsiteY40" fmla="*/ 2350764 h 6858558"/>
              <a:gd name="connsiteX41" fmla="*/ 9815833 w 10873921"/>
              <a:gd name="connsiteY41" fmla="*/ 2484015 h 6858558"/>
              <a:gd name="connsiteX42" fmla="*/ 9772154 w 10873921"/>
              <a:gd name="connsiteY42" fmla="*/ 2992899 h 6858558"/>
              <a:gd name="connsiteX43" fmla="*/ 9644932 w 10873921"/>
              <a:gd name="connsiteY43" fmla="*/ 4090138 h 6858558"/>
              <a:gd name="connsiteX44" fmla="*/ 9476803 w 10873921"/>
              <a:gd name="connsiteY44" fmla="*/ 5871230 h 6858558"/>
              <a:gd name="connsiteX45" fmla="*/ 9482048 w 10873921"/>
              <a:gd name="connsiteY45" fmla="*/ 5875581 h 6858558"/>
              <a:gd name="connsiteX46" fmla="*/ 9482918 w 10873921"/>
              <a:gd name="connsiteY46" fmla="*/ 5942515 h 6858558"/>
              <a:gd name="connsiteX47" fmla="*/ 9471123 w 10873921"/>
              <a:gd name="connsiteY47" fmla="*/ 6028951 h 6858558"/>
              <a:gd name="connsiteX48" fmla="*/ 9421412 w 10873921"/>
              <a:gd name="connsiteY48" fmla="*/ 6080818 h 6858558"/>
              <a:gd name="connsiteX49" fmla="*/ 9427038 w 10873921"/>
              <a:gd name="connsiteY49" fmla="*/ 6088099 h 6858558"/>
              <a:gd name="connsiteX50" fmla="*/ 9412784 w 10873921"/>
              <a:gd name="connsiteY50" fmla="*/ 6129303 h 6858558"/>
              <a:gd name="connsiteX51" fmla="*/ 9313343 w 10873921"/>
              <a:gd name="connsiteY51" fmla="*/ 6260036 h 6858558"/>
              <a:gd name="connsiteX52" fmla="*/ 9286856 w 10873921"/>
              <a:gd name="connsiteY52" fmla="*/ 6340934 h 6858558"/>
              <a:gd name="connsiteX53" fmla="*/ 9285436 w 10873921"/>
              <a:gd name="connsiteY53" fmla="*/ 6371842 h 6858558"/>
              <a:gd name="connsiteX54" fmla="*/ 9282564 w 10873921"/>
              <a:gd name="connsiteY54" fmla="*/ 6423490 h 6858558"/>
              <a:gd name="connsiteX55" fmla="*/ 9300077 w 10873921"/>
              <a:gd name="connsiteY55" fmla="*/ 6467496 h 6858558"/>
              <a:gd name="connsiteX56" fmla="*/ 9289886 w 10873921"/>
              <a:gd name="connsiteY56" fmla="*/ 6508540 h 6858558"/>
              <a:gd name="connsiteX57" fmla="*/ 9262092 w 10873921"/>
              <a:gd name="connsiteY57" fmla="*/ 6511084 h 6858558"/>
              <a:gd name="connsiteX58" fmla="*/ 9259443 w 10873921"/>
              <a:gd name="connsiteY58" fmla="*/ 6557257 h 6858558"/>
              <a:gd name="connsiteX59" fmla="*/ 9258214 w 10873921"/>
              <a:gd name="connsiteY59" fmla="*/ 6628065 h 6858558"/>
              <a:gd name="connsiteX60" fmla="*/ 9250938 w 10873921"/>
              <a:gd name="connsiteY60" fmla="*/ 6667101 h 6858558"/>
              <a:gd name="connsiteX61" fmla="*/ 9238195 w 10873921"/>
              <a:gd name="connsiteY61" fmla="*/ 6775682 h 6858558"/>
              <a:gd name="connsiteX62" fmla="*/ 9230652 w 10873921"/>
              <a:gd name="connsiteY62" fmla="*/ 6855909 h 6858558"/>
              <a:gd name="connsiteX63" fmla="*/ 0 w 10873921"/>
              <a:gd name="connsiteY63" fmla="*/ 6858558 h 6858558"/>
              <a:gd name="connsiteX64" fmla="*/ 0 w 10873921"/>
              <a:gd name="connsiteY64"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49520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72650 w 10873921"/>
              <a:gd name="connsiteY17" fmla="*/ 1166876 h 6858558"/>
              <a:gd name="connsiteX18" fmla="*/ 10457261 w 10873921"/>
              <a:gd name="connsiteY18" fmla="*/ 1276330 h 6858558"/>
              <a:gd name="connsiteX19" fmla="*/ 10479612 w 10873921"/>
              <a:gd name="connsiteY19" fmla="*/ 1340205 h 6858558"/>
              <a:gd name="connsiteX20" fmla="*/ 10478804 w 10873921"/>
              <a:gd name="connsiteY20" fmla="*/ 1346492 h 6858558"/>
              <a:gd name="connsiteX21" fmla="*/ 10469399 w 10873921"/>
              <a:gd name="connsiteY21" fmla="*/ 1360254 h 6858558"/>
              <a:gd name="connsiteX22" fmla="*/ 10464675 w 10873921"/>
              <a:gd name="connsiteY22" fmla="*/ 1364867 h 6858558"/>
              <a:gd name="connsiteX23" fmla="*/ 10460288 w 10873921"/>
              <a:gd name="connsiteY23" fmla="*/ 1372815 h 6858558"/>
              <a:gd name="connsiteX24" fmla="*/ 10460557 w 10873921"/>
              <a:gd name="connsiteY24" fmla="*/ 1373191 h 6858558"/>
              <a:gd name="connsiteX25" fmla="*/ 10436481 w 10873921"/>
              <a:gd name="connsiteY25" fmla="*/ 1477797 h 6858558"/>
              <a:gd name="connsiteX26" fmla="*/ 10431659 w 10873921"/>
              <a:gd name="connsiteY26" fmla="*/ 1500615 h 6858558"/>
              <a:gd name="connsiteX27" fmla="*/ 10431103 w 10873921"/>
              <a:gd name="connsiteY27" fmla="*/ 1513756 h 6858558"/>
              <a:gd name="connsiteX28" fmla="*/ 10404251 w 10873921"/>
              <a:gd name="connsiteY28" fmla="*/ 1551761 h 6858558"/>
              <a:gd name="connsiteX29" fmla="*/ 10382431 w 10873921"/>
              <a:gd name="connsiteY29" fmla="*/ 1570136 h 6858558"/>
              <a:gd name="connsiteX30" fmla="*/ 10373233 w 10873921"/>
              <a:gd name="connsiteY30" fmla="*/ 1580611 h 6858558"/>
              <a:gd name="connsiteX31" fmla="*/ 10366354 w 10873921"/>
              <a:gd name="connsiteY31" fmla="*/ 1581543 h 6858558"/>
              <a:gd name="connsiteX32" fmla="*/ 10365856 w 10873921"/>
              <a:gd name="connsiteY32" fmla="*/ 1627197 h 6858558"/>
              <a:gd name="connsiteX33" fmla="*/ 10339843 w 10873921"/>
              <a:gd name="connsiteY33" fmla="*/ 1675061 h 6858558"/>
              <a:gd name="connsiteX34" fmla="*/ 10303766 w 10873921"/>
              <a:gd name="connsiteY34" fmla="*/ 1728350 h 6858558"/>
              <a:gd name="connsiteX35" fmla="*/ 10213612 w 10873921"/>
              <a:gd name="connsiteY35" fmla="*/ 1831639 h 6858558"/>
              <a:gd name="connsiteX36" fmla="*/ 10112893 w 10873921"/>
              <a:gd name="connsiteY36" fmla="*/ 1947999 h 6858558"/>
              <a:gd name="connsiteX37" fmla="*/ 10042411 w 10873921"/>
              <a:gd name="connsiteY37" fmla="*/ 2041320 h 6858558"/>
              <a:gd name="connsiteX38" fmla="*/ 9916869 w 10873921"/>
              <a:gd name="connsiteY38" fmla="*/ 2193981 h 6858558"/>
              <a:gd name="connsiteX39" fmla="*/ 9863224 w 10873921"/>
              <a:gd name="connsiteY39" fmla="*/ 2350764 h 6858558"/>
              <a:gd name="connsiteX40" fmla="*/ 9815833 w 10873921"/>
              <a:gd name="connsiteY40" fmla="*/ 2484015 h 6858558"/>
              <a:gd name="connsiteX41" fmla="*/ 9772154 w 10873921"/>
              <a:gd name="connsiteY41" fmla="*/ 2992899 h 6858558"/>
              <a:gd name="connsiteX42" fmla="*/ 9644932 w 10873921"/>
              <a:gd name="connsiteY42" fmla="*/ 4090138 h 6858558"/>
              <a:gd name="connsiteX43" fmla="*/ 9476803 w 10873921"/>
              <a:gd name="connsiteY43" fmla="*/ 5871230 h 6858558"/>
              <a:gd name="connsiteX44" fmla="*/ 9482048 w 10873921"/>
              <a:gd name="connsiteY44" fmla="*/ 5875581 h 6858558"/>
              <a:gd name="connsiteX45" fmla="*/ 9482918 w 10873921"/>
              <a:gd name="connsiteY45" fmla="*/ 5942515 h 6858558"/>
              <a:gd name="connsiteX46" fmla="*/ 9471123 w 10873921"/>
              <a:gd name="connsiteY46" fmla="*/ 6028951 h 6858558"/>
              <a:gd name="connsiteX47" fmla="*/ 9421412 w 10873921"/>
              <a:gd name="connsiteY47" fmla="*/ 6080818 h 6858558"/>
              <a:gd name="connsiteX48" fmla="*/ 9427038 w 10873921"/>
              <a:gd name="connsiteY48" fmla="*/ 6088099 h 6858558"/>
              <a:gd name="connsiteX49" fmla="*/ 9412784 w 10873921"/>
              <a:gd name="connsiteY49" fmla="*/ 6129303 h 6858558"/>
              <a:gd name="connsiteX50" fmla="*/ 9313343 w 10873921"/>
              <a:gd name="connsiteY50" fmla="*/ 6260036 h 6858558"/>
              <a:gd name="connsiteX51" fmla="*/ 9286856 w 10873921"/>
              <a:gd name="connsiteY51" fmla="*/ 6340934 h 6858558"/>
              <a:gd name="connsiteX52" fmla="*/ 9285436 w 10873921"/>
              <a:gd name="connsiteY52" fmla="*/ 6371842 h 6858558"/>
              <a:gd name="connsiteX53" fmla="*/ 9282564 w 10873921"/>
              <a:gd name="connsiteY53" fmla="*/ 6423490 h 6858558"/>
              <a:gd name="connsiteX54" fmla="*/ 9300077 w 10873921"/>
              <a:gd name="connsiteY54" fmla="*/ 6467496 h 6858558"/>
              <a:gd name="connsiteX55" fmla="*/ 9289886 w 10873921"/>
              <a:gd name="connsiteY55" fmla="*/ 6508540 h 6858558"/>
              <a:gd name="connsiteX56" fmla="*/ 9262092 w 10873921"/>
              <a:gd name="connsiteY56" fmla="*/ 6511084 h 6858558"/>
              <a:gd name="connsiteX57" fmla="*/ 9259443 w 10873921"/>
              <a:gd name="connsiteY57" fmla="*/ 6557257 h 6858558"/>
              <a:gd name="connsiteX58" fmla="*/ 9258214 w 10873921"/>
              <a:gd name="connsiteY58" fmla="*/ 6628065 h 6858558"/>
              <a:gd name="connsiteX59" fmla="*/ 9250938 w 10873921"/>
              <a:gd name="connsiteY59" fmla="*/ 6667101 h 6858558"/>
              <a:gd name="connsiteX60" fmla="*/ 9238195 w 10873921"/>
              <a:gd name="connsiteY60" fmla="*/ 6775682 h 6858558"/>
              <a:gd name="connsiteX61" fmla="*/ 9230652 w 10873921"/>
              <a:gd name="connsiteY61" fmla="*/ 6855909 h 6858558"/>
              <a:gd name="connsiteX62" fmla="*/ 0 w 10873921"/>
              <a:gd name="connsiteY62" fmla="*/ 6858558 h 6858558"/>
              <a:gd name="connsiteX63" fmla="*/ 0 w 10873921"/>
              <a:gd name="connsiteY63"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49520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72650 w 10873921"/>
              <a:gd name="connsiteY17" fmla="*/ 1166876 h 6858558"/>
              <a:gd name="connsiteX18" fmla="*/ 10457261 w 10873921"/>
              <a:gd name="connsiteY18" fmla="*/ 1276330 h 6858558"/>
              <a:gd name="connsiteX19" fmla="*/ 10479612 w 10873921"/>
              <a:gd name="connsiteY19" fmla="*/ 1340205 h 6858558"/>
              <a:gd name="connsiteX20" fmla="*/ 10478804 w 10873921"/>
              <a:gd name="connsiteY20" fmla="*/ 1346492 h 6858558"/>
              <a:gd name="connsiteX21" fmla="*/ 10469399 w 10873921"/>
              <a:gd name="connsiteY21" fmla="*/ 1360254 h 6858558"/>
              <a:gd name="connsiteX22" fmla="*/ 10464675 w 10873921"/>
              <a:gd name="connsiteY22" fmla="*/ 1364867 h 6858558"/>
              <a:gd name="connsiteX23" fmla="*/ 10460288 w 10873921"/>
              <a:gd name="connsiteY23" fmla="*/ 1372815 h 6858558"/>
              <a:gd name="connsiteX24" fmla="*/ 10436481 w 10873921"/>
              <a:gd name="connsiteY24" fmla="*/ 1477797 h 6858558"/>
              <a:gd name="connsiteX25" fmla="*/ 10431659 w 10873921"/>
              <a:gd name="connsiteY25" fmla="*/ 1500615 h 6858558"/>
              <a:gd name="connsiteX26" fmla="*/ 10431103 w 10873921"/>
              <a:gd name="connsiteY26" fmla="*/ 1513756 h 6858558"/>
              <a:gd name="connsiteX27" fmla="*/ 10404251 w 10873921"/>
              <a:gd name="connsiteY27" fmla="*/ 1551761 h 6858558"/>
              <a:gd name="connsiteX28" fmla="*/ 10382431 w 10873921"/>
              <a:gd name="connsiteY28" fmla="*/ 1570136 h 6858558"/>
              <a:gd name="connsiteX29" fmla="*/ 10373233 w 10873921"/>
              <a:gd name="connsiteY29" fmla="*/ 1580611 h 6858558"/>
              <a:gd name="connsiteX30" fmla="*/ 10366354 w 10873921"/>
              <a:gd name="connsiteY30" fmla="*/ 1581543 h 6858558"/>
              <a:gd name="connsiteX31" fmla="*/ 10365856 w 10873921"/>
              <a:gd name="connsiteY31" fmla="*/ 1627197 h 6858558"/>
              <a:gd name="connsiteX32" fmla="*/ 10339843 w 10873921"/>
              <a:gd name="connsiteY32" fmla="*/ 1675061 h 6858558"/>
              <a:gd name="connsiteX33" fmla="*/ 10303766 w 10873921"/>
              <a:gd name="connsiteY33" fmla="*/ 1728350 h 6858558"/>
              <a:gd name="connsiteX34" fmla="*/ 10213612 w 10873921"/>
              <a:gd name="connsiteY34" fmla="*/ 1831639 h 6858558"/>
              <a:gd name="connsiteX35" fmla="*/ 10112893 w 10873921"/>
              <a:gd name="connsiteY35" fmla="*/ 1947999 h 6858558"/>
              <a:gd name="connsiteX36" fmla="*/ 10042411 w 10873921"/>
              <a:gd name="connsiteY36" fmla="*/ 2041320 h 6858558"/>
              <a:gd name="connsiteX37" fmla="*/ 9916869 w 10873921"/>
              <a:gd name="connsiteY37" fmla="*/ 2193981 h 6858558"/>
              <a:gd name="connsiteX38" fmla="*/ 9863224 w 10873921"/>
              <a:gd name="connsiteY38" fmla="*/ 2350764 h 6858558"/>
              <a:gd name="connsiteX39" fmla="*/ 9815833 w 10873921"/>
              <a:gd name="connsiteY39" fmla="*/ 2484015 h 6858558"/>
              <a:gd name="connsiteX40" fmla="*/ 9772154 w 10873921"/>
              <a:gd name="connsiteY40" fmla="*/ 2992899 h 6858558"/>
              <a:gd name="connsiteX41" fmla="*/ 9644932 w 10873921"/>
              <a:gd name="connsiteY41" fmla="*/ 4090138 h 6858558"/>
              <a:gd name="connsiteX42" fmla="*/ 9476803 w 10873921"/>
              <a:gd name="connsiteY42" fmla="*/ 5871230 h 6858558"/>
              <a:gd name="connsiteX43" fmla="*/ 9482048 w 10873921"/>
              <a:gd name="connsiteY43" fmla="*/ 5875581 h 6858558"/>
              <a:gd name="connsiteX44" fmla="*/ 9482918 w 10873921"/>
              <a:gd name="connsiteY44" fmla="*/ 5942515 h 6858558"/>
              <a:gd name="connsiteX45" fmla="*/ 9471123 w 10873921"/>
              <a:gd name="connsiteY45" fmla="*/ 6028951 h 6858558"/>
              <a:gd name="connsiteX46" fmla="*/ 9421412 w 10873921"/>
              <a:gd name="connsiteY46" fmla="*/ 6080818 h 6858558"/>
              <a:gd name="connsiteX47" fmla="*/ 9427038 w 10873921"/>
              <a:gd name="connsiteY47" fmla="*/ 6088099 h 6858558"/>
              <a:gd name="connsiteX48" fmla="*/ 9412784 w 10873921"/>
              <a:gd name="connsiteY48" fmla="*/ 6129303 h 6858558"/>
              <a:gd name="connsiteX49" fmla="*/ 9313343 w 10873921"/>
              <a:gd name="connsiteY49" fmla="*/ 6260036 h 6858558"/>
              <a:gd name="connsiteX50" fmla="*/ 9286856 w 10873921"/>
              <a:gd name="connsiteY50" fmla="*/ 6340934 h 6858558"/>
              <a:gd name="connsiteX51" fmla="*/ 9285436 w 10873921"/>
              <a:gd name="connsiteY51" fmla="*/ 6371842 h 6858558"/>
              <a:gd name="connsiteX52" fmla="*/ 9282564 w 10873921"/>
              <a:gd name="connsiteY52" fmla="*/ 6423490 h 6858558"/>
              <a:gd name="connsiteX53" fmla="*/ 9300077 w 10873921"/>
              <a:gd name="connsiteY53" fmla="*/ 6467496 h 6858558"/>
              <a:gd name="connsiteX54" fmla="*/ 9289886 w 10873921"/>
              <a:gd name="connsiteY54" fmla="*/ 6508540 h 6858558"/>
              <a:gd name="connsiteX55" fmla="*/ 9262092 w 10873921"/>
              <a:gd name="connsiteY55" fmla="*/ 6511084 h 6858558"/>
              <a:gd name="connsiteX56" fmla="*/ 9259443 w 10873921"/>
              <a:gd name="connsiteY56" fmla="*/ 6557257 h 6858558"/>
              <a:gd name="connsiteX57" fmla="*/ 9258214 w 10873921"/>
              <a:gd name="connsiteY57" fmla="*/ 6628065 h 6858558"/>
              <a:gd name="connsiteX58" fmla="*/ 9250938 w 10873921"/>
              <a:gd name="connsiteY58" fmla="*/ 6667101 h 6858558"/>
              <a:gd name="connsiteX59" fmla="*/ 9238195 w 10873921"/>
              <a:gd name="connsiteY59" fmla="*/ 6775682 h 6858558"/>
              <a:gd name="connsiteX60" fmla="*/ 9230652 w 10873921"/>
              <a:gd name="connsiteY60" fmla="*/ 6855909 h 6858558"/>
              <a:gd name="connsiteX61" fmla="*/ 0 w 10873921"/>
              <a:gd name="connsiteY61" fmla="*/ 6858558 h 6858558"/>
              <a:gd name="connsiteX62" fmla="*/ 0 w 10873921"/>
              <a:gd name="connsiteY62"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49520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72650 w 10873921"/>
              <a:gd name="connsiteY17" fmla="*/ 1166876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60288 w 10873921"/>
              <a:gd name="connsiteY22" fmla="*/ 1372815 h 6858558"/>
              <a:gd name="connsiteX23" fmla="*/ 10436481 w 10873921"/>
              <a:gd name="connsiteY23" fmla="*/ 1477797 h 6858558"/>
              <a:gd name="connsiteX24" fmla="*/ 10431659 w 10873921"/>
              <a:gd name="connsiteY24" fmla="*/ 1500615 h 6858558"/>
              <a:gd name="connsiteX25" fmla="*/ 10431103 w 10873921"/>
              <a:gd name="connsiteY25" fmla="*/ 1513756 h 6858558"/>
              <a:gd name="connsiteX26" fmla="*/ 10404251 w 10873921"/>
              <a:gd name="connsiteY26" fmla="*/ 1551761 h 6858558"/>
              <a:gd name="connsiteX27" fmla="*/ 10382431 w 10873921"/>
              <a:gd name="connsiteY27" fmla="*/ 1570136 h 6858558"/>
              <a:gd name="connsiteX28" fmla="*/ 10373233 w 10873921"/>
              <a:gd name="connsiteY28" fmla="*/ 1580611 h 6858558"/>
              <a:gd name="connsiteX29" fmla="*/ 10366354 w 10873921"/>
              <a:gd name="connsiteY29" fmla="*/ 1581543 h 6858558"/>
              <a:gd name="connsiteX30" fmla="*/ 10365856 w 10873921"/>
              <a:gd name="connsiteY30" fmla="*/ 1627197 h 6858558"/>
              <a:gd name="connsiteX31" fmla="*/ 10339843 w 10873921"/>
              <a:gd name="connsiteY31" fmla="*/ 1675061 h 6858558"/>
              <a:gd name="connsiteX32" fmla="*/ 10303766 w 10873921"/>
              <a:gd name="connsiteY32" fmla="*/ 1728350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76803 w 10873921"/>
              <a:gd name="connsiteY41" fmla="*/ 5871230 h 6858558"/>
              <a:gd name="connsiteX42" fmla="*/ 9482048 w 10873921"/>
              <a:gd name="connsiteY42" fmla="*/ 5875581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412784 w 10873921"/>
              <a:gd name="connsiteY47" fmla="*/ 6129303 h 6858558"/>
              <a:gd name="connsiteX48" fmla="*/ 9313343 w 10873921"/>
              <a:gd name="connsiteY48" fmla="*/ 6260036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300077 w 10873921"/>
              <a:gd name="connsiteY52" fmla="*/ 6467496 h 6858558"/>
              <a:gd name="connsiteX53" fmla="*/ 9289886 w 10873921"/>
              <a:gd name="connsiteY53" fmla="*/ 6508540 h 6858558"/>
              <a:gd name="connsiteX54" fmla="*/ 9262092 w 10873921"/>
              <a:gd name="connsiteY54" fmla="*/ 6511084 h 6858558"/>
              <a:gd name="connsiteX55" fmla="*/ 9259443 w 10873921"/>
              <a:gd name="connsiteY55" fmla="*/ 6557257 h 6858558"/>
              <a:gd name="connsiteX56" fmla="*/ 9258214 w 10873921"/>
              <a:gd name="connsiteY56" fmla="*/ 6628065 h 6858558"/>
              <a:gd name="connsiteX57" fmla="*/ 9250938 w 10873921"/>
              <a:gd name="connsiteY57" fmla="*/ 6667101 h 6858558"/>
              <a:gd name="connsiteX58" fmla="*/ 9238195 w 10873921"/>
              <a:gd name="connsiteY58" fmla="*/ 6775682 h 6858558"/>
              <a:gd name="connsiteX59" fmla="*/ 9230652 w 10873921"/>
              <a:gd name="connsiteY59" fmla="*/ 6855909 h 6858558"/>
              <a:gd name="connsiteX60" fmla="*/ 0 w 10873921"/>
              <a:gd name="connsiteY60" fmla="*/ 6858558 h 6858558"/>
              <a:gd name="connsiteX61" fmla="*/ 0 w 10873921"/>
              <a:gd name="connsiteY61"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49520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72650 w 10873921"/>
              <a:gd name="connsiteY17" fmla="*/ 1166876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76190 w 10873921"/>
              <a:gd name="connsiteY22" fmla="*/ 1420523 h 6858558"/>
              <a:gd name="connsiteX23" fmla="*/ 10436481 w 10873921"/>
              <a:gd name="connsiteY23" fmla="*/ 1477797 h 6858558"/>
              <a:gd name="connsiteX24" fmla="*/ 10431659 w 10873921"/>
              <a:gd name="connsiteY24" fmla="*/ 1500615 h 6858558"/>
              <a:gd name="connsiteX25" fmla="*/ 10431103 w 10873921"/>
              <a:gd name="connsiteY25" fmla="*/ 1513756 h 6858558"/>
              <a:gd name="connsiteX26" fmla="*/ 10404251 w 10873921"/>
              <a:gd name="connsiteY26" fmla="*/ 1551761 h 6858558"/>
              <a:gd name="connsiteX27" fmla="*/ 10382431 w 10873921"/>
              <a:gd name="connsiteY27" fmla="*/ 1570136 h 6858558"/>
              <a:gd name="connsiteX28" fmla="*/ 10373233 w 10873921"/>
              <a:gd name="connsiteY28" fmla="*/ 1580611 h 6858558"/>
              <a:gd name="connsiteX29" fmla="*/ 10366354 w 10873921"/>
              <a:gd name="connsiteY29" fmla="*/ 1581543 h 6858558"/>
              <a:gd name="connsiteX30" fmla="*/ 10365856 w 10873921"/>
              <a:gd name="connsiteY30" fmla="*/ 1627197 h 6858558"/>
              <a:gd name="connsiteX31" fmla="*/ 10339843 w 10873921"/>
              <a:gd name="connsiteY31" fmla="*/ 1675061 h 6858558"/>
              <a:gd name="connsiteX32" fmla="*/ 10303766 w 10873921"/>
              <a:gd name="connsiteY32" fmla="*/ 1728350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76803 w 10873921"/>
              <a:gd name="connsiteY41" fmla="*/ 5871230 h 6858558"/>
              <a:gd name="connsiteX42" fmla="*/ 9482048 w 10873921"/>
              <a:gd name="connsiteY42" fmla="*/ 5875581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412784 w 10873921"/>
              <a:gd name="connsiteY47" fmla="*/ 6129303 h 6858558"/>
              <a:gd name="connsiteX48" fmla="*/ 9313343 w 10873921"/>
              <a:gd name="connsiteY48" fmla="*/ 6260036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300077 w 10873921"/>
              <a:gd name="connsiteY52" fmla="*/ 6467496 h 6858558"/>
              <a:gd name="connsiteX53" fmla="*/ 9289886 w 10873921"/>
              <a:gd name="connsiteY53" fmla="*/ 6508540 h 6858558"/>
              <a:gd name="connsiteX54" fmla="*/ 9262092 w 10873921"/>
              <a:gd name="connsiteY54" fmla="*/ 6511084 h 6858558"/>
              <a:gd name="connsiteX55" fmla="*/ 9259443 w 10873921"/>
              <a:gd name="connsiteY55" fmla="*/ 6557257 h 6858558"/>
              <a:gd name="connsiteX56" fmla="*/ 9258214 w 10873921"/>
              <a:gd name="connsiteY56" fmla="*/ 6628065 h 6858558"/>
              <a:gd name="connsiteX57" fmla="*/ 9250938 w 10873921"/>
              <a:gd name="connsiteY57" fmla="*/ 6667101 h 6858558"/>
              <a:gd name="connsiteX58" fmla="*/ 9238195 w 10873921"/>
              <a:gd name="connsiteY58" fmla="*/ 6775682 h 6858558"/>
              <a:gd name="connsiteX59" fmla="*/ 9230652 w 10873921"/>
              <a:gd name="connsiteY59" fmla="*/ 6855909 h 6858558"/>
              <a:gd name="connsiteX60" fmla="*/ 0 w 10873921"/>
              <a:gd name="connsiteY60" fmla="*/ 6858558 h 6858558"/>
              <a:gd name="connsiteX61" fmla="*/ 0 w 10873921"/>
              <a:gd name="connsiteY61"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49520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76190 w 10873921"/>
              <a:gd name="connsiteY22" fmla="*/ 1420523 h 6858558"/>
              <a:gd name="connsiteX23" fmla="*/ 10436481 w 10873921"/>
              <a:gd name="connsiteY23" fmla="*/ 1477797 h 6858558"/>
              <a:gd name="connsiteX24" fmla="*/ 10431659 w 10873921"/>
              <a:gd name="connsiteY24" fmla="*/ 1500615 h 6858558"/>
              <a:gd name="connsiteX25" fmla="*/ 10431103 w 10873921"/>
              <a:gd name="connsiteY25" fmla="*/ 1513756 h 6858558"/>
              <a:gd name="connsiteX26" fmla="*/ 10404251 w 10873921"/>
              <a:gd name="connsiteY26" fmla="*/ 1551761 h 6858558"/>
              <a:gd name="connsiteX27" fmla="*/ 10382431 w 10873921"/>
              <a:gd name="connsiteY27" fmla="*/ 1570136 h 6858558"/>
              <a:gd name="connsiteX28" fmla="*/ 10373233 w 10873921"/>
              <a:gd name="connsiteY28" fmla="*/ 1580611 h 6858558"/>
              <a:gd name="connsiteX29" fmla="*/ 10366354 w 10873921"/>
              <a:gd name="connsiteY29" fmla="*/ 1581543 h 6858558"/>
              <a:gd name="connsiteX30" fmla="*/ 10365856 w 10873921"/>
              <a:gd name="connsiteY30" fmla="*/ 1627197 h 6858558"/>
              <a:gd name="connsiteX31" fmla="*/ 10339843 w 10873921"/>
              <a:gd name="connsiteY31" fmla="*/ 1675061 h 6858558"/>
              <a:gd name="connsiteX32" fmla="*/ 10303766 w 10873921"/>
              <a:gd name="connsiteY32" fmla="*/ 1728350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76803 w 10873921"/>
              <a:gd name="connsiteY41" fmla="*/ 5871230 h 6858558"/>
              <a:gd name="connsiteX42" fmla="*/ 9482048 w 10873921"/>
              <a:gd name="connsiteY42" fmla="*/ 5875581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412784 w 10873921"/>
              <a:gd name="connsiteY47" fmla="*/ 6129303 h 6858558"/>
              <a:gd name="connsiteX48" fmla="*/ 9313343 w 10873921"/>
              <a:gd name="connsiteY48" fmla="*/ 6260036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300077 w 10873921"/>
              <a:gd name="connsiteY52" fmla="*/ 6467496 h 6858558"/>
              <a:gd name="connsiteX53" fmla="*/ 9289886 w 10873921"/>
              <a:gd name="connsiteY53" fmla="*/ 6508540 h 6858558"/>
              <a:gd name="connsiteX54" fmla="*/ 9262092 w 10873921"/>
              <a:gd name="connsiteY54" fmla="*/ 6511084 h 6858558"/>
              <a:gd name="connsiteX55" fmla="*/ 9259443 w 10873921"/>
              <a:gd name="connsiteY55" fmla="*/ 6557257 h 6858558"/>
              <a:gd name="connsiteX56" fmla="*/ 9258214 w 10873921"/>
              <a:gd name="connsiteY56" fmla="*/ 6628065 h 6858558"/>
              <a:gd name="connsiteX57" fmla="*/ 9250938 w 10873921"/>
              <a:gd name="connsiteY57" fmla="*/ 6667101 h 6858558"/>
              <a:gd name="connsiteX58" fmla="*/ 9238195 w 10873921"/>
              <a:gd name="connsiteY58" fmla="*/ 6775682 h 6858558"/>
              <a:gd name="connsiteX59" fmla="*/ 9230652 w 10873921"/>
              <a:gd name="connsiteY59" fmla="*/ 6855909 h 6858558"/>
              <a:gd name="connsiteX60" fmla="*/ 0 w 10873921"/>
              <a:gd name="connsiteY60" fmla="*/ 6858558 h 6858558"/>
              <a:gd name="connsiteX61" fmla="*/ 0 w 10873921"/>
              <a:gd name="connsiteY61"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49520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54987 w 10873921"/>
              <a:gd name="connsiteY22" fmla="*/ 1415222 h 6858558"/>
              <a:gd name="connsiteX23" fmla="*/ 10436481 w 10873921"/>
              <a:gd name="connsiteY23" fmla="*/ 1477797 h 6858558"/>
              <a:gd name="connsiteX24" fmla="*/ 10431659 w 10873921"/>
              <a:gd name="connsiteY24" fmla="*/ 1500615 h 6858558"/>
              <a:gd name="connsiteX25" fmla="*/ 10431103 w 10873921"/>
              <a:gd name="connsiteY25" fmla="*/ 1513756 h 6858558"/>
              <a:gd name="connsiteX26" fmla="*/ 10404251 w 10873921"/>
              <a:gd name="connsiteY26" fmla="*/ 1551761 h 6858558"/>
              <a:gd name="connsiteX27" fmla="*/ 10382431 w 10873921"/>
              <a:gd name="connsiteY27" fmla="*/ 1570136 h 6858558"/>
              <a:gd name="connsiteX28" fmla="*/ 10373233 w 10873921"/>
              <a:gd name="connsiteY28" fmla="*/ 1580611 h 6858558"/>
              <a:gd name="connsiteX29" fmla="*/ 10366354 w 10873921"/>
              <a:gd name="connsiteY29" fmla="*/ 1581543 h 6858558"/>
              <a:gd name="connsiteX30" fmla="*/ 10365856 w 10873921"/>
              <a:gd name="connsiteY30" fmla="*/ 1627197 h 6858558"/>
              <a:gd name="connsiteX31" fmla="*/ 10339843 w 10873921"/>
              <a:gd name="connsiteY31" fmla="*/ 1675061 h 6858558"/>
              <a:gd name="connsiteX32" fmla="*/ 10303766 w 10873921"/>
              <a:gd name="connsiteY32" fmla="*/ 1728350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76803 w 10873921"/>
              <a:gd name="connsiteY41" fmla="*/ 5871230 h 6858558"/>
              <a:gd name="connsiteX42" fmla="*/ 9482048 w 10873921"/>
              <a:gd name="connsiteY42" fmla="*/ 5875581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412784 w 10873921"/>
              <a:gd name="connsiteY47" fmla="*/ 6129303 h 6858558"/>
              <a:gd name="connsiteX48" fmla="*/ 9313343 w 10873921"/>
              <a:gd name="connsiteY48" fmla="*/ 6260036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300077 w 10873921"/>
              <a:gd name="connsiteY52" fmla="*/ 6467496 h 6858558"/>
              <a:gd name="connsiteX53" fmla="*/ 9289886 w 10873921"/>
              <a:gd name="connsiteY53" fmla="*/ 6508540 h 6858558"/>
              <a:gd name="connsiteX54" fmla="*/ 9262092 w 10873921"/>
              <a:gd name="connsiteY54" fmla="*/ 6511084 h 6858558"/>
              <a:gd name="connsiteX55" fmla="*/ 9259443 w 10873921"/>
              <a:gd name="connsiteY55" fmla="*/ 6557257 h 6858558"/>
              <a:gd name="connsiteX56" fmla="*/ 9258214 w 10873921"/>
              <a:gd name="connsiteY56" fmla="*/ 6628065 h 6858558"/>
              <a:gd name="connsiteX57" fmla="*/ 9250938 w 10873921"/>
              <a:gd name="connsiteY57" fmla="*/ 6667101 h 6858558"/>
              <a:gd name="connsiteX58" fmla="*/ 9238195 w 10873921"/>
              <a:gd name="connsiteY58" fmla="*/ 6775682 h 6858558"/>
              <a:gd name="connsiteX59" fmla="*/ 9230652 w 10873921"/>
              <a:gd name="connsiteY59" fmla="*/ 6855909 h 6858558"/>
              <a:gd name="connsiteX60" fmla="*/ 0 w 10873921"/>
              <a:gd name="connsiteY60" fmla="*/ 6858558 h 6858558"/>
              <a:gd name="connsiteX61" fmla="*/ 0 w 10873921"/>
              <a:gd name="connsiteY61"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54987 w 10873921"/>
              <a:gd name="connsiteY22" fmla="*/ 1415222 h 6858558"/>
              <a:gd name="connsiteX23" fmla="*/ 10436481 w 10873921"/>
              <a:gd name="connsiteY23" fmla="*/ 1477797 h 6858558"/>
              <a:gd name="connsiteX24" fmla="*/ 10431659 w 10873921"/>
              <a:gd name="connsiteY24" fmla="*/ 1500615 h 6858558"/>
              <a:gd name="connsiteX25" fmla="*/ 10431103 w 10873921"/>
              <a:gd name="connsiteY25" fmla="*/ 1513756 h 6858558"/>
              <a:gd name="connsiteX26" fmla="*/ 10404251 w 10873921"/>
              <a:gd name="connsiteY26" fmla="*/ 1551761 h 6858558"/>
              <a:gd name="connsiteX27" fmla="*/ 10382431 w 10873921"/>
              <a:gd name="connsiteY27" fmla="*/ 1570136 h 6858558"/>
              <a:gd name="connsiteX28" fmla="*/ 10373233 w 10873921"/>
              <a:gd name="connsiteY28" fmla="*/ 1580611 h 6858558"/>
              <a:gd name="connsiteX29" fmla="*/ 10366354 w 10873921"/>
              <a:gd name="connsiteY29" fmla="*/ 1581543 h 6858558"/>
              <a:gd name="connsiteX30" fmla="*/ 10365856 w 10873921"/>
              <a:gd name="connsiteY30" fmla="*/ 1627197 h 6858558"/>
              <a:gd name="connsiteX31" fmla="*/ 10339843 w 10873921"/>
              <a:gd name="connsiteY31" fmla="*/ 1675061 h 6858558"/>
              <a:gd name="connsiteX32" fmla="*/ 10303766 w 10873921"/>
              <a:gd name="connsiteY32" fmla="*/ 1728350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76803 w 10873921"/>
              <a:gd name="connsiteY41" fmla="*/ 5871230 h 6858558"/>
              <a:gd name="connsiteX42" fmla="*/ 9482048 w 10873921"/>
              <a:gd name="connsiteY42" fmla="*/ 5875581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412784 w 10873921"/>
              <a:gd name="connsiteY47" fmla="*/ 6129303 h 6858558"/>
              <a:gd name="connsiteX48" fmla="*/ 9313343 w 10873921"/>
              <a:gd name="connsiteY48" fmla="*/ 6260036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300077 w 10873921"/>
              <a:gd name="connsiteY52" fmla="*/ 6467496 h 6858558"/>
              <a:gd name="connsiteX53" fmla="*/ 9289886 w 10873921"/>
              <a:gd name="connsiteY53" fmla="*/ 6508540 h 6858558"/>
              <a:gd name="connsiteX54" fmla="*/ 9262092 w 10873921"/>
              <a:gd name="connsiteY54" fmla="*/ 6511084 h 6858558"/>
              <a:gd name="connsiteX55" fmla="*/ 9259443 w 10873921"/>
              <a:gd name="connsiteY55" fmla="*/ 6557257 h 6858558"/>
              <a:gd name="connsiteX56" fmla="*/ 9258214 w 10873921"/>
              <a:gd name="connsiteY56" fmla="*/ 6628065 h 6858558"/>
              <a:gd name="connsiteX57" fmla="*/ 9250938 w 10873921"/>
              <a:gd name="connsiteY57" fmla="*/ 6667101 h 6858558"/>
              <a:gd name="connsiteX58" fmla="*/ 9238195 w 10873921"/>
              <a:gd name="connsiteY58" fmla="*/ 6775682 h 6858558"/>
              <a:gd name="connsiteX59" fmla="*/ 9230652 w 10873921"/>
              <a:gd name="connsiteY59" fmla="*/ 6855909 h 6858558"/>
              <a:gd name="connsiteX60" fmla="*/ 0 w 10873921"/>
              <a:gd name="connsiteY60" fmla="*/ 6858558 h 6858558"/>
              <a:gd name="connsiteX61" fmla="*/ 0 w 10873921"/>
              <a:gd name="connsiteY61"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54987 w 10873921"/>
              <a:gd name="connsiteY22" fmla="*/ 1415222 h 6858558"/>
              <a:gd name="connsiteX23" fmla="*/ 10436481 w 10873921"/>
              <a:gd name="connsiteY23" fmla="*/ 1477797 h 6858558"/>
              <a:gd name="connsiteX24" fmla="*/ 10431659 w 10873921"/>
              <a:gd name="connsiteY24" fmla="*/ 1500615 h 6858558"/>
              <a:gd name="connsiteX25" fmla="*/ 10431103 w 10873921"/>
              <a:gd name="connsiteY25" fmla="*/ 1513756 h 6858558"/>
              <a:gd name="connsiteX26" fmla="*/ 10404251 w 10873921"/>
              <a:gd name="connsiteY26" fmla="*/ 1551761 h 6858558"/>
              <a:gd name="connsiteX27" fmla="*/ 10382431 w 10873921"/>
              <a:gd name="connsiteY27" fmla="*/ 1570136 h 6858558"/>
              <a:gd name="connsiteX28" fmla="*/ 10373233 w 10873921"/>
              <a:gd name="connsiteY28" fmla="*/ 1580611 h 6858558"/>
              <a:gd name="connsiteX29" fmla="*/ 10366354 w 10873921"/>
              <a:gd name="connsiteY29" fmla="*/ 1581543 h 6858558"/>
              <a:gd name="connsiteX30" fmla="*/ 10365856 w 10873921"/>
              <a:gd name="connsiteY30" fmla="*/ 1627197 h 6858558"/>
              <a:gd name="connsiteX31" fmla="*/ 10339843 w 10873921"/>
              <a:gd name="connsiteY31" fmla="*/ 1675061 h 6858558"/>
              <a:gd name="connsiteX32" fmla="*/ 10303766 w 10873921"/>
              <a:gd name="connsiteY32" fmla="*/ 1728350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76803 w 10873921"/>
              <a:gd name="connsiteY41" fmla="*/ 5871230 h 6858558"/>
              <a:gd name="connsiteX42" fmla="*/ 9482048 w 10873921"/>
              <a:gd name="connsiteY42" fmla="*/ 5875581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412784 w 10873921"/>
              <a:gd name="connsiteY47" fmla="*/ 6129303 h 6858558"/>
              <a:gd name="connsiteX48" fmla="*/ 9313343 w 10873921"/>
              <a:gd name="connsiteY48" fmla="*/ 6260036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300077 w 10873921"/>
              <a:gd name="connsiteY52" fmla="*/ 6467496 h 6858558"/>
              <a:gd name="connsiteX53" fmla="*/ 9262092 w 10873921"/>
              <a:gd name="connsiteY53" fmla="*/ 6511084 h 6858558"/>
              <a:gd name="connsiteX54" fmla="*/ 9259443 w 10873921"/>
              <a:gd name="connsiteY54" fmla="*/ 6557257 h 6858558"/>
              <a:gd name="connsiteX55" fmla="*/ 9258214 w 10873921"/>
              <a:gd name="connsiteY55" fmla="*/ 6628065 h 6858558"/>
              <a:gd name="connsiteX56" fmla="*/ 9250938 w 10873921"/>
              <a:gd name="connsiteY56" fmla="*/ 6667101 h 6858558"/>
              <a:gd name="connsiteX57" fmla="*/ 9238195 w 10873921"/>
              <a:gd name="connsiteY57" fmla="*/ 6775682 h 6858558"/>
              <a:gd name="connsiteX58" fmla="*/ 9230652 w 10873921"/>
              <a:gd name="connsiteY58" fmla="*/ 6855909 h 6858558"/>
              <a:gd name="connsiteX59" fmla="*/ 0 w 10873921"/>
              <a:gd name="connsiteY59" fmla="*/ 6858558 h 6858558"/>
              <a:gd name="connsiteX60" fmla="*/ 0 w 10873921"/>
              <a:gd name="connsiteY60"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54987 w 10873921"/>
              <a:gd name="connsiteY22" fmla="*/ 1415222 h 6858558"/>
              <a:gd name="connsiteX23" fmla="*/ 10436481 w 10873921"/>
              <a:gd name="connsiteY23" fmla="*/ 1477797 h 6858558"/>
              <a:gd name="connsiteX24" fmla="*/ 10431659 w 10873921"/>
              <a:gd name="connsiteY24" fmla="*/ 1500615 h 6858558"/>
              <a:gd name="connsiteX25" fmla="*/ 10431103 w 10873921"/>
              <a:gd name="connsiteY25" fmla="*/ 1513756 h 6858558"/>
              <a:gd name="connsiteX26" fmla="*/ 10404251 w 10873921"/>
              <a:gd name="connsiteY26" fmla="*/ 1551761 h 6858558"/>
              <a:gd name="connsiteX27" fmla="*/ 10382431 w 10873921"/>
              <a:gd name="connsiteY27" fmla="*/ 1570136 h 6858558"/>
              <a:gd name="connsiteX28" fmla="*/ 10373233 w 10873921"/>
              <a:gd name="connsiteY28" fmla="*/ 1580611 h 6858558"/>
              <a:gd name="connsiteX29" fmla="*/ 10366354 w 10873921"/>
              <a:gd name="connsiteY29" fmla="*/ 1581543 h 6858558"/>
              <a:gd name="connsiteX30" fmla="*/ 10365856 w 10873921"/>
              <a:gd name="connsiteY30" fmla="*/ 1627197 h 6858558"/>
              <a:gd name="connsiteX31" fmla="*/ 10339843 w 10873921"/>
              <a:gd name="connsiteY31" fmla="*/ 1675061 h 6858558"/>
              <a:gd name="connsiteX32" fmla="*/ 10303766 w 10873921"/>
              <a:gd name="connsiteY32" fmla="*/ 1728350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76803 w 10873921"/>
              <a:gd name="connsiteY41" fmla="*/ 5871230 h 6858558"/>
              <a:gd name="connsiteX42" fmla="*/ 9482048 w 10873921"/>
              <a:gd name="connsiteY42" fmla="*/ 5875581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412784 w 10873921"/>
              <a:gd name="connsiteY47" fmla="*/ 6129303 h 6858558"/>
              <a:gd name="connsiteX48" fmla="*/ 9334546 w 10873921"/>
              <a:gd name="connsiteY48" fmla="*/ 6212328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300077 w 10873921"/>
              <a:gd name="connsiteY52" fmla="*/ 6467496 h 6858558"/>
              <a:gd name="connsiteX53" fmla="*/ 9262092 w 10873921"/>
              <a:gd name="connsiteY53" fmla="*/ 6511084 h 6858558"/>
              <a:gd name="connsiteX54" fmla="*/ 9259443 w 10873921"/>
              <a:gd name="connsiteY54" fmla="*/ 6557257 h 6858558"/>
              <a:gd name="connsiteX55" fmla="*/ 9258214 w 10873921"/>
              <a:gd name="connsiteY55" fmla="*/ 6628065 h 6858558"/>
              <a:gd name="connsiteX56" fmla="*/ 9250938 w 10873921"/>
              <a:gd name="connsiteY56" fmla="*/ 6667101 h 6858558"/>
              <a:gd name="connsiteX57" fmla="*/ 9238195 w 10873921"/>
              <a:gd name="connsiteY57" fmla="*/ 6775682 h 6858558"/>
              <a:gd name="connsiteX58" fmla="*/ 9230652 w 10873921"/>
              <a:gd name="connsiteY58" fmla="*/ 6855909 h 6858558"/>
              <a:gd name="connsiteX59" fmla="*/ 0 w 10873921"/>
              <a:gd name="connsiteY59" fmla="*/ 6858558 h 6858558"/>
              <a:gd name="connsiteX60" fmla="*/ 0 w 10873921"/>
              <a:gd name="connsiteY60"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54987 w 10873921"/>
              <a:gd name="connsiteY22" fmla="*/ 1415222 h 6858558"/>
              <a:gd name="connsiteX23" fmla="*/ 10436481 w 10873921"/>
              <a:gd name="connsiteY23" fmla="*/ 1477797 h 6858558"/>
              <a:gd name="connsiteX24" fmla="*/ 10431659 w 10873921"/>
              <a:gd name="connsiteY24" fmla="*/ 1500615 h 6858558"/>
              <a:gd name="connsiteX25" fmla="*/ 10431103 w 10873921"/>
              <a:gd name="connsiteY25" fmla="*/ 1513756 h 6858558"/>
              <a:gd name="connsiteX26" fmla="*/ 10404251 w 10873921"/>
              <a:gd name="connsiteY26" fmla="*/ 1551761 h 6858558"/>
              <a:gd name="connsiteX27" fmla="*/ 10382431 w 10873921"/>
              <a:gd name="connsiteY27" fmla="*/ 1570136 h 6858558"/>
              <a:gd name="connsiteX28" fmla="*/ 10373233 w 10873921"/>
              <a:gd name="connsiteY28" fmla="*/ 1580611 h 6858558"/>
              <a:gd name="connsiteX29" fmla="*/ 10366354 w 10873921"/>
              <a:gd name="connsiteY29" fmla="*/ 1581543 h 6858558"/>
              <a:gd name="connsiteX30" fmla="*/ 10365856 w 10873921"/>
              <a:gd name="connsiteY30" fmla="*/ 1627197 h 6858558"/>
              <a:gd name="connsiteX31" fmla="*/ 10339843 w 10873921"/>
              <a:gd name="connsiteY31" fmla="*/ 1675061 h 6858558"/>
              <a:gd name="connsiteX32" fmla="*/ 10303766 w 10873921"/>
              <a:gd name="connsiteY32" fmla="*/ 1728350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76803 w 10873921"/>
              <a:gd name="connsiteY41" fmla="*/ 5871230 h 6858558"/>
              <a:gd name="connsiteX42" fmla="*/ 9482048 w 10873921"/>
              <a:gd name="connsiteY42" fmla="*/ 5875581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391581 w 10873921"/>
              <a:gd name="connsiteY47" fmla="*/ 6171710 h 6858558"/>
              <a:gd name="connsiteX48" fmla="*/ 9334546 w 10873921"/>
              <a:gd name="connsiteY48" fmla="*/ 6212328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300077 w 10873921"/>
              <a:gd name="connsiteY52" fmla="*/ 6467496 h 6858558"/>
              <a:gd name="connsiteX53" fmla="*/ 9262092 w 10873921"/>
              <a:gd name="connsiteY53" fmla="*/ 6511084 h 6858558"/>
              <a:gd name="connsiteX54" fmla="*/ 9259443 w 10873921"/>
              <a:gd name="connsiteY54" fmla="*/ 6557257 h 6858558"/>
              <a:gd name="connsiteX55" fmla="*/ 9258214 w 10873921"/>
              <a:gd name="connsiteY55" fmla="*/ 6628065 h 6858558"/>
              <a:gd name="connsiteX56" fmla="*/ 9250938 w 10873921"/>
              <a:gd name="connsiteY56" fmla="*/ 6667101 h 6858558"/>
              <a:gd name="connsiteX57" fmla="*/ 9238195 w 10873921"/>
              <a:gd name="connsiteY57" fmla="*/ 6775682 h 6858558"/>
              <a:gd name="connsiteX58" fmla="*/ 9230652 w 10873921"/>
              <a:gd name="connsiteY58" fmla="*/ 6855909 h 6858558"/>
              <a:gd name="connsiteX59" fmla="*/ 0 w 10873921"/>
              <a:gd name="connsiteY59" fmla="*/ 6858558 h 6858558"/>
              <a:gd name="connsiteX60" fmla="*/ 0 w 10873921"/>
              <a:gd name="connsiteY60"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54987 w 10873921"/>
              <a:gd name="connsiteY22" fmla="*/ 1415222 h 6858558"/>
              <a:gd name="connsiteX23" fmla="*/ 10436481 w 10873921"/>
              <a:gd name="connsiteY23" fmla="*/ 1477797 h 6858558"/>
              <a:gd name="connsiteX24" fmla="*/ 10431659 w 10873921"/>
              <a:gd name="connsiteY24" fmla="*/ 1500615 h 6858558"/>
              <a:gd name="connsiteX25" fmla="*/ 10431103 w 10873921"/>
              <a:gd name="connsiteY25" fmla="*/ 1513756 h 6858558"/>
              <a:gd name="connsiteX26" fmla="*/ 10404251 w 10873921"/>
              <a:gd name="connsiteY26" fmla="*/ 1551761 h 6858558"/>
              <a:gd name="connsiteX27" fmla="*/ 10382431 w 10873921"/>
              <a:gd name="connsiteY27" fmla="*/ 1570136 h 6858558"/>
              <a:gd name="connsiteX28" fmla="*/ 10373233 w 10873921"/>
              <a:gd name="connsiteY28" fmla="*/ 1580611 h 6858558"/>
              <a:gd name="connsiteX29" fmla="*/ 10366354 w 10873921"/>
              <a:gd name="connsiteY29" fmla="*/ 1581543 h 6858558"/>
              <a:gd name="connsiteX30" fmla="*/ 10365856 w 10873921"/>
              <a:gd name="connsiteY30" fmla="*/ 1627197 h 6858558"/>
              <a:gd name="connsiteX31" fmla="*/ 10339843 w 10873921"/>
              <a:gd name="connsiteY31" fmla="*/ 1675061 h 6858558"/>
              <a:gd name="connsiteX32" fmla="*/ 10303766 w 10873921"/>
              <a:gd name="connsiteY32" fmla="*/ 1728350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76803 w 10873921"/>
              <a:gd name="connsiteY41" fmla="*/ 5871230 h 6858558"/>
              <a:gd name="connsiteX42" fmla="*/ 9482048 w 10873921"/>
              <a:gd name="connsiteY42" fmla="*/ 5875581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391581 w 10873921"/>
              <a:gd name="connsiteY47" fmla="*/ 6171710 h 6858558"/>
              <a:gd name="connsiteX48" fmla="*/ 9334546 w 10873921"/>
              <a:gd name="connsiteY48" fmla="*/ 6212328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273573 w 10873921"/>
              <a:gd name="connsiteY52" fmla="*/ 6467496 h 6858558"/>
              <a:gd name="connsiteX53" fmla="*/ 9262092 w 10873921"/>
              <a:gd name="connsiteY53" fmla="*/ 6511084 h 6858558"/>
              <a:gd name="connsiteX54" fmla="*/ 9259443 w 10873921"/>
              <a:gd name="connsiteY54" fmla="*/ 6557257 h 6858558"/>
              <a:gd name="connsiteX55" fmla="*/ 9258214 w 10873921"/>
              <a:gd name="connsiteY55" fmla="*/ 6628065 h 6858558"/>
              <a:gd name="connsiteX56" fmla="*/ 9250938 w 10873921"/>
              <a:gd name="connsiteY56" fmla="*/ 6667101 h 6858558"/>
              <a:gd name="connsiteX57" fmla="*/ 9238195 w 10873921"/>
              <a:gd name="connsiteY57" fmla="*/ 6775682 h 6858558"/>
              <a:gd name="connsiteX58" fmla="*/ 9230652 w 10873921"/>
              <a:gd name="connsiteY58" fmla="*/ 6855909 h 6858558"/>
              <a:gd name="connsiteX59" fmla="*/ 0 w 10873921"/>
              <a:gd name="connsiteY59" fmla="*/ 6858558 h 6858558"/>
              <a:gd name="connsiteX60" fmla="*/ 0 w 10873921"/>
              <a:gd name="connsiteY60"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54987 w 10873921"/>
              <a:gd name="connsiteY22" fmla="*/ 1415222 h 6858558"/>
              <a:gd name="connsiteX23" fmla="*/ 10436481 w 10873921"/>
              <a:gd name="connsiteY23" fmla="*/ 1477797 h 6858558"/>
              <a:gd name="connsiteX24" fmla="*/ 10431659 w 10873921"/>
              <a:gd name="connsiteY24" fmla="*/ 1500615 h 6858558"/>
              <a:gd name="connsiteX25" fmla="*/ 10431103 w 10873921"/>
              <a:gd name="connsiteY25" fmla="*/ 1513756 h 6858558"/>
              <a:gd name="connsiteX26" fmla="*/ 10404251 w 10873921"/>
              <a:gd name="connsiteY26" fmla="*/ 1551761 h 6858558"/>
              <a:gd name="connsiteX27" fmla="*/ 10382431 w 10873921"/>
              <a:gd name="connsiteY27" fmla="*/ 1570136 h 6858558"/>
              <a:gd name="connsiteX28" fmla="*/ 10373233 w 10873921"/>
              <a:gd name="connsiteY28" fmla="*/ 1580611 h 6858558"/>
              <a:gd name="connsiteX29" fmla="*/ 10366354 w 10873921"/>
              <a:gd name="connsiteY29" fmla="*/ 1581543 h 6858558"/>
              <a:gd name="connsiteX30" fmla="*/ 10365856 w 10873921"/>
              <a:gd name="connsiteY30" fmla="*/ 1627197 h 6858558"/>
              <a:gd name="connsiteX31" fmla="*/ 10339843 w 10873921"/>
              <a:gd name="connsiteY31" fmla="*/ 1675061 h 6858558"/>
              <a:gd name="connsiteX32" fmla="*/ 10303766 w 10873921"/>
              <a:gd name="connsiteY32" fmla="*/ 1728350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76803 w 10873921"/>
              <a:gd name="connsiteY41" fmla="*/ 5871230 h 6858558"/>
              <a:gd name="connsiteX42" fmla="*/ 9561561 w 10873921"/>
              <a:gd name="connsiteY42" fmla="*/ 5743059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391581 w 10873921"/>
              <a:gd name="connsiteY47" fmla="*/ 6171710 h 6858558"/>
              <a:gd name="connsiteX48" fmla="*/ 9334546 w 10873921"/>
              <a:gd name="connsiteY48" fmla="*/ 6212328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273573 w 10873921"/>
              <a:gd name="connsiteY52" fmla="*/ 6467496 h 6858558"/>
              <a:gd name="connsiteX53" fmla="*/ 9262092 w 10873921"/>
              <a:gd name="connsiteY53" fmla="*/ 6511084 h 6858558"/>
              <a:gd name="connsiteX54" fmla="*/ 9259443 w 10873921"/>
              <a:gd name="connsiteY54" fmla="*/ 6557257 h 6858558"/>
              <a:gd name="connsiteX55" fmla="*/ 9258214 w 10873921"/>
              <a:gd name="connsiteY55" fmla="*/ 6628065 h 6858558"/>
              <a:gd name="connsiteX56" fmla="*/ 9250938 w 10873921"/>
              <a:gd name="connsiteY56" fmla="*/ 6667101 h 6858558"/>
              <a:gd name="connsiteX57" fmla="*/ 9238195 w 10873921"/>
              <a:gd name="connsiteY57" fmla="*/ 6775682 h 6858558"/>
              <a:gd name="connsiteX58" fmla="*/ 9230652 w 10873921"/>
              <a:gd name="connsiteY58" fmla="*/ 6855909 h 6858558"/>
              <a:gd name="connsiteX59" fmla="*/ 0 w 10873921"/>
              <a:gd name="connsiteY59" fmla="*/ 6858558 h 6858558"/>
              <a:gd name="connsiteX60" fmla="*/ 0 w 10873921"/>
              <a:gd name="connsiteY60"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54987 w 10873921"/>
              <a:gd name="connsiteY22" fmla="*/ 1415222 h 6858558"/>
              <a:gd name="connsiteX23" fmla="*/ 10436481 w 10873921"/>
              <a:gd name="connsiteY23" fmla="*/ 1477797 h 6858558"/>
              <a:gd name="connsiteX24" fmla="*/ 10431659 w 10873921"/>
              <a:gd name="connsiteY24" fmla="*/ 1500615 h 6858558"/>
              <a:gd name="connsiteX25" fmla="*/ 10431103 w 10873921"/>
              <a:gd name="connsiteY25" fmla="*/ 1513756 h 6858558"/>
              <a:gd name="connsiteX26" fmla="*/ 10404251 w 10873921"/>
              <a:gd name="connsiteY26" fmla="*/ 1551761 h 6858558"/>
              <a:gd name="connsiteX27" fmla="*/ 10382431 w 10873921"/>
              <a:gd name="connsiteY27" fmla="*/ 1570136 h 6858558"/>
              <a:gd name="connsiteX28" fmla="*/ 10373233 w 10873921"/>
              <a:gd name="connsiteY28" fmla="*/ 1580611 h 6858558"/>
              <a:gd name="connsiteX29" fmla="*/ 10366354 w 10873921"/>
              <a:gd name="connsiteY29" fmla="*/ 1581543 h 6858558"/>
              <a:gd name="connsiteX30" fmla="*/ 10365856 w 10873921"/>
              <a:gd name="connsiteY30" fmla="*/ 1627197 h 6858558"/>
              <a:gd name="connsiteX31" fmla="*/ 10339843 w 10873921"/>
              <a:gd name="connsiteY31" fmla="*/ 1675061 h 6858558"/>
              <a:gd name="connsiteX32" fmla="*/ 10303766 w 10873921"/>
              <a:gd name="connsiteY32" fmla="*/ 1728350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29095 w 10873921"/>
              <a:gd name="connsiteY41" fmla="*/ 5531975 h 6858558"/>
              <a:gd name="connsiteX42" fmla="*/ 9561561 w 10873921"/>
              <a:gd name="connsiteY42" fmla="*/ 5743059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391581 w 10873921"/>
              <a:gd name="connsiteY47" fmla="*/ 6171710 h 6858558"/>
              <a:gd name="connsiteX48" fmla="*/ 9334546 w 10873921"/>
              <a:gd name="connsiteY48" fmla="*/ 6212328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273573 w 10873921"/>
              <a:gd name="connsiteY52" fmla="*/ 6467496 h 6858558"/>
              <a:gd name="connsiteX53" fmla="*/ 9262092 w 10873921"/>
              <a:gd name="connsiteY53" fmla="*/ 6511084 h 6858558"/>
              <a:gd name="connsiteX54" fmla="*/ 9259443 w 10873921"/>
              <a:gd name="connsiteY54" fmla="*/ 6557257 h 6858558"/>
              <a:gd name="connsiteX55" fmla="*/ 9258214 w 10873921"/>
              <a:gd name="connsiteY55" fmla="*/ 6628065 h 6858558"/>
              <a:gd name="connsiteX56" fmla="*/ 9250938 w 10873921"/>
              <a:gd name="connsiteY56" fmla="*/ 6667101 h 6858558"/>
              <a:gd name="connsiteX57" fmla="*/ 9238195 w 10873921"/>
              <a:gd name="connsiteY57" fmla="*/ 6775682 h 6858558"/>
              <a:gd name="connsiteX58" fmla="*/ 9230652 w 10873921"/>
              <a:gd name="connsiteY58" fmla="*/ 6855909 h 6858558"/>
              <a:gd name="connsiteX59" fmla="*/ 0 w 10873921"/>
              <a:gd name="connsiteY59" fmla="*/ 6858558 h 6858558"/>
              <a:gd name="connsiteX60" fmla="*/ 0 w 10873921"/>
              <a:gd name="connsiteY60"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54987 w 10873921"/>
              <a:gd name="connsiteY22" fmla="*/ 1415222 h 6858558"/>
              <a:gd name="connsiteX23" fmla="*/ 10436481 w 10873921"/>
              <a:gd name="connsiteY23" fmla="*/ 1477797 h 6858558"/>
              <a:gd name="connsiteX24" fmla="*/ 10431659 w 10873921"/>
              <a:gd name="connsiteY24" fmla="*/ 1500615 h 6858558"/>
              <a:gd name="connsiteX25" fmla="*/ 10431103 w 10873921"/>
              <a:gd name="connsiteY25" fmla="*/ 1513756 h 6858558"/>
              <a:gd name="connsiteX26" fmla="*/ 10404251 w 10873921"/>
              <a:gd name="connsiteY26" fmla="*/ 1551761 h 6858558"/>
              <a:gd name="connsiteX27" fmla="*/ 10382431 w 10873921"/>
              <a:gd name="connsiteY27" fmla="*/ 1570136 h 6858558"/>
              <a:gd name="connsiteX28" fmla="*/ 10373233 w 10873921"/>
              <a:gd name="connsiteY28" fmla="*/ 1580611 h 6858558"/>
              <a:gd name="connsiteX29" fmla="*/ 10366354 w 10873921"/>
              <a:gd name="connsiteY29" fmla="*/ 1581543 h 6858558"/>
              <a:gd name="connsiteX30" fmla="*/ 10365856 w 10873921"/>
              <a:gd name="connsiteY30" fmla="*/ 1627197 h 6858558"/>
              <a:gd name="connsiteX31" fmla="*/ 10339843 w 10873921"/>
              <a:gd name="connsiteY31" fmla="*/ 1675061 h 6858558"/>
              <a:gd name="connsiteX32" fmla="*/ 10303766 w 10873921"/>
              <a:gd name="connsiteY32" fmla="*/ 1728350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29095 w 10873921"/>
              <a:gd name="connsiteY41" fmla="*/ 5531975 h 6858558"/>
              <a:gd name="connsiteX42" fmla="*/ 9460845 w 10873921"/>
              <a:gd name="connsiteY42" fmla="*/ 5727156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391581 w 10873921"/>
              <a:gd name="connsiteY47" fmla="*/ 6171710 h 6858558"/>
              <a:gd name="connsiteX48" fmla="*/ 9334546 w 10873921"/>
              <a:gd name="connsiteY48" fmla="*/ 6212328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273573 w 10873921"/>
              <a:gd name="connsiteY52" fmla="*/ 6467496 h 6858558"/>
              <a:gd name="connsiteX53" fmla="*/ 9262092 w 10873921"/>
              <a:gd name="connsiteY53" fmla="*/ 6511084 h 6858558"/>
              <a:gd name="connsiteX54" fmla="*/ 9259443 w 10873921"/>
              <a:gd name="connsiteY54" fmla="*/ 6557257 h 6858558"/>
              <a:gd name="connsiteX55" fmla="*/ 9258214 w 10873921"/>
              <a:gd name="connsiteY55" fmla="*/ 6628065 h 6858558"/>
              <a:gd name="connsiteX56" fmla="*/ 9250938 w 10873921"/>
              <a:gd name="connsiteY56" fmla="*/ 6667101 h 6858558"/>
              <a:gd name="connsiteX57" fmla="*/ 9238195 w 10873921"/>
              <a:gd name="connsiteY57" fmla="*/ 6775682 h 6858558"/>
              <a:gd name="connsiteX58" fmla="*/ 9230652 w 10873921"/>
              <a:gd name="connsiteY58" fmla="*/ 6855909 h 6858558"/>
              <a:gd name="connsiteX59" fmla="*/ 0 w 10873921"/>
              <a:gd name="connsiteY59" fmla="*/ 6858558 h 6858558"/>
              <a:gd name="connsiteX60" fmla="*/ 0 w 10873921"/>
              <a:gd name="connsiteY60"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54987 w 10873921"/>
              <a:gd name="connsiteY22" fmla="*/ 1415222 h 6858558"/>
              <a:gd name="connsiteX23" fmla="*/ 10436481 w 10873921"/>
              <a:gd name="connsiteY23" fmla="*/ 1477797 h 6858558"/>
              <a:gd name="connsiteX24" fmla="*/ 10431659 w 10873921"/>
              <a:gd name="connsiteY24" fmla="*/ 1500615 h 6858558"/>
              <a:gd name="connsiteX25" fmla="*/ 10431103 w 10873921"/>
              <a:gd name="connsiteY25" fmla="*/ 1513756 h 6858558"/>
              <a:gd name="connsiteX26" fmla="*/ 10404251 w 10873921"/>
              <a:gd name="connsiteY26" fmla="*/ 1551761 h 6858558"/>
              <a:gd name="connsiteX27" fmla="*/ 10382431 w 10873921"/>
              <a:gd name="connsiteY27" fmla="*/ 1570136 h 6858558"/>
              <a:gd name="connsiteX28" fmla="*/ 10373233 w 10873921"/>
              <a:gd name="connsiteY28" fmla="*/ 1580611 h 6858558"/>
              <a:gd name="connsiteX29" fmla="*/ 10366354 w 10873921"/>
              <a:gd name="connsiteY29" fmla="*/ 1581543 h 6858558"/>
              <a:gd name="connsiteX30" fmla="*/ 10365856 w 10873921"/>
              <a:gd name="connsiteY30" fmla="*/ 1627197 h 6858558"/>
              <a:gd name="connsiteX31" fmla="*/ 10339843 w 10873921"/>
              <a:gd name="connsiteY31" fmla="*/ 1675061 h 6858558"/>
              <a:gd name="connsiteX32" fmla="*/ 10303766 w 10873921"/>
              <a:gd name="connsiteY32" fmla="*/ 1728350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29095 w 10873921"/>
              <a:gd name="connsiteY41" fmla="*/ 5531975 h 6858558"/>
              <a:gd name="connsiteX42" fmla="*/ 9460845 w 10873921"/>
              <a:gd name="connsiteY42" fmla="*/ 5727156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391581 w 10873921"/>
              <a:gd name="connsiteY47" fmla="*/ 6171710 h 6858558"/>
              <a:gd name="connsiteX48" fmla="*/ 9334546 w 10873921"/>
              <a:gd name="connsiteY48" fmla="*/ 6212328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273573 w 10873921"/>
              <a:gd name="connsiteY52" fmla="*/ 6467496 h 6858558"/>
              <a:gd name="connsiteX53" fmla="*/ 9262092 w 10873921"/>
              <a:gd name="connsiteY53" fmla="*/ 6511084 h 6858558"/>
              <a:gd name="connsiteX54" fmla="*/ 9259443 w 10873921"/>
              <a:gd name="connsiteY54" fmla="*/ 6557257 h 6858558"/>
              <a:gd name="connsiteX55" fmla="*/ 9258214 w 10873921"/>
              <a:gd name="connsiteY55" fmla="*/ 6628065 h 6858558"/>
              <a:gd name="connsiteX56" fmla="*/ 9250938 w 10873921"/>
              <a:gd name="connsiteY56" fmla="*/ 6667101 h 6858558"/>
              <a:gd name="connsiteX57" fmla="*/ 9238195 w 10873921"/>
              <a:gd name="connsiteY57" fmla="*/ 6775682 h 6858558"/>
              <a:gd name="connsiteX58" fmla="*/ 9230652 w 10873921"/>
              <a:gd name="connsiteY58" fmla="*/ 6855909 h 6858558"/>
              <a:gd name="connsiteX59" fmla="*/ 0 w 10873921"/>
              <a:gd name="connsiteY59" fmla="*/ 6858558 h 6858558"/>
              <a:gd name="connsiteX60" fmla="*/ 0 w 10873921"/>
              <a:gd name="connsiteY60"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54987 w 10873921"/>
              <a:gd name="connsiteY22" fmla="*/ 1415222 h 6858558"/>
              <a:gd name="connsiteX23" fmla="*/ 10436481 w 10873921"/>
              <a:gd name="connsiteY23" fmla="*/ 1477797 h 6858558"/>
              <a:gd name="connsiteX24" fmla="*/ 10431659 w 10873921"/>
              <a:gd name="connsiteY24" fmla="*/ 1500615 h 6858558"/>
              <a:gd name="connsiteX25" fmla="*/ 10431103 w 10873921"/>
              <a:gd name="connsiteY25" fmla="*/ 1513756 h 6858558"/>
              <a:gd name="connsiteX26" fmla="*/ 10404251 w 10873921"/>
              <a:gd name="connsiteY26" fmla="*/ 1551761 h 6858558"/>
              <a:gd name="connsiteX27" fmla="*/ 10382431 w 10873921"/>
              <a:gd name="connsiteY27" fmla="*/ 1570136 h 6858558"/>
              <a:gd name="connsiteX28" fmla="*/ 10373233 w 10873921"/>
              <a:gd name="connsiteY28" fmla="*/ 1580611 h 6858558"/>
              <a:gd name="connsiteX29" fmla="*/ 10366354 w 10873921"/>
              <a:gd name="connsiteY29" fmla="*/ 1581543 h 6858558"/>
              <a:gd name="connsiteX30" fmla="*/ 10365856 w 10873921"/>
              <a:gd name="connsiteY30" fmla="*/ 1627197 h 6858558"/>
              <a:gd name="connsiteX31" fmla="*/ 10339843 w 10873921"/>
              <a:gd name="connsiteY31" fmla="*/ 1675061 h 6858558"/>
              <a:gd name="connsiteX32" fmla="*/ 10303766 w 10873921"/>
              <a:gd name="connsiteY32" fmla="*/ 1728350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29095 w 10873921"/>
              <a:gd name="connsiteY41" fmla="*/ 5531975 h 6858558"/>
              <a:gd name="connsiteX42" fmla="*/ 9460845 w 10873921"/>
              <a:gd name="connsiteY42" fmla="*/ 5727156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391581 w 10873921"/>
              <a:gd name="connsiteY47" fmla="*/ 6171710 h 6858558"/>
              <a:gd name="connsiteX48" fmla="*/ 9334546 w 10873921"/>
              <a:gd name="connsiteY48" fmla="*/ 6212328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273573 w 10873921"/>
              <a:gd name="connsiteY52" fmla="*/ 6467496 h 6858558"/>
              <a:gd name="connsiteX53" fmla="*/ 9262092 w 10873921"/>
              <a:gd name="connsiteY53" fmla="*/ 6511084 h 6858558"/>
              <a:gd name="connsiteX54" fmla="*/ 9259443 w 10873921"/>
              <a:gd name="connsiteY54" fmla="*/ 6557257 h 6858558"/>
              <a:gd name="connsiteX55" fmla="*/ 9258214 w 10873921"/>
              <a:gd name="connsiteY55" fmla="*/ 6628065 h 6858558"/>
              <a:gd name="connsiteX56" fmla="*/ 9250938 w 10873921"/>
              <a:gd name="connsiteY56" fmla="*/ 6667101 h 6858558"/>
              <a:gd name="connsiteX57" fmla="*/ 9238195 w 10873921"/>
              <a:gd name="connsiteY57" fmla="*/ 6775682 h 6858558"/>
              <a:gd name="connsiteX58" fmla="*/ 9230652 w 10873921"/>
              <a:gd name="connsiteY58" fmla="*/ 6855909 h 6858558"/>
              <a:gd name="connsiteX59" fmla="*/ 0 w 10873921"/>
              <a:gd name="connsiteY59" fmla="*/ 6858558 h 6858558"/>
              <a:gd name="connsiteX60" fmla="*/ 0 w 10873921"/>
              <a:gd name="connsiteY60"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54987 w 10873921"/>
              <a:gd name="connsiteY22" fmla="*/ 1415222 h 6858558"/>
              <a:gd name="connsiteX23" fmla="*/ 10436481 w 10873921"/>
              <a:gd name="connsiteY23" fmla="*/ 1477797 h 6858558"/>
              <a:gd name="connsiteX24" fmla="*/ 10431659 w 10873921"/>
              <a:gd name="connsiteY24" fmla="*/ 1500615 h 6858558"/>
              <a:gd name="connsiteX25" fmla="*/ 10431103 w 10873921"/>
              <a:gd name="connsiteY25" fmla="*/ 1513756 h 6858558"/>
              <a:gd name="connsiteX26" fmla="*/ 10404251 w 10873921"/>
              <a:gd name="connsiteY26" fmla="*/ 1551761 h 6858558"/>
              <a:gd name="connsiteX27" fmla="*/ 10382431 w 10873921"/>
              <a:gd name="connsiteY27" fmla="*/ 1570136 h 6858558"/>
              <a:gd name="connsiteX28" fmla="*/ 10373233 w 10873921"/>
              <a:gd name="connsiteY28" fmla="*/ 1580611 h 6858558"/>
              <a:gd name="connsiteX29" fmla="*/ 10366354 w 10873921"/>
              <a:gd name="connsiteY29" fmla="*/ 1581543 h 6858558"/>
              <a:gd name="connsiteX30" fmla="*/ 10365856 w 10873921"/>
              <a:gd name="connsiteY30" fmla="*/ 1627197 h 6858558"/>
              <a:gd name="connsiteX31" fmla="*/ 10339843 w 10873921"/>
              <a:gd name="connsiteY31" fmla="*/ 1675061 h 6858558"/>
              <a:gd name="connsiteX32" fmla="*/ 10303766 w 10873921"/>
              <a:gd name="connsiteY32" fmla="*/ 1728350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29095 w 10873921"/>
              <a:gd name="connsiteY41" fmla="*/ 5531975 h 6858558"/>
              <a:gd name="connsiteX42" fmla="*/ 9460845 w 10873921"/>
              <a:gd name="connsiteY42" fmla="*/ 5727156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391581 w 10873921"/>
              <a:gd name="connsiteY47" fmla="*/ 6171710 h 6858558"/>
              <a:gd name="connsiteX48" fmla="*/ 9334546 w 10873921"/>
              <a:gd name="connsiteY48" fmla="*/ 6212328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273573 w 10873921"/>
              <a:gd name="connsiteY52" fmla="*/ 6467496 h 6858558"/>
              <a:gd name="connsiteX53" fmla="*/ 9262092 w 10873921"/>
              <a:gd name="connsiteY53" fmla="*/ 6511084 h 6858558"/>
              <a:gd name="connsiteX54" fmla="*/ 9259443 w 10873921"/>
              <a:gd name="connsiteY54" fmla="*/ 6557257 h 6858558"/>
              <a:gd name="connsiteX55" fmla="*/ 9258214 w 10873921"/>
              <a:gd name="connsiteY55" fmla="*/ 6628065 h 6858558"/>
              <a:gd name="connsiteX56" fmla="*/ 9250938 w 10873921"/>
              <a:gd name="connsiteY56" fmla="*/ 6667101 h 6858558"/>
              <a:gd name="connsiteX57" fmla="*/ 9238195 w 10873921"/>
              <a:gd name="connsiteY57" fmla="*/ 6775682 h 6858558"/>
              <a:gd name="connsiteX58" fmla="*/ 9230652 w 10873921"/>
              <a:gd name="connsiteY58" fmla="*/ 6855909 h 6858558"/>
              <a:gd name="connsiteX59" fmla="*/ 0 w 10873921"/>
              <a:gd name="connsiteY59" fmla="*/ 6858558 h 6858558"/>
              <a:gd name="connsiteX60" fmla="*/ 0 w 10873921"/>
              <a:gd name="connsiteY60"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54987 w 10873921"/>
              <a:gd name="connsiteY22" fmla="*/ 1415222 h 6858558"/>
              <a:gd name="connsiteX23" fmla="*/ 10436481 w 10873921"/>
              <a:gd name="connsiteY23" fmla="*/ 1477797 h 6858558"/>
              <a:gd name="connsiteX24" fmla="*/ 10431659 w 10873921"/>
              <a:gd name="connsiteY24" fmla="*/ 1500615 h 6858558"/>
              <a:gd name="connsiteX25" fmla="*/ 10431103 w 10873921"/>
              <a:gd name="connsiteY25" fmla="*/ 1513756 h 6858558"/>
              <a:gd name="connsiteX26" fmla="*/ 10404251 w 10873921"/>
              <a:gd name="connsiteY26" fmla="*/ 1551761 h 6858558"/>
              <a:gd name="connsiteX27" fmla="*/ 10382431 w 10873921"/>
              <a:gd name="connsiteY27" fmla="*/ 1570136 h 6858558"/>
              <a:gd name="connsiteX28" fmla="*/ 10373233 w 10873921"/>
              <a:gd name="connsiteY28" fmla="*/ 1580611 h 6858558"/>
              <a:gd name="connsiteX29" fmla="*/ 10366354 w 10873921"/>
              <a:gd name="connsiteY29" fmla="*/ 1581543 h 6858558"/>
              <a:gd name="connsiteX30" fmla="*/ 10365856 w 10873921"/>
              <a:gd name="connsiteY30" fmla="*/ 1627197 h 6858558"/>
              <a:gd name="connsiteX31" fmla="*/ 10339843 w 10873921"/>
              <a:gd name="connsiteY31" fmla="*/ 1675061 h 6858558"/>
              <a:gd name="connsiteX32" fmla="*/ 10303766 w 10873921"/>
              <a:gd name="connsiteY32" fmla="*/ 1728350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29095 w 10873921"/>
              <a:gd name="connsiteY41" fmla="*/ 5531975 h 6858558"/>
              <a:gd name="connsiteX42" fmla="*/ 9460845 w 10873921"/>
              <a:gd name="connsiteY42" fmla="*/ 5727156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391581 w 10873921"/>
              <a:gd name="connsiteY47" fmla="*/ 6171710 h 6858558"/>
              <a:gd name="connsiteX48" fmla="*/ 9334546 w 10873921"/>
              <a:gd name="connsiteY48" fmla="*/ 6212328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273573 w 10873921"/>
              <a:gd name="connsiteY52" fmla="*/ 6467496 h 6858558"/>
              <a:gd name="connsiteX53" fmla="*/ 9262092 w 10873921"/>
              <a:gd name="connsiteY53" fmla="*/ 6511084 h 6858558"/>
              <a:gd name="connsiteX54" fmla="*/ 9259443 w 10873921"/>
              <a:gd name="connsiteY54" fmla="*/ 6557257 h 6858558"/>
              <a:gd name="connsiteX55" fmla="*/ 9258214 w 10873921"/>
              <a:gd name="connsiteY55" fmla="*/ 6628065 h 6858558"/>
              <a:gd name="connsiteX56" fmla="*/ 9250938 w 10873921"/>
              <a:gd name="connsiteY56" fmla="*/ 6667101 h 6858558"/>
              <a:gd name="connsiteX57" fmla="*/ 9238195 w 10873921"/>
              <a:gd name="connsiteY57" fmla="*/ 6775682 h 6858558"/>
              <a:gd name="connsiteX58" fmla="*/ 9230652 w 10873921"/>
              <a:gd name="connsiteY58" fmla="*/ 6855909 h 6858558"/>
              <a:gd name="connsiteX59" fmla="*/ 0 w 10873921"/>
              <a:gd name="connsiteY59" fmla="*/ 6858558 h 6858558"/>
              <a:gd name="connsiteX60" fmla="*/ 0 w 10873921"/>
              <a:gd name="connsiteY60"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54987 w 10873921"/>
              <a:gd name="connsiteY22" fmla="*/ 1415222 h 6858558"/>
              <a:gd name="connsiteX23" fmla="*/ 10436481 w 10873921"/>
              <a:gd name="connsiteY23" fmla="*/ 1477797 h 6858558"/>
              <a:gd name="connsiteX24" fmla="*/ 10431659 w 10873921"/>
              <a:gd name="connsiteY24" fmla="*/ 1500615 h 6858558"/>
              <a:gd name="connsiteX25" fmla="*/ 10431103 w 10873921"/>
              <a:gd name="connsiteY25" fmla="*/ 1513756 h 6858558"/>
              <a:gd name="connsiteX26" fmla="*/ 10404251 w 10873921"/>
              <a:gd name="connsiteY26" fmla="*/ 1551761 h 6858558"/>
              <a:gd name="connsiteX27" fmla="*/ 10382431 w 10873921"/>
              <a:gd name="connsiteY27" fmla="*/ 1570136 h 6858558"/>
              <a:gd name="connsiteX28" fmla="*/ 10373233 w 10873921"/>
              <a:gd name="connsiteY28" fmla="*/ 1580611 h 6858558"/>
              <a:gd name="connsiteX29" fmla="*/ 10366354 w 10873921"/>
              <a:gd name="connsiteY29" fmla="*/ 1581543 h 6858558"/>
              <a:gd name="connsiteX30" fmla="*/ 10365856 w 10873921"/>
              <a:gd name="connsiteY30" fmla="*/ 1627197 h 6858558"/>
              <a:gd name="connsiteX31" fmla="*/ 10339843 w 10873921"/>
              <a:gd name="connsiteY31" fmla="*/ 1675061 h 6858558"/>
              <a:gd name="connsiteX32" fmla="*/ 10266443 w 10873921"/>
              <a:gd name="connsiteY32" fmla="*/ 1757378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29095 w 10873921"/>
              <a:gd name="connsiteY41" fmla="*/ 5531975 h 6858558"/>
              <a:gd name="connsiteX42" fmla="*/ 9460845 w 10873921"/>
              <a:gd name="connsiteY42" fmla="*/ 5727156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391581 w 10873921"/>
              <a:gd name="connsiteY47" fmla="*/ 6171710 h 6858558"/>
              <a:gd name="connsiteX48" fmla="*/ 9334546 w 10873921"/>
              <a:gd name="connsiteY48" fmla="*/ 6212328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273573 w 10873921"/>
              <a:gd name="connsiteY52" fmla="*/ 6467496 h 6858558"/>
              <a:gd name="connsiteX53" fmla="*/ 9262092 w 10873921"/>
              <a:gd name="connsiteY53" fmla="*/ 6511084 h 6858558"/>
              <a:gd name="connsiteX54" fmla="*/ 9259443 w 10873921"/>
              <a:gd name="connsiteY54" fmla="*/ 6557257 h 6858558"/>
              <a:gd name="connsiteX55" fmla="*/ 9258214 w 10873921"/>
              <a:gd name="connsiteY55" fmla="*/ 6628065 h 6858558"/>
              <a:gd name="connsiteX56" fmla="*/ 9250938 w 10873921"/>
              <a:gd name="connsiteY56" fmla="*/ 6667101 h 6858558"/>
              <a:gd name="connsiteX57" fmla="*/ 9238195 w 10873921"/>
              <a:gd name="connsiteY57" fmla="*/ 6775682 h 6858558"/>
              <a:gd name="connsiteX58" fmla="*/ 9230652 w 10873921"/>
              <a:gd name="connsiteY58" fmla="*/ 6855909 h 6858558"/>
              <a:gd name="connsiteX59" fmla="*/ 0 w 10873921"/>
              <a:gd name="connsiteY59" fmla="*/ 6858558 h 6858558"/>
              <a:gd name="connsiteX60" fmla="*/ 0 w 10873921"/>
              <a:gd name="connsiteY60"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54987 w 10873921"/>
              <a:gd name="connsiteY22" fmla="*/ 1415222 h 6858558"/>
              <a:gd name="connsiteX23" fmla="*/ 10436481 w 10873921"/>
              <a:gd name="connsiteY23" fmla="*/ 1477797 h 6858558"/>
              <a:gd name="connsiteX24" fmla="*/ 10431659 w 10873921"/>
              <a:gd name="connsiteY24" fmla="*/ 1500615 h 6858558"/>
              <a:gd name="connsiteX25" fmla="*/ 10431103 w 10873921"/>
              <a:gd name="connsiteY25" fmla="*/ 1513756 h 6858558"/>
              <a:gd name="connsiteX26" fmla="*/ 10404251 w 10873921"/>
              <a:gd name="connsiteY26" fmla="*/ 1551761 h 6858558"/>
              <a:gd name="connsiteX27" fmla="*/ 10382431 w 10873921"/>
              <a:gd name="connsiteY27" fmla="*/ 1570136 h 6858558"/>
              <a:gd name="connsiteX28" fmla="*/ 10373233 w 10873921"/>
              <a:gd name="connsiteY28" fmla="*/ 1580611 h 6858558"/>
              <a:gd name="connsiteX29" fmla="*/ 10366354 w 10873921"/>
              <a:gd name="connsiteY29" fmla="*/ 1581543 h 6858558"/>
              <a:gd name="connsiteX30" fmla="*/ 10365856 w 10873921"/>
              <a:gd name="connsiteY30" fmla="*/ 1627197 h 6858558"/>
              <a:gd name="connsiteX31" fmla="*/ 10298374 w 10873921"/>
              <a:gd name="connsiteY31" fmla="*/ 1712383 h 6858558"/>
              <a:gd name="connsiteX32" fmla="*/ 10266443 w 10873921"/>
              <a:gd name="connsiteY32" fmla="*/ 1757378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29095 w 10873921"/>
              <a:gd name="connsiteY41" fmla="*/ 5531975 h 6858558"/>
              <a:gd name="connsiteX42" fmla="*/ 9460845 w 10873921"/>
              <a:gd name="connsiteY42" fmla="*/ 5727156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391581 w 10873921"/>
              <a:gd name="connsiteY47" fmla="*/ 6171710 h 6858558"/>
              <a:gd name="connsiteX48" fmla="*/ 9334546 w 10873921"/>
              <a:gd name="connsiteY48" fmla="*/ 6212328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273573 w 10873921"/>
              <a:gd name="connsiteY52" fmla="*/ 6467496 h 6858558"/>
              <a:gd name="connsiteX53" fmla="*/ 9262092 w 10873921"/>
              <a:gd name="connsiteY53" fmla="*/ 6511084 h 6858558"/>
              <a:gd name="connsiteX54" fmla="*/ 9259443 w 10873921"/>
              <a:gd name="connsiteY54" fmla="*/ 6557257 h 6858558"/>
              <a:gd name="connsiteX55" fmla="*/ 9258214 w 10873921"/>
              <a:gd name="connsiteY55" fmla="*/ 6628065 h 6858558"/>
              <a:gd name="connsiteX56" fmla="*/ 9250938 w 10873921"/>
              <a:gd name="connsiteY56" fmla="*/ 6667101 h 6858558"/>
              <a:gd name="connsiteX57" fmla="*/ 9238195 w 10873921"/>
              <a:gd name="connsiteY57" fmla="*/ 6775682 h 6858558"/>
              <a:gd name="connsiteX58" fmla="*/ 9230652 w 10873921"/>
              <a:gd name="connsiteY58" fmla="*/ 6855909 h 6858558"/>
              <a:gd name="connsiteX59" fmla="*/ 0 w 10873921"/>
              <a:gd name="connsiteY59" fmla="*/ 6858558 h 6858558"/>
              <a:gd name="connsiteX60" fmla="*/ 0 w 10873921"/>
              <a:gd name="connsiteY60"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54987 w 10873921"/>
              <a:gd name="connsiteY22" fmla="*/ 1415222 h 6858558"/>
              <a:gd name="connsiteX23" fmla="*/ 10436481 w 10873921"/>
              <a:gd name="connsiteY23" fmla="*/ 1477797 h 6858558"/>
              <a:gd name="connsiteX24" fmla="*/ 10431659 w 10873921"/>
              <a:gd name="connsiteY24" fmla="*/ 1500615 h 6858558"/>
              <a:gd name="connsiteX25" fmla="*/ 10431103 w 10873921"/>
              <a:gd name="connsiteY25" fmla="*/ 1513756 h 6858558"/>
              <a:gd name="connsiteX26" fmla="*/ 10404251 w 10873921"/>
              <a:gd name="connsiteY26" fmla="*/ 1551761 h 6858558"/>
              <a:gd name="connsiteX27" fmla="*/ 10382431 w 10873921"/>
              <a:gd name="connsiteY27" fmla="*/ 1570136 h 6858558"/>
              <a:gd name="connsiteX28" fmla="*/ 10373233 w 10873921"/>
              <a:gd name="connsiteY28" fmla="*/ 1580611 h 6858558"/>
              <a:gd name="connsiteX29" fmla="*/ 10366354 w 10873921"/>
              <a:gd name="connsiteY29" fmla="*/ 1581543 h 6858558"/>
              <a:gd name="connsiteX30" fmla="*/ 10324386 w 10873921"/>
              <a:gd name="connsiteY30" fmla="*/ 1664520 h 6858558"/>
              <a:gd name="connsiteX31" fmla="*/ 10298374 w 10873921"/>
              <a:gd name="connsiteY31" fmla="*/ 1712383 h 6858558"/>
              <a:gd name="connsiteX32" fmla="*/ 10266443 w 10873921"/>
              <a:gd name="connsiteY32" fmla="*/ 1757378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29095 w 10873921"/>
              <a:gd name="connsiteY41" fmla="*/ 5531975 h 6858558"/>
              <a:gd name="connsiteX42" fmla="*/ 9460845 w 10873921"/>
              <a:gd name="connsiteY42" fmla="*/ 5727156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391581 w 10873921"/>
              <a:gd name="connsiteY47" fmla="*/ 6171710 h 6858558"/>
              <a:gd name="connsiteX48" fmla="*/ 9334546 w 10873921"/>
              <a:gd name="connsiteY48" fmla="*/ 6212328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273573 w 10873921"/>
              <a:gd name="connsiteY52" fmla="*/ 6467496 h 6858558"/>
              <a:gd name="connsiteX53" fmla="*/ 9262092 w 10873921"/>
              <a:gd name="connsiteY53" fmla="*/ 6511084 h 6858558"/>
              <a:gd name="connsiteX54" fmla="*/ 9259443 w 10873921"/>
              <a:gd name="connsiteY54" fmla="*/ 6557257 h 6858558"/>
              <a:gd name="connsiteX55" fmla="*/ 9258214 w 10873921"/>
              <a:gd name="connsiteY55" fmla="*/ 6628065 h 6858558"/>
              <a:gd name="connsiteX56" fmla="*/ 9250938 w 10873921"/>
              <a:gd name="connsiteY56" fmla="*/ 6667101 h 6858558"/>
              <a:gd name="connsiteX57" fmla="*/ 9238195 w 10873921"/>
              <a:gd name="connsiteY57" fmla="*/ 6775682 h 6858558"/>
              <a:gd name="connsiteX58" fmla="*/ 9230652 w 10873921"/>
              <a:gd name="connsiteY58" fmla="*/ 6855909 h 6858558"/>
              <a:gd name="connsiteX59" fmla="*/ 0 w 10873921"/>
              <a:gd name="connsiteY59" fmla="*/ 6858558 h 6858558"/>
              <a:gd name="connsiteX60" fmla="*/ 0 w 10873921"/>
              <a:gd name="connsiteY60"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54987 w 10873921"/>
              <a:gd name="connsiteY22" fmla="*/ 1415222 h 6858558"/>
              <a:gd name="connsiteX23" fmla="*/ 10436481 w 10873921"/>
              <a:gd name="connsiteY23" fmla="*/ 1477797 h 6858558"/>
              <a:gd name="connsiteX24" fmla="*/ 10431659 w 10873921"/>
              <a:gd name="connsiteY24" fmla="*/ 1500615 h 6858558"/>
              <a:gd name="connsiteX25" fmla="*/ 10431103 w 10873921"/>
              <a:gd name="connsiteY25" fmla="*/ 1513756 h 6858558"/>
              <a:gd name="connsiteX26" fmla="*/ 10404251 w 10873921"/>
              <a:gd name="connsiteY26" fmla="*/ 1551761 h 6858558"/>
              <a:gd name="connsiteX27" fmla="*/ 10382431 w 10873921"/>
              <a:gd name="connsiteY27" fmla="*/ 1570136 h 6858558"/>
              <a:gd name="connsiteX28" fmla="*/ 10373233 w 10873921"/>
              <a:gd name="connsiteY28" fmla="*/ 1580611 h 6858558"/>
              <a:gd name="connsiteX29" fmla="*/ 10329031 w 10873921"/>
              <a:gd name="connsiteY29" fmla="*/ 1627159 h 6858558"/>
              <a:gd name="connsiteX30" fmla="*/ 10324386 w 10873921"/>
              <a:gd name="connsiteY30" fmla="*/ 1664520 h 6858558"/>
              <a:gd name="connsiteX31" fmla="*/ 10298374 w 10873921"/>
              <a:gd name="connsiteY31" fmla="*/ 1712383 h 6858558"/>
              <a:gd name="connsiteX32" fmla="*/ 10266443 w 10873921"/>
              <a:gd name="connsiteY32" fmla="*/ 1757378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29095 w 10873921"/>
              <a:gd name="connsiteY41" fmla="*/ 5531975 h 6858558"/>
              <a:gd name="connsiteX42" fmla="*/ 9460845 w 10873921"/>
              <a:gd name="connsiteY42" fmla="*/ 5727156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391581 w 10873921"/>
              <a:gd name="connsiteY47" fmla="*/ 6171710 h 6858558"/>
              <a:gd name="connsiteX48" fmla="*/ 9334546 w 10873921"/>
              <a:gd name="connsiteY48" fmla="*/ 6212328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273573 w 10873921"/>
              <a:gd name="connsiteY52" fmla="*/ 6467496 h 6858558"/>
              <a:gd name="connsiteX53" fmla="*/ 9262092 w 10873921"/>
              <a:gd name="connsiteY53" fmla="*/ 6511084 h 6858558"/>
              <a:gd name="connsiteX54" fmla="*/ 9259443 w 10873921"/>
              <a:gd name="connsiteY54" fmla="*/ 6557257 h 6858558"/>
              <a:gd name="connsiteX55" fmla="*/ 9258214 w 10873921"/>
              <a:gd name="connsiteY55" fmla="*/ 6628065 h 6858558"/>
              <a:gd name="connsiteX56" fmla="*/ 9250938 w 10873921"/>
              <a:gd name="connsiteY56" fmla="*/ 6667101 h 6858558"/>
              <a:gd name="connsiteX57" fmla="*/ 9238195 w 10873921"/>
              <a:gd name="connsiteY57" fmla="*/ 6775682 h 6858558"/>
              <a:gd name="connsiteX58" fmla="*/ 9230652 w 10873921"/>
              <a:gd name="connsiteY58" fmla="*/ 6855909 h 6858558"/>
              <a:gd name="connsiteX59" fmla="*/ 0 w 10873921"/>
              <a:gd name="connsiteY59" fmla="*/ 6858558 h 6858558"/>
              <a:gd name="connsiteX60" fmla="*/ 0 w 10873921"/>
              <a:gd name="connsiteY60"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54987 w 10873921"/>
              <a:gd name="connsiteY22" fmla="*/ 1415222 h 6858558"/>
              <a:gd name="connsiteX23" fmla="*/ 10436481 w 10873921"/>
              <a:gd name="connsiteY23" fmla="*/ 1477797 h 6858558"/>
              <a:gd name="connsiteX24" fmla="*/ 10431659 w 10873921"/>
              <a:gd name="connsiteY24" fmla="*/ 1500615 h 6858558"/>
              <a:gd name="connsiteX25" fmla="*/ 10431103 w 10873921"/>
              <a:gd name="connsiteY25" fmla="*/ 1513756 h 6858558"/>
              <a:gd name="connsiteX26" fmla="*/ 10404251 w 10873921"/>
              <a:gd name="connsiteY26" fmla="*/ 1551761 h 6858558"/>
              <a:gd name="connsiteX27" fmla="*/ 10382431 w 10873921"/>
              <a:gd name="connsiteY27" fmla="*/ 1570136 h 6858558"/>
              <a:gd name="connsiteX28" fmla="*/ 10356645 w 10873921"/>
              <a:gd name="connsiteY28" fmla="*/ 1597199 h 6858558"/>
              <a:gd name="connsiteX29" fmla="*/ 10329031 w 10873921"/>
              <a:gd name="connsiteY29" fmla="*/ 1627159 h 6858558"/>
              <a:gd name="connsiteX30" fmla="*/ 10324386 w 10873921"/>
              <a:gd name="connsiteY30" fmla="*/ 1664520 h 6858558"/>
              <a:gd name="connsiteX31" fmla="*/ 10298374 w 10873921"/>
              <a:gd name="connsiteY31" fmla="*/ 1712383 h 6858558"/>
              <a:gd name="connsiteX32" fmla="*/ 10266443 w 10873921"/>
              <a:gd name="connsiteY32" fmla="*/ 1757378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29095 w 10873921"/>
              <a:gd name="connsiteY41" fmla="*/ 5531975 h 6858558"/>
              <a:gd name="connsiteX42" fmla="*/ 9460845 w 10873921"/>
              <a:gd name="connsiteY42" fmla="*/ 5727156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391581 w 10873921"/>
              <a:gd name="connsiteY47" fmla="*/ 6171710 h 6858558"/>
              <a:gd name="connsiteX48" fmla="*/ 9334546 w 10873921"/>
              <a:gd name="connsiteY48" fmla="*/ 6212328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273573 w 10873921"/>
              <a:gd name="connsiteY52" fmla="*/ 6467496 h 6858558"/>
              <a:gd name="connsiteX53" fmla="*/ 9262092 w 10873921"/>
              <a:gd name="connsiteY53" fmla="*/ 6511084 h 6858558"/>
              <a:gd name="connsiteX54" fmla="*/ 9259443 w 10873921"/>
              <a:gd name="connsiteY54" fmla="*/ 6557257 h 6858558"/>
              <a:gd name="connsiteX55" fmla="*/ 9258214 w 10873921"/>
              <a:gd name="connsiteY55" fmla="*/ 6628065 h 6858558"/>
              <a:gd name="connsiteX56" fmla="*/ 9250938 w 10873921"/>
              <a:gd name="connsiteY56" fmla="*/ 6667101 h 6858558"/>
              <a:gd name="connsiteX57" fmla="*/ 9238195 w 10873921"/>
              <a:gd name="connsiteY57" fmla="*/ 6775682 h 6858558"/>
              <a:gd name="connsiteX58" fmla="*/ 9230652 w 10873921"/>
              <a:gd name="connsiteY58" fmla="*/ 6855909 h 6858558"/>
              <a:gd name="connsiteX59" fmla="*/ 0 w 10873921"/>
              <a:gd name="connsiteY59" fmla="*/ 6858558 h 6858558"/>
              <a:gd name="connsiteX60" fmla="*/ 0 w 10873921"/>
              <a:gd name="connsiteY60"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54987 w 10873921"/>
              <a:gd name="connsiteY22" fmla="*/ 1415222 h 6858558"/>
              <a:gd name="connsiteX23" fmla="*/ 10436481 w 10873921"/>
              <a:gd name="connsiteY23" fmla="*/ 1477797 h 6858558"/>
              <a:gd name="connsiteX24" fmla="*/ 10431659 w 10873921"/>
              <a:gd name="connsiteY24" fmla="*/ 1500615 h 6858558"/>
              <a:gd name="connsiteX25" fmla="*/ 10406221 w 10873921"/>
              <a:gd name="connsiteY25" fmla="*/ 1509609 h 6858558"/>
              <a:gd name="connsiteX26" fmla="*/ 10404251 w 10873921"/>
              <a:gd name="connsiteY26" fmla="*/ 1551761 h 6858558"/>
              <a:gd name="connsiteX27" fmla="*/ 10382431 w 10873921"/>
              <a:gd name="connsiteY27" fmla="*/ 1570136 h 6858558"/>
              <a:gd name="connsiteX28" fmla="*/ 10356645 w 10873921"/>
              <a:gd name="connsiteY28" fmla="*/ 1597199 h 6858558"/>
              <a:gd name="connsiteX29" fmla="*/ 10329031 w 10873921"/>
              <a:gd name="connsiteY29" fmla="*/ 1627159 h 6858558"/>
              <a:gd name="connsiteX30" fmla="*/ 10324386 w 10873921"/>
              <a:gd name="connsiteY30" fmla="*/ 1664520 h 6858558"/>
              <a:gd name="connsiteX31" fmla="*/ 10298374 w 10873921"/>
              <a:gd name="connsiteY31" fmla="*/ 1712383 h 6858558"/>
              <a:gd name="connsiteX32" fmla="*/ 10266443 w 10873921"/>
              <a:gd name="connsiteY32" fmla="*/ 1757378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29095 w 10873921"/>
              <a:gd name="connsiteY41" fmla="*/ 5531975 h 6858558"/>
              <a:gd name="connsiteX42" fmla="*/ 9460845 w 10873921"/>
              <a:gd name="connsiteY42" fmla="*/ 5727156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391581 w 10873921"/>
              <a:gd name="connsiteY47" fmla="*/ 6171710 h 6858558"/>
              <a:gd name="connsiteX48" fmla="*/ 9334546 w 10873921"/>
              <a:gd name="connsiteY48" fmla="*/ 6212328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273573 w 10873921"/>
              <a:gd name="connsiteY52" fmla="*/ 6467496 h 6858558"/>
              <a:gd name="connsiteX53" fmla="*/ 9262092 w 10873921"/>
              <a:gd name="connsiteY53" fmla="*/ 6511084 h 6858558"/>
              <a:gd name="connsiteX54" fmla="*/ 9259443 w 10873921"/>
              <a:gd name="connsiteY54" fmla="*/ 6557257 h 6858558"/>
              <a:gd name="connsiteX55" fmla="*/ 9258214 w 10873921"/>
              <a:gd name="connsiteY55" fmla="*/ 6628065 h 6858558"/>
              <a:gd name="connsiteX56" fmla="*/ 9250938 w 10873921"/>
              <a:gd name="connsiteY56" fmla="*/ 6667101 h 6858558"/>
              <a:gd name="connsiteX57" fmla="*/ 9238195 w 10873921"/>
              <a:gd name="connsiteY57" fmla="*/ 6775682 h 6858558"/>
              <a:gd name="connsiteX58" fmla="*/ 9230652 w 10873921"/>
              <a:gd name="connsiteY58" fmla="*/ 6855909 h 6858558"/>
              <a:gd name="connsiteX59" fmla="*/ 0 w 10873921"/>
              <a:gd name="connsiteY59" fmla="*/ 6858558 h 6858558"/>
              <a:gd name="connsiteX60" fmla="*/ 0 w 10873921"/>
              <a:gd name="connsiteY60"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54987 w 10873921"/>
              <a:gd name="connsiteY22" fmla="*/ 1415222 h 6858558"/>
              <a:gd name="connsiteX23" fmla="*/ 10436481 w 10873921"/>
              <a:gd name="connsiteY23" fmla="*/ 1477797 h 6858558"/>
              <a:gd name="connsiteX24" fmla="*/ 10431659 w 10873921"/>
              <a:gd name="connsiteY24" fmla="*/ 1500615 h 6858558"/>
              <a:gd name="connsiteX25" fmla="*/ 10406221 w 10873921"/>
              <a:gd name="connsiteY25" fmla="*/ 1509609 h 6858558"/>
              <a:gd name="connsiteX26" fmla="*/ 10404251 w 10873921"/>
              <a:gd name="connsiteY26" fmla="*/ 1551761 h 6858558"/>
              <a:gd name="connsiteX27" fmla="*/ 10374137 w 10873921"/>
              <a:gd name="connsiteY27" fmla="*/ 1570136 h 6858558"/>
              <a:gd name="connsiteX28" fmla="*/ 10356645 w 10873921"/>
              <a:gd name="connsiteY28" fmla="*/ 1597199 h 6858558"/>
              <a:gd name="connsiteX29" fmla="*/ 10329031 w 10873921"/>
              <a:gd name="connsiteY29" fmla="*/ 1627159 h 6858558"/>
              <a:gd name="connsiteX30" fmla="*/ 10324386 w 10873921"/>
              <a:gd name="connsiteY30" fmla="*/ 1664520 h 6858558"/>
              <a:gd name="connsiteX31" fmla="*/ 10298374 w 10873921"/>
              <a:gd name="connsiteY31" fmla="*/ 1712383 h 6858558"/>
              <a:gd name="connsiteX32" fmla="*/ 10266443 w 10873921"/>
              <a:gd name="connsiteY32" fmla="*/ 1757378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29095 w 10873921"/>
              <a:gd name="connsiteY41" fmla="*/ 5531975 h 6858558"/>
              <a:gd name="connsiteX42" fmla="*/ 9460845 w 10873921"/>
              <a:gd name="connsiteY42" fmla="*/ 5727156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391581 w 10873921"/>
              <a:gd name="connsiteY47" fmla="*/ 6171710 h 6858558"/>
              <a:gd name="connsiteX48" fmla="*/ 9334546 w 10873921"/>
              <a:gd name="connsiteY48" fmla="*/ 6212328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273573 w 10873921"/>
              <a:gd name="connsiteY52" fmla="*/ 6467496 h 6858558"/>
              <a:gd name="connsiteX53" fmla="*/ 9262092 w 10873921"/>
              <a:gd name="connsiteY53" fmla="*/ 6511084 h 6858558"/>
              <a:gd name="connsiteX54" fmla="*/ 9259443 w 10873921"/>
              <a:gd name="connsiteY54" fmla="*/ 6557257 h 6858558"/>
              <a:gd name="connsiteX55" fmla="*/ 9258214 w 10873921"/>
              <a:gd name="connsiteY55" fmla="*/ 6628065 h 6858558"/>
              <a:gd name="connsiteX56" fmla="*/ 9250938 w 10873921"/>
              <a:gd name="connsiteY56" fmla="*/ 6667101 h 6858558"/>
              <a:gd name="connsiteX57" fmla="*/ 9238195 w 10873921"/>
              <a:gd name="connsiteY57" fmla="*/ 6775682 h 6858558"/>
              <a:gd name="connsiteX58" fmla="*/ 9230652 w 10873921"/>
              <a:gd name="connsiteY58" fmla="*/ 6855909 h 6858558"/>
              <a:gd name="connsiteX59" fmla="*/ 0 w 10873921"/>
              <a:gd name="connsiteY59" fmla="*/ 6858558 h 6858558"/>
              <a:gd name="connsiteX60" fmla="*/ 0 w 10873921"/>
              <a:gd name="connsiteY60"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78804 w 10873921"/>
              <a:gd name="connsiteY19" fmla="*/ 1346492 h 6858558"/>
              <a:gd name="connsiteX20" fmla="*/ 10469399 w 10873921"/>
              <a:gd name="connsiteY20" fmla="*/ 1360254 h 6858558"/>
              <a:gd name="connsiteX21" fmla="*/ 10464675 w 10873921"/>
              <a:gd name="connsiteY21" fmla="*/ 1364867 h 6858558"/>
              <a:gd name="connsiteX22" fmla="*/ 10454987 w 10873921"/>
              <a:gd name="connsiteY22" fmla="*/ 1415222 h 6858558"/>
              <a:gd name="connsiteX23" fmla="*/ 10436481 w 10873921"/>
              <a:gd name="connsiteY23" fmla="*/ 1477797 h 6858558"/>
              <a:gd name="connsiteX24" fmla="*/ 10431659 w 10873921"/>
              <a:gd name="connsiteY24" fmla="*/ 1488174 h 6858558"/>
              <a:gd name="connsiteX25" fmla="*/ 10406221 w 10873921"/>
              <a:gd name="connsiteY25" fmla="*/ 1509609 h 6858558"/>
              <a:gd name="connsiteX26" fmla="*/ 10404251 w 10873921"/>
              <a:gd name="connsiteY26" fmla="*/ 1551761 h 6858558"/>
              <a:gd name="connsiteX27" fmla="*/ 10374137 w 10873921"/>
              <a:gd name="connsiteY27" fmla="*/ 1570136 h 6858558"/>
              <a:gd name="connsiteX28" fmla="*/ 10356645 w 10873921"/>
              <a:gd name="connsiteY28" fmla="*/ 1597199 h 6858558"/>
              <a:gd name="connsiteX29" fmla="*/ 10329031 w 10873921"/>
              <a:gd name="connsiteY29" fmla="*/ 1627159 h 6858558"/>
              <a:gd name="connsiteX30" fmla="*/ 10324386 w 10873921"/>
              <a:gd name="connsiteY30" fmla="*/ 1664520 h 6858558"/>
              <a:gd name="connsiteX31" fmla="*/ 10298374 w 10873921"/>
              <a:gd name="connsiteY31" fmla="*/ 1712383 h 6858558"/>
              <a:gd name="connsiteX32" fmla="*/ 10266443 w 10873921"/>
              <a:gd name="connsiteY32" fmla="*/ 1757378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29095 w 10873921"/>
              <a:gd name="connsiteY41" fmla="*/ 5531975 h 6858558"/>
              <a:gd name="connsiteX42" fmla="*/ 9460845 w 10873921"/>
              <a:gd name="connsiteY42" fmla="*/ 5727156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391581 w 10873921"/>
              <a:gd name="connsiteY47" fmla="*/ 6171710 h 6858558"/>
              <a:gd name="connsiteX48" fmla="*/ 9334546 w 10873921"/>
              <a:gd name="connsiteY48" fmla="*/ 6212328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273573 w 10873921"/>
              <a:gd name="connsiteY52" fmla="*/ 6467496 h 6858558"/>
              <a:gd name="connsiteX53" fmla="*/ 9262092 w 10873921"/>
              <a:gd name="connsiteY53" fmla="*/ 6511084 h 6858558"/>
              <a:gd name="connsiteX54" fmla="*/ 9259443 w 10873921"/>
              <a:gd name="connsiteY54" fmla="*/ 6557257 h 6858558"/>
              <a:gd name="connsiteX55" fmla="*/ 9258214 w 10873921"/>
              <a:gd name="connsiteY55" fmla="*/ 6628065 h 6858558"/>
              <a:gd name="connsiteX56" fmla="*/ 9250938 w 10873921"/>
              <a:gd name="connsiteY56" fmla="*/ 6667101 h 6858558"/>
              <a:gd name="connsiteX57" fmla="*/ 9238195 w 10873921"/>
              <a:gd name="connsiteY57" fmla="*/ 6775682 h 6858558"/>
              <a:gd name="connsiteX58" fmla="*/ 9230652 w 10873921"/>
              <a:gd name="connsiteY58" fmla="*/ 6855909 h 6858558"/>
              <a:gd name="connsiteX59" fmla="*/ 0 w 10873921"/>
              <a:gd name="connsiteY59" fmla="*/ 6858558 h 6858558"/>
              <a:gd name="connsiteX60" fmla="*/ 0 w 10873921"/>
              <a:gd name="connsiteY60"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545155 w 10873921"/>
              <a:gd name="connsiteY19" fmla="*/ 1354786 h 6858558"/>
              <a:gd name="connsiteX20" fmla="*/ 10469399 w 10873921"/>
              <a:gd name="connsiteY20" fmla="*/ 1360254 h 6858558"/>
              <a:gd name="connsiteX21" fmla="*/ 10464675 w 10873921"/>
              <a:gd name="connsiteY21" fmla="*/ 1364867 h 6858558"/>
              <a:gd name="connsiteX22" fmla="*/ 10454987 w 10873921"/>
              <a:gd name="connsiteY22" fmla="*/ 1415222 h 6858558"/>
              <a:gd name="connsiteX23" fmla="*/ 10436481 w 10873921"/>
              <a:gd name="connsiteY23" fmla="*/ 1477797 h 6858558"/>
              <a:gd name="connsiteX24" fmla="*/ 10431659 w 10873921"/>
              <a:gd name="connsiteY24" fmla="*/ 1488174 h 6858558"/>
              <a:gd name="connsiteX25" fmla="*/ 10406221 w 10873921"/>
              <a:gd name="connsiteY25" fmla="*/ 1509609 h 6858558"/>
              <a:gd name="connsiteX26" fmla="*/ 10404251 w 10873921"/>
              <a:gd name="connsiteY26" fmla="*/ 1551761 h 6858558"/>
              <a:gd name="connsiteX27" fmla="*/ 10374137 w 10873921"/>
              <a:gd name="connsiteY27" fmla="*/ 1570136 h 6858558"/>
              <a:gd name="connsiteX28" fmla="*/ 10356645 w 10873921"/>
              <a:gd name="connsiteY28" fmla="*/ 1597199 h 6858558"/>
              <a:gd name="connsiteX29" fmla="*/ 10329031 w 10873921"/>
              <a:gd name="connsiteY29" fmla="*/ 1627159 h 6858558"/>
              <a:gd name="connsiteX30" fmla="*/ 10324386 w 10873921"/>
              <a:gd name="connsiteY30" fmla="*/ 1664520 h 6858558"/>
              <a:gd name="connsiteX31" fmla="*/ 10298374 w 10873921"/>
              <a:gd name="connsiteY31" fmla="*/ 1712383 h 6858558"/>
              <a:gd name="connsiteX32" fmla="*/ 10266443 w 10873921"/>
              <a:gd name="connsiteY32" fmla="*/ 1757378 h 6858558"/>
              <a:gd name="connsiteX33" fmla="*/ 10213612 w 10873921"/>
              <a:gd name="connsiteY33" fmla="*/ 1831639 h 6858558"/>
              <a:gd name="connsiteX34" fmla="*/ 10112893 w 10873921"/>
              <a:gd name="connsiteY34" fmla="*/ 1947999 h 6858558"/>
              <a:gd name="connsiteX35" fmla="*/ 10042411 w 10873921"/>
              <a:gd name="connsiteY35" fmla="*/ 2041320 h 6858558"/>
              <a:gd name="connsiteX36" fmla="*/ 9916869 w 10873921"/>
              <a:gd name="connsiteY36" fmla="*/ 2193981 h 6858558"/>
              <a:gd name="connsiteX37" fmla="*/ 9863224 w 10873921"/>
              <a:gd name="connsiteY37" fmla="*/ 2350764 h 6858558"/>
              <a:gd name="connsiteX38" fmla="*/ 9815833 w 10873921"/>
              <a:gd name="connsiteY38" fmla="*/ 2484015 h 6858558"/>
              <a:gd name="connsiteX39" fmla="*/ 9772154 w 10873921"/>
              <a:gd name="connsiteY39" fmla="*/ 2992899 h 6858558"/>
              <a:gd name="connsiteX40" fmla="*/ 9644932 w 10873921"/>
              <a:gd name="connsiteY40" fmla="*/ 4090138 h 6858558"/>
              <a:gd name="connsiteX41" fmla="*/ 9429095 w 10873921"/>
              <a:gd name="connsiteY41" fmla="*/ 5531975 h 6858558"/>
              <a:gd name="connsiteX42" fmla="*/ 9460845 w 10873921"/>
              <a:gd name="connsiteY42" fmla="*/ 5727156 h 6858558"/>
              <a:gd name="connsiteX43" fmla="*/ 9482918 w 10873921"/>
              <a:gd name="connsiteY43" fmla="*/ 5942515 h 6858558"/>
              <a:gd name="connsiteX44" fmla="*/ 9471123 w 10873921"/>
              <a:gd name="connsiteY44" fmla="*/ 6028951 h 6858558"/>
              <a:gd name="connsiteX45" fmla="*/ 9421412 w 10873921"/>
              <a:gd name="connsiteY45" fmla="*/ 6080818 h 6858558"/>
              <a:gd name="connsiteX46" fmla="*/ 9427038 w 10873921"/>
              <a:gd name="connsiteY46" fmla="*/ 6088099 h 6858558"/>
              <a:gd name="connsiteX47" fmla="*/ 9391581 w 10873921"/>
              <a:gd name="connsiteY47" fmla="*/ 6171710 h 6858558"/>
              <a:gd name="connsiteX48" fmla="*/ 9334546 w 10873921"/>
              <a:gd name="connsiteY48" fmla="*/ 6212328 h 6858558"/>
              <a:gd name="connsiteX49" fmla="*/ 9286856 w 10873921"/>
              <a:gd name="connsiteY49" fmla="*/ 6340934 h 6858558"/>
              <a:gd name="connsiteX50" fmla="*/ 9285436 w 10873921"/>
              <a:gd name="connsiteY50" fmla="*/ 6371842 h 6858558"/>
              <a:gd name="connsiteX51" fmla="*/ 9282564 w 10873921"/>
              <a:gd name="connsiteY51" fmla="*/ 6423490 h 6858558"/>
              <a:gd name="connsiteX52" fmla="*/ 9273573 w 10873921"/>
              <a:gd name="connsiteY52" fmla="*/ 6467496 h 6858558"/>
              <a:gd name="connsiteX53" fmla="*/ 9262092 w 10873921"/>
              <a:gd name="connsiteY53" fmla="*/ 6511084 h 6858558"/>
              <a:gd name="connsiteX54" fmla="*/ 9259443 w 10873921"/>
              <a:gd name="connsiteY54" fmla="*/ 6557257 h 6858558"/>
              <a:gd name="connsiteX55" fmla="*/ 9258214 w 10873921"/>
              <a:gd name="connsiteY55" fmla="*/ 6628065 h 6858558"/>
              <a:gd name="connsiteX56" fmla="*/ 9250938 w 10873921"/>
              <a:gd name="connsiteY56" fmla="*/ 6667101 h 6858558"/>
              <a:gd name="connsiteX57" fmla="*/ 9238195 w 10873921"/>
              <a:gd name="connsiteY57" fmla="*/ 6775682 h 6858558"/>
              <a:gd name="connsiteX58" fmla="*/ 9230652 w 10873921"/>
              <a:gd name="connsiteY58" fmla="*/ 6855909 h 6858558"/>
              <a:gd name="connsiteX59" fmla="*/ 0 w 10873921"/>
              <a:gd name="connsiteY59" fmla="*/ 6858558 h 6858558"/>
              <a:gd name="connsiteX60" fmla="*/ 0 w 10873921"/>
              <a:gd name="connsiteY60"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69399 w 10873921"/>
              <a:gd name="connsiteY19" fmla="*/ 1360254 h 6858558"/>
              <a:gd name="connsiteX20" fmla="*/ 10464675 w 10873921"/>
              <a:gd name="connsiteY20" fmla="*/ 1364867 h 6858558"/>
              <a:gd name="connsiteX21" fmla="*/ 10454987 w 10873921"/>
              <a:gd name="connsiteY21" fmla="*/ 1415222 h 6858558"/>
              <a:gd name="connsiteX22" fmla="*/ 10436481 w 10873921"/>
              <a:gd name="connsiteY22" fmla="*/ 1477797 h 6858558"/>
              <a:gd name="connsiteX23" fmla="*/ 10431659 w 10873921"/>
              <a:gd name="connsiteY23" fmla="*/ 1488174 h 6858558"/>
              <a:gd name="connsiteX24" fmla="*/ 10406221 w 10873921"/>
              <a:gd name="connsiteY24" fmla="*/ 1509609 h 6858558"/>
              <a:gd name="connsiteX25" fmla="*/ 10404251 w 10873921"/>
              <a:gd name="connsiteY25" fmla="*/ 1551761 h 6858558"/>
              <a:gd name="connsiteX26" fmla="*/ 10374137 w 10873921"/>
              <a:gd name="connsiteY26" fmla="*/ 1570136 h 6858558"/>
              <a:gd name="connsiteX27" fmla="*/ 10356645 w 10873921"/>
              <a:gd name="connsiteY27" fmla="*/ 1597199 h 6858558"/>
              <a:gd name="connsiteX28" fmla="*/ 10329031 w 10873921"/>
              <a:gd name="connsiteY28" fmla="*/ 1627159 h 6858558"/>
              <a:gd name="connsiteX29" fmla="*/ 10324386 w 10873921"/>
              <a:gd name="connsiteY29" fmla="*/ 1664520 h 6858558"/>
              <a:gd name="connsiteX30" fmla="*/ 10298374 w 10873921"/>
              <a:gd name="connsiteY30" fmla="*/ 1712383 h 6858558"/>
              <a:gd name="connsiteX31" fmla="*/ 10266443 w 10873921"/>
              <a:gd name="connsiteY31" fmla="*/ 1757378 h 6858558"/>
              <a:gd name="connsiteX32" fmla="*/ 10213612 w 10873921"/>
              <a:gd name="connsiteY32" fmla="*/ 1831639 h 6858558"/>
              <a:gd name="connsiteX33" fmla="*/ 10112893 w 10873921"/>
              <a:gd name="connsiteY33" fmla="*/ 1947999 h 6858558"/>
              <a:gd name="connsiteX34" fmla="*/ 10042411 w 10873921"/>
              <a:gd name="connsiteY34" fmla="*/ 2041320 h 6858558"/>
              <a:gd name="connsiteX35" fmla="*/ 9916869 w 10873921"/>
              <a:gd name="connsiteY35" fmla="*/ 2193981 h 6858558"/>
              <a:gd name="connsiteX36" fmla="*/ 9863224 w 10873921"/>
              <a:gd name="connsiteY36" fmla="*/ 2350764 h 6858558"/>
              <a:gd name="connsiteX37" fmla="*/ 9815833 w 10873921"/>
              <a:gd name="connsiteY37" fmla="*/ 2484015 h 6858558"/>
              <a:gd name="connsiteX38" fmla="*/ 9772154 w 10873921"/>
              <a:gd name="connsiteY38" fmla="*/ 2992899 h 6858558"/>
              <a:gd name="connsiteX39" fmla="*/ 9644932 w 10873921"/>
              <a:gd name="connsiteY39" fmla="*/ 4090138 h 6858558"/>
              <a:gd name="connsiteX40" fmla="*/ 9429095 w 10873921"/>
              <a:gd name="connsiteY40" fmla="*/ 5531975 h 6858558"/>
              <a:gd name="connsiteX41" fmla="*/ 9460845 w 10873921"/>
              <a:gd name="connsiteY41" fmla="*/ 5727156 h 6858558"/>
              <a:gd name="connsiteX42" fmla="*/ 9482918 w 10873921"/>
              <a:gd name="connsiteY42" fmla="*/ 5942515 h 6858558"/>
              <a:gd name="connsiteX43" fmla="*/ 9471123 w 10873921"/>
              <a:gd name="connsiteY43" fmla="*/ 6028951 h 6858558"/>
              <a:gd name="connsiteX44" fmla="*/ 9421412 w 10873921"/>
              <a:gd name="connsiteY44" fmla="*/ 6080818 h 6858558"/>
              <a:gd name="connsiteX45" fmla="*/ 9427038 w 10873921"/>
              <a:gd name="connsiteY45" fmla="*/ 6088099 h 6858558"/>
              <a:gd name="connsiteX46" fmla="*/ 9391581 w 10873921"/>
              <a:gd name="connsiteY46" fmla="*/ 6171710 h 6858558"/>
              <a:gd name="connsiteX47" fmla="*/ 9334546 w 10873921"/>
              <a:gd name="connsiteY47" fmla="*/ 6212328 h 6858558"/>
              <a:gd name="connsiteX48" fmla="*/ 9286856 w 10873921"/>
              <a:gd name="connsiteY48" fmla="*/ 6340934 h 6858558"/>
              <a:gd name="connsiteX49" fmla="*/ 9285436 w 10873921"/>
              <a:gd name="connsiteY49" fmla="*/ 6371842 h 6858558"/>
              <a:gd name="connsiteX50" fmla="*/ 9282564 w 10873921"/>
              <a:gd name="connsiteY50" fmla="*/ 6423490 h 6858558"/>
              <a:gd name="connsiteX51" fmla="*/ 9273573 w 10873921"/>
              <a:gd name="connsiteY51" fmla="*/ 6467496 h 6858558"/>
              <a:gd name="connsiteX52" fmla="*/ 9262092 w 10873921"/>
              <a:gd name="connsiteY52" fmla="*/ 6511084 h 6858558"/>
              <a:gd name="connsiteX53" fmla="*/ 9259443 w 10873921"/>
              <a:gd name="connsiteY53" fmla="*/ 6557257 h 6858558"/>
              <a:gd name="connsiteX54" fmla="*/ 9258214 w 10873921"/>
              <a:gd name="connsiteY54" fmla="*/ 6628065 h 6858558"/>
              <a:gd name="connsiteX55" fmla="*/ 9250938 w 10873921"/>
              <a:gd name="connsiteY55" fmla="*/ 6667101 h 6858558"/>
              <a:gd name="connsiteX56" fmla="*/ 9238195 w 10873921"/>
              <a:gd name="connsiteY56" fmla="*/ 6775682 h 6858558"/>
              <a:gd name="connsiteX57" fmla="*/ 9230652 w 10873921"/>
              <a:gd name="connsiteY57" fmla="*/ 6855909 h 6858558"/>
              <a:gd name="connsiteX58" fmla="*/ 0 w 10873921"/>
              <a:gd name="connsiteY58" fmla="*/ 6858558 h 6858558"/>
              <a:gd name="connsiteX59" fmla="*/ 0 w 10873921"/>
              <a:gd name="connsiteY59" fmla="*/ 0 h 6858558"/>
              <a:gd name="connsiteX0" fmla="*/ 0 w 10873921"/>
              <a:gd name="connsiteY0" fmla="*/ 0 h 6858558"/>
              <a:gd name="connsiteX1" fmla="*/ 10869426 w 10873921"/>
              <a:gd name="connsiteY1" fmla="*/ 559 h 6858558"/>
              <a:gd name="connsiteX2" fmla="*/ 10871723 w 10873921"/>
              <a:gd name="connsiteY2" fmla="*/ 8753 h 6858558"/>
              <a:gd name="connsiteX3" fmla="*/ 10864985 w 10873921"/>
              <a:gd name="connsiteY3" fmla="*/ 53973 h 6858558"/>
              <a:gd name="connsiteX4" fmla="*/ 10813262 w 10873921"/>
              <a:gd name="connsiteY4" fmla="*/ 157844 h 6858558"/>
              <a:gd name="connsiteX5" fmla="*/ 10788250 w 10873921"/>
              <a:gd name="connsiteY5" fmla="*/ 249730 h 6858558"/>
              <a:gd name="connsiteX6" fmla="*/ 10777796 w 10873921"/>
              <a:gd name="connsiteY6" fmla="*/ 352984 h 6858558"/>
              <a:gd name="connsiteX7" fmla="*/ 10759322 w 10873921"/>
              <a:gd name="connsiteY7" fmla="*/ 407113 h 6858558"/>
              <a:gd name="connsiteX8" fmla="*/ 10694154 w 10873921"/>
              <a:gd name="connsiteY8" fmla="*/ 534382 h 6858558"/>
              <a:gd name="connsiteX9" fmla="*/ 10617194 w 10873921"/>
              <a:gd name="connsiteY9" fmla="*/ 626012 h 6858558"/>
              <a:gd name="connsiteX10" fmla="*/ 10553040 w 10873921"/>
              <a:gd name="connsiteY10" fmla="*/ 736652 h 6858558"/>
              <a:gd name="connsiteX11" fmla="*/ 10549362 w 10873921"/>
              <a:gd name="connsiteY11" fmla="*/ 767381 h 6858558"/>
              <a:gd name="connsiteX12" fmla="*/ 10542712 w 10873921"/>
              <a:gd name="connsiteY12" fmla="*/ 818695 h 6858558"/>
              <a:gd name="connsiteX13" fmla="*/ 10543783 w 10873921"/>
              <a:gd name="connsiteY13" fmla="*/ 904039 h 6858558"/>
              <a:gd name="connsiteX14" fmla="*/ 10509848 w 10873921"/>
              <a:gd name="connsiteY14" fmla="*/ 950499 h 6858558"/>
              <a:gd name="connsiteX15" fmla="*/ 10503433 w 10873921"/>
              <a:gd name="connsiteY15" fmla="*/ 1021040 h 6858558"/>
              <a:gd name="connsiteX16" fmla="*/ 10493315 w 10873921"/>
              <a:gd name="connsiteY16" fmla="*/ 1059465 h 6858558"/>
              <a:gd name="connsiteX17" fmla="*/ 10483252 w 10873921"/>
              <a:gd name="connsiteY17" fmla="*/ 1193380 h 6858558"/>
              <a:gd name="connsiteX18" fmla="*/ 10479612 w 10873921"/>
              <a:gd name="connsiteY18" fmla="*/ 1340205 h 6858558"/>
              <a:gd name="connsiteX19" fmla="*/ 10481840 w 10873921"/>
              <a:gd name="connsiteY19" fmla="*/ 1322931 h 6858558"/>
              <a:gd name="connsiteX20" fmla="*/ 10464675 w 10873921"/>
              <a:gd name="connsiteY20" fmla="*/ 1364867 h 6858558"/>
              <a:gd name="connsiteX21" fmla="*/ 10454987 w 10873921"/>
              <a:gd name="connsiteY21" fmla="*/ 1415222 h 6858558"/>
              <a:gd name="connsiteX22" fmla="*/ 10436481 w 10873921"/>
              <a:gd name="connsiteY22" fmla="*/ 1477797 h 6858558"/>
              <a:gd name="connsiteX23" fmla="*/ 10431659 w 10873921"/>
              <a:gd name="connsiteY23" fmla="*/ 1488174 h 6858558"/>
              <a:gd name="connsiteX24" fmla="*/ 10406221 w 10873921"/>
              <a:gd name="connsiteY24" fmla="*/ 1509609 h 6858558"/>
              <a:gd name="connsiteX25" fmla="*/ 10404251 w 10873921"/>
              <a:gd name="connsiteY25" fmla="*/ 1551761 h 6858558"/>
              <a:gd name="connsiteX26" fmla="*/ 10374137 w 10873921"/>
              <a:gd name="connsiteY26" fmla="*/ 1570136 h 6858558"/>
              <a:gd name="connsiteX27" fmla="*/ 10356645 w 10873921"/>
              <a:gd name="connsiteY27" fmla="*/ 1597199 h 6858558"/>
              <a:gd name="connsiteX28" fmla="*/ 10329031 w 10873921"/>
              <a:gd name="connsiteY28" fmla="*/ 1627159 h 6858558"/>
              <a:gd name="connsiteX29" fmla="*/ 10324386 w 10873921"/>
              <a:gd name="connsiteY29" fmla="*/ 1664520 h 6858558"/>
              <a:gd name="connsiteX30" fmla="*/ 10298374 w 10873921"/>
              <a:gd name="connsiteY30" fmla="*/ 1712383 h 6858558"/>
              <a:gd name="connsiteX31" fmla="*/ 10266443 w 10873921"/>
              <a:gd name="connsiteY31" fmla="*/ 1757378 h 6858558"/>
              <a:gd name="connsiteX32" fmla="*/ 10213612 w 10873921"/>
              <a:gd name="connsiteY32" fmla="*/ 1831639 h 6858558"/>
              <a:gd name="connsiteX33" fmla="*/ 10112893 w 10873921"/>
              <a:gd name="connsiteY33" fmla="*/ 1947999 h 6858558"/>
              <a:gd name="connsiteX34" fmla="*/ 10042411 w 10873921"/>
              <a:gd name="connsiteY34" fmla="*/ 2041320 h 6858558"/>
              <a:gd name="connsiteX35" fmla="*/ 9916869 w 10873921"/>
              <a:gd name="connsiteY35" fmla="*/ 2193981 h 6858558"/>
              <a:gd name="connsiteX36" fmla="*/ 9863224 w 10873921"/>
              <a:gd name="connsiteY36" fmla="*/ 2350764 h 6858558"/>
              <a:gd name="connsiteX37" fmla="*/ 9815833 w 10873921"/>
              <a:gd name="connsiteY37" fmla="*/ 2484015 h 6858558"/>
              <a:gd name="connsiteX38" fmla="*/ 9772154 w 10873921"/>
              <a:gd name="connsiteY38" fmla="*/ 2992899 h 6858558"/>
              <a:gd name="connsiteX39" fmla="*/ 9644932 w 10873921"/>
              <a:gd name="connsiteY39" fmla="*/ 4090138 h 6858558"/>
              <a:gd name="connsiteX40" fmla="*/ 9429095 w 10873921"/>
              <a:gd name="connsiteY40" fmla="*/ 5531975 h 6858558"/>
              <a:gd name="connsiteX41" fmla="*/ 9460845 w 10873921"/>
              <a:gd name="connsiteY41" fmla="*/ 5727156 h 6858558"/>
              <a:gd name="connsiteX42" fmla="*/ 9482918 w 10873921"/>
              <a:gd name="connsiteY42" fmla="*/ 5942515 h 6858558"/>
              <a:gd name="connsiteX43" fmla="*/ 9471123 w 10873921"/>
              <a:gd name="connsiteY43" fmla="*/ 6028951 h 6858558"/>
              <a:gd name="connsiteX44" fmla="*/ 9421412 w 10873921"/>
              <a:gd name="connsiteY44" fmla="*/ 6080818 h 6858558"/>
              <a:gd name="connsiteX45" fmla="*/ 9427038 w 10873921"/>
              <a:gd name="connsiteY45" fmla="*/ 6088099 h 6858558"/>
              <a:gd name="connsiteX46" fmla="*/ 9391581 w 10873921"/>
              <a:gd name="connsiteY46" fmla="*/ 6171710 h 6858558"/>
              <a:gd name="connsiteX47" fmla="*/ 9334546 w 10873921"/>
              <a:gd name="connsiteY47" fmla="*/ 6212328 h 6858558"/>
              <a:gd name="connsiteX48" fmla="*/ 9286856 w 10873921"/>
              <a:gd name="connsiteY48" fmla="*/ 6340934 h 6858558"/>
              <a:gd name="connsiteX49" fmla="*/ 9285436 w 10873921"/>
              <a:gd name="connsiteY49" fmla="*/ 6371842 h 6858558"/>
              <a:gd name="connsiteX50" fmla="*/ 9282564 w 10873921"/>
              <a:gd name="connsiteY50" fmla="*/ 6423490 h 6858558"/>
              <a:gd name="connsiteX51" fmla="*/ 9273573 w 10873921"/>
              <a:gd name="connsiteY51" fmla="*/ 6467496 h 6858558"/>
              <a:gd name="connsiteX52" fmla="*/ 9262092 w 10873921"/>
              <a:gd name="connsiteY52" fmla="*/ 6511084 h 6858558"/>
              <a:gd name="connsiteX53" fmla="*/ 9259443 w 10873921"/>
              <a:gd name="connsiteY53" fmla="*/ 6557257 h 6858558"/>
              <a:gd name="connsiteX54" fmla="*/ 9258214 w 10873921"/>
              <a:gd name="connsiteY54" fmla="*/ 6628065 h 6858558"/>
              <a:gd name="connsiteX55" fmla="*/ 9250938 w 10873921"/>
              <a:gd name="connsiteY55" fmla="*/ 6667101 h 6858558"/>
              <a:gd name="connsiteX56" fmla="*/ 9238195 w 10873921"/>
              <a:gd name="connsiteY56" fmla="*/ 6775682 h 6858558"/>
              <a:gd name="connsiteX57" fmla="*/ 9230652 w 10873921"/>
              <a:gd name="connsiteY57" fmla="*/ 6855909 h 6858558"/>
              <a:gd name="connsiteX58" fmla="*/ 0 w 10873921"/>
              <a:gd name="connsiteY58" fmla="*/ 6858558 h 6858558"/>
              <a:gd name="connsiteX59" fmla="*/ 0 w 10873921"/>
              <a:gd name="connsiteY59" fmla="*/ 0 h 6858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0873921" h="6858558">
                <a:moveTo>
                  <a:pt x="0" y="0"/>
                </a:moveTo>
                <a:lnTo>
                  <a:pt x="10869426" y="559"/>
                </a:lnTo>
                <a:lnTo>
                  <a:pt x="10871723" y="8753"/>
                </a:lnTo>
                <a:cubicBezTo>
                  <a:pt x="10875142" y="23728"/>
                  <a:pt x="10875705" y="38957"/>
                  <a:pt x="10864985" y="53973"/>
                </a:cubicBezTo>
                <a:cubicBezTo>
                  <a:pt x="10830995" y="73132"/>
                  <a:pt x="10857440" y="135050"/>
                  <a:pt x="10813262" y="157844"/>
                </a:cubicBezTo>
                <a:cubicBezTo>
                  <a:pt x="10800473" y="190470"/>
                  <a:pt x="10793488" y="228344"/>
                  <a:pt x="10788250" y="249730"/>
                </a:cubicBezTo>
                <a:cubicBezTo>
                  <a:pt x="10782339" y="282253"/>
                  <a:pt x="10782617" y="319686"/>
                  <a:pt x="10777796" y="352984"/>
                </a:cubicBezTo>
                <a:cubicBezTo>
                  <a:pt x="10765209" y="386395"/>
                  <a:pt x="10770390" y="383563"/>
                  <a:pt x="10759322" y="407113"/>
                </a:cubicBezTo>
                <a:cubicBezTo>
                  <a:pt x="10745382" y="437346"/>
                  <a:pt x="10714308" y="505850"/>
                  <a:pt x="10694154" y="534382"/>
                </a:cubicBezTo>
                <a:cubicBezTo>
                  <a:pt x="10632784" y="570697"/>
                  <a:pt x="10644933" y="585617"/>
                  <a:pt x="10617194" y="626012"/>
                </a:cubicBezTo>
                <a:cubicBezTo>
                  <a:pt x="10590097" y="673298"/>
                  <a:pt x="10617417" y="688947"/>
                  <a:pt x="10553040" y="736652"/>
                </a:cubicBezTo>
                <a:cubicBezTo>
                  <a:pt x="10565420" y="748916"/>
                  <a:pt x="10562638" y="756967"/>
                  <a:pt x="10549362" y="767381"/>
                </a:cubicBezTo>
                <a:cubicBezTo>
                  <a:pt x="10537344" y="790780"/>
                  <a:pt x="10576834" y="803120"/>
                  <a:pt x="10542712" y="818695"/>
                </a:cubicBezTo>
                <a:cubicBezTo>
                  <a:pt x="10541782" y="841471"/>
                  <a:pt x="10549260" y="882072"/>
                  <a:pt x="10543783" y="904039"/>
                </a:cubicBezTo>
                <a:cubicBezTo>
                  <a:pt x="10535932" y="918486"/>
                  <a:pt x="10516573" y="930999"/>
                  <a:pt x="10509848" y="950499"/>
                </a:cubicBezTo>
                <a:cubicBezTo>
                  <a:pt x="10487263" y="970728"/>
                  <a:pt x="10507033" y="983465"/>
                  <a:pt x="10503433" y="1021040"/>
                </a:cubicBezTo>
                <a:cubicBezTo>
                  <a:pt x="10485183" y="1030687"/>
                  <a:pt x="10486288" y="1044151"/>
                  <a:pt x="10493315" y="1059465"/>
                </a:cubicBezTo>
                <a:cubicBezTo>
                  <a:pt x="10476137" y="1091092"/>
                  <a:pt x="10491813" y="1153945"/>
                  <a:pt x="10483252" y="1193380"/>
                </a:cubicBezTo>
                <a:cubicBezTo>
                  <a:pt x="10480968" y="1240170"/>
                  <a:pt x="10478586" y="1310269"/>
                  <a:pt x="10479612" y="1340205"/>
                </a:cubicBezTo>
                <a:cubicBezTo>
                  <a:pt x="10477303" y="1368017"/>
                  <a:pt x="10484330" y="1318821"/>
                  <a:pt x="10481840" y="1322931"/>
                </a:cubicBezTo>
                <a:lnTo>
                  <a:pt x="10464675" y="1364867"/>
                </a:lnTo>
                <a:cubicBezTo>
                  <a:pt x="10461863" y="1368255"/>
                  <a:pt x="10455260" y="1413184"/>
                  <a:pt x="10454987" y="1415222"/>
                </a:cubicBezTo>
                <a:lnTo>
                  <a:pt x="10436481" y="1477797"/>
                </a:lnTo>
                <a:cubicBezTo>
                  <a:pt x="10424405" y="1491881"/>
                  <a:pt x="10402576" y="1481078"/>
                  <a:pt x="10431659" y="1488174"/>
                </a:cubicBezTo>
                <a:cubicBezTo>
                  <a:pt x="10428434" y="1493161"/>
                  <a:pt x="10404006" y="1505685"/>
                  <a:pt x="10406221" y="1509609"/>
                </a:cubicBezTo>
                <a:cubicBezTo>
                  <a:pt x="10405564" y="1523660"/>
                  <a:pt x="10404908" y="1537710"/>
                  <a:pt x="10404251" y="1551761"/>
                </a:cubicBezTo>
                <a:lnTo>
                  <a:pt x="10374137" y="1570136"/>
                </a:lnTo>
                <a:lnTo>
                  <a:pt x="10356645" y="1597199"/>
                </a:lnTo>
                <a:lnTo>
                  <a:pt x="10329031" y="1627159"/>
                </a:lnTo>
                <a:cubicBezTo>
                  <a:pt x="10327802" y="1634923"/>
                  <a:pt x="10328804" y="1648934"/>
                  <a:pt x="10324386" y="1664520"/>
                </a:cubicBezTo>
                <a:lnTo>
                  <a:pt x="10298374" y="1712383"/>
                </a:lnTo>
                <a:cubicBezTo>
                  <a:pt x="10292369" y="1715353"/>
                  <a:pt x="10273961" y="1756769"/>
                  <a:pt x="10266443" y="1757378"/>
                </a:cubicBezTo>
                <a:cubicBezTo>
                  <a:pt x="10269695" y="1820361"/>
                  <a:pt x="10237778" y="1776373"/>
                  <a:pt x="10213612" y="1831639"/>
                </a:cubicBezTo>
                <a:cubicBezTo>
                  <a:pt x="10179204" y="1903298"/>
                  <a:pt x="10109728" y="1921506"/>
                  <a:pt x="10112893" y="1947999"/>
                </a:cubicBezTo>
                <a:cubicBezTo>
                  <a:pt x="10094691" y="1998361"/>
                  <a:pt x="10102389" y="1983766"/>
                  <a:pt x="10042411" y="2041320"/>
                </a:cubicBezTo>
                <a:cubicBezTo>
                  <a:pt x="10008857" y="2095569"/>
                  <a:pt x="9952918" y="2127388"/>
                  <a:pt x="9916869" y="2193981"/>
                </a:cubicBezTo>
                <a:lnTo>
                  <a:pt x="9863224" y="2350764"/>
                </a:lnTo>
                <a:cubicBezTo>
                  <a:pt x="9863330" y="2352774"/>
                  <a:pt x="9815727" y="2482005"/>
                  <a:pt x="9815833" y="2484015"/>
                </a:cubicBezTo>
                <a:lnTo>
                  <a:pt x="9772154" y="2992899"/>
                </a:lnTo>
                <a:lnTo>
                  <a:pt x="9644932" y="4090138"/>
                </a:lnTo>
                <a:cubicBezTo>
                  <a:pt x="9572986" y="4570750"/>
                  <a:pt x="9336714" y="5040761"/>
                  <a:pt x="9429095" y="5531975"/>
                </a:cubicBezTo>
                <a:lnTo>
                  <a:pt x="9460845" y="5727156"/>
                </a:lnTo>
                <a:cubicBezTo>
                  <a:pt x="9434202" y="5741673"/>
                  <a:pt x="9503485" y="5873314"/>
                  <a:pt x="9482918" y="5942515"/>
                </a:cubicBezTo>
                <a:cubicBezTo>
                  <a:pt x="9458391" y="5952520"/>
                  <a:pt x="9483913" y="5987751"/>
                  <a:pt x="9471123" y="6028951"/>
                </a:cubicBezTo>
                <a:cubicBezTo>
                  <a:pt x="9443176" y="6039559"/>
                  <a:pt x="9462784" y="6056805"/>
                  <a:pt x="9421412" y="6080818"/>
                </a:cubicBezTo>
                <a:cubicBezTo>
                  <a:pt x="9423647" y="6083002"/>
                  <a:pt x="9432010" y="6072950"/>
                  <a:pt x="9427038" y="6088099"/>
                </a:cubicBezTo>
                <a:cubicBezTo>
                  <a:pt x="9422066" y="6103248"/>
                  <a:pt x="9408141" y="6164326"/>
                  <a:pt x="9391581" y="6171710"/>
                </a:cubicBezTo>
                <a:cubicBezTo>
                  <a:pt x="9333029" y="6212229"/>
                  <a:pt x="9359251" y="6170095"/>
                  <a:pt x="9334546" y="6212328"/>
                </a:cubicBezTo>
                <a:cubicBezTo>
                  <a:pt x="9310985" y="6261390"/>
                  <a:pt x="9347570" y="6288844"/>
                  <a:pt x="9286856" y="6340934"/>
                </a:cubicBezTo>
                <a:cubicBezTo>
                  <a:pt x="9300100" y="6352300"/>
                  <a:pt x="9297914" y="6360525"/>
                  <a:pt x="9285436" y="6371842"/>
                </a:cubicBezTo>
                <a:cubicBezTo>
                  <a:pt x="9275164" y="6396022"/>
                  <a:pt x="9315456" y="6405567"/>
                  <a:pt x="9282564" y="6423490"/>
                </a:cubicBezTo>
                <a:cubicBezTo>
                  <a:pt x="9305465" y="6425186"/>
                  <a:pt x="9247312" y="6472461"/>
                  <a:pt x="9273573" y="6467496"/>
                </a:cubicBezTo>
                <a:cubicBezTo>
                  <a:pt x="9270161" y="6482095"/>
                  <a:pt x="9268864" y="6496124"/>
                  <a:pt x="9262092" y="6511084"/>
                </a:cubicBezTo>
                <a:cubicBezTo>
                  <a:pt x="9255270" y="6535696"/>
                  <a:pt x="9216266" y="6524401"/>
                  <a:pt x="9259443" y="6557257"/>
                </a:cubicBezTo>
                <a:cubicBezTo>
                  <a:pt x="9238398" y="6579015"/>
                  <a:pt x="9259051" y="6590335"/>
                  <a:pt x="9258214" y="6628065"/>
                </a:cubicBezTo>
                <a:cubicBezTo>
                  <a:pt x="9240716" y="6638965"/>
                  <a:pt x="9242806" y="6652318"/>
                  <a:pt x="9250938" y="6667101"/>
                </a:cubicBezTo>
                <a:cubicBezTo>
                  <a:pt x="9236122" y="6699849"/>
                  <a:pt x="9243844" y="6735749"/>
                  <a:pt x="9238195" y="6775682"/>
                </a:cubicBezTo>
                <a:cubicBezTo>
                  <a:pt x="9217030" y="6803360"/>
                  <a:pt x="9226967" y="6827554"/>
                  <a:pt x="9230652" y="6855909"/>
                </a:cubicBezTo>
                <a:lnTo>
                  <a:pt x="0" y="6858558"/>
                </a:lnTo>
                <a:lnTo>
                  <a:pt x="0" y="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extBox 5">
            <a:extLst>
              <a:ext uri="{FF2B5EF4-FFF2-40B4-BE49-F238E27FC236}">
                <a16:creationId xmlns:a16="http://schemas.microsoft.com/office/drawing/2014/main" id="{0CCD44B4-50C7-4364-94C1-8BEE7750615C}"/>
              </a:ext>
            </a:extLst>
          </p:cNvPr>
          <p:cNvSpPr txBox="1"/>
          <p:nvPr/>
        </p:nvSpPr>
        <p:spPr>
          <a:xfrm>
            <a:off x="1018220" y="1913312"/>
            <a:ext cx="6037130" cy="4107021"/>
          </a:xfrm>
          <a:prstGeom prst="rect">
            <a:avLst/>
          </a:prstGeom>
        </p:spPr>
        <p:txBody>
          <a:bodyPr vert="horz" lIns="91440" tIns="45720" rIns="91440" bIns="45720" rtlCol="0">
            <a:normAutofit/>
          </a:bodyPr>
          <a:lstStyle/>
          <a:p>
            <a:pPr marL="342900" indent="-342900">
              <a:lnSpc>
                <a:spcPct val="90000"/>
              </a:lnSpc>
              <a:spcBef>
                <a:spcPts val="1800"/>
              </a:spcBef>
              <a:buFont typeface="+mj-lt"/>
              <a:buAutoNum type="arabicPeriod" startAt="7"/>
            </a:pPr>
            <a:r>
              <a:rPr lang="en-US" sz="1500" spc="50" dirty="0">
                <a:solidFill>
                  <a:schemeClr val="tx1">
                    <a:lumMod val="85000"/>
                    <a:lumOff val="15000"/>
                  </a:schemeClr>
                </a:solidFill>
                <a:ea typeface="Batang" panose="02030600000101010101" pitchFamily="18" charset="-127"/>
              </a:rPr>
              <a:t>IFA is embedded within </a:t>
            </a:r>
            <a:r>
              <a:rPr lang="en-US" sz="1500" b="1" spc="50" dirty="0">
                <a:solidFill>
                  <a:schemeClr val="tx1">
                    <a:lumMod val="85000"/>
                    <a:lumOff val="15000"/>
                  </a:schemeClr>
                </a:solidFill>
                <a:ea typeface="Batang" panose="02030600000101010101" pitchFamily="18" charset="-127"/>
              </a:rPr>
              <a:t>broader systemic and structural asymmetries of the international economic order </a:t>
            </a:r>
            <a:r>
              <a:rPr lang="en-US" sz="1500" spc="50" dirty="0">
                <a:solidFill>
                  <a:schemeClr val="tx1">
                    <a:lumMod val="85000"/>
                    <a:lumOff val="15000"/>
                  </a:schemeClr>
                </a:solidFill>
                <a:ea typeface="Batang" panose="02030600000101010101" pitchFamily="18" charset="-127"/>
              </a:rPr>
              <a:t>– such as trade and investment  rules – that will compound the governance and accountability deficits of the IFA. The creation of </a:t>
            </a:r>
            <a:r>
              <a:rPr lang="en-US" sz="1500" b="1" spc="50" dirty="0">
                <a:solidFill>
                  <a:schemeClr val="tx1">
                    <a:lumMod val="85000"/>
                    <a:lumOff val="15000"/>
                  </a:schemeClr>
                </a:solidFill>
                <a:ea typeface="Batang" panose="02030600000101010101" pitchFamily="18" charset="-127"/>
              </a:rPr>
              <a:t>‘enabling environments’ </a:t>
            </a:r>
            <a:r>
              <a:rPr lang="en-US" sz="1500" spc="50" dirty="0">
                <a:solidFill>
                  <a:schemeClr val="tx1">
                    <a:lumMod val="85000"/>
                    <a:lumOff val="15000"/>
                  </a:schemeClr>
                </a:solidFill>
                <a:ea typeface="Batang" panose="02030600000101010101" pitchFamily="18" charset="-127"/>
              </a:rPr>
              <a:t>to attract private capital for climate and sustainable development finance through financial and regulatory incentives can lock-in reforms that constrain countries’ policy and regulatory space, including for climate action and sustainable development. </a:t>
            </a:r>
          </a:p>
          <a:p>
            <a:pPr marL="342900" indent="-342900">
              <a:lnSpc>
                <a:spcPct val="90000"/>
              </a:lnSpc>
              <a:spcBef>
                <a:spcPts val="1800"/>
              </a:spcBef>
              <a:buFont typeface="+mj-lt"/>
              <a:buAutoNum type="arabicPeriod" startAt="7"/>
            </a:pPr>
            <a:r>
              <a:rPr lang="en-US" sz="1500" spc="50" dirty="0">
                <a:solidFill>
                  <a:schemeClr val="tx1">
                    <a:lumMod val="85000"/>
                    <a:lumOff val="15000"/>
                  </a:schemeClr>
                </a:solidFill>
                <a:ea typeface="Batang" panose="02030600000101010101" pitchFamily="18" charset="-127"/>
              </a:rPr>
              <a:t>No multilateral framework for regulating global financial flows and </a:t>
            </a:r>
            <a:r>
              <a:rPr lang="en-US" sz="1500" b="1" spc="50" dirty="0">
                <a:solidFill>
                  <a:schemeClr val="tx1">
                    <a:lumMod val="85000"/>
                    <a:lumOff val="15000"/>
                  </a:schemeClr>
                </a:solidFill>
                <a:ea typeface="Batang" panose="02030600000101010101" pitchFamily="18" charset="-127"/>
              </a:rPr>
              <a:t>coherence with environmental agreements</a:t>
            </a:r>
            <a:r>
              <a:rPr lang="en-US" sz="1500" spc="50" dirty="0">
                <a:solidFill>
                  <a:schemeClr val="tx1">
                    <a:lumMod val="85000"/>
                    <a:lumOff val="15000"/>
                  </a:schemeClr>
                </a:solidFill>
                <a:ea typeface="Batang" panose="02030600000101010101" pitchFamily="18" charset="-127"/>
              </a:rPr>
              <a:t>. Policy and regulatory fragmentation is likely to impede coordinated action on climate action and sustainable financing outside the UNFCCC/ CBD and may undermine commitments and negotiations in those multilateral regimes.</a:t>
            </a:r>
          </a:p>
          <a:p>
            <a:pPr marL="342900" indent="-342900">
              <a:lnSpc>
                <a:spcPct val="90000"/>
              </a:lnSpc>
              <a:spcBef>
                <a:spcPts val="1800"/>
              </a:spcBef>
              <a:buFont typeface="+mj-lt"/>
              <a:buAutoNum type="arabicPeriod" startAt="7"/>
            </a:pPr>
            <a:r>
              <a:rPr lang="en-US" sz="1500" spc="50" dirty="0">
                <a:solidFill>
                  <a:schemeClr val="tx1">
                    <a:lumMod val="85000"/>
                    <a:lumOff val="15000"/>
                  </a:schemeClr>
                </a:solidFill>
                <a:ea typeface="Batang" panose="02030600000101010101" pitchFamily="18" charset="-127"/>
              </a:rPr>
              <a:t>Global financial system </a:t>
            </a:r>
            <a:r>
              <a:rPr lang="en-US" sz="1500" b="1" spc="50" dirty="0">
                <a:solidFill>
                  <a:schemeClr val="tx1">
                    <a:lumMod val="85000"/>
                    <a:lumOff val="15000"/>
                  </a:schemeClr>
                </a:solidFill>
                <a:ea typeface="Batang" panose="02030600000101010101" pitchFamily="18" charset="-127"/>
              </a:rPr>
              <a:t>poorly aligned with sustainable development and climate action principles</a:t>
            </a:r>
            <a:r>
              <a:rPr lang="en-US" sz="1500" spc="50" dirty="0">
                <a:solidFill>
                  <a:schemeClr val="tx1">
                    <a:lumMod val="85000"/>
                    <a:lumOff val="15000"/>
                  </a:schemeClr>
                </a:solidFill>
                <a:ea typeface="Batang" panose="02030600000101010101" pitchFamily="18" charset="-127"/>
              </a:rPr>
              <a:t>.</a:t>
            </a:r>
          </a:p>
        </p:txBody>
      </p:sp>
      <p:sp>
        <p:nvSpPr>
          <p:cNvPr id="84" name="Freeform: Shape 83">
            <a:extLst>
              <a:ext uri="{FF2B5EF4-FFF2-40B4-BE49-F238E27FC236}">
                <a16:creationId xmlns:a16="http://schemas.microsoft.com/office/drawing/2014/main" id="{B7D3B4FC-79F4-47D2-9D79-DA876E6AD8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10024" y="2022496"/>
            <a:ext cx="3477029" cy="3848176"/>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2F2F2"/>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3" name="Picture 2">
            <a:extLst>
              <a:ext uri="{FF2B5EF4-FFF2-40B4-BE49-F238E27FC236}">
                <a16:creationId xmlns:a16="http://schemas.microsoft.com/office/drawing/2014/main" id="{A145127C-8B77-4486-5A35-181CA82D4F02}"/>
              </a:ext>
            </a:extLst>
          </p:cNvPr>
          <p:cNvPicPr>
            <a:picLocks noChangeAspect="1"/>
          </p:cNvPicPr>
          <p:nvPr/>
        </p:nvPicPr>
        <p:blipFill>
          <a:blip r:embed="rId6">
            <a:extLst>
              <a:ext uri="{28A0092B-C50C-407E-A947-70E740481C1C}">
                <a14:useLocalDpi xmlns:a14="http://schemas.microsoft.com/office/drawing/2010/main" val="0"/>
              </a:ext>
            </a:extLst>
          </a:blip>
          <a:srcRect l="31789" r="8460" b="1"/>
          <a:stretch>
            <a:fillRect/>
          </a:stretch>
        </p:blipFill>
        <p:spPr>
          <a:xfrm>
            <a:off x="7870890" y="2183363"/>
            <a:ext cx="3155297" cy="3524898"/>
          </a:xfrm>
          <a:prstGeom prst="rect">
            <a:avLst/>
          </a:prstGeom>
        </p:spPr>
      </p:pic>
      <p:sp>
        <p:nvSpPr>
          <p:cNvPr id="4" name="TextBox 3">
            <a:extLst>
              <a:ext uri="{FF2B5EF4-FFF2-40B4-BE49-F238E27FC236}">
                <a16:creationId xmlns:a16="http://schemas.microsoft.com/office/drawing/2014/main" id="{73EA64AB-790B-4EAA-3AFB-FBEF0F5CAD48}"/>
              </a:ext>
            </a:extLst>
          </p:cNvPr>
          <p:cNvSpPr txBox="1"/>
          <p:nvPr/>
        </p:nvSpPr>
        <p:spPr>
          <a:xfrm>
            <a:off x="8104414" y="6030685"/>
            <a:ext cx="3118758" cy="400110"/>
          </a:xfrm>
          <a:prstGeom prst="rect">
            <a:avLst/>
          </a:prstGeom>
          <a:noFill/>
        </p:spPr>
        <p:txBody>
          <a:bodyPr wrap="square" rtlCol="0">
            <a:spAutoFit/>
          </a:bodyPr>
          <a:lstStyle/>
          <a:p>
            <a:pPr algn="r"/>
            <a:r>
              <a:rPr lang="en-US" altLang="en-US" sz="1000" i="1" dirty="0">
                <a:latin typeface="Arial" panose="020B0604020202020204" pitchFamily="34" charset="0"/>
              </a:rPr>
              <a:t>Photo by </a:t>
            </a:r>
            <a:r>
              <a:rPr lang="en-US" altLang="en-US" sz="1000" i="1" dirty="0">
                <a:latin typeface="Arial" panose="020B0604020202020204" pitchFamily="34" charset="0"/>
                <a:hlinkClick r:id="rId7"/>
              </a:rPr>
              <a:t>Chenyu Guan</a:t>
            </a:r>
            <a:r>
              <a:rPr lang="en-US" altLang="en-US" sz="1000" i="1" dirty="0">
                <a:latin typeface="Arial" panose="020B0604020202020204" pitchFamily="34" charset="0"/>
              </a:rPr>
              <a:t> on </a:t>
            </a:r>
            <a:r>
              <a:rPr lang="en-US" altLang="en-US" sz="1000" i="1" dirty="0" err="1">
                <a:latin typeface="Arial" panose="020B0604020202020204" pitchFamily="34" charset="0"/>
                <a:hlinkClick r:id="rId8"/>
              </a:rPr>
              <a:t>Unsplash</a:t>
            </a:r>
            <a:r>
              <a:rPr lang="en-US" altLang="en-US" sz="1000" i="1" dirty="0">
                <a:latin typeface="Arial" panose="020B0604020202020204" pitchFamily="34" charset="0"/>
              </a:rPr>
              <a:t> </a:t>
            </a:r>
          </a:p>
          <a:p>
            <a:pPr algn="r"/>
            <a:endParaRPr lang="en-GB" sz="1000" i="1" dirty="0"/>
          </a:p>
        </p:txBody>
      </p:sp>
    </p:spTree>
    <p:extLst>
      <p:ext uri="{BB962C8B-B14F-4D97-AF65-F5344CB8AC3E}">
        <p14:creationId xmlns:p14="http://schemas.microsoft.com/office/powerpoint/2010/main" val="1901043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48321A4-DDE5-4057-A34B-A19FC26C50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63C30B2F-D1D0-4298-AAAA-5CD7FAF732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12192000" cy="3126633"/>
          </a:xfrm>
          <a:custGeom>
            <a:avLst/>
            <a:gdLst>
              <a:gd name="connsiteX0" fmla="*/ 0 w 12192000"/>
              <a:gd name="connsiteY0" fmla="*/ 1162137 h 3126633"/>
              <a:gd name="connsiteX1" fmla="*/ 41243 w 12192000"/>
              <a:gd name="connsiteY1" fmla="*/ 1179838 h 3126633"/>
              <a:gd name="connsiteX2" fmla="*/ 26724 w 12192000"/>
              <a:gd name="connsiteY2" fmla="*/ 1190407 h 3126633"/>
              <a:gd name="connsiteX3" fmla="*/ 24833 w 12192000"/>
              <a:gd name="connsiteY3" fmla="*/ 1189500 h 3126633"/>
              <a:gd name="connsiteX4" fmla="*/ 3588 w 12192000"/>
              <a:gd name="connsiteY4" fmla="*/ 1309614 h 3126633"/>
              <a:gd name="connsiteX5" fmla="*/ 0 w 12192000"/>
              <a:gd name="connsiteY5" fmla="*/ 1310495 h 3126633"/>
              <a:gd name="connsiteX6" fmla="*/ 0 w 12192000"/>
              <a:gd name="connsiteY6" fmla="*/ 0 h 3126633"/>
              <a:gd name="connsiteX7" fmla="*/ 12192000 w 12192000"/>
              <a:gd name="connsiteY7" fmla="*/ 0 h 3126633"/>
              <a:gd name="connsiteX8" fmla="*/ 12191969 w 12192000"/>
              <a:gd name="connsiteY8" fmla="*/ 3121262 h 3126633"/>
              <a:gd name="connsiteX9" fmla="*/ 12188582 w 12192000"/>
              <a:gd name="connsiteY9" fmla="*/ 3121834 h 3126633"/>
              <a:gd name="connsiteX10" fmla="*/ 12185024 w 12192000"/>
              <a:gd name="connsiteY10" fmla="*/ 3122641 h 3126633"/>
              <a:gd name="connsiteX11" fmla="*/ 12171796 w 12192000"/>
              <a:gd name="connsiteY11" fmla="*/ 3121209 h 3126633"/>
              <a:gd name="connsiteX12" fmla="*/ 12166812 w 12192000"/>
              <a:gd name="connsiteY12" fmla="*/ 3126633 h 3126633"/>
              <a:gd name="connsiteX13" fmla="*/ 12122004 w 12192000"/>
              <a:gd name="connsiteY13" fmla="*/ 3124393 h 3126633"/>
              <a:gd name="connsiteX14" fmla="*/ 12036609 w 12192000"/>
              <a:gd name="connsiteY14" fmla="*/ 3109888 h 3126633"/>
              <a:gd name="connsiteX15" fmla="*/ 12023452 w 12192000"/>
              <a:gd name="connsiteY15" fmla="*/ 3103952 h 3126633"/>
              <a:gd name="connsiteX16" fmla="*/ 11936381 w 12192000"/>
              <a:gd name="connsiteY16" fmla="*/ 3094474 h 3126633"/>
              <a:gd name="connsiteX17" fmla="*/ 11876861 w 12192000"/>
              <a:gd name="connsiteY17" fmla="*/ 3084187 h 3126633"/>
              <a:gd name="connsiteX18" fmla="*/ 11864150 w 12192000"/>
              <a:gd name="connsiteY18" fmla="*/ 3078415 h 3126633"/>
              <a:gd name="connsiteX19" fmla="*/ 11849315 w 12192000"/>
              <a:gd name="connsiteY19" fmla="*/ 3083344 h 3126633"/>
              <a:gd name="connsiteX20" fmla="*/ 11844903 w 12192000"/>
              <a:gd name="connsiteY20" fmla="*/ 3088180 h 3126633"/>
              <a:gd name="connsiteX21" fmla="*/ 11797558 w 12192000"/>
              <a:gd name="connsiteY21" fmla="*/ 3078578 h 3126633"/>
              <a:gd name="connsiteX22" fmla="*/ 11791833 w 12192000"/>
              <a:gd name="connsiteY22" fmla="*/ 3078309 h 3126633"/>
              <a:gd name="connsiteX23" fmla="*/ 11752368 w 12192000"/>
              <a:gd name="connsiteY23" fmla="*/ 3079667 h 3126633"/>
              <a:gd name="connsiteX24" fmla="*/ 11693668 w 12192000"/>
              <a:gd name="connsiteY24" fmla="*/ 3086682 h 3126633"/>
              <a:gd name="connsiteX25" fmla="*/ 11632752 w 12192000"/>
              <a:gd name="connsiteY25" fmla="*/ 3102951 h 3126633"/>
              <a:gd name="connsiteX26" fmla="*/ 11597584 w 12192000"/>
              <a:gd name="connsiteY26" fmla="*/ 3109557 h 3126633"/>
              <a:gd name="connsiteX27" fmla="*/ 11573118 w 12192000"/>
              <a:gd name="connsiteY27" fmla="*/ 3117154 h 3126633"/>
              <a:gd name="connsiteX28" fmla="*/ 11504799 w 12192000"/>
              <a:gd name="connsiteY28" fmla="*/ 3121480 h 3126633"/>
              <a:gd name="connsiteX29" fmla="*/ 11443938 w 12192000"/>
              <a:gd name="connsiteY29" fmla="*/ 3120255 h 3126633"/>
              <a:gd name="connsiteX30" fmla="*/ 11436492 w 12192000"/>
              <a:gd name="connsiteY30" fmla="*/ 3121550 h 3126633"/>
              <a:gd name="connsiteX31" fmla="*/ 11407691 w 12192000"/>
              <a:gd name="connsiteY31" fmla="*/ 3107633 h 3126633"/>
              <a:gd name="connsiteX32" fmla="*/ 11341642 w 12192000"/>
              <a:gd name="connsiteY32" fmla="*/ 3101531 h 3126633"/>
              <a:gd name="connsiteX33" fmla="*/ 11307726 w 12192000"/>
              <a:gd name="connsiteY33" fmla="*/ 3095706 h 3126633"/>
              <a:gd name="connsiteX34" fmla="*/ 1982093 w 12192000"/>
              <a:gd name="connsiteY34" fmla="*/ 1505517 h 3126633"/>
              <a:gd name="connsiteX35" fmla="*/ 1978611 w 12192000"/>
              <a:gd name="connsiteY35" fmla="*/ 1502931 h 3126633"/>
              <a:gd name="connsiteX36" fmla="*/ 1931618 w 12192000"/>
              <a:gd name="connsiteY36" fmla="*/ 1488633 h 3126633"/>
              <a:gd name="connsiteX37" fmla="*/ 1925144 w 12192000"/>
              <a:gd name="connsiteY37" fmla="*/ 1491811 h 3126633"/>
              <a:gd name="connsiteX38" fmla="*/ 1858854 w 12192000"/>
              <a:gd name="connsiteY38" fmla="*/ 1451562 h 3126633"/>
              <a:gd name="connsiteX39" fmla="*/ 1764339 w 12192000"/>
              <a:gd name="connsiteY39" fmla="*/ 1434249 h 3126633"/>
              <a:gd name="connsiteX40" fmla="*/ 1693396 w 12192000"/>
              <a:gd name="connsiteY40" fmla="*/ 1427850 h 3126633"/>
              <a:gd name="connsiteX41" fmla="*/ 1653459 w 12192000"/>
              <a:gd name="connsiteY41" fmla="*/ 1421384 h 3126633"/>
              <a:gd name="connsiteX42" fmla="*/ 1624573 w 12192000"/>
              <a:gd name="connsiteY42" fmla="*/ 1419871 h 3126633"/>
              <a:gd name="connsiteX43" fmla="*/ 1550101 w 12192000"/>
              <a:gd name="connsiteY43" fmla="*/ 1398845 h 3126633"/>
              <a:gd name="connsiteX44" fmla="*/ 1426261 w 12192000"/>
              <a:gd name="connsiteY44" fmla="*/ 1356816 h 3126633"/>
              <a:gd name="connsiteX45" fmla="*/ 1400063 w 12192000"/>
              <a:gd name="connsiteY45" fmla="*/ 1349493 h 3126633"/>
              <a:gd name="connsiteX46" fmla="*/ 1378201 w 12192000"/>
              <a:gd name="connsiteY46" fmla="*/ 1349649 h 3126633"/>
              <a:gd name="connsiteX47" fmla="*/ 1373704 w 12192000"/>
              <a:gd name="connsiteY47" fmla="*/ 1355309 h 3126633"/>
              <a:gd name="connsiteX48" fmla="*/ 1359400 w 12192000"/>
              <a:gd name="connsiteY48" fmla="*/ 1352317 h 3126633"/>
              <a:gd name="connsiteX49" fmla="*/ 1355734 w 12192000"/>
              <a:gd name="connsiteY49" fmla="*/ 1352870 h 3126633"/>
              <a:gd name="connsiteX50" fmla="*/ 1334569 w 12192000"/>
              <a:gd name="connsiteY50" fmla="*/ 1354687 h 3126633"/>
              <a:gd name="connsiteX51" fmla="*/ 1285959 w 12192000"/>
              <a:gd name="connsiteY51" fmla="*/ 1325074 h 3126633"/>
              <a:gd name="connsiteX52" fmla="*/ 1228970 w 12192000"/>
              <a:gd name="connsiteY52" fmla="*/ 1316194 h 3126633"/>
              <a:gd name="connsiteX53" fmla="*/ 1081691 w 12192000"/>
              <a:gd name="connsiteY53" fmla="*/ 1276195 h 3126633"/>
              <a:gd name="connsiteX54" fmla="*/ 888229 w 12192000"/>
              <a:gd name="connsiteY54" fmla="*/ 1233330 h 3126633"/>
              <a:gd name="connsiteX55" fmla="*/ 749674 w 12192000"/>
              <a:gd name="connsiteY55" fmla="*/ 1151252 h 3126633"/>
              <a:gd name="connsiteX56" fmla="*/ 634863 w 12192000"/>
              <a:gd name="connsiteY56" fmla="*/ 1125089 h 3126633"/>
              <a:gd name="connsiteX57" fmla="*/ 572744 w 12192000"/>
              <a:gd name="connsiteY57" fmla="*/ 1095470 h 3126633"/>
              <a:gd name="connsiteX58" fmla="*/ 557235 w 12192000"/>
              <a:gd name="connsiteY58" fmla="*/ 1085440 h 3126633"/>
              <a:gd name="connsiteX59" fmla="*/ 554948 w 12192000"/>
              <a:gd name="connsiteY59" fmla="*/ 1085817 h 3126633"/>
              <a:gd name="connsiteX60" fmla="*/ 535764 w 12192000"/>
              <a:gd name="connsiteY60" fmla="*/ 1078928 h 3126633"/>
              <a:gd name="connsiteX61" fmla="*/ 532336 w 12192000"/>
              <a:gd name="connsiteY61" fmla="*/ 1074208 h 3126633"/>
              <a:gd name="connsiteX62" fmla="*/ 519417 w 12192000"/>
              <a:gd name="connsiteY62" fmla="*/ 1068474 h 3126633"/>
              <a:gd name="connsiteX63" fmla="*/ 494620 w 12192000"/>
              <a:gd name="connsiteY63" fmla="*/ 1054470 h 3126633"/>
              <a:gd name="connsiteX64" fmla="*/ 489369 w 12192000"/>
              <a:gd name="connsiteY64" fmla="*/ 1054392 h 3126633"/>
              <a:gd name="connsiteX65" fmla="*/ 451015 w 12192000"/>
              <a:gd name="connsiteY65" fmla="*/ 1037228 h 3126633"/>
              <a:gd name="connsiteX66" fmla="*/ 450196 w 12192000"/>
              <a:gd name="connsiteY66" fmla="*/ 1038199 h 3126633"/>
              <a:gd name="connsiteX67" fmla="*/ 438116 w 12192000"/>
              <a:gd name="connsiteY67" fmla="*/ 1038634 h 3126633"/>
              <a:gd name="connsiteX68" fmla="*/ 415692 w 12192000"/>
              <a:gd name="connsiteY68" fmla="*/ 1036714 h 3126633"/>
              <a:gd name="connsiteX69" fmla="*/ 360396 w 12192000"/>
              <a:gd name="connsiteY69" fmla="*/ 1047226 h 3126633"/>
              <a:gd name="connsiteX70" fmla="*/ 320375 w 12192000"/>
              <a:gd name="connsiteY70" fmla="*/ 1029464 h 3126633"/>
              <a:gd name="connsiteX71" fmla="*/ 312145 w 12192000"/>
              <a:gd name="connsiteY71" fmla="*/ 1026541 h 3126633"/>
              <a:gd name="connsiteX72" fmla="*/ 311908 w 12192000"/>
              <a:gd name="connsiteY72" fmla="*/ 1026752 h 3126633"/>
              <a:gd name="connsiteX73" fmla="*/ 303080 w 12192000"/>
              <a:gd name="connsiteY73" fmla="*/ 1024202 h 3126633"/>
              <a:gd name="connsiteX74" fmla="*/ 297138 w 12192000"/>
              <a:gd name="connsiteY74" fmla="*/ 1021211 h 3126633"/>
              <a:gd name="connsiteX75" fmla="*/ 281171 w 12192000"/>
              <a:gd name="connsiteY75" fmla="*/ 1015539 h 3126633"/>
              <a:gd name="connsiteX76" fmla="*/ 275188 w 12192000"/>
              <a:gd name="connsiteY76" fmla="*/ 1015372 h 3126633"/>
              <a:gd name="connsiteX77" fmla="*/ 225883 w 12192000"/>
              <a:gd name="connsiteY77" fmla="*/ 1034896 h 3126633"/>
              <a:gd name="connsiteX78" fmla="*/ 121223 w 12192000"/>
              <a:gd name="connsiteY78" fmla="*/ 1031062 h 3126633"/>
              <a:gd name="connsiteX79" fmla="*/ 52326 w 12192000"/>
              <a:gd name="connsiteY79" fmla="*/ 1033555 h 3126633"/>
              <a:gd name="connsiteX80" fmla="*/ 16761 w 12192000"/>
              <a:gd name="connsiteY80" fmla="*/ 1032900 h 3126633"/>
              <a:gd name="connsiteX81" fmla="*/ 0 w 12192000"/>
              <a:gd name="connsiteY81" fmla="*/ 1026822 h 3126633"/>
              <a:gd name="connsiteX0" fmla="*/ 0 w 12192000"/>
              <a:gd name="connsiteY0" fmla="*/ 1162137 h 3126633"/>
              <a:gd name="connsiteX1" fmla="*/ 41243 w 12192000"/>
              <a:gd name="connsiteY1" fmla="*/ 1179838 h 3126633"/>
              <a:gd name="connsiteX2" fmla="*/ 26724 w 12192000"/>
              <a:gd name="connsiteY2" fmla="*/ 1190407 h 3126633"/>
              <a:gd name="connsiteX3" fmla="*/ 24833 w 12192000"/>
              <a:gd name="connsiteY3" fmla="*/ 1189500 h 3126633"/>
              <a:gd name="connsiteX4" fmla="*/ 3588 w 12192000"/>
              <a:gd name="connsiteY4" fmla="*/ 1309614 h 3126633"/>
              <a:gd name="connsiteX5" fmla="*/ 0 w 12192000"/>
              <a:gd name="connsiteY5" fmla="*/ 1162137 h 3126633"/>
              <a:gd name="connsiteX6" fmla="*/ 0 w 12192000"/>
              <a:gd name="connsiteY6" fmla="*/ 0 h 3126633"/>
              <a:gd name="connsiteX7" fmla="*/ 12192000 w 12192000"/>
              <a:gd name="connsiteY7" fmla="*/ 0 h 3126633"/>
              <a:gd name="connsiteX8" fmla="*/ 12191969 w 12192000"/>
              <a:gd name="connsiteY8" fmla="*/ 3121262 h 3126633"/>
              <a:gd name="connsiteX9" fmla="*/ 12188582 w 12192000"/>
              <a:gd name="connsiteY9" fmla="*/ 3121834 h 3126633"/>
              <a:gd name="connsiteX10" fmla="*/ 12185024 w 12192000"/>
              <a:gd name="connsiteY10" fmla="*/ 3122641 h 3126633"/>
              <a:gd name="connsiteX11" fmla="*/ 12171796 w 12192000"/>
              <a:gd name="connsiteY11" fmla="*/ 3121209 h 3126633"/>
              <a:gd name="connsiteX12" fmla="*/ 12166812 w 12192000"/>
              <a:gd name="connsiteY12" fmla="*/ 3126633 h 3126633"/>
              <a:gd name="connsiteX13" fmla="*/ 12122004 w 12192000"/>
              <a:gd name="connsiteY13" fmla="*/ 3124393 h 3126633"/>
              <a:gd name="connsiteX14" fmla="*/ 12036609 w 12192000"/>
              <a:gd name="connsiteY14" fmla="*/ 3109888 h 3126633"/>
              <a:gd name="connsiteX15" fmla="*/ 12023452 w 12192000"/>
              <a:gd name="connsiteY15" fmla="*/ 3103952 h 3126633"/>
              <a:gd name="connsiteX16" fmla="*/ 11936381 w 12192000"/>
              <a:gd name="connsiteY16" fmla="*/ 3094474 h 3126633"/>
              <a:gd name="connsiteX17" fmla="*/ 11876861 w 12192000"/>
              <a:gd name="connsiteY17" fmla="*/ 3084187 h 3126633"/>
              <a:gd name="connsiteX18" fmla="*/ 11864150 w 12192000"/>
              <a:gd name="connsiteY18" fmla="*/ 3078415 h 3126633"/>
              <a:gd name="connsiteX19" fmla="*/ 11849315 w 12192000"/>
              <a:gd name="connsiteY19" fmla="*/ 3083344 h 3126633"/>
              <a:gd name="connsiteX20" fmla="*/ 11844903 w 12192000"/>
              <a:gd name="connsiteY20" fmla="*/ 3088180 h 3126633"/>
              <a:gd name="connsiteX21" fmla="*/ 11797558 w 12192000"/>
              <a:gd name="connsiteY21" fmla="*/ 3078578 h 3126633"/>
              <a:gd name="connsiteX22" fmla="*/ 11791833 w 12192000"/>
              <a:gd name="connsiteY22" fmla="*/ 3078309 h 3126633"/>
              <a:gd name="connsiteX23" fmla="*/ 11752368 w 12192000"/>
              <a:gd name="connsiteY23" fmla="*/ 3079667 h 3126633"/>
              <a:gd name="connsiteX24" fmla="*/ 11693668 w 12192000"/>
              <a:gd name="connsiteY24" fmla="*/ 3086682 h 3126633"/>
              <a:gd name="connsiteX25" fmla="*/ 11632752 w 12192000"/>
              <a:gd name="connsiteY25" fmla="*/ 3102951 h 3126633"/>
              <a:gd name="connsiteX26" fmla="*/ 11597584 w 12192000"/>
              <a:gd name="connsiteY26" fmla="*/ 3109557 h 3126633"/>
              <a:gd name="connsiteX27" fmla="*/ 11573118 w 12192000"/>
              <a:gd name="connsiteY27" fmla="*/ 3117154 h 3126633"/>
              <a:gd name="connsiteX28" fmla="*/ 11504799 w 12192000"/>
              <a:gd name="connsiteY28" fmla="*/ 3121480 h 3126633"/>
              <a:gd name="connsiteX29" fmla="*/ 11443938 w 12192000"/>
              <a:gd name="connsiteY29" fmla="*/ 3120255 h 3126633"/>
              <a:gd name="connsiteX30" fmla="*/ 11436492 w 12192000"/>
              <a:gd name="connsiteY30" fmla="*/ 3121550 h 3126633"/>
              <a:gd name="connsiteX31" fmla="*/ 11407691 w 12192000"/>
              <a:gd name="connsiteY31" fmla="*/ 3107633 h 3126633"/>
              <a:gd name="connsiteX32" fmla="*/ 11341642 w 12192000"/>
              <a:gd name="connsiteY32" fmla="*/ 3101531 h 3126633"/>
              <a:gd name="connsiteX33" fmla="*/ 11307726 w 12192000"/>
              <a:gd name="connsiteY33" fmla="*/ 3095706 h 3126633"/>
              <a:gd name="connsiteX34" fmla="*/ 1982093 w 12192000"/>
              <a:gd name="connsiteY34" fmla="*/ 1505517 h 3126633"/>
              <a:gd name="connsiteX35" fmla="*/ 1978611 w 12192000"/>
              <a:gd name="connsiteY35" fmla="*/ 1502931 h 3126633"/>
              <a:gd name="connsiteX36" fmla="*/ 1931618 w 12192000"/>
              <a:gd name="connsiteY36" fmla="*/ 1488633 h 3126633"/>
              <a:gd name="connsiteX37" fmla="*/ 1925144 w 12192000"/>
              <a:gd name="connsiteY37" fmla="*/ 1491811 h 3126633"/>
              <a:gd name="connsiteX38" fmla="*/ 1858854 w 12192000"/>
              <a:gd name="connsiteY38" fmla="*/ 1451562 h 3126633"/>
              <a:gd name="connsiteX39" fmla="*/ 1764339 w 12192000"/>
              <a:gd name="connsiteY39" fmla="*/ 1434249 h 3126633"/>
              <a:gd name="connsiteX40" fmla="*/ 1693396 w 12192000"/>
              <a:gd name="connsiteY40" fmla="*/ 1427850 h 3126633"/>
              <a:gd name="connsiteX41" fmla="*/ 1653459 w 12192000"/>
              <a:gd name="connsiteY41" fmla="*/ 1421384 h 3126633"/>
              <a:gd name="connsiteX42" fmla="*/ 1624573 w 12192000"/>
              <a:gd name="connsiteY42" fmla="*/ 1419871 h 3126633"/>
              <a:gd name="connsiteX43" fmla="*/ 1550101 w 12192000"/>
              <a:gd name="connsiteY43" fmla="*/ 1398845 h 3126633"/>
              <a:gd name="connsiteX44" fmla="*/ 1426261 w 12192000"/>
              <a:gd name="connsiteY44" fmla="*/ 1356816 h 3126633"/>
              <a:gd name="connsiteX45" fmla="*/ 1400063 w 12192000"/>
              <a:gd name="connsiteY45" fmla="*/ 1349493 h 3126633"/>
              <a:gd name="connsiteX46" fmla="*/ 1378201 w 12192000"/>
              <a:gd name="connsiteY46" fmla="*/ 1349649 h 3126633"/>
              <a:gd name="connsiteX47" fmla="*/ 1373704 w 12192000"/>
              <a:gd name="connsiteY47" fmla="*/ 1355309 h 3126633"/>
              <a:gd name="connsiteX48" fmla="*/ 1359400 w 12192000"/>
              <a:gd name="connsiteY48" fmla="*/ 1352317 h 3126633"/>
              <a:gd name="connsiteX49" fmla="*/ 1355734 w 12192000"/>
              <a:gd name="connsiteY49" fmla="*/ 1352870 h 3126633"/>
              <a:gd name="connsiteX50" fmla="*/ 1334569 w 12192000"/>
              <a:gd name="connsiteY50" fmla="*/ 1354687 h 3126633"/>
              <a:gd name="connsiteX51" fmla="*/ 1285959 w 12192000"/>
              <a:gd name="connsiteY51" fmla="*/ 1325074 h 3126633"/>
              <a:gd name="connsiteX52" fmla="*/ 1228970 w 12192000"/>
              <a:gd name="connsiteY52" fmla="*/ 1316194 h 3126633"/>
              <a:gd name="connsiteX53" fmla="*/ 1081691 w 12192000"/>
              <a:gd name="connsiteY53" fmla="*/ 1276195 h 3126633"/>
              <a:gd name="connsiteX54" fmla="*/ 888229 w 12192000"/>
              <a:gd name="connsiteY54" fmla="*/ 1233330 h 3126633"/>
              <a:gd name="connsiteX55" fmla="*/ 749674 w 12192000"/>
              <a:gd name="connsiteY55" fmla="*/ 1151252 h 3126633"/>
              <a:gd name="connsiteX56" fmla="*/ 634863 w 12192000"/>
              <a:gd name="connsiteY56" fmla="*/ 1125089 h 3126633"/>
              <a:gd name="connsiteX57" fmla="*/ 572744 w 12192000"/>
              <a:gd name="connsiteY57" fmla="*/ 1095470 h 3126633"/>
              <a:gd name="connsiteX58" fmla="*/ 557235 w 12192000"/>
              <a:gd name="connsiteY58" fmla="*/ 1085440 h 3126633"/>
              <a:gd name="connsiteX59" fmla="*/ 554948 w 12192000"/>
              <a:gd name="connsiteY59" fmla="*/ 1085817 h 3126633"/>
              <a:gd name="connsiteX60" fmla="*/ 535764 w 12192000"/>
              <a:gd name="connsiteY60" fmla="*/ 1078928 h 3126633"/>
              <a:gd name="connsiteX61" fmla="*/ 532336 w 12192000"/>
              <a:gd name="connsiteY61" fmla="*/ 1074208 h 3126633"/>
              <a:gd name="connsiteX62" fmla="*/ 519417 w 12192000"/>
              <a:gd name="connsiteY62" fmla="*/ 1068474 h 3126633"/>
              <a:gd name="connsiteX63" fmla="*/ 494620 w 12192000"/>
              <a:gd name="connsiteY63" fmla="*/ 1054470 h 3126633"/>
              <a:gd name="connsiteX64" fmla="*/ 489369 w 12192000"/>
              <a:gd name="connsiteY64" fmla="*/ 1054392 h 3126633"/>
              <a:gd name="connsiteX65" fmla="*/ 451015 w 12192000"/>
              <a:gd name="connsiteY65" fmla="*/ 1037228 h 3126633"/>
              <a:gd name="connsiteX66" fmla="*/ 450196 w 12192000"/>
              <a:gd name="connsiteY66" fmla="*/ 1038199 h 3126633"/>
              <a:gd name="connsiteX67" fmla="*/ 438116 w 12192000"/>
              <a:gd name="connsiteY67" fmla="*/ 1038634 h 3126633"/>
              <a:gd name="connsiteX68" fmla="*/ 415692 w 12192000"/>
              <a:gd name="connsiteY68" fmla="*/ 1036714 h 3126633"/>
              <a:gd name="connsiteX69" fmla="*/ 360396 w 12192000"/>
              <a:gd name="connsiteY69" fmla="*/ 1047226 h 3126633"/>
              <a:gd name="connsiteX70" fmla="*/ 320375 w 12192000"/>
              <a:gd name="connsiteY70" fmla="*/ 1029464 h 3126633"/>
              <a:gd name="connsiteX71" fmla="*/ 312145 w 12192000"/>
              <a:gd name="connsiteY71" fmla="*/ 1026541 h 3126633"/>
              <a:gd name="connsiteX72" fmla="*/ 311908 w 12192000"/>
              <a:gd name="connsiteY72" fmla="*/ 1026752 h 3126633"/>
              <a:gd name="connsiteX73" fmla="*/ 303080 w 12192000"/>
              <a:gd name="connsiteY73" fmla="*/ 1024202 h 3126633"/>
              <a:gd name="connsiteX74" fmla="*/ 297138 w 12192000"/>
              <a:gd name="connsiteY74" fmla="*/ 1021211 h 3126633"/>
              <a:gd name="connsiteX75" fmla="*/ 281171 w 12192000"/>
              <a:gd name="connsiteY75" fmla="*/ 1015539 h 3126633"/>
              <a:gd name="connsiteX76" fmla="*/ 275188 w 12192000"/>
              <a:gd name="connsiteY76" fmla="*/ 1015372 h 3126633"/>
              <a:gd name="connsiteX77" fmla="*/ 225883 w 12192000"/>
              <a:gd name="connsiteY77" fmla="*/ 1034896 h 3126633"/>
              <a:gd name="connsiteX78" fmla="*/ 121223 w 12192000"/>
              <a:gd name="connsiteY78" fmla="*/ 1031062 h 3126633"/>
              <a:gd name="connsiteX79" fmla="*/ 52326 w 12192000"/>
              <a:gd name="connsiteY79" fmla="*/ 1033555 h 3126633"/>
              <a:gd name="connsiteX80" fmla="*/ 16761 w 12192000"/>
              <a:gd name="connsiteY80" fmla="*/ 1032900 h 3126633"/>
              <a:gd name="connsiteX81" fmla="*/ 0 w 12192000"/>
              <a:gd name="connsiteY81" fmla="*/ 1026822 h 3126633"/>
              <a:gd name="connsiteX82" fmla="*/ 0 w 12192000"/>
              <a:gd name="connsiteY82" fmla="*/ 0 h 3126633"/>
              <a:gd name="connsiteX0" fmla="*/ 224 w 12192224"/>
              <a:gd name="connsiteY0" fmla="*/ 1162137 h 3126633"/>
              <a:gd name="connsiteX1" fmla="*/ 41467 w 12192224"/>
              <a:gd name="connsiteY1" fmla="*/ 1179838 h 3126633"/>
              <a:gd name="connsiteX2" fmla="*/ 26948 w 12192224"/>
              <a:gd name="connsiteY2" fmla="*/ 1190407 h 3126633"/>
              <a:gd name="connsiteX3" fmla="*/ 25057 w 12192224"/>
              <a:gd name="connsiteY3" fmla="*/ 1189500 h 3126633"/>
              <a:gd name="connsiteX4" fmla="*/ 224 w 12192224"/>
              <a:gd name="connsiteY4" fmla="*/ 1162137 h 3126633"/>
              <a:gd name="connsiteX5" fmla="*/ 224 w 12192224"/>
              <a:gd name="connsiteY5" fmla="*/ 0 h 3126633"/>
              <a:gd name="connsiteX6" fmla="*/ 12192224 w 12192224"/>
              <a:gd name="connsiteY6" fmla="*/ 0 h 3126633"/>
              <a:gd name="connsiteX7" fmla="*/ 12192193 w 12192224"/>
              <a:gd name="connsiteY7" fmla="*/ 3121262 h 3126633"/>
              <a:gd name="connsiteX8" fmla="*/ 12188806 w 12192224"/>
              <a:gd name="connsiteY8" fmla="*/ 3121834 h 3126633"/>
              <a:gd name="connsiteX9" fmla="*/ 12185248 w 12192224"/>
              <a:gd name="connsiteY9" fmla="*/ 3122641 h 3126633"/>
              <a:gd name="connsiteX10" fmla="*/ 12172020 w 12192224"/>
              <a:gd name="connsiteY10" fmla="*/ 3121209 h 3126633"/>
              <a:gd name="connsiteX11" fmla="*/ 12167036 w 12192224"/>
              <a:gd name="connsiteY11" fmla="*/ 3126633 h 3126633"/>
              <a:gd name="connsiteX12" fmla="*/ 12122228 w 12192224"/>
              <a:gd name="connsiteY12" fmla="*/ 3124393 h 3126633"/>
              <a:gd name="connsiteX13" fmla="*/ 12036833 w 12192224"/>
              <a:gd name="connsiteY13" fmla="*/ 3109888 h 3126633"/>
              <a:gd name="connsiteX14" fmla="*/ 12023676 w 12192224"/>
              <a:gd name="connsiteY14" fmla="*/ 3103952 h 3126633"/>
              <a:gd name="connsiteX15" fmla="*/ 11936605 w 12192224"/>
              <a:gd name="connsiteY15" fmla="*/ 3094474 h 3126633"/>
              <a:gd name="connsiteX16" fmla="*/ 11877085 w 12192224"/>
              <a:gd name="connsiteY16" fmla="*/ 3084187 h 3126633"/>
              <a:gd name="connsiteX17" fmla="*/ 11864374 w 12192224"/>
              <a:gd name="connsiteY17" fmla="*/ 3078415 h 3126633"/>
              <a:gd name="connsiteX18" fmla="*/ 11849539 w 12192224"/>
              <a:gd name="connsiteY18" fmla="*/ 3083344 h 3126633"/>
              <a:gd name="connsiteX19" fmla="*/ 11845127 w 12192224"/>
              <a:gd name="connsiteY19" fmla="*/ 3088180 h 3126633"/>
              <a:gd name="connsiteX20" fmla="*/ 11797782 w 12192224"/>
              <a:gd name="connsiteY20" fmla="*/ 3078578 h 3126633"/>
              <a:gd name="connsiteX21" fmla="*/ 11792057 w 12192224"/>
              <a:gd name="connsiteY21" fmla="*/ 3078309 h 3126633"/>
              <a:gd name="connsiteX22" fmla="*/ 11752592 w 12192224"/>
              <a:gd name="connsiteY22" fmla="*/ 3079667 h 3126633"/>
              <a:gd name="connsiteX23" fmla="*/ 11693892 w 12192224"/>
              <a:gd name="connsiteY23" fmla="*/ 3086682 h 3126633"/>
              <a:gd name="connsiteX24" fmla="*/ 11632976 w 12192224"/>
              <a:gd name="connsiteY24" fmla="*/ 3102951 h 3126633"/>
              <a:gd name="connsiteX25" fmla="*/ 11597808 w 12192224"/>
              <a:gd name="connsiteY25" fmla="*/ 3109557 h 3126633"/>
              <a:gd name="connsiteX26" fmla="*/ 11573342 w 12192224"/>
              <a:gd name="connsiteY26" fmla="*/ 3117154 h 3126633"/>
              <a:gd name="connsiteX27" fmla="*/ 11505023 w 12192224"/>
              <a:gd name="connsiteY27" fmla="*/ 3121480 h 3126633"/>
              <a:gd name="connsiteX28" fmla="*/ 11444162 w 12192224"/>
              <a:gd name="connsiteY28" fmla="*/ 3120255 h 3126633"/>
              <a:gd name="connsiteX29" fmla="*/ 11436716 w 12192224"/>
              <a:gd name="connsiteY29" fmla="*/ 3121550 h 3126633"/>
              <a:gd name="connsiteX30" fmla="*/ 11407915 w 12192224"/>
              <a:gd name="connsiteY30" fmla="*/ 3107633 h 3126633"/>
              <a:gd name="connsiteX31" fmla="*/ 11341866 w 12192224"/>
              <a:gd name="connsiteY31" fmla="*/ 3101531 h 3126633"/>
              <a:gd name="connsiteX32" fmla="*/ 11307950 w 12192224"/>
              <a:gd name="connsiteY32" fmla="*/ 3095706 h 3126633"/>
              <a:gd name="connsiteX33" fmla="*/ 1982317 w 12192224"/>
              <a:gd name="connsiteY33" fmla="*/ 1505517 h 3126633"/>
              <a:gd name="connsiteX34" fmla="*/ 1978835 w 12192224"/>
              <a:gd name="connsiteY34" fmla="*/ 1502931 h 3126633"/>
              <a:gd name="connsiteX35" fmla="*/ 1931842 w 12192224"/>
              <a:gd name="connsiteY35" fmla="*/ 1488633 h 3126633"/>
              <a:gd name="connsiteX36" fmla="*/ 1925368 w 12192224"/>
              <a:gd name="connsiteY36" fmla="*/ 1491811 h 3126633"/>
              <a:gd name="connsiteX37" fmla="*/ 1859078 w 12192224"/>
              <a:gd name="connsiteY37" fmla="*/ 1451562 h 3126633"/>
              <a:gd name="connsiteX38" fmla="*/ 1764563 w 12192224"/>
              <a:gd name="connsiteY38" fmla="*/ 1434249 h 3126633"/>
              <a:gd name="connsiteX39" fmla="*/ 1693620 w 12192224"/>
              <a:gd name="connsiteY39" fmla="*/ 1427850 h 3126633"/>
              <a:gd name="connsiteX40" fmla="*/ 1653683 w 12192224"/>
              <a:gd name="connsiteY40" fmla="*/ 1421384 h 3126633"/>
              <a:gd name="connsiteX41" fmla="*/ 1624797 w 12192224"/>
              <a:gd name="connsiteY41" fmla="*/ 1419871 h 3126633"/>
              <a:gd name="connsiteX42" fmla="*/ 1550325 w 12192224"/>
              <a:gd name="connsiteY42" fmla="*/ 1398845 h 3126633"/>
              <a:gd name="connsiteX43" fmla="*/ 1426485 w 12192224"/>
              <a:gd name="connsiteY43" fmla="*/ 1356816 h 3126633"/>
              <a:gd name="connsiteX44" fmla="*/ 1400287 w 12192224"/>
              <a:gd name="connsiteY44" fmla="*/ 1349493 h 3126633"/>
              <a:gd name="connsiteX45" fmla="*/ 1378425 w 12192224"/>
              <a:gd name="connsiteY45" fmla="*/ 1349649 h 3126633"/>
              <a:gd name="connsiteX46" fmla="*/ 1373928 w 12192224"/>
              <a:gd name="connsiteY46" fmla="*/ 1355309 h 3126633"/>
              <a:gd name="connsiteX47" fmla="*/ 1359624 w 12192224"/>
              <a:gd name="connsiteY47" fmla="*/ 1352317 h 3126633"/>
              <a:gd name="connsiteX48" fmla="*/ 1355958 w 12192224"/>
              <a:gd name="connsiteY48" fmla="*/ 1352870 h 3126633"/>
              <a:gd name="connsiteX49" fmla="*/ 1334793 w 12192224"/>
              <a:gd name="connsiteY49" fmla="*/ 1354687 h 3126633"/>
              <a:gd name="connsiteX50" fmla="*/ 1286183 w 12192224"/>
              <a:gd name="connsiteY50" fmla="*/ 1325074 h 3126633"/>
              <a:gd name="connsiteX51" fmla="*/ 1229194 w 12192224"/>
              <a:gd name="connsiteY51" fmla="*/ 1316194 h 3126633"/>
              <a:gd name="connsiteX52" fmla="*/ 1081915 w 12192224"/>
              <a:gd name="connsiteY52" fmla="*/ 1276195 h 3126633"/>
              <a:gd name="connsiteX53" fmla="*/ 888453 w 12192224"/>
              <a:gd name="connsiteY53" fmla="*/ 1233330 h 3126633"/>
              <a:gd name="connsiteX54" fmla="*/ 749898 w 12192224"/>
              <a:gd name="connsiteY54" fmla="*/ 1151252 h 3126633"/>
              <a:gd name="connsiteX55" fmla="*/ 635087 w 12192224"/>
              <a:gd name="connsiteY55" fmla="*/ 1125089 h 3126633"/>
              <a:gd name="connsiteX56" fmla="*/ 572968 w 12192224"/>
              <a:gd name="connsiteY56" fmla="*/ 1095470 h 3126633"/>
              <a:gd name="connsiteX57" fmla="*/ 557459 w 12192224"/>
              <a:gd name="connsiteY57" fmla="*/ 1085440 h 3126633"/>
              <a:gd name="connsiteX58" fmla="*/ 555172 w 12192224"/>
              <a:gd name="connsiteY58" fmla="*/ 1085817 h 3126633"/>
              <a:gd name="connsiteX59" fmla="*/ 535988 w 12192224"/>
              <a:gd name="connsiteY59" fmla="*/ 1078928 h 3126633"/>
              <a:gd name="connsiteX60" fmla="*/ 532560 w 12192224"/>
              <a:gd name="connsiteY60" fmla="*/ 1074208 h 3126633"/>
              <a:gd name="connsiteX61" fmla="*/ 519641 w 12192224"/>
              <a:gd name="connsiteY61" fmla="*/ 1068474 h 3126633"/>
              <a:gd name="connsiteX62" fmla="*/ 494844 w 12192224"/>
              <a:gd name="connsiteY62" fmla="*/ 1054470 h 3126633"/>
              <a:gd name="connsiteX63" fmla="*/ 489593 w 12192224"/>
              <a:gd name="connsiteY63" fmla="*/ 1054392 h 3126633"/>
              <a:gd name="connsiteX64" fmla="*/ 451239 w 12192224"/>
              <a:gd name="connsiteY64" fmla="*/ 1037228 h 3126633"/>
              <a:gd name="connsiteX65" fmla="*/ 450420 w 12192224"/>
              <a:gd name="connsiteY65" fmla="*/ 1038199 h 3126633"/>
              <a:gd name="connsiteX66" fmla="*/ 438340 w 12192224"/>
              <a:gd name="connsiteY66" fmla="*/ 1038634 h 3126633"/>
              <a:gd name="connsiteX67" fmla="*/ 415916 w 12192224"/>
              <a:gd name="connsiteY67" fmla="*/ 1036714 h 3126633"/>
              <a:gd name="connsiteX68" fmla="*/ 360620 w 12192224"/>
              <a:gd name="connsiteY68" fmla="*/ 1047226 h 3126633"/>
              <a:gd name="connsiteX69" fmla="*/ 320599 w 12192224"/>
              <a:gd name="connsiteY69" fmla="*/ 1029464 h 3126633"/>
              <a:gd name="connsiteX70" fmla="*/ 312369 w 12192224"/>
              <a:gd name="connsiteY70" fmla="*/ 1026541 h 3126633"/>
              <a:gd name="connsiteX71" fmla="*/ 312132 w 12192224"/>
              <a:gd name="connsiteY71" fmla="*/ 1026752 h 3126633"/>
              <a:gd name="connsiteX72" fmla="*/ 303304 w 12192224"/>
              <a:gd name="connsiteY72" fmla="*/ 1024202 h 3126633"/>
              <a:gd name="connsiteX73" fmla="*/ 297362 w 12192224"/>
              <a:gd name="connsiteY73" fmla="*/ 1021211 h 3126633"/>
              <a:gd name="connsiteX74" fmla="*/ 281395 w 12192224"/>
              <a:gd name="connsiteY74" fmla="*/ 1015539 h 3126633"/>
              <a:gd name="connsiteX75" fmla="*/ 275412 w 12192224"/>
              <a:gd name="connsiteY75" fmla="*/ 1015372 h 3126633"/>
              <a:gd name="connsiteX76" fmla="*/ 226107 w 12192224"/>
              <a:gd name="connsiteY76" fmla="*/ 1034896 h 3126633"/>
              <a:gd name="connsiteX77" fmla="*/ 121447 w 12192224"/>
              <a:gd name="connsiteY77" fmla="*/ 1031062 h 3126633"/>
              <a:gd name="connsiteX78" fmla="*/ 52550 w 12192224"/>
              <a:gd name="connsiteY78" fmla="*/ 1033555 h 3126633"/>
              <a:gd name="connsiteX79" fmla="*/ 16985 w 12192224"/>
              <a:gd name="connsiteY79" fmla="*/ 1032900 h 3126633"/>
              <a:gd name="connsiteX80" fmla="*/ 224 w 12192224"/>
              <a:gd name="connsiteY80" fmla="*/ 1026822 h 3126633"/>
              <a:gd name="connsiteX81" fmla="*/ 224 w 12192224"/>
              <a:gd name="connsiteY81" fmla="*/ 0 h 3126633"/>
              <a:gd name="connsiteX0" fmla="*/ 24833 w 12192000"/>
              <a:gd name="connsiteY0" fmla="*/ 1189500 h 3126633"/>
              <a:gd name="connsiteX1" fmla="*/ 41243 w 12192000"/>
              <a:gd name="connsiteY1" fmla="*/ 1179838 h 3126633"/>
              <a:gd name="connsiteX2" fmla="*/ 26724 w 12192000"/>
              <a:gd name="connsiteY2" fmla="*/ 1190407 h 3126633"/>
              <a:gd name="connsiteX3" fmla="*/ 24833 w 12192000"/>
              <a:gd name="connsiteY3" fmla="*/ 1189500 h 3126633"/>
              <a:gd name="connsiteX4" fmla="*/ 0 w 12192000"/>
              <a:gd name="connsiteY4" fmla="*/ 0 h 3126633"/>
              <a:gd name="connsiteX5" fmla="*/ 12192000 w 12192000"/>
              <a:gd name="connsiteY5" fmla="*/ 0 h 3126633"/>
              <a:gd name="connsiteX6" fmla="*/ 12191969 w 12192000"/>
              <a:gd name="connsiteY6" fmla="*/ 3121262 h 3126633"/>
              <a:gd name="connsiteX7" fmla="*/ 12188582 w 12192000"/>
              <a:gd name="connsiteY7" fmla="*/ 3121834 h 3126633"/>
              <a:gd name="connsiteX8" fmla="*/ 12185024 w 12192000"/>
              <a:gd name="connsiteY8" fmla="*/ 3122641 h 3126633"/>
              <a:gd name="connsiteX9" fmla="*/ 12171796 w 12192000"/>
              <a:gd name="connsiteY9" fmla="*/ 3121209 h 3126633"/>
              <a:gd name="connsiteX10" fmla="*/ 12166812 w 12192000"/>
              <a:gd name="connsiteY10" fmla="*/ 3126633 h 3126633"/>
              <a:gd name="connsiteX11" fmla="*/ 12122004 w 12192000"/>
              <a:gd name="connsiteY11" fmla="*/ 3124393 h 3126633"/>
              <a:gd name="connsiteX12" fmla="*/ 12036609 w 12192000"/>
              <a:gd name="connsiteY12" fmla="*/ 3109888 h 3126633"/>
              <a:gd name="connsiteX13" fmla="*/ 12023452 w 12192000"/>
              <a:gd name="connsiteY13" fmla="*/ 3103952 h 3126633"/>
              <a:gd name="connsiteX14" fmla="*/ 11936381 w 12192000"/>
              <a:gd name="connsiteY14" fmla="*/ 3094474 h 3126633"/>
              <a:gd name="connsiteX15" fmla="*/ 11876861 w 12192000"/>
              <a:gd name="connsiteY15" fmla="*/ 3084187 h 3126633"/>
              <a:gd name="connsiteX16" fmla="*/ 11864150 w 12192000"/>
              <a:gd name="connsiteY16" fmla="*/ 3078415 h 3126633"/>
              <a:gd name="connsiteX17" fmla="*/ 11849315 w 12192000"/>
              <a:gd name="connsiteY17" fmla="*/ 3083344 h 3126633"/>
              <a:gd name="connsiteX18" fmla="*/ 11844903 w 12192000"/>
              <a:gd name="connsiteY18" fmla="*/ 3088180 h 3126633"/>
              <a:gd name="connsiteX19" fmla="*/ 11797558 w 12192000"/>
              <a:gd name="connsiteY19" fmla="*/ 3078578 h 3126633"/>
              <a:gd name="connsiteX20" fmla="*/ 11791833 w 12192000"/>
              <a:gd name="connsiteY20" fmla="*/ 3078309 h 3126633"/>
              <a:gd name="connsiteX21" fmla="*/ 11752368 w 12192000"/>
              <a:gd name="connsiteY21" fmla="*/ 3079667 h 3126633"/>
              <a:gd name="connsiteX22" fmla="*/ 11693668 w 12192000"/>
              <a:gd name="connsiteY22" fmla="*/ 3086682 h 3126633"/>
              <a:gd name="connsiteX23" fmla="*/ 11632752 w 12192000"/>
              <a:gd name="connsiteY23" fmla="*/ 3102951 h 3126633"/>
              <a:gd name="connsiteX24" fmla="*/ 11597584 w 12192000"/>
              <a:gd name="connsiteY24" fmla="*/ 3109557 h 3126633"/>
              <a:gd name="connsiteX25" fmla="*/ 11573118 w 12192000"/>
              <a:gd name="connsiteY25" fmla="*/ 3117154 h 3126633"/>
              <a:gd name="connsiteX26" fmla="*/ 11504799 w 12192000"/>
              <a:gd name="connsiteY26" fmla="*/ 3121480 h 3126633"/>
              <a:gd name="connsiteX27" fmla="*/ 11443938 w 12192000"/>
              <a:gd name="connsiteY27" fmla="*/ 3120255 h 3126633"/>
              <a:gd name="connsiteX28" fmla="*/ 11436492 w 12192000"/>
              <a:gd name="connsiteY28" fmla="*/ 3121550 h 3126633"/>
              <a:gd name="connsiteX29" fmla="*/ 11407691 w 12192000"/>
              <a:gd name="connsiteY29" fmla="*/ 3107633 h 3126633"/>
              <a:gd name="connsiteX30" fmla="*/ 11341642 w 12192000"/>
              <a:gd name="connsiteY30" fmla="*/ 3101531 h 3126633"/>
              <a:gd name="connsiteX31" fmla="*/ 11307726 w 12192000"/>
              <a:gd name="connsiteY31" fmla="*/ 3095706 h 3126633"/>
              <a:gd name="connsiteX32" fmla="*/ 1982093 w 12192000"/>
              <a:gd name="connsiteY32" fmla="*/ 1505517 h 3126633"/>
              <a:gd name="connsiteX33" fmla="*/ 1978611 w 12192000"/>
              <a:gd name="connsiteY33" fmla="*/ 1502931 h 3126633"/>
              <a:gd name="connsiteX34" fmla="*/ 1931618 w 12192000"/>
              <a:gd name="connsiteY34" fmla="*/ 1488633 h 3126633"/>
              <a:gd name="connsiteX35" fmla="*/ 1925144 w 12192000"/>
              <a:gd name="connsiteY35" fmla="*/ 1491811 h 3126633"/>
              <a:gd name="connsiteX36" fmla="*/ 1858854 w 12192000"/>
              <a:gd name="connsiteY36" fmla="*/ 1451562 h 3126633"/>
              <a:gd name="connsiteX37" fmla="*/ 1764339 w 12192000"/>
              <a:gd name="connsiteY37" fmla="*/ 1434249 h 3126633"/>
              <a:gd name="connsiteX38" fmla="*/ 1693396 w 12192000"/>
              <a:gd name="connsiteY38" fmla="*/ 1427850 h 3126633"/>
              <a:gd name="connsiteX39" fmla="*/ 1653459 w 12192000"/>
              <a:gd name="connsiteY39" fmla="*/ 1421384 h 3126633"/>
              <a:gd name="connsiteX40" fmla="*/ 1624573 w 12192000"/>
              <a:gd name="connsiteY40" fmla="*/ 1419871 h 3126633"/>
              <a:gd name="connsiteX41" fmla="*/ 1550101 w 12192000"/>
              <a:gd name="connsiteY41" fmla="*/ 1398845 h 3126633"/>
              <a:gd name="connsiteX42" fmla="*/ 1426261 w 12192000"/>
              <a:gd name="connsiteY42" fmla="*/ 1356816 h 3126633"/>
              <a:gd name="connsiteX43" fmla="*/ 1400063 w 12192000"/>
              <a:gd name="connsiteY43" fmla="*/ 1349493 h 3126633"/>
              <a:gd name="connsiteX44" fmla="*/ 1378201 w 12192000"/>
              <a:gd name="connsiteY44" fmla="*/ 1349649 h 3126633"/>
              <a:gd name="connsiteX45" fmla="*/ 1373704 w 12192000"/>
              <a:gd name="connsiteY45" fmla="*/ 1355309 h 3126633"/>
              <a:gd name="connsiteX46" fmla="*/ 1359400 w 12192000"/>
              <a:gd name="connsiteY46" fmla="*/ 1352317 h 3126633"/>
              <a:gd name="connsiteX47" fmla="*/ 1355734 w 12192000"/>
              <a:gd name="connsiteY47" fmla="*/ 1352870 h 3126633"/>
              <a:gd name="connsiteX48" fmla="*/ 1334569 w 12192000"/>
              <a:gd name="connsiteY48" fmla="*/ 1354687 h 3126633"/>
              <a:gd name="connsiteX49" fmla="*/ 1285959 w 12192000"/>
              <a:gd name="connsiteY49" fmla="*/ 1325074 h 3126633"/>
              <a:gd name="connsiteX50" fmla="*/ 1228970 w 12192000"/>
              <a:gd name="connsiteY50" fmla="*/ 1316194 h 3126633"/>
              <a:gd name="connsiteX51" fmla="*/ 1081691 w 12192000"/>
              <a:gd name="connsiteY51" fmla="*/ 1276195 h 3126633"/>
              <a:gd name="connsiteX52" fmla="*/ 888229 w 12192000"/>
              <a:gd name="connsiteY52" fmla="*/ 1233330 h 3126633"/>
              <a:gd name="connsiteX53" fmla="*/ 749674 w 12192000"/>
              <a:gd name="connsiteY53" fmla="*/ 1151252 h 3126633"/>
              <a:gd name="connsiteX54" fmla="*/ 634863 w 12192000"/>
              <a:gd name="connsiteY54" fmla="*/ 1125089 h 3126633"/>
              <a:gd name="connsiteX55" fmla="*/ 572744 w 12192000"/>
              <a:gd name="connsiteY55" fmla="*/ 1095470 h 3126633"/>
              <a:gd name="connsiteX56" fmla="*/ 557235 w 12192000"/>
              <a:gd name="connsiteY56" fmla="*/ 1085440 h 3126633"/>
              <a:gd name="connsiteX57" fmla="*/ 554948 w 12192000"/>
              <a:gd name="connsiteY57" fmla="*/ 1085817 h 3126633"/>
              <a:gd name="connsiteX58" fmla="*/ 535764 w 12192000"/>
              <a:gd name="connsiteY58" fmla="*/ 1078928 h 3126633"/>
              <a:gd name="connsiteX59" fmla="*/ 532336 w 12192000"/>
              <a:gd name="connsiteY59" fmla="*/ 1074208 h 3126633"/>
              <a:gd name="connsiteX60" fmla="*/ 519417 w 12192000"/>
              <a:gd name="connsiteY60" fmla="*/ 1068474 h 3126633"/>
              <a:gd name="connsiteX61" fmla="*/ 494620 w 12192000"/>
              <a:gd name="connsiteY61" fmla="*/ 1054470 h 3126633"/>
              <a:gd name="connsiteX62" fmla="*/ 489369 w 12192000"/>
              <a:gd name="connsiteY62" fmla="*/ 1054392 h 3126633"/>
              <a:gd name="connsiteX63" fmla="*/ 451015 w 12192000"/>
              <a:gd name="connsiteY63" fmla="*/ 1037228 h 3126633"/>
              <a:gd name="connsiteX64" fmla="*/ 450196 w 12192000"/>
              <a:gd name="connsiteY64" fmla="*/ 1038199 h 3126633"/>
              <a:gd name="connsiteX65" fmla="*/ 438116 w 12192000"/>
              <a:gd name="connsiteY65" fmla="*/ 1038634 h 3126633"/>
              <a:gd name="connsiteX66" fmla="*/ 415692 w 12192000"/>
              <a:gd name="connsiteY66" fmla="*/ 1036714 h 3126633"/>
              <a:gd name="connsiteX67" fmla="*/ 360396 w 12192000"/>
              <a:gd name="connsiteY67" fmla="*/ 1047226 h 3126633"/>
              <a:gd name="connsiteX68" fmla="*/ 320375 w 12192000"/>
              <a:gd name="connsiteY68" fmla="*/ 1029464 h 3126633"/>
              <a:gd name="connsiteX69" fmla="*/ 312145 w 12192000"/>
              <a:gd name="connsiteY69" fmla="*/ 1026541 h 3126633"/>
              <a:gd name="connsiteX70" fmla="*/ 311908 w 12192000"/>
              <a:gd name="connsiteY70" fmla="*/ 1026752 h 3126633"/>
              <a:gd name="connsiteX71" fmla="*/ 303080 w 12192000"/>
              <a:gd name="connsiteY71" fmla="*/ 1024202 h 3126633"/>
              <a:gd name="connsiteX72" fmla="*/ 297138 w 12192000"/>
              <a:gd name="connsiteY72" fmla="*/ 1021211 h 3126633"/>
              <a:gd name="connsiteX73" fmla="*/ 281171 w 12192000"/>
              <a:gd name="connsiteY73" fmla="*/ 1015539 h 3126633"/>
              <a:gd name="connsiteX74" fmla="*/ 275188 w 12192000"/>
              <a:gd name="connsiteY74" fmla="*/ 1015372 h 3126633"/>
              <a:gd name="connsiteX75" fmla="*/ 225883 w 12192000"/>
              <a:gd name="connsiteY75" fmla="*/ 1034896 h 3126633"/>
              <a:gd name="connsiteX76" fmla="*/ 121223 w 12192000"/>
              <a:gd name="connsiteY76" fmla="*/ 1031062 h 3126633"/>
              <a:gd name="connsiteX77" fmla="*/ 52326 w 12192000"/>
              <a:gd name="connsiteY77" fmla="*/ 1033555 h 3126633"/>
              <a:gd name="connsiteX78" fmla="*/ 16761 w 12192000"/>
              <a:gd name="connsiteY78" fmla="*/ 1032900 h 3126633"/>
              <a:gd name="connsiteX79" fmla="*/ 0 w 12192000"/>
              <a:gd name="connsiteY79" fmla="*/ 1026822 h 3126633"/>
              <a:gd name="connsiteX80" fmla="*/ 0 w 12192000"/>
              <a:gd name="connsiteY80" fmla="*/ 0 h 3126633"/>
              <a:gd name="connsiteX0" fmla="*/ 26724 w 12192000"/>
              <a:gd name="connsiteY0" fmla="*/ 1190407 h 3126633"/>
              <a:gd name="connsiteX1" fmla="*/ 41243 w 12192000"/>
              <a:gd name="connsiteY1" fmla="*/ 1179838 h 3126633"/>
              <a:gd name="connsiteX2" fmla="*/ 26724 w 12192000"/>
              <a:gd name="connsiteY2" fmla="*/ 1190407 h 3126633"/>
              <a:gd name="connsiteX3" fmla="*/ 0 w 12192000"/>
              <a:gd name="connsiteY3" fmla="*/ 0 h 3126633"/>
              <a:gd name="connsiteX4" fmla="*/ 12192000 w 12192000"/>
              <a:gd name="connsiteY4" fmla="*/ 0 h 3126633"/>
              <a:gd name="connsiteX5" fmla="*/ 12191969 w 12192000"/>
              <a:gd name="connsiteY5" fmla="*/ 3121262 h 3126633"/>
              <a:gd name="connsiteX6" fmla="*/ 12188582 w 12192000"/>
              <a:gd name="connsiteY6" fmla="*/ 3121834 h 3126633"/>
              <a:gd name="connsiteX7" fmla="*/ 12185024 w 12192000"/>
              <a:gd name="connsiteY7" fmla="*/ 3122641 h 3126633"/>
              <a:gd name="connsiteX8" fmla="*/ 12171796 w 12192000"/>
              <a:gd name="connsiteY8" fmla="*/ 3121209 h 3126633"/>
              <a:gd name="connsiteX9" fmla="*/ 12166812 w 12192000"/>
              <a:gd name="connsiteY9" fmla="*/ 3126633 h 3126633"/>
              <a:gd name="connsiteX10" fmla="*/ 12122004 w 12192000"/>
              <a:gd name="connsiteY10" fmla="*/ 3124393 h 3126633"/>
              <a:gd name="connsiteX11" fmla="*/ 12036609 w 12192000"/>
              <a:gd name="connsiteY11" fmla="*/ 3109888 h 3126633"/>
              <a:gd name="connsiteX12" fmla="*/ 12023452 w 12192000"/>
              <a:gd name="connsiteY12" fmla="*/ 3103952 h 3126633"/>
              <a:gd name="connsiteX13" fmla="*/ 11936381 w 12192000"/>
              <a:gd name="connsiteY13" fmla="*/ 3094474 h 3126633"/>
              <a:gd name="connsiteX14" fmla="*/ 11876861 w 12192000"/>
              <a:gd name="connsiteY14" fmla="*/ 3084187 h 3126633"/>
              <a:gd name="connsiteX15" fmla="*/ 11864150 w 12192000"/>
              <a:gd name="connsiteY15" fmla="*/ 3078415 h 3126633"/>
              <a:gd name="connsiteX16" fmla="*/ 11849315 w 12192000"/>
              <a:gd name="connsiteY16" fmla="*/ 3083344 h 3126633"/>
              <a:gd name="connsiteX17" fmla="*/ 11844903 w 12192000"/>
              <a:gd name="connsiteY17" fmla="*/ 3088180 h 3126633"/>
              <a:gd name="connsiteX18" fmla="*/ 11797558 w 12192000"/>
              <a:gd name="connsiteY18" fmla="*/ 3078578 h 3126633"/>
              <a:gd name="connsiteX19" fmla="*/ 11791833 w 12192000"/>
              <a:gd name="connsiteY19" fmla="*/ 3078309 h 3126633"/>
              <a:gd name="connsiteX20" fmla="*/ 11752368 w 12192000"/>
              <a:gd name="connsiteY20" fmla="*/ 3079667 h 3126633"/>
              <a:gd name="connsiteX21" fmla="*/ 11693668 w 12192000"/>
              <a:gd name="connsiteY21" fmla="*/ 3086682 h 3126633"/>
              <a:gd name="connsiteX22" fmla="*/ 11632752 w 12192000"/>
              <a:gd name="connsiteY22" fmla="*/ 3102951 h 3126633"/>
              <a:gd name="connsiteX23" fmla="*/ 11597584 w 12192000"/>
              <a:gd name="connsiteY23" fmla="*/ 3109557 h 3126633"/>
              <a:gd name="connsiteX24" fmla="*/ 11573118 w 12192000"/>
              <a:gd name="connsiteY24" fmla="*/ 3117154 h 3126633"/>
              <a:gd name="connsiteX25" fmla="*/ 11504799 w 12192000"/>
              <a:gd name="connsiteY25" fmla="*/ 3121480 h 3126633"/>
              <a:gd name="connsiteX26" fmla="*/ 11443938 w 12192000"/>
              <a:gd name="connsiteY26" fmla="*/ 3120255 h 3126633"/>
              <a:gd name="connsiteX27" fmla="*/ 11436492 w 12192000"/>
              <a:gd name="connsiteY27" fmla="*/ 3121550 h 3126633"/>
              <a:gd name="connsiteX28" fmla="*/ 11407691 w 12192000"/>
              <a:gd name="connsiteY28" fmla="*/ 3107633 h 3126633"/>
              <a:gd name="connsiteX29" fmla="*/ 11341642 w 12192000"/>
              <a:gd name="connsiteY29" fmla="*/ 3101531 h 3126633"/>
              <a:gd name="connsiteX30" fmla="*/ 11307726 w 12192000"/>
              <a:gd name="connsiteY30" fmla="*/ 3095706 h 3126633"/>
              <a:gd name="connsiteX31" fmla="*/ 1982093 w 12192000"/>
              <a:gd name="connsiteY31" fmla="*/ 1505517 h 3126633"/>
              <a:gd name="connsiteX32" fmla="*/ 1978611 w 12192000"/>
              <a:gd name="connsiteY32" fmla="*/ 1502931 h 3126633"/>
              <a:gd name="connsiteX33" fmla="*/ 1931618 w 12192000"/>
              <a:gd name="connsiteY33" fmla="*/ 1488633 h 3126633"/>
              <a:gd name="connsiteX34" fmla="*/ 1925144 w 12192000"/>
              <a:gd name="connsiteY34" fmla="*/ 1491811 h 3126633"/>
              <a:gd name="connsiteX35" fmla="*/ 1858854 w 12192000"/>
              <a:gd name="connsiteY35" fmla="*/ 1451562 h 3126633"/>
              <a:gd name="connsiteX36" fmla="*/ 1764339 w 12192000"/>
              <a:gd name="connsiteY36" fmla="*/ 1434249 h 3126633"/>
              <a:gd name="connsiteX37" fmla="*/ 1693396 w 12192000"/>
              <a:gd name="connsiteY37" fmla="*/ 1427850 h 3126633"/>
              <a:gd name="connsiteX38" fmla="*/ 1653459 w 12192000"/>
              <a:gd name="connsiteY38" fmla="*/ 1421384 h 3126633"/>
              <a:gd name="connsiteX39" fmla="*/ 1624573 w 12192000"/>
              <a:gd name="connsiteY39" fmla="*/ 1419871 h 3126633"/>
              <a:gd name="connsiteX40" fmla="*/ 1550101 w 12192000"/>
              <a:gd name="connsiteY40" fmla="*/ 1398845 h 3126633"/>
              <a:gd name="connsiteX41" fmla="*/ 1426261 w 12192000"/>
              <a:gd name="connsiteY41" fmla="*/ 1356816 h 3126633"/>
              <a:gd name="connsiteX42" fmla="*/ 1400063 w 12192000"/>
              <a:gd name="connsiteY42" fmla="*/ 1349493 h 3126633"/>
              <a:gd name="connsiteX43" fmla="*/ 1378201 w 12192000"/>
              <a:gd name="connsiteY43" fmla="*/ 1349649 h 3126633"/>
              <a:gd name="connsiteX44" fmla="*/ 1373704 w 12192000"/>
              <a:gd name="connsiteY44" fmla="*/ 1355309 h 3126633"/>
              <a:gd name="connsiteX45" fmla="*/ 1359400 w 12192000"/>
              <a:gd name="connsiteY45" fmla="*/ 1352317 h 3126633"/>
              <a:gd name="connsiteX46" fmla="*/ 1355734 w 12192000"/>
              <a:gd name="connsiteY46" fmla="*/ 1352870 h 3126633"/>
              <a:gd name="connsiteX47" fmla="*/ 1334569 w 12192000"/>
              <a:gd name="connsiteY47" fmla="*/ 1354687 h 3126633"/>
              <a:gd name="connsiteX48" fmla="*/ 1285959 w 12192000"/>
              <a:gd name="connsiteY48" fmla="*/ 1325074 h 3126633"/>
              <a:gd name="connsiteX49" fmla="*/ 1228970 w 12192000"/>
              <a:gd name="connsiteY49" fmla="*/ 1316194 h 3126633"/>
              <a:gd name="connsiteX50" fmla="*/ 1081691 w 12192000"/>
              <a:gd name="connsiteY50" fmla="*/ 1276195 h 3126633"/>
              <a:gd name="connsiteX51" fmla="*/ 888229 w 12192000"/>
              <a:gd name="connsiteY51" fmla="*/ 1233330 h 3126633"/>
              <a:gd name="connsiteX52" fmla="*/ 749674 w 12192000"/>
              <a:gd name="connsiteY52" fmla="*/ 1151252 h 3126633"/>
              <a:gd name="connsiteX53" fmla="*/ 634863 w 12192000"/>
              <a:gd name="connsiteY53" fmla="*/ 1125089 h 3126633"/>
              <a:gd name="connsiteX54" fmla="*/ 572744 w 12192000"/>
              <a:gd name="connsiteY54" fmla="*/ 1095470 h 3126633"/>
              <a:gd name="connsiteX55" fmla="*/ 557235 w 12192000"/>
              <a:gd name="connsiteY55" fmla="*/ 1085440 h 3126633"/>
              <a:gd name="connsiteX56" fmla="*/ 554948 w 12192000"/>
              <a:gd name="connsiteY56" fmla="*/ 1085817 h 3126633"/>
              <a:gd name="connsiteX57" fmla="*/ 535764 w 12192000"/>
              <a:gd name="connsiteY57" fmla="*/ 1078928 h 3126633"/>
              <a:gd name="connsiteX58" fmla="*/ 532336 w 12192000"/>
              <a:gd name="connsiteY58" fmla="*/ 1074208 h 3126633"/>
              <a:gd name="connsiteX59" fmla="*/ 519417 w 12192000"/>
              <a:gd name="connsiteY59" fmla="*/ 1068474 h 3126633"/>
              <a:gd name="connsiteX60" fmla="*/ 494620 w 12192000"/>
              <a:gd name="connsiteY60" fmla="*/ 1054470 h 3126633"/>
              <a:gd name="connsiteX61" fmla="*/ 489369 w 12192000"/>
              <a:gd name="connsiteY61" fmla="*/ 1054392 h 3126633"/>
              <a:gd name="connsiteX62" fmla="*/ 451015 w 12192000"/>
              <a:gd name="connsiteY62" fmla="*/ 1037228 h 3126633"/>
              <a:gd name="connsiteX63" fmla="*/ 450196 w 12192000"/>
              <a:gd name="connsiteY63" fmla="*/ 1038199 h 3126633"/>
              <a:gd name="connsiteX64" fmla="*/ 438116 w 12192000"/>
              <a:gd name="connsiteY64" fmla="*/ 1038634 h 3126633"/>
              <a:gd name="connsiteX65" fmla="*/ 415692 w 12192000"/>
              <a:gd name="connsiteY65" fmla="*/ 1036714 h 3126633"/>
              <a:gd name="connsiteX66" fmla="*/ 360396 w 12192000"/>
              <a:gd name="connsiteY66" fmla="*/ 1047226 h 3126633"/>
              <a:gd name="connsiteX67" fmla="*/ 320375 w 12192000"/>
              <a:gd name="connsiteY67" fmla="*/ 1029464 h 3126633"/>
              <a:gd name="connsiteX68" fmla="*/ 312145 w 12192000"/>
              <a:gd name="connsiteY68" fmla="*/ 1026541 h 3126633"/>
              <a:gd name="connsiteX69" fmla="*/ 311908 w 12192000"/>
              <a:gd name="connsiteY69" fmla="*/ 1026752 h 3126633"/>
              <a:gd name="connsiteX70" fmla="*/ 303080 w 12192000"/>
              <a:gd name="connsiteY70" fmla="*/ 1024202 h 3126633"/>
              <a:gd name="connsiteX71" fmla="*/ 297138 w 12192000"/>
              <a:gd name="connsiteY71" fmla="*/ 1021211 h 3126633"/>
              <a:gd name="connsiteX72" fmla="*/ 281171 w 12192000"/>
              <a:gd name="connsiteY72" fmla="*/ 1015539 h 3126633"/>
              <a:gd name="connsiteX73" fmla="*/ 275188 w 12192000"/>
              <a:gd name="connsiteY73" fmla="*/ 1015372 h 3126633"/>
              <a:gd name="connsiteX74" fmla="*/ 225883 w 12192000"/>
              <a:gd name="connsiteY74" fmla="*/ 1034896 h 3126633"/>
              <a:gd name="connsiteX75" fmla="*/ 121223 w 12192000"/>
              <a:gd name="connsiteY75" fmla="*/ 1031062 h 3126633"/>
              <a:gd name="connsiteX76" fmla="*/ 52326 w 12192000"/>
              <a:gd name="connsiteY76" fmla="*/ 1033555 h 3126633"/>
              <a:gd name="connsiteX77" fmla="*/ 16761 w 12192000"/>
              <a:gd name="connsiteY77" fmla="*/ 1032900 h 3126633"/>
              <a:gd name="connsiteX78" fmla="*/ 0 w 12192000"/>
              <a:gd name="connsiteY78" fmla="*/ 1026822 h 3126633"/>
              <a:gd name="connsiteX79" fmla="*/ 0 w 12192000"/>
              <a:gd name="connsiteY79" fmla="*/ 0 h 3126633"/>
              <a:gd name="connsiteX0" fmla="*/ 0 w 12192000"/>
              <a:gd name="connsiteY0" fmla="*/ 0 h 3126633"/>
              <a:gd name="connsiteX1" fmla="*/ 12192000 w 12192000"/>
              <a:gd name="connsiteY1" fmla="*/ 0 h 3126633"/>
              <a:gd name="connsiteX2" fmla="*/ 12191969 w 12192000"/>
              <a:gd name="connsiteY2" fmla="*/ 3121262 h 3126633"/>
              <a:gd name="connsiteX3" fmla="*/ 12188582 w 12192000"/>
              <a:gd name="connsiteY3" fmla="*/ 3121834 h 3126633"/>
              <a:gd name="connsiteX4" fmla="*/ 12185024 w 12192000"/>
              <a:gd name="connsiteY4" fmla="*/ 3122641 h 3126633"/>
              <a:gd name="connsiteX5" fmla="*/ 12171796 w 12192000"/>
              <a:gd name="connsiteY5" fmla="*/ 3121209 h 3126633"/>
              <a:gd name="connsiteX6" fmla="*/ 12166812 w 12192000"/>
              <a:gd name="connsiteY6" fmla="*/ 3126633 h 3126633"/>
              <a:gd name="connsiteX7" fmla="*/ 12122004 w 12192000"/>
              <a:gd name="connsiteY7" fmla="*/ 3124393 h 3126633"/>
              <a:gd name="connsiteX8" fmla="*/ 12036609 w 12192000"/>
              <a:gd name="connsiteY8" fmla="*/ 3109888 h 3126633"/>
              <a:gd name="connsiteX9" fmla="*/ 12023452 w 12192000"/>
              <a:gd name="connsiteY9" fmla="*/ 3103952 h 3126633"/>
              <a:gd name="connsiteX10" fmla="*/ 11936381 w 12192000"/>
              <a:gd name="connsiteY10" fmla="*/ 3094474 h 3126633"/>
              <a:gd name="connsiteX11" fmla="*/ 11876861 w 12192000"/>
              <a:gd name="connsiteY11" fmla="*/ 3084187 h 3126633"/>
              <a:gd name="connsiteX12" fmla="*/ 11864150 w 12192000"/>
              <a:gd name="connsiteY12" fmla="*/ 3078415 h 3126633"/>
              <a:gd name="connsiteX13" fmla="*/ 11849315 w 12192000"/>
              <a:gd name="connsiteY13" fmla="*/ 3083344 h 3126633"/>
              <a:gd name="connsiteX14" fmla="*/ 11844903 w 12192000"/>
              <a:gd name="connsiteY14" fmla="*/ 3088180 h 3126633"/>
              <a:gd name="connsiteX15" fmla="*/ 11797558 w 12192000"/>
              <a:gd name="connsiteY15" fmla="*/ 3078578 h 3126633"/>
              <a:gd name="connsiteX16" fmla="*/ 11791833 w 12192000"/>
              <a:gd name="connsiteY16" fmla="*/ 3078309 h 3126633"/>
              <a:gd name="connsiteX17" fmla="*/ 11752368 w 12192000"/>
              <a:gd name="connsiteY17" fmla="*/ 3079667 h 3126633"/>
              <a:gd name="connsiteX18" fmla="*/ 11693668 w 12192000"/>
              <a:gd name="connsiteY18" fmla="*/ 3086682 h 3126633"/>
              <a:gd name="connsiteX19" fmla="*/ 11632752 w 12192000"/>
              <a:gd name="connsiteY19" fmla="*/ 3102951 h 3126633"/>
              <a:gd name="connsiteX20" fmla="*/ 11597584 w 12192000"/>
              <a:gd name="connsiteY20" fmla="*/ 3109557 h 3126633"/>
              <a:gd name="connsiteX21" fmla="*/ 11573118 w 12192000"/>
              <a:gd name="connsiteY21" fmla="*/ 3117154 h 3126633"/>
              <a:gd name="connsiteX22" fmla="*/ 11504799 w 12192000"/>
              <a:gd name="connsiteY22" fmla="*/ 3121480 h 3126633"/>
              <a:gd name="connsiteX23" fmla="*/ 11443938 w 12192000"/>
              <a:gd name="connsiteY23" fmla="*/ 3120255 h 3126633"/>
              <a:gd name="connsiteX24" fmla="*/ 11436492 w 12192000"/>
              <a:gd name="connsiteY24" fmla="*/ 3121550 h 3126633"/>
              <a:gd name="connsiteX25" fmla="*/ 11407691 w 12192000"/>
              <a:gd name="connsiteY25" fmla="*/ 3107633 h 3126633"/>
              <a:gd name="connsiteX26" fmla="*/ 11341642 w 12192000"/>
              <a:gd name="connsiteY26" fmla="*/ 3101531 h 3126633"/>
              <a:gd name="connsiteX27" fmla="*/ 11307726 w 12192000"/>
              <a:gd name="connsiteY27" fmla="*/ 3095706 h 3126633"/>
              <a:gd name="connsiteX28" fmla="*/ 1982093 w 12192000"/>
              <a:gd name="connsiteY28" fmla="*/ 1505517 h 3126633"/>
              <a:gd name="connsiteX29" fmla="*/ 1978611 w 12192000"/>
              <a:gd name="connsiteY29" fmla="*/ 1502931 h 3126633"/>
              <a:gd name="connsiteX30" fmla="*/ 1931618 w 12192000"/>
              <a:gd name="connsiteY30" fmla="*/ 1488633 h 3126633"/>
              <a:gd name="connsiteX31" fmla="*/ 1925144 w 12192000"/>
              <a:gd name="connsiteY31" fmla="*/ 1491811 h 3126633"/>
              <a:gd name="connsiteX32" fmla="*/ 1858854 w 12192000"/>
              <a:gd name="connsiteY32" fmla="*/ 1451562 h 3126633"/>
              <a:gd name="connsiteX33" fmla="*/ 1764339 w 12192000"/>
              <a:gd name="connsiteY33" fmla="*/ 1434249 h 3126633"/>
              <a:gd name="connsiteX34" fmla="*/ 1693396 w 12192000"/>
              <a:gd name="connsiteY34" fmla="*/ 1427850 h 3126633"/>
              <a:gd name="connsiteX35" fmla="*/ 1653459 w 12192000"/>
              <a:gd name="connsiteY35" fmla="*/ 1421384 h 3126633"/>
              <a:gd name="connsiteX36" fmla="*/ 1624573 w 12192000"/>
              <a:gd name="connsiteY36" fmla="*/ 1419871 h 3126633"/>
              <a:gd name="connsiteX37" fmla="*/ 1550101 w 12192000"/>
              <a:gd name="connsiteY37" fmla="*/ 1398845 h 3126633"/>
              <a:gd name="connsiteX38" fmla="*/ 1426261 w 12192000"/>
              <a:gd name="connsiteY38" fmla="*/ 1356816 h 3126633"/>
              <a:gd name="connsiteX39" fmla="*/ 1400063 w 12192000"/>
              <a:gd name="connsiteY39" fmla="*/ 1349493 h 3126633"/>
              <a:gd name="connsiteX40" fmla="*/ 1378201 w 12192000"/>
              <a:gd name="connsiteY40" fmla="*/ 1349649 h 3126633"/>
              <a:gd name="connsiteX41" fmla="*/ 1373704 w 12192000"/>
              <a:gd name="connsiteY41" fmla="*/ 1355309 h 3126633"/>
              <a:gd name="connsiteX42" fmla="*/ 1359400 w 12192000"/>
              <a:gd name="connsiteY42" fmla="*/ 1352317 h 3126633"/>
              <a:gd name="connsiteX43" fmla="*/ 1355734 w 12192000"/>
              <a:gd name="connsiteY43" fmla="*/ 1352870 h 3126633"/>
              <a:gd name="connsiteX44" fmla="*/ 1334569 w 12192000"/>
              <a:gd name="connsiteY44" fmla="*/ 1354687 h 3126633"/>
              <a:gd name="connsiteX45" fmla="*/ 1285959 w 12192000"/>
              <a:gd name="connsiteY45" fmla="*/ 1325074 h 3126633"/>
              <a:gd name="connsiteX46" fmla="*/ 1228970 w 12192000"/>
              <a:gd name="connsiteY46" fmla="*/ 1316194 h 3126633"/>
              <a:gd name="connsiteX47" fmla="*/ 1081691 w 12192000"/>
              <a:gd name="connsiteY47" fmla="*/ 1276195 h 3126633"/>
              <a:gd name="connsiteX48" fmla="*/ 888229 w 12192000"/>
              <a:gd name="connsiteY48" fmla="*/ 1233330 h 3126633"/>
              <a:gd name="connsiteX49" fmla="*/ 749674 w 12192000"/>
              <a:gd name="connsiteY49" fmla="*/ 1151252 h 3126633"/>
              <a:gd name="connsiteX50" fmla="*/ 634863 w 12192000"/>
              <a:gd name="connsiteY50" fmla="*/ 1125089 h 3126633"/>
              <a:gd name="connsiteX51" fmla="*/ 572744 w 12192000"/>
              <a:gd name="connsiteY51" fmla="*/ 1095470 h 3126633"/>
              <a:gd name="connsiteX52" fmla="*/ 557235 w 12192000"/>
              <a:gd name="connsiteY52" fmla="*/ 1085440 h 3126633"/>
              <a:gd name="connsiteX53" fmla="*/ 554948 w 12192000"/>
              <a:gd name="connsiteY53" fmla="*/ 1085817 h 3126633"/>
              <a:gd name="connsiteX54" fmla="*/ 535764 w 12192000"/>
              <a:gd name="connsiteY54" fmla="*/ 1078928 h 3126633"/>
              <a:gd name="connsiteX55" fmla="*/ 532336 w 12192000"/>
              <a:gd name="connsiteY55" fmla="*/ 1074208 h 3126633"/>
              <a:gd name="connsiteX56" fmla="*/ 519417 w 12192000"/>
              <a:gd name="connsiteY56" fmla="*/ 1068474 h 3126633"/>
              <a:gd name="connsiteX57" fmla="*/ 494620 w 12192000"/>
              <a:gd name="connsiteY57" fmla="*/ 1054470 h 3126633"/>
              <a:gd name="connsiteX58" fmla="*/ 489369 w 12192000"/>
              <a:gd name="connsiteY58" fmla="*/ 1054392 h 3126633"/>
              <a:gd name="connsiteX59" fmla="*/ 451015 w 12192000"/>
              <a:gd name="connsiteY59" fmla="*/ 1037228 h 3126633"/>
              <a:gd name="connsiteX60" fmla="*/ 450196 w 12192000"/>
              <a:gd name="connsiteY60" fmla="*/ 1038199 h 3126633"/>
              <a:gd name="connsiteX61" fmla="*/ 438116 w 12192000"/>
              <a:gd name="connsiteY61" fmla="*/ 1038634 h 3126633"/>
              <a:gd name="connsiteX62" fmla="*/ 415692 w 12192000"/>
              <a:gd name="connsiteY62" fmla="*/ 1036714 h 3126633"/>
              <a:gd name="connsiteX63" fmla="*/ 360396 w 12192000"/>
              <a:gd name="connsiteY63" fmla="*/ 1047226 h 3126633"/>
              <a:gd name="connsiteX64" fmla="*/ 320375 w 12192000"/>
              <a:gd name="connsiteY64" fmla="*/ 1029464 h 3126633"/>
              <a:gd name="connsiteX65" fmla="*/ 312145 w 12192000"/>
              <a:gd name="connsiteY65" fmla="*/ 1026541 h 3126633"/>
              <a:gd name="connsiteX66" fmla="*/ 311908 w 12192000"/>
              <a:gd name="connsiteY66" fmla="*/ 1026752 h 3126633"/>
              <a:gd name="connsiteX67" fmla="*/ 303080 w 12192000"/>
              <a:gd name="connsiteY67" fmla="*/ 1024202 h 3126633"/>
              <a:gd name="connsiteX68" fmla="*/ 297138 w 12192000"/>
              <a:gd name="connsiteY68" fmla="*/ 1021211 h 3126633"/>
              <a:gd name="connsiteX69" fmla="*/ 281171 w 12192000"/>
              <a:gd name="connsiteY69" fmla="*/ 1015539 h 3126633"/>
              <a:gd name="connsiteX70" fmla="*/ 275188 w 12192000"/>
              <a:gd name="connsiteY70" fmla="*/ 1015372 h 3126633"/>
              <a:gd name="connsiteX71" fmla="*/ 225883 w 12192000"/>
              <a:gd name="connsiteY71" fmla="*/ 1034896 h 3126633"/>
              <a:gd name="connsiteX72" fmla="*/ 121223 w 12192000"/>
              <a:gd name="connsiteY72" fmla="*/ 1031062 h 3126633"/>
              <a:gd name="connsiteX73" fmla="*/ 52326 w 12192000"/>
              <a:gd name="connsiteY73" fmla="*/ 1033555 h 3126633"/>
              <a:gd name="connsiteX74" fmla="*/ 16761 w 12192000"/>
              <a:gd name="connsiteY74" fmla="*/ 1032900 h 3126633"/>
              <a:gd name="connsiteX75" fmla="*/ 0 w 12192000"/>
              <a:gd name="connsiteY75" fmla="*/ 1026822 h 3126633"/>
              <a:gd name="connsiteX76" fmla="*/ 0 w 12192000"/>
              <a:gd name="connsiteY76" fmla="*/ 0 h 3126633"/>
              <a:gd name="connsiteX0" fmla="*/ 0 w 12192000"/>
              <a:gd name="connsiteY0" fmla="*/ 0 h 3126633"/>
              <a:gd name="connsiteX1" fmla="*/ 12192000 w 12192000"/>
              <a:gd name="connsiteY1" fmla="*/ 0 h 3126633"/>
              <a:gd name="connsiteX2" fmla="*/ 12191969 w 12192000"/>
              <a:gd name="connsiteY2" fmla="*/ 3121262 h 3126633"/>
              <a:gd name="connsiteX3" fmla="*/ 12188582 w 12192000"/>
              <a:gd name="connsiteY3" fmla="*/ 3121834 h 3126633"/>
              <a:gd name="connsiteX4" fmla="*/ 12185024 w 12192000"/>
              <a:gd name="connsiteY4" fmla="*/ 3122641 h 3126633"/>
              <a:gd name="connsiteX5" fmla="*/ 12171796 w 12192000"/>
              <a:gd name="connsiteY5" fmla="*/ 3121209 h 3126633"/>
              <a:gd name="connsiteX6" fmla="*/ 12166812 w 12192000"/>
              <a:gd name="connsiteY6" fmla="*/ 3126633 h 3126633"/>
              <a:gd name="connsiteX7" fmla="*/ 12122004 w 12192000"/>
              <a:gd name="connsiteY7" fmla="*/ 3124393 h 3126633"/>
              <a:gd name="connsiteX8" fmla="*/ 12036609 w 12192000"/>
              <a:gd name="connsiteY8" fmla="*/ 3109888 h 3126633"/>
              <a:gd name="connsiteX9" fmla="*/ 12023452 w 12192000"/>
              <a:gd name="connsiteY9" fmla="*/ 3103952 h 3126633"/>
              <a:gd name="connsiteX10" fmla="*/ 11936381 w 12192000"/>
              <a:gd name="connsiteY10" fmla="*/ 3094474 h 3126633"/>
              <a:gd name="connsiteX11" fmla="*/ 11876861 w 12192000"/>
              <a:gd name="connsiteY11" fmla="*/ 3084187 h 3126633"/>
              <a:gd name="connsiteX12" fmla="*/ 11864150 w 12192000"/>
              <a:gd name="connsiteY12" fmla="*/ 3078415 h 3126633"/>
              <a:gd name="connsiteX13" fmla="*/ 11849315 w 12192000"/>
              <a:gd name="connsiteY13" fmla="*/ 3083344 h 3126633"/>
              <a:gd name="connsiteX14" fmla="*/ 11844903 w 12192000"/>
              <a:gd name="connsiteY14" fmla="*/ 3088180 h 3126633"/>
              <a:gd name="connsiteX15" fmla="*/ 11797558 w 12192000"/>
              <a:gd name="connsiteY15" fmla="*/ 3078578 h 3126633"/>
              <a:gd name="connsiteX16" fmla="*/ 11791833 w 12192000"/>
              <a:gd name="connsiteY16" fmla="*/ 3078309 h 3126633"/>
              <a:gd name="connsiteX17" fmla="*/ 11752368 w 12192000"/>
              <a:gd name="connsiteY17" fmla="*/ 3079667 h 3126633"/>
              <a:gd name="connsiteX18" fmla="*/ 11693668 w 12192000"/>
              <a:gd name="connsiteY18" fmla="*/ 3086682 h 3126633"/>
              <a:gd name="connsiteX19" fmla="*/ 11632752 w 12192000"/>
              <a:gd name="connsiteY19" fmla="*/ 3102951 h 3126633"/>
              <a:gd name="connsiteX20" fmla="*/ 11597584 w 12192000"/>
              <a:gd name="connsiteY20" fmla="*/ 3109557 h 3126633"/>
              <a:gd name="connsiteX21" fmla="*/ 11573118 w 12192000"/>
              <a:gd name="connsiteY21" fmla="*/ 3117154 h 3126633"/>
              <a:gd name="connsiteX22" fmla="*/ 11504799 w 12192000"/>
              <a:gd name="connsiteY22" fmla="*/ 3121480 h 3126633"/>
              <a:gd name="connsiteX23" fmla="*/ 11443938 w 12192000"/>
              <a:gd name="connsiteY23" fmla="*/ 3120255 h 3126633"/>
              <a:gd name="connsiteX24" fmla="*/ 11436492 w 12192000"/>
              <a:gd name="connsiteY24" fmla="*/ 3121550 h 3126633"/>
              <a:gd name="connsiteX25" fmla="*/ 11407691 w 12192000"/>
              <a:gd name="connsiteY25" fmla="*/ 3107633 h 3126633"/>
              <a:gd name="connsiteX26" fmla="*/ 11341642 w 12192000"/>
              <a:gd name="connsiteY26" fmla="*/ 3101531 h 3126633"/>
              <a:gd name="connsiteX27" fmla="*/ 11307726 w 12192000"/>
              <a:gd name="connsiteY27" fmla="*/ 3095706 h 3126633"/>
              <a:gd name="connsiteX28" fmla="*/ 1982093 w 12192000"/>
              <a:gd name="connsiteY28" fmla="*/ 1505517 h 3126633"/>
              <a:gd name="connsiteX29" fmla="*/ 1931618 w 12192000"/>
              <a:gd name="connsiteY29" fmla="*/ 1488633 h 3126633"/>
              <a:gd name="connsiteX30" fmla="*/ 1925144 w 12192000"/>
              <a:gd name="connsiteY30" fmla="*/ 1491811 h 3126633"/>
              <a:gd name="connsiteX31" fmla="*/ 1858854 w 12192000"/>
              <a:gd name="connsiteY31" fmla="*/ 1451562 h 3126633"/>
              <a:gd name="connsiteX32" fmla="*/ 1764339 w 12192000"/>
              <a:gd name="connsiteY32" fmla="*/ 1434249 h 3126633"/>
              <a:gd name="connsiteX33" fmla="*/ 1693396 w 12192000"/>
              <a:gd name="connsiteY33" fmla="*/ 1427850 h 3126633"/>
              <a:gd name="connsiteX34" fmla="*/ 1653459 w 12192000"/>
              <a:gd name="connsiteY34" fmla="*/ 1421384 h 3126633"/>
              <a:gd name="connsiteX35" fmla="*/ 1624573 w 12192000"/>
              <a:gd name="connsiteY35" fmla="*/ 1419871 h 3126633"/>
              <a:gd name="connsiteX36" fmla="*/ 1550101 w 12192000"/>
              <a:gd name="connsiteY36" fmla="*/ 1398845 h 3126633"/>
              <a:gd name="connsiteX37" fmla="*/ 1426261 w 12192000"/>
              <a:gd name="connsiteY37" fmla="*/ 1356816 h 3126633"/>
              <a:gd name="connsiteX38" fmla="*/ 1400063 w 12192000"/>
              <a:gd name="connsiteY38" fmla="*/ 1349493 h 3126633"/>
              <a:gd name="connsiteX39" fmla="*/ 1378201 w 12192000"/>
              <a:gd name="connsiteY39" fmla="*/ 1349649 h 3126633"/>
              <a:gd name="connsiteX40" fmla="*/ 1373704 w 12192000"/>
              <a:gd name="connsiteY40" fmla="*/ 1355309 h 3126633"/>
              <a:gd name="connsiteX41" fmla="*/ 1359400 w 12192000"/>
              <a:gd name="connsiteY41" fmla="*/ 1352317 h 3126633"/>
              <a:gd name="connsiteX42" fmla="*/ 1355734 w 12192000"/>
              <a:gd name="connsiteY42" fmla="*/ 1352870 h 3126633"/>
              <a:gd name="connsiteX43" fmla="*/ 1334569 w 12192000"/>
              <a:gd name="connsiteY43" fmla="*/ 1354687 h 3126633"/>
              <a:gd name="connsiteX44" fmla="*/ 1285959 w 12192000"/>
              <a:gd name="connsiteY44" fmla="*/ 1325074 h 3126633"/>
              <a:gd name="connsiteX45" fmla="*/ 1228970 w 12192000"/>
              <a:gd name="connsiteY45" fmla="*/ 1316194 h 3126633"/>
              <a:gd name="connsiteX46" fmla="*/ 1081691 w 12192000"/>
              <a:gd name="connsiteY46" fmla="*/ 1276195 h 3126633"/>
              <a:gd name="connsiteX47" fmla="*/ 888229 w 12192000"/>
              <a:gd name="connsiteY47" fmla="*/ 1233330 h 3126633"/>
              <a:gd name="connsiteX48" fmla="*/ 749674 w 12192000"/>
              <a:gd name="connsiteY48" fmla="*/ 1151252 h 3126633"/>
              <a:gd name="connsiteX49" fmla="*/ 634863 w 12192000"/>
              <a:gd name="connsiteY49" fmla="*/ 1125089 h 3126633"/>
              <a:gd name="connsiteX50" fmla="*/ 572744 w 12192000"/>
              <a:gd name="connsiteY50" fmla="*/ 1095470 h 3126633"/>
              <a:gd name="connsiteX51" fmla="*/ 557235 w 12192000"/>
              <a:gd name="connsiteY51" fmla="*/ 1085440 h 3126633"/>
              <a:gd name="connsiteX52" fmla="*/ 554948 w 12192000"/>
              <a:gd name="connsiteY52" fmla="*/ 1085817 h 3126633"/>
              <a:gd name="connsiteX53" fmla="*/ 535764 w 12192000"/>
              <a:gd name="connsiteY53" fmla="*/ 1078928 h 3126633"/>
              <a:gd name="connsiteX54" fmla="*/ 532336 w 12192000"/>
              <a:gd name="connsiteY54" fmla="*/ 1074208 h 3126633"/>
              <a:gd name="connsiteX55" fmla="*/ 519417 w 12192000"/>
              <a:gd name="connsiteY55" fmla="*/ 1068474 h 3126633"/>
              <a:gd name="connsiteX56" fmla="*/ 494620 w 12192000"/>
              <a:gd name="connsiteY56" fmla="*/ 1054470 h 3126633"/>
              <a:gd name="connsiteX57" fmla="*/ 489369 w 12192000"/>
              <a:gd name="connsiteY57" fmla="*/ 1054392 h 3126633"/>
              <a:gd name="connsiteX58" fmla="*/ 451015 w 12192000"/>
              <a:gd name="connsiteY58" fmla="*/ 1037228 h 3126633"/>
              <a:gd name="connsiteX59" fmla="*/ 450196 w 12192000"/>
              <a:gd name="connsiteY59" fmla="*/ 1038199 h 3126633"/>
              <a:gd name="connsiteX60" fmla="*/ 438116 w 12192000"/>
              <a:gd name="connsiteY60" fmla="*/ 1038634 h 3126633"/>
              <a:gd name="connsiteX61" fmla="*/ 415692 w 12192000"/>
              <a:gd name="connsiteY61" fmla="*/ 1036714 h 3126633"/>
              <a:gd name="connsiteX62" fmla="*/ 360396 w 12192000"/>
              <a:gd name="connsiteY62" fmla="*/ 1047226 h 3126633"/>
              <a:gd name="connsiteX63" fmla="*/ 320375 w 12192000"/>
              <a:gd name="connsiteY63" fmla="*/ 1029464 h 3126633"/>
              <a:gd name="connsiteX64" fmla="*/ 312145 w 12192000"/>
              <a:gd name="connsiteY64" fmla="*/ 1026541 h 3126633"/>
              <a:gd name="connsiteX65" fmla="*/ 311908 w 12192000"/>
              <a:gd name="connsiteY65" fmla="*/ 1026752 h 3126633"/>
              <a:gd name="connsiteX66" fmla="*/ 303080 w 12192000"/>
              <a:gd name="connsiteY66" fmla="*/ 1024202 h 3126633"/>
              <a:gd name="connsiteX67" fmla="*/ 297138 w 12192000"/>
              <a:gd name="connsiteY67" fmla="*/ 1021211 h 3126633"/>
              <a:gd name="connsiteX68" fmla="*/ 281171 w 12192000"/>
              <a:gd name="connsiteY68" fmla="*/ 1015539 h 3126633"/>
              <a:gd name="connsiteX69" fmla="*/ 275188 w 12192000"/>
              <a:gd name="connsiteY69" fmla="*/ 1015372 h 3126633"/>
              <a:gd name="connsiteX70" fmla="*/ 225883 w 12192000"/>
              <a:gd name="connsiteY70" fmla="*/ 1034896 h 3126633"/>
              <a:gd name="connsiteX71" fmla="*/ 121223 w 12192000"/>
              <a:gd name="connsiteY71" fmla="*/ 1031062 h 3126633"/>
              <a:gd name="connsiteX72" fmla="*/ 52326 w 12192000"/>
              <a:gd name="connsiteY72" fmla="*/ 1033555 h 3126633"/>
              <a:gd name="connsiteX73" fmla="*/ 16761 w 12192000"/>
              <a:gd name="connsiteY73" fmla="*/ 1032900 h 3126633"/>
              <a:gd name="connsiteX74" fmla="*/ 0 w 12192000"/>
              <a:gd name="connsiteY74" fmla="*/ 1026822 h 3126633"/>
              <a:gd name="connsiteX75" fmla="*/ 0 w 12192000"/>
              <a:gd name="connsiteY75" fmla="*/ 0 h 3126633"/>
              <a:gd name="connsiteX0" fmla="*/ 0 w 12192000"/>
              <a:gd name="connsiteY0" fmla="*/ 0 h 3126633"/>
              <a:gd name="connsiteX1" fmla="*/ 12192000 w 12192000"/>
              <a:gd name="connsiteY1" fmla="*/ 0 h 3126633"/>
              <a:gd name="connsiteX2" fmla="*/ 12191969 w 12192000"/>
              <a:gd name="connsiteY2" fmla="*/ 3121262 h 3126633"/>
              <a:gd name="connsiteX3" fmla="*/ 12188582 w 12192000"/>
              <a:gd name="connsiteY3" fmla="*/ 3121834 h 3126633"/>
              <a:gd name="connsiteX4" fmla="*/ 12185024 w 12192000"/>
              <a:gd name="connsiteY4" fmla="*/ 3122641 h 3126633"/>
              <a:gd name="connsiteX5" fmla="*/ 12171796 w 12192000"/>
              <a:gd name="connsiteY5" fmla="*/ 3121209 h 3126633"/>
              <a:gd name="connsiteX6" fmla="*/ 12166812 w 12192000"/>
              <a:gd name="connsiteY6" fmla="*/ 3126633 h 3126633"/>
              <a:gd name="connsiteX7" fmla="*/ 12122004 w 12192000"/>
              <a:gd name="connsiteY7" fmla="*/ 3124393 h 3126633"/>
              <a:gd name="connsiteX8" fmla="*/ 12036609 w 12192000"/>
              <a:gd name="connsiteY8" fmla="*/ 3109888 h 3126633"/>
              <a:gd name="connsiteX9" fmla="*/ 12023452 w 12192000"/>
              <a:gd name="connsiteY9" fmla="*/ 3103952 h 3126633"/>
              <a:gd name="connsiteX10" fmla="*/ 11936381 w 12192000"/>
              <a:gd name="connsiteY10" fmla="*/ 3094474 h 3126633"/>
              <a:gd name="connsiteX11" fmla="*/ 11876861 w 12192000"/>
              <a:gd name="connsiteY11" fmla="*/ 3084187 h 3126633"/>
              <a:gd name="connsiteX12" fmla="*/ 11864150 w 12192000"/>
              <a:gd name="connsiteY12" fmla="*/ 3078415 h 3126633"/>
              <a:gd name="connsiteX13" fmla="*/ 11849315 w 12192000"/>
              <a:gd name="connsiteY13" fmla="*/ 3083344 h 3126633"/>
              <a:gd name="connsiteX14" fmla="*/ 11844903 w 12192000"/>
              <a:gd name="connsiteY14" fmla="*/ 3088180 h 3126633"/>
              <a:gd name="connsiteX15" fmla="*/ 11797558 w 12192000"/>
              <a:gd name="connsiteY15" fmla="*/ 3078578 h 3126633"/>
              <a:gd name="connsiteX16" fmla="*/ 11791833 w 12192000"/>
              <a:gd name="connsiteY16" fmla="*/ 3078309 h 3126633"/>
              <a:gd name="connsiteX17" fmla="*/ 11752368 w 12192000"/>
              <a:gd name="connsiteY17" fmla="*/ 3079667 h 3126633"/>
              <a:gd name="connsiteX18" fmla="*/ 11693668 w 12192000"/>
              <a:gd name="connsiteY18" fmla="*/ 3086682 h 3126633"/>
              <a:gd name="connsiteX19" fmla="*/ 11632752 w 12192000"/>
              <a:gd name="connsiteY19" fmla="*/ 3102951 h 3126633"/>
              <a:gd name="connsiteX20" fmla="*/ 11597584 w 12192000"/>
              <a:gd name="connsiteY20" fmla="*/ 3109557 h 3126633"/>
              <a:gd name="connsiteX21" fmla="*/ 11573118 w 12192000"/>
              <a:gd name="connsiteY21" fmla="*/ 3117154 h 3126633"/>
              <a:gd name="connsiteX22" fmla="*/ 11504799 w 12192000"/>
              <a:gd name="connsiteY22" fmla="*/ 3121480 h 3126633"/>
              <a:gd name="connsiteX23" fmla="*/ 11443938 w 12192000"/>
              <a:gd name="connsiteY23" fmla="*/ 3120255 h 3126633"/>
              <a:gd name="connsiteX24" fmla="*/ 11436492 w 12192000"/>
              <a:gd name="connsiteY24" fmla="*/ 3121550 h 3126633"/>
              <a:gd name="connsiteX25" fmla="*/ 11407691 w 12192000"/>
              <a:gd name="connsiteY25" fmla="*/ 3107633 h 3126633"/>
              <a:gd name="connsiteX26" fmla="*/ 11341642 w 12192000"/>
              <a:gd name="connsiteY26" fmla="*/ 3101531 h 3126633"/>
              <a:gd name="connsiteX27" fmla="*/ 11307726 w 12192000"/>
              <a:gd name="connsiteY27" fmla="*/ 3095706 h 3126633"/>
              <a:gd name="connsiteX28" fmla="*/ 1982093 w 12192000"/>
              <a:gd name="connsiteY28" fmla="*/ 1505517 h 3126633"/>
              <a:gd name="connsiteX29" fmla="*/ 1931618 w 12192000"/>
              <a:gd name="connsiteY29" fmla="*/ 1488633 h 3126633"/>
              <a:gd name="connsiteX30" fmla="*/ 1925144 w 12192000"/>
              <a:gd name="connsiteY30" fmla="*/ 1491811 h 3126633"/>
              <a:gd name="connsiteX31" fmla="*/ 1764339 w 12192000"/>
              <a:gd name="connsiteY31" fmla="*/ 1434249 h 3126633"/>
              <a:gd name="connsiteX32" fmla="*/ 1693396 w 12192000"/>
              <a:gd name="connsiteY32" fmla="*/ 1427850 h 3126633"/>
              <a:gd name="connsiteX33" fmla="*/ 1653459 w 12192000"/>
              <a:gd name="connsiteY33" fmla="*/ 1421384 h 3126633"/>
              <a:gd name="connsiteX34" fmla="*/ 1624573 w 12192000"/>
              <a:gd name="connsiteY34" fmla="*/ 1419871 h 3126633"/>
              <a:gd name="connsiteX35" fmla="*/ 1550101 w 12192000"/>
              <a:gd name="connsiteY35" fmla="*/ 1398845 h 3126633"/>
              <a:gd name="connsiteX36" fmla="*/ 1426261 w 12192000"/>
              <a:gd name="connsiteY36" fmla="*/ 1356816 h 3126633"/>
              <a:gd name="connsiteX37" fmla="*/ 1400063 w 12192000"/>
              <a:gd name="connsiteY37" fmla="*/ 1349493 h 3126633"/>
              <a:gd name="connsiteX38" fmla="*/ 1378201 w 12192000"/>
              <a:gd name="connsiteY38" fmla="*/ 1349649 h 3126633"/>
              <a:gd name="connsiteX39" fmla="*/ 1373704 w 12192000"/>
              <a:gd name="connsiteY39" fmla="*/ 1355309 h 3126633"/>
              <a:gd name="connsiteX40" fmla="*/ 1359400 w 12192000"/>
              <a:gd name="connsiteY40" fmla="*/ 1352317 h 3126633"/>
              <a:gd name="connsiteX41" fmla="*/ 1355734 w 12192000"/>
              <a:gd name="connsiteY41" fmla="*/ 1352870 h 3126633"/>
              <a:gd name="connsiteX42" fmla="*/ 1334569 w 12192000"/>
              <a:gd name="connsiteY42" fmla="*/ 1354687 h 3126633"/>
              <a:gd name="connsiteX43" fmla="*/ 1285959 w 12192000"/>
              <a:gd name="connsiteY43" fmla="*/ 1325074 h 3126633"/>
              <a:gd name="connsiteX44" fmla="*/ 1228970 w 12192000"/>
              <a:gd name="connsiteY44" fmla="*/ 1316194 h 3126633"/>
              <a:gd name="connsiteX45" fmla="*/ 1081691 w 12192000"/>
              <a:gd name="connsiteY45" fmla="*/ 1276195 h 3126633"/>
              <a:gd name="connsiteX46" fmla="*/ 888229 w 12192000"/>
              <a:gd name="connsiteY46" fmla="*/ 1233330 h 3126633"/>
              <a:gd name="connsiteX47" fmla="*/ 749674 w 12192000"/>
              <a:gd name="connsiteY47" fmla="*/ 1151252 h 3126633"/>
              <a:gd name="connsiteX48" fmla="*/ 634863 w 12192000"/>
              <a:gd name="connsiteY48" fmla="*/ 1125089 h 3126633"/>
              <a:gd name="connsiteX49" fmla="*/ 572744 w 12192000"/>
              <a:gd name="connsiteY49" fmla="*/ 1095470 h 3126633"/>
              <a:gd name="connsiteX50" fmla="*/ 557235 w 12192000"/>
              <a:gd name="connsiteY50" fmla="*/ 1085440 h 3126633"/>
              <a:gd name="connsiteX51" fmla="*/ 554948 w 12192000"/>
              <a:gd name="connsiteY51" fmla="*/ 1085817 h 3126633"/>
              <a:gd name="connsiteX52" fmla="*/ 535764 w 12192000"/>
              <a:gd name="connsiteY52" fmla="*/ 1078928 h 3126633"/>
              <a:gd name="connsiteX53" fmla="*/ 532336 w 12192000"/>
              <a:gd name="connsiteY53" fmla="*/ 1074208 h 3126633"/>
              <a:gd name="connsiteX54" fmla="*/ 519417 w 12192000"/>
              <a:gd name="connsiteY54" fmla="*/ 1068474 h 3126633"/>
              <a:gd name="connsiteX55" fmla="*/ 494620 w 12192000"/>
              <a:gd name="connsiteY55" fmla="*/ 1054470 h 3126633"/>
              <a:gd name="connsiteX56" fmla="*/ 489369 w 12192000"/>
              <a:gd name="connsiteY56" fmla="*/ 1054392 h 3126633"/>
              <a:gd name="connsiteX57" fmla="*/ 451015 w 12192000"/>
              <a:gd name="connsiteY57" fmla="*/ 1037228 h 3126633"/>
              <a:gd name="connsiteX58" fmla="*/ 450196 w 12192000"/>
              <a:gd name="connsiteY58" fmla="*/ 1038199 h 3126633"/>
              <a:gd name="connsiteX59" fmla="*/ 438116 w 12192000"/>
              <a:gd name="connsiteY59" fmla="*/ 1038634 h 3126633"/>
              <a:gd name="connsiteX60" fmla="*/ 415692 w 12192000"/>
              <a:gd name="connsiteY60" fmla="*/ 1036714 h 3126633"/>
              <a:gd name="connsiteX61" fmla="*/ 360396 w 12192000"/>
              <a:gd name="connsiteY61" fmla="*/ 1047226 h 3126633"/>
              <a:gd name="connsiteX62" fmla="*/ 320375 w 12192000"/>
              <a:gd name="connsiteY62" fmla="*/ 1029464 h 3126633"/>
              <a:gd name="connsiteX63" fmla="*/ 312145 w 12192000"/>
              <a:gd name="connsiteY63" fmla="*/ 1026541 h 3126633"/>
              <a:gd name="connsiteX64" fmla="*/ 311908 w 12192000"/>
              <a:gd name="connsiteY64" fmla="*/ 1026752 h 3126633"/>
              <a:gd name="connsiteX65" fmla="*/ 303080 w 12192000"/>
              <a:gd name="connsiteY65" fmla="*/ 1024202 h 3126633"/>
              <a:gd name="connsiteX66" fmla="*/ 297138 w 12192000"/>
              <a:gd name="connsiteY66" fmla="*/ 1021211 h 3126633"/>
              <a:gd name="connsiteX67" fmla="*/ 281171 w 12192000"/>
              <a:gd name="connsiteY67" fmla="*/ 1015539 h 3126633"/>
              <a:gd name="connsiteX68" fmla="*/ 275188 w 12192000"/>
              <a:gd name="connsiteY68" fmla="*/ 1015372 h 3126633"/>
              <a:gd name="connsiteX69" fmla="*/ 225883 w 12192000"/>
              <a:gd name="connsiteY69" fmla="*/ 1034896 h 3126633"/>
              <a:gd name="connsiteX70" fmla="*/ 121223 w 12192000"/>
              <a:gd name="connsiteY70" fmla="*/ 1031062 h 3126633"/>
              <a:gd name="connsiteX71" fmla="*/ 52326 w 12192000"/>
              <a:gd name="connsiteY71" fmla="*/ 1033555 h 3126633"/>
              <a:gd name="connsiteX72" fmla="*/ 16761 w 12192000"/>
              <a:gd name="connsiteY72" fmla="*/ 1032900 h 3126633"/>
              <a:gd name="connsiteX73" fmla="*/ 0 w 12192000"/>
              <a:gd name="connsiteY73" fmla="*/ 1026822 h 3126633"/>
              <a:gd name="connsiteX74" fmla="*/ 0 w 12192000"/>
              <a:gd name="connsiteY74" fmla="*/ 0 h 3126633"/>
              <a:gd name="connsiteX0" fmla="*/ 0 w 12192000"/>
              <a:gd name="connsiteY0" fmla="*/ 0 h 3126633"/>
              <a:gd name="connsiteX1" fmla="*/ 12192000 w 12192000"/>
              <a:gd name="connsiteY1" fmla="*/ 0 h 3126633"/>
              <a:gd name="connsiteX2" fmla="*/ 12191969 w 12192000"/>
              <a:gd name="connsiteY2" fmla="*/ 3121262 h 3126633"/>
              <a:gd name="connsiteX3" fmla="*/ 12188582 w 12192000"/>
              <a:gd name="connsiteY3" fmla="*/ 3121834 h 3126633"/>
              <a:gd name="connsiteX4" fmla="*/ 12185024 w 12192000"/>
              <a:gd name="connsiteY4" fmla="*/ 3122641 h 3126633"/>
              <a:gd name="connsiteX5" fmla="*/ 12171796 w 12192000"/>
              <a:gd name="connsiteY5" fmla="*/ 3121209 h 3126633"/>
              <a:gd name="connsiteX6" fmla="*/ 12166812 w 12192000"/>
              <a:gd name="connsiteY6" fmla="*/ 3126633 h 3126633"/>
              <a:gd name="connsiteX7" fmla="*/ 12122004 w 12192000"/>
              <a:gd name="connsiteY7" fmla="*/ 3124393 h 3126633"/>
              <a:gd name="connsiteX8" fmla="*/ 12036609 w 12192000"/>
              <a:gd name="connsiteY8" fmla="*/ 3109888 h 3126633"/>
              <a:gd name="connsiteX9" fmla="*/ 12023452 w 12192000"/>
              <a:gd name="connsiteY9" fmla="*/ 3103952 h 3126633"/>
              <a:gd name="connsiteX10" fmla="*/ 11936381 w 12192000"/>
              <a:gd name="connsiteY10" fmla="*/ 3094474 h 3126633"/>
              <a:gd name="connsiteX11" fmla="*/ 11876861 w 12192000"/>
              <a:gd name="connsiteY11" fmla="*/ 3084187 h 3126633"/>
              <a:gd name="connsiteX12" fmla="*/ 11864150 w 12192000"/>
              <a:gd name="connsiteY12" fmla="*/ 3078415 h 3126633"/>
              <a:gd name="connsiteX13" fmla="*/ 11849315 w 12192000"/>
              <a:gd name="connsiteY13" fmla="*/ 3083344 h 3126633"/>
              <a:gd name="connsiteX14" fmla="*/ 11844903 w 12192000"/>
              <a:gd name="connsiteY14" fmla="*/ 3088180 h 3126633"/>
              <a:gd name="connsiteX15" fmla="*/ 11797558 w 12192000"/>
              <a:gd name="connsiteY15" fmla="*/ 3078578 h 3126633"/>
              <a:gd name="connsiteX16" fmla="*/ 11791833 w 12192000"/>
              <a:gd name="connsiteY16" fmla="*/ 3078309 h 3126633"/>
              <a:gd name="connsiteX17" fmla="*/ 11752368 w 12192000"/>
              <a:gd name="connsiteY17" fmla="*/ 3079667 h 3126633"/>
              <a:gd name="connsiteX18" fmla="*/ 11693668 w 12192000"/>
              <a:gd name="connsiteY18" fmla="*/ 3086682 h 3126633"/>
              <a:gd name="connsiteX19" fmla="*/ 11632752 w 12192000"/>
              <a:gd name="connsiteY19" fmla="*/ 3102951 h 3126633"/>
              <a:gd name="connsiteX20" fmla="*/ 11597584 w 12192000"/>
              <a:gd name="connsiteY20" fmla="*/ 3109557 h 3126633"/>
              <a:gd name="connsiteX21" fmla="*/ 11573118 w 12192000"/>
              <a:gd name="connsiteY21" fmla="*/ 3117154 h 3126633"/>
              <a:gd name="connsiteX22" fmla="*/ 11504799 w 12192000"/>
              <a:gd name="connsiteY22" fmla="*/ 3121480 h 3126633"/>
              <a:gd name="connsiteX23" fmla="*/ 11443938 w 12192000"/>
              <a:gd name="connsiteY23" fmla="*/ 3120255 h 3126633"/>
              <a:gd name="connsiteX24" fmla="*/ 11436492 w 12192000"/>
              <a:gd name="connsiteY24" fmla="*/ 3121550 h 3126633"/>
              <a:gd name="connsiteX25" fmla="*/ 11407691 w 12192000"/>
              <a:gd name="connsiteY25" fmla="*/ 3107633 h 3126633"/>
              <a:gd name="connsiteX26" fmla="*/ 11341642 w 12192000"/>
              <a:gd name="connsiteY26" fmla="*/ 3101531 h 3126633"/>
              <a:gd name="connsiteX27" fmla="*/ 11307726 w 12192000"/>
              <a:gd name="connsiteY27" fmla="*/ 3095706 h 3126633"/>
              <a:gd name="connsiteX28" fmla="*/ 1982093 w 12192000"/>
              <a:gd name="connsiteY28" fmla="*/ 1505517 h 3126633"/>
              <a:gd name="connsiteX29" fmla="*/ 1931618 w 12192000"/>
              <a:gd name="connsiteY29" fmla="*/ 1488633 h 3126633"/>
              <a:gd name="connsiteX30" fmla="*/ 1925144 w 12192000"/>
              <a:gd name="connsiteY30" fmla="*/ 1491811 h 3126633"/>
              <a:gd name="connsiteX31" fmla="*/ 1693396 w 12192000"/>
              <a:gd name="connsiteY31" fmla="*/ 1427850 h 3126633"/>
              <a:gd name="connsiteX32" fmla="*/ 1653459 w 12192000"/>
              <a:gd name="connsiteY32" fmla="*/ 1421384 h 3126633"/>
              <a:gd name="connsiteX33" fmla="*/ 1624573 w 12192000"/>
              <a:gd name="connsiteY33" fmla="*/ 1419871 h 3126633"/>
              <a:gd name="connsiteX34" fmla="*/ 1550101 w 12192000"/>
              <a:gd name="connsiteY34" fmla="*/ 1398845 h 3126633"/>
              <a:gd name="connsiteX35" fmla="*/ 1426261 w 12192000"/>
              <a:gd name="connsiteY35" fmla="*/ 1356816 h 3126633"/>
              <a:gd name="connsiteX36" fmla="*/ 1400063 w 12192000"/>
              <a:gd name="connsiteY36" fmla="*/ 1349493 h 3126633"/>
              <a:gd name="connsiteX37" fmla="*/ 1378201 w 12192000"/>
              <a:gd name="connsiteY37" fmla="*/ 1349649 h 3126633"/>
              <a:gd name="connsiteX38" fmla="*/ 1373704 w 12192000"/>
              <a:gd name="connsiteY38" fmla="*/ 1355309 h 3126633"/>
              <a:gd name="connsiteX39" fmla="*/ 1359400 w 12192000"/>
              <a:gd name="connsiteY39" fmla="*/ 1352317 h 3126633"/>
              <a:gd name="connsiteX40" fmla="*/ 1355734 w 12192000"/>
              <a:gd name="connsiteY40" fmla="*/ 1352870 h 3126633"/>
              <a:gd name="connsiteX41" fmla="*/ 1334569 w 12192000"/>
              <a:gd name="connsiteY41" fmla="*/ 1354687 h 3126633"/>
              <a:gd name="connsiteX42" fmla="*/ 1285959 w 12192000"/>
              <a:gd name="connsiteY42" fmla="*/ 1325074 h 3126633"/>
              <a:gd name="connsiteX43" fmla="*/ 1228970 w 12192000"/>
              <a:gd name="connsiteY43" fmla="*/ 1316194 h 3126633"/>
              <a:gd name="connsiteX44" fmla="*/ 1081691 w 12192000"/>
              <a:gd name="connsiteY44" fmla="*/ 1276195 h 3126633"/>
              <a:gd name="connsiteX45" fmla="*/ 888229 w 12192000"/>
              <a:gd name="connsiteY45" fmla="*/ 1233330 h 3126633"/>
              <a:gd name="connsiteX46" fmla="*/ 749674 w 12192000"/>
              <a:gd name="connsiteY46" fmla="*/ 1151252 h 3126633"/>
              <a:gd name="connsiteX47" fmla="*/ 634863 w 12192000"/>
              <a:gd name="connsiteY47" fmla="*/ 1125089 h 3126633"/>
              <a:gd name="connsiteX48" fmla="*/ 572744 w 12192000"/>
              <a:gd name="connsiteY48" fmla="*/ 1095470 h 3126633"/>
              <a:gd name="connsiteX49" fmla="*/ 557235 w 12192000"/>
              <a:gd name="connsiteY49" fmla="*/ 1085440 h 3126633"/>
              <a:gd name="connsiteX50" fmla="*/ 554948 w 12192000"/>
              <a:gd name="connsiteY50" fmla="*/ 1085817 h 3126633"/>
              <a:gd name="connsiteX51" fmla="*/ 535764 w 12192000"/>
              <a:gd name="connsiteY51" fmla="*/ 1078928 h 3126633"/>
              <a:gd name="connsiteX52" fmla="*/ 532336 w 12192000"/>
              <a:gd name="connsiteY52" fmla="*/ 1074208 h 3126633"/>
              <a:gd name="connsiteX53" fmla="*/ 519417 w 12192000"/>
              <a:gd name="connsiteY53" fmla="*/ 1068474 h 3126633"/>
              <a:gd name="connsiteX54" fmla="*/ 494620 w 12192000"/>
              <a:gd name="connsiteY54" fmla="*/ 1054470 h 3126633"/>
              <a:gd name="connsiteX55" fmla="*/ 489369 w 12192000"/>
              <a:gd name="connsiteY55" fmla="*/ 1054392 h 3126633"/>
              <a:gd name="connsiteX56" fmla="*/ 451015 w 12192000"/>
              <a:gd name="connsiteY56" fmla="*/ 1037228 h 3126633"/>
              <a:gd name="connsiteX57" fmla="*/ 450196 w 12192000"/>
              <a:gd name="connsiteY57" fmla="*/ 1038199 h 3126633"/>
              <a:gd name="connsiteX58" fmla="*/ 438116 w 12192000"/>
              <a:gd name="connsiteY58" fmla="*/ 1038634 h 3126633"/>
              <a:gd name="connsiteX59" fmla="*/ 415692 w 12192000"/>
              <a:gd name="connsiteY59" fmla="*/ 1036714 h 3126633"/>
              <a:gd name="connsiteX60" fmla="*/ 360396 w 12192000"/>
              <a:gd name="connsiteY60" fmla="*/ 1047226 h 3126633"/>
              <a:gd name="connsiteX61" fmla="*/ 320375 w 12192000"/>
              <a:gd name="connsiteY61" fmla="*/ 1029464 h 3126633"/>
              <a:gd name="connsiteX62" fmla="*/ 312145 w 12192000"/>
              <a:gd name="connsiteY62" fmla="*/ 1026541 h 3126633"/>
              <a:gd name="connsiteX63" fmla="*/ 311908 w 12192000"/>
              <a:gd name="connsiteY63" fmla="*/ 1026752 h 3126633"/>
              <a:gd name="connsiteX64" fmla="*/ 303080 w 12192000"/>
              <a:gd name="connsiteY64" fmla="*/ 1024202 h 3126633"/>
              <a:gd name="connsiteX65" fmla="*/ 297138 w 12192000"/>
              <a:gd name="connsiteY65" fmla="*/ 1021211 h 3126633"/>
              <a:gd name="connsiteX66" fmla="*/ 281171 w 12192000"/>
              <a:gd name="connsiteY66" fmla="*/ 1015539 h 3126633"/>
              <a:gd name="connsiteX67" fmla="*/ 275188 w 12192000"/>
              <a:gd name="connsiteY67" fmla="*/ 1015372 h 3126633"/>
              <a:gd name="connsiteX68" fmla="*/ 225883 w 12192000"/>
              <a:gd name="connsiteY68" fmla="*/ 1034896 h 3126633"/>
              <a:gd name="connsiteX69" fmla="*/ 121223 w 12192000"/>
              <a:gd name="connsiteY69" fmla="*/ 1031062 h 3126633"/>
              <a:gd name="connsiteX70" fmla="*/ 52326 w 12192000"/>
              <a:gd name="connsiteY70" fmla="*/ 1033555 h 3126633"/>
              <a:gd name="connsiteX71" fmla="*/ 16761 w 12192000"/>
              <a:gd name="connsiteY71" fmla="*/ 1032900 h 3126633"/>
              <a:gd name="connsiteX72" fmla="*/ 0 w 12192000"/>
              <a:gd name="connsiteY72" fmla="*/ 1026822 h 3126633"/>
              <a:gd name="connsiteX73" fmla="*/ 0 w 12192000"/>
              <a:gd name="connsiteY73" fmla="*/ 0 h 3126633"/>
              <a:gd name="connsiteX0" fmla="*/ 0 w 12192000"/>
              <a:gd name="connsiteY0" fmla="*/ 0 h 3126633"/>
              <a:gd name="connsiteX1" fmla="*/ 12192000 w 12192000"/>
              <a:gd name="connsiteY1" fmla="*/ 0 h 3126633"/>
              <a:gd name="connsiteX2" fmla="*/ 12191969 w 12192000"/>
              <a:gd name="connsiteY2" fmla="*/ 3121262 h 3126633"/>
              <a:gd name="connsiteX3" fmla="*/ 12188582 w 12192000"/>
              <a:gd name="connsiteY3" fmla="*/ 3121834 h 3126633"/>
              <a:gd name="connsiteX4" fmla="*/ 12185024 w 12192000"/>
              <a:gd name="connsiteY4" fmla="*/ 3122641 h 3126633"/>
              <a:gd name="connsiteX5" fmla="*/ 12171796 w 12192000"/>
              <a:gd name="connsiteY5" fmla="*/ 3121209 h 3126633"/>
              <a:gd name="connsiteX6" fmla="*/ 12166812 w 12192000"/>
              <a:gd name="connsiteY6" fmla="*/ 3126633 h 3126633"/>
              <a:gd name="connsiteX7" fmla="*/ 12122004 w 12192000"/>
              <a:gd name="connsiteY7" fmla="*/ 3124393 h 3126633"/>
              <a:gd name="connsiteX8" fmla="*/ 12036609 w 12192000"/>
              <a:gd name="connsiteY8" fmla="*/ 3109888 h 3126633"/>
              <a:gd name="connsiteX9" fmla="*/ 12023452 w 12192000"/>
              <a:gd name="connsiteY9" fmla="*/ 3103952 h 3126633"/>
              <a:gd name="connsiteX10" fmla="*/ 11936381 w 12192000"/>
              <a:gd name="connsiteY10" fmla="*/ 3094474 h 3126633"/>
              <a:gd name="connsiteX11" fmla="*/ 11876861 w 12192000"/>
              <a:gd name="connsiteY11" fmla="*/ 3084187 h 3126633"/>
              <a:gd name="connsiteX12" fmla="*/ 11864150 w 12192000"/>
              <a:gd name="connsiteY12" fmla="*/ 3078415 h 3126633"/>
              <a:gd name="connsiteX13" fmla="*/ 11849315 w 12192000"/>
              <a:gd name="connsiteY13" fmla="*/ 3083344 h 3126633"/>
              <a:gd name="connsiteX14" fmla="*/ 11844903 w 12192000"/>
              <a:gd name="connsiteY14" fmla="*/ 3088180 h 3126633"/>
              <a:gd name="connsiteX15" fmla="*/ 11797558 w 12192000"/>
              <a:gd name="connsiteY15" fmla="*/ 3078578 h 3126633"/>
              <a:gd name="connsiteX16" fmla="*/ 11791833 w 12192000"/>
              <a:gd name="connsiteY16" fmla="*/ 3078309 h 3126633"/>
              <a:gd name="connsiteX17" fmla="*/ 11752368 w 12192000"/>
              <a:gd name="connsiteY17" fmla="*/ 3079667 h 3126633"/>
              <a:gd name="connsiteX18" fmla="*/ 11693668 w 12192000"/>
              <a:gd name="connsiteY18" fmla="*/ 3086682 h 3126633"/>
              <a:gd name="connsiteX19" fmla="*/ 11632752 w 12192000"/>
              <a:gd name="connsiteY19" fmla="*/ 3102951 h 3126633"/>
              <a:gd name="connsiteX20" fmla="*/ 11597584 w 12192000"/>
              <a:gd name="connsiteY20" fmla="*/ 3109557 h 3126633"/>
              <a:gd name="connsiteX21" fmla="*/ 11573118 w 12192000"/>
              <a:gd name="connsiteY21" fmla="*/ 3117154 h 3126633"/>
              <a:gd name="connsiteX22" fmla="*/ 11504799 w 12192000"/>
              <a:gd name="connsiteY22" fmla="*/ 3121480 h 3126633"/>
              <a:gd name="connsiteX23" fmla="*/ 11443938 w 12192000"/>
              <a:gd name="connsiteY23" fmla="*/ 3120255 h 3126633"/>
              <a:gd name="connsiteX24" fmla="*/ 11436492 w 12192000"/>
              <a:gd name="connsiteY24" fmla="*/ 3121550 h 3126633"/>
              <a:gd name="connsiteX25" fmla="*/ 11407691 w 12192000"/>
              <a:gd name="connsiteY25" fmla="*/ 3107633 h 3126633"/>
              <a:gd name="connsiteX26" fmla="*/ 11341642 w 12192000"/>
              <a:gd name="connsiteY26" fmla="*/ 3101531 h 3126633"/>
              <a:gd name="connsiteX27" fmla="*/ 11307726 w 12192000"/>
              <a:gd name="connsiteY27" fmla="*/ 3095706 h 3126633"/>
              <a:gd name="connsiteX28" fmla="*/ 1982093 w 12192000"/>
              <a:gd name="connsiteY28" fmla="*/ 1505517 h 3126633"/>
              <a:gd name="connsiteX29" fmla="*/ 1931618 w 12192000"/>
              <a:gd name="connsiteY29" fmla="*/ 1488633 h 3126633"/>
              <a:gd name="connsiteX30" fmla="*/ 1925144 w 12192000"/>
              <a:gd name="connsiteY30" fmla="*/ 1491811 h 3126633"/>
              <a:gd name="connsiteX31" fmla="*/ 1693396 w 12192000"/>
              <a:gd name="connsiteY31" fmla="*/ 1427850 h 3126633"/>
              <a:gd name="connsiteX32" fmla="*/ 1653459 w 12192000"/>
              <a:gd name="connsiteY32" fmla="*/ 1421384 h 3126633"/>
              <a:gd name="connsiteX33" fmla="*/ 1624573 w 12192000"/>
              <a:gd name="connsiteY33" fmla="*/ 1419871 h 3126633"/>
              <a:gd name="connsiteX34" fmla="*/ 1550101 w 12192000"/>
              <a:gd name="connsiteY34" fmla="*/ 1398845 h 3126633"/>
              <a:gd name="connsiteX35" fmla="*/ 1426261 w 12192000"/>
              <a:gd name="connsiteY35" fmla="*/ 1356816 h 3126633"/>
              <a:gd name="connsiteX36" fmla="*/ 1400063 w 12192000"/>
              <a:gd name="connsiteY36" fmla="*/ 1349493 h 3126633"/>
              <a:gd name="connsiteX37" fmla="*/ 1378201 w 12192000"/>
              <a:gd name="connsiteY37" fmla="*/ 1349649 h 3126633"/>
              <a:gd name="connsiteX38" fmla="*/ 1373704 w 12192000"/>
              <a:gd name="connsiteY38" fmla="*/ 1355309 h 3126633"/>
              <a:gd name="connsiteX39" fmla="*/ 1359400 w 12192000"/>
              <a:gd name="connsiteY39" fmla="*/ 1352317 h 3126633"/>
              <a:gd name="connsiteX40" fmla="*/ 1355734 w 12192000"/>
              <a:gd name="connsiteY40" fmla="*/ 1352870 h 3126633"/>
              <a:gd name="connsiteX41" fmla="*/ 1334569 w 12192000"/>
              <a:gd name="connsiteY41" fmla="*/ 1354687 h 3126633"/>
              <a:gd name="connsiteX42" fmla="*/ 1285959 w 12192000"/>
              <a:gd name="connsiteY42" fmla="*/ 1325074 h 3126633"/>
              <a:gd name="connsiteX43" fmla="*/ 1228970 w 12192000"/>
              <a:gd name="connsiteY43" fmla="*/ 1316194 h 3126633"/>
              <a:gd name="connsiteX44" fmla="*/ 1081691 w 12192000"/>
              <a:gd name="connsiteY44" fmla="*/ 1276195 h 3126633"/>
              <a:gd name="connsiteX45" fmla="*/ 749674 w 12192000"/>
              <a:gd name="connsiteY45" fmla="*/ 1151252 h 3126633"/>
              <a:gd name="connsiteX46" fmla="*/ 634863 w 12192000"/>
              <a:gd name="connsiteY46" fmla="*/ 1125089 h 3126633"/>
              <a:gd name="connsiteX47" fmla="*/ 572744 w 12192000"/>
              <a:gd name="connsiteY47" fmla="*/ 1095470 h 3126633"/>
              <a:gd name="connsiteX48" fmla="*/ 557235 w 12192000"/>
              <a:gd name="connsiteY48" fmla="*/ 1085440 h 3126633"/>
              <a:gd name="connsiteX49" fmla="*/ 554948 w 12192000"/>
              <a:gd name="connsiteY49" fmla="*/ 1085817 h 3126633"/>
              <a:gd name="connsiteX50" fmla="*/ 535764 w 12192000"/>
              <a:gd name="connsiteY50" fmla="*/ 1078928 h 3126633"/>
              <a:gd name="connsiteX51" fmla="*/ 532336 w 12192000"/>
              <a:gd name="connsiteY51" fmla="*/ 1074208 h 3126633"/>
              <a:gd name="connsiteX52" fmla="*/ 519417 w 12192000"/>
              <a:gd name="connsiteY52" fmla="*/ 1068474 h 3126633"/>
              <a:gd name="connsiteX53" fmla="*/ 494620 w 12192000"/>
              <a:gd name="connsiteY53" fmla="*/ 1054470 h 3126633"/>
              <a:gd name="connsiteX54" fmla="*/ 489369 w 12192000"/>
              <a:gd name="connsiteY54" fmla="*/ 1054392 h 3126633"/>
              <a:gd name="connsiteX55" fmla="*/ 451015 w 12192000"/>
              <a:gd name="connsiteY55" fmla="*/ 1037228 h 3126633"/>
              <a:gd name="connsiteX56" fmla="*/ 450196 w 12192000"/>
              <a:gd name="connsiteY56" fmla="*/ 1038199 h 3126633"/>
              <a:gd name="connsiteX57" fmla="*/ 438116 w 12192000"/>
              <a:gd name="connsiteY57" fmla="*/ 1038634 h 3126633"/>
              <a:gd name="connsiteX58" fmla="*/ 415692 w 12192000"/>
              <a:gd name="connsiteY58" fmla="*/ 1036714 h 3126633"/>
              <a:gd name="connsiteX59" fmla="*/ 360396 w 12192000"/>
              <a:gd name="connsiteY59" fmla="*/ 1047226 h 3126633"/>
              <a:gd name="connsiteX60" fmla="*/ 320375 w 12192000"/>
              <a:gd name="connsiteY60" fmla="*/ 1029464 h 3126633"/>
              <a:gd name="connsiteX61" fmla="*/ 312145 w 12192000"/>
              <a:gd name="connsiteY61" fmla="*/ 1026541 h 3126633"/>
              <a:gd name="connsiteX62" fmla="*/ 311908 w 12192000"/>
              <a:gd name="connsiteY62" fmla="*/ 1026752 h 3126633"/>
              <a:gd name="connsiteX63" fmla="*/ 303080 w 12192000"/>
              <a:gd name="connsiteY63" fmla="*/ 1024202 h 3126633"/>
              <a:gd name="connsiteX64" fmla="*/ 297138 w 12192000"/>
              <a:gd name="connsiteY64" fmla="*/ 1021211 h 3126633"/>
              <a:gd name="connsiteX65" fmla="*/ 281171 w 12192000"/>
              <a:gd name="connsiteY65" fmla="*/ 1015539 h 3126633"/>
              <a:gd name="connsiteX66" fmla="*/ 275188 w 12192000"/>
              <a:gd name="connsiteY66" fmla="*/ 1015372 h 3126633"/>
              <a:gd name="connsiteX67" fmla="*/ 225883 w 12192000"/>
              <a:gd name="connsiteY67" fmla="*/ 1034896 h 3126633"/>
              <a:gd name="connsiteX68" fmla="*/ 121223 w 12192000"/>
              <a:gd name="connsiteY68" fmla="*/ 1031062 h 3126633"/>
              <a:gd name="connsiteX69" fmla="*/ 52326 w 12192000"/>
              <a:gd name="connsiteY69" fmla="*/ 1033555 h 3126633"/>
              <a:gd name="connsiteX70" fmla="*/ 16761 w 12192000"/>
              <a:gd name="connsiteY70" fmla="*/ 1032900 h 3126633"/>
              <a:gd name="connsiteX71" fmla="*/ 0 w 12192000"/>
              <a:gd name="connsiteY71" fmla="*/ 1026822 h 3126633"/>
              <a:gd name="connsiteX72" fmla="*/ 0 w 12192000"/>
              <a:gd name="connsiteY72" fmla="*/ 0 h 3126633"/>
              <a:gd name="connsiteX0" fmla="*/ 0 w 12192000"/>
              <a:gd name="connsiteY0" fmla="*/ 0 h 3126633"/>
              <a:gd name="connsiteX1" fmla="*/ 12192000 w 12192000"/>
              <a:gd name="connsiteY1" fmla="*/ 0 h 3126633"/>
              <a:gd name="connsiteX2" fmla="*/ 12191969 w 12192000"/>
              <a:gd name="connsiteY2" fmla="*/ 3121262 h 3126633"/>
              <a:gd name="connsiteX3" fmla="*/ 12188582 w 12192000"/>
              <a:gd name="connsiteY3" fmla="*/ 3121834 h 3126633"/>
              <a:gd name="connsiteX4" fmla="*/ 12185024 w 12192000"/>
              <a:gd name="connsiteY4" fmla="*/ 3122641 h 3126633"/>
              <a:gd name="connsiteX5" fmla="*/ 12171796 w 12192000"/>
              <a:gd name="connsiteY5" fmla="*/ 3121209 h 3126633"/>
              <a:gd name="connsiteX6" fmla="*/ 12166812 w 12192000"/>
              <a:gd name="connsiteY6" fmla="*/ 3126633 h 3126633"/>
              <a:gd name="connsiteX7" fmla="*/ 12122004 w 12192000"/>
              <a:gd name="connsiteY7" fmla="*/ 3124393 h 3126633"/>
              <a:gd name="connsiteX8" fmla="*/ 12036609 w 12192000"/>
              <a:gd name="connsiteY8" fmla="*/ 3109888 h 3126633"/>
              <a:gd name="connsiteX9" fmla="*/ 12023452 w 12192000"/>
              <a:gd name="connsiteY9" fmla="*/ 3103952 h 3126633"/>
              <a:gd name="connsiteX10" fmla="*/ 11936381 w 12192000"/>
              <a:gd name="connsiteY10" fmla="*/ 3094474 h 3126633"/>
              <a:gd name="connsiteX11" fmla="*/ 11876861 w 12192000"/>
              <a:gd name="connsiteY11" fmla="*/ 3084187 h 3126633"/>
              <a:gd name="connsiteX12" fmla="*/ 11864150 w 12192000"/>
              <a:gd name="connsiteY12" fmla="*/ 3078415 h 3126633"/>
              <a:gd name="connsiteX13" fmla="*/ 11849315 w 12192000"/>
              <a:gd name="connsiteY13" fmla="*/ 3083344 h 3126633"/>
              <a:gd name="connsiteX14" fmla="*/ 11844903 w 12192000"/>
              <a:gd name="connsiteY14" fmla="*/ 3088180 h 3126633"/>
              <a:gd name="connsiteX15" fmla="*/ 11797558 w 12192000"/>
              <a:gd name="connsiteY15" fmla="*/ 3078578 h 3126633"/>
              <a:gd name="connsiteX16" fmla="*/ 11791833 w 12192000"/>
              <a:gd name="connsiteY16" fmla="*/ 3078309 h 3126633"/>
              <a:gd name="connsiteX17" fmla="*/ 11752368 w 12192000"/>
              <a:gd name="connsiteY17" fmla="*/ 3079667 h 3126633"/>
              <a:gd name="connsiteX18" fmla="*/ 11693668 w 12192000"/>
              <a:gd name="connsiteY18" fmla="*/ 3086682 h 3126633"/>
              <a:gd name="connsiteX19" fmla="*/ 11632752 w 12192000"/>
              <a:gd name="connsiteY19" fmla="*/ 3102951 h 3126633"/>
              <a:gd name="connsiteX20" fmla="*/ 11597584 w 12192000"/>
              <a:gd name="connsiteY20" fmla="*/ 3109557 h 3126633"/>
              <a:gd name="connsiteX21" fmla="*/ 11573118 w 12192000"/>
              <a:gd name="connsiteY21" fmla="*/ 3117154 h 3126633"/>
              <a:gd name="connsiteX22" fmla="*/ 11504799 w 12192000"/>
              <a:gd name="connsiteY22" fmla="*/ 3121480 h 3126633"/>
              <a:gd name="connsiteX23" fmla="*/ 11443938 w 12192000"/>
              <a:gd name="connsiteY23" fmla="*/ 3120255 h 3126633"/>
              <a:gd name="connsiteX24" fmla="*/ 11436492 w 12192000"/>
              <a:gd name="connsiteY24" fmla="*/ 3121550 h 3126633"/>
              <a:gd name="connsiteX25" fmla="*/ 11407691 w 12192000"/>
              <a:gd name="connsiteY25" fmla="*/ 3107633 h 3126633"/>
              <a:gd name="connsiteX26" fmla="*/ 11341642 w 12192000"/>
              <a:gd name="connsiteY26" fmla="*/ 3101531 h 3126633"/>
              <a:gd name="connsiteX27" fmla="*/ 11307726 w 12192000"/>
              <a:gd name="connsiteY27" fmla="*/ 3095706 h 3126633"/>
              <a:gd name="connsiteX28" fmla="*/ 1982093 w 12192000"/>
              <a:gd name="connsiteY28" fmla="*/ 1505517 h 3126633"/>
              <a:gd name="connsiteX29" fmla="*/ 1931618 w 12192000"/>
              <a:gd name="connsiteY29" fmla="*/ 1488633 h 3126633"/>
              <a:gd name="connsiteX30" fmla="*/ 1925144 w 12192000"/>
              <a:gd name="connsiteY30" fmla="*/ 1491811 h 3126633"/>
              <a:gd name="connsiteX31" fmla="*/ 1693396 w 12192000"/>
              <a:gd name="connsiteY31" fmla="*/ 1427850 h 3126633"/>
              <a:gd name="connsiteX32" fmla="*/ 1653459 w 12192000"/>
              <a:gd name="connsiteY32" fmla="*/ 1421384 h 3126633"/>
              <a:gd name="connsiteX33" fmla="*/ 1624573 w 12192000"/>
              <a:gd name="connsiteY33" fmla="*/ 1419871 h 3126633"/>
              <a:gd name="connsiteX34" fmla="*/ 1426261 w 12192000"/>
              <a:gd name="connsiteY34" fmla="*/ 1356816 h 3126633"/>
              <a:gd name="connsiteX35" fmla="*/ 1400063 w 12192000"/>
              <a:gd name="connsiteY35" fmla="*/ 1349493 h 3126633"/>
              <a:gd name="connsiteX36" fmla="*/ 1378201 w 12192000"/>
              <a:gd name="connsiteY36" fmla="*/ 1349649 h 3126633"/>
              <a:gd name="connsiteX37" fmla="*/ 1373704 w 12192000"/>
              <a:gd name="connsiteY37" fmla="*/ 1355309 h 3126633"/>
              <a:gd name="connsiteX38" fmla="*/ 1359400 w 12192000"/>
              <a:gd name="connsiteY38" fmla="*/ 1352317 h 3126633"/>
              <a:gd name="connsiteX39" fmla="*/ 1355734 w 12192000"/>
              <a:gd name="connsiteY39" fmla="*/ 1352870 h 3126633"/>
              <a:gd name="connsiteX40" fmla="*/ 1334569 w 12192000"/>
              <a:gd name="connsiteY40" fmla="*/ 1354687 h 3126633"/>
              <a:gd name="connsiteX41" fmla="*/ 1285959 w 12192000"/>
              <a:gd name="connsiteY41" fmla="*/ 1325074 h 3126633"/>
              <a:gd name="connsiteX42" fmla="*/ 1228970 w 12192000"/>
              <a:gd name="connsiteY42" fmla="*/ 1316194 h 3126633"/>
              <a:gd name="connsiteX43" fmla="*/ 1081691 w 12192000"/>
              <a:gd name="connsiteY43" fmla="*/ 1276195 h 3126633"/>
              <a:gd name="connsiteX44" fmla="*/ 749674 w 12192000"/>
              <a:gd name="connsiteY44" fmla="*/ 1151252 h 3126633"/>
              <a:gd name="connsiteX45" fmla="*/ 634863 w 12192000"/>
              <a:gd name="connsiteY45" fmla="*/ 1125089 h 3126633"/>
              <a:gd name="connsiteX46" fmla="*/ 572744 w 12192000"/>
              <a:gd name="connsiteY46" fmla="*/ 1095470 h 3126633"/>
              <a:gd name="connsiteX47" fmla="*/ 557235 w 12192000"/>
              <a:gd name="connsiteY47" fmla="*/ 1085440 h 3126633"/>
              <a:gd name="connsiteX48" fmla="*/ 554948 w 12192000"/>
              <a:gd name="connsiteY48" fmla="*/ 1085817 h 3126633"/>
              <a:gd name="connsiteX49" fmla="*/ 535764 w 12192000"/>
              <a:gd name="connsiteY49" fmla="*/ 1078928 h 3126633"/>
              <a:gd name="connsiteX50" fmla="*/ 532336 w 12192000"/>
              <a:gd name="connsiteY50" fmla="*/ 1074208 h 3126633"/>
              <a:gd name="connsiteX51" fmla="*/ 519417 w 12192000"/>
              <a:gd name="connsiteY51" fmla="*/ 1068474 h 3126633"/>
              <a:gd name="connsiteX52" fmla="*/ 494620 w 12192000"/>
              <a:gd name="connsiteY52" fmla="*/ 1054470 h 3126633"/>
              <a:gd name="connsiteX53" fmla="*/ 489369 w 12192000"/>
              <a:gd name="connsiteY53" fmla="*/ 1054392 h 3126633"/>
              <a:gd name="connsiteX54" fmla="*/ 451015 w 12192000"/>
              <a:gd name="connsiteY54" fmla="*/ 1037228 h 3126633"/>
              <a:gd name="connsiteX55" fmla="*/ 450196 w 12192000"/>
              <a:gd name="connsiteY55" fmla="*/ 1038199 h 3126633"/>
              <a:gd name="connsiteX56" fmla="*/ 438116 w 12192000"/>
              <a:gd name="connsiteY56" fmla="*/ 1038634 h 3126633"/>
              <a:gd name="connsiteX57" fmla="*/ 415692 w 12192000"/>
              <a:gd name="connsiteY57" fmla="*/ 1036714 h 3126633"/>
              <a:gd name="connsiteX58" fmla="*/ 360396 w 12192000"/>
              <a:gd name="connsiteY58" fmla="*/ 1047226 h 3126633"/>
              <a:gd name="connsiteX59" fmla="*/ 320375 w 12192000"/>
              <a:gd name="connsiteY59" fmla="*/ 1029464 h 3126633"/>
              <a:gd name="connsiteX60" fmla="*/ 312145 w 12192000"/>
              <a:gd name="connsiteY60" fmla="*/ 1026541 h 3126633"/>
              <a:gd name="connsiteX61" fmla="*/ 311908 w 12192000"/>
              <a:gd name="connsiteY61" fmla="*/ 1026752 h 3126633"/>
              <a:gd name="connsiteX62" fmla="*/ 303080 w 12192000"/>
              <a:gd name="connsiteY62" fmla="*/ 1024202 h 3126633"/>
              <a:gd name="connsiteX63" fmla="*/ 297138 w 12192000"/>
              <a:gd name="connsiteY63" fmla="*/ 1021211 h 3126633"/>
              <a:gd name="connsiteX64" fmla="*/ 281171 w 12192000"/>
              <a:gd name="connsiteY64" fmla="*/ 1015539 h 3126633"/>
              <a:gd name="connsiteX65" fmla="*/ 275188 w 12192000"/>
              <a:gd name="connsiteY65" fmla="*/ 1015372 h 3126633"/>
              <a:gd name="connsiteX66" fmla="*/ 225883 w 12192000"/>
              <a:gd name="connsiteY66" fmla="*/ 1034896 h 3126633"/>
              <a:gd name="connsiteX67" fmla="*/ 121223 w 12192000"/>
              <a:gd name="connsiteY67" fmla="*/ 1031062 h 3126633"/>
              <a:gd name="connsiteX68" fmla="*/ 52326 w 12192000"/>
              <a:gd name="connsiteY68" fmla="*/ 1033555 h 3126633"/>
              <a:gd name="connsiteX69" fmla="*/ 16761 w 12192000"/>
              <a:gd name="connsiteY69" fmla="*/ 1032900 h 3126633"/>
              <a:gd name="connsiteX70" fmla="*/ 0 w 12192000"/>
              <a:gd name="connsiteY70" fmla="*/ 1026822 h 3126633"/>
              <a:gd name="connsiteX71" fmla="*/ 0 w 12192000"/>
              <a:gd name="connsiteY71" fmla="*/ 0 h 3126633"/>
              <a:gd name="connsiteX0" fmla="*/ 0 w 12192000"/>
              <a:gd name="connsiteY0" fmla="*/ 0 h 3126633"/>
              <a:gd name="connsiteX1" fmla="*/ 12192000 w 12192000"/>
              <a:gd name="connsiteY1" fmla="*/ 0 h 3126633"/>
              <a:gd name="connsiteX2" fmla="*/ 12191969 w 12192000"/>
              <a:gd name="connsiteY2" fmla="*/ 3121262 h 3126633"/>
              <a:gd name="connsiteX3" fmla="*/ 12188582 w 12192000"/>
              <a:gd name="connsiteY3" fmla="*/ 3121834 h 3126633"/>
              <a:gd name="connsiteX4" fmla="*/ 12185024 w 12192000"/>
              <a:gd name="connsiteY4" fmla="*/ 3122641 h 3126633"/>
              <a:gd name="connsiteX5" fmla="*/ 12171796 w 12192000"/>
              <a:gd name="connsiteY5" fmla="*/ 3121209 h 3126633"/>
              <a:gd name="connsiteX6" fmla="*/ 12166812 w 12192000"/>
              <a:gd name="connsiteY6" fmla="*/ 3126633 h 3126633"/>
              <a:gd name="connsiteX7" fmla="*/ 12122004 w 12192000"/>
              <a:gd name="connsiteY7" fmla="*/ 3124393 h 3126633"/>
              <a:gd name="connsiteX8" fmla="*/ 12036609 w 12192000"/>
              <a:gd name="connsiteY8" fmla="*/ 3109888 h 3126633"/>
              <a:gd name="connsiteX9" fmla="*/ 12023452 w 12192000"/>
              <a:gd name="connsiteY9" fmla="*/ 3103952 h 3126633"/>
              <a:gd name="connsiteX10" fmla="*/ 11936381 w 12192000"/>
              <a:gd name="connsiteY10" fmla="*/ 3094474 h 3126633"/>
              <a:gd name="connsiteX11" fmla="*/ 11876861 w 12192000"/>
              <a:gd name="connsiteY11" fmla="*/ 3084187 h 3126633"/>
              <a:gd name="connsiteX12" fmla="*/ 11864150 w 12192000"/>
              <a:gd name="connsiteY12" fmla="*/ 3078415 h 3126633"/>
              <a:gd name="connsiteX13" fmla="*/ 11849315 w 12192000"/>
              <a:gd name="connsiteY13" fmla="*/ 3083344 h 3126633"/>
              <a:gd name="connsiteX14" fmla="*/ 11844903 w 12192000"/>
              <a:gd name="connsiteY14" fmla="*/ 3088180 h 3126633"/>
              <a:gd name="connsiteX15" fmla="*/ 11797558 w 12192000"/>
              <a:gd name="connsiteY15" fmla="*/ 3078578 h 3126633"/>
              <a:gd name="connsiteX16" fmla="*/ 11791833 w 12192000"/>
              <a:gd name="connsiteY16" fmla="*/ 3078309 h 3126633"/>
              <a:gd name="connsiteX17" fmla="*/ 11752368 w 12192000"/>
              <a:gd name="connsiteY17" fmla="*/ 3079667 h 3126633"/>
              <a:gd name="connsiteX18" fmla="*/ 11693668 w 12192000"/>
              <a:gd name="connsiteY18" fmla="*/ 3086682 h 3126633"/>
              <a:gd name="connsiteX19" fmla="*/ 11632752 w 12192000"/>
              <a:gd name="connsiteY19" fmla="*/ 3102951 h 3126633"/>
              <a:gd name="connsiteX20" fmla="*/ 11597584 w 12192000"/>
              <a:gd name="connsiteY20" fmla="*/ 3109557 h 3126633"/>
              <a:gd name="connsiteX21" fmla="*/ 11573118 w 12192000"/>
              <a:gd name="connsiteY21" fmla="*/ 3117154 h 3126633"/>
              <a:gd name="connsiteX22" fmla="*/ 11504799 w 12192000"/>
              <a:gd name="connsiteY22" fmla="*/ 3121480 h 3126633"/>
              <a:gd name="connsiteX23" fmla="*/ 11443938 w 12192000"/>
              <a:gd name="connsiteY23" fmla="*/ 3120255 h 3126633"/>
              <a:gd name="connsiteX24" fmla="*/ 11436492 w 12192000"/>
              <a:gd name="connsiteY24" fmla="*/ 3121550 h 3126633"/>
              <a:gd name="connsiteX25" fmla="*/ 11407691 w 12192000"/>
              <a:gd name="connsiteY25" fmla="*/ 3107633 h 3126633"/>
              <a:gd name="connsiteX26" fmla="*/ 11341642 w 12192000"/>
              <a:gd name="connsiteY26" fmla="*/ 3101531 h 3126633"/>
              <a:gd name="connsiteX27" fmla="*/ 11307726 w 12192000"/>
              <a:gd name="connsiteY27" fmla="*/ 3095706 h 3126633"/>
              <a:gd name="connsiteX28" fmla="*/ 1982093 w 12192000"/>
              <a:gd name="connsiteY28" fmla="*/ 1505517 h 3126633"/>
              <a:gd name="connsiteX29" fmla="*/ 1931618 w 12192000"/>
              <a:gd name="connsiteY29" fmla="*/ 1488633 h 3126633"/>
              <a:gd name="connsiteX30" fmla="*/ 1693396 w 12192000"/>
              <a:gd name="connsiteY30" fmla="*/ 1427850 h 3126633"/>
              <a:gd name="connsiteX31" fmla="*/ 1653459 w 12192000"/>
              <a:gd name="connsiteY31" fmla="*/ 1421384 h 3126633"/>
              <a:gd name="connsiteX32" fmla="*/ 1624573 w 12192000"/>
              <a:gd name="connsiteY32" fmla="*/ 1419871 h 3126633"/>
              <a:gd name="connsiteX33" fmla="*/ 1426261 w 12192000"/>
              <a:gd name="connsiteY33" fmla="*/ 1356816 h 3126633"/>
              <a:gd name="connsiteX34" fmla="*/ 1400063 w 12192000"/>
              <a:gd name="connsiteY34" fmla="*/ 1349493 h 3126633"/>
              <a:gd name="connsiteX35" fmla="*/ 1378201 w 12192000"/>
              <a:gd name="connsiteY35" fmla="*/ 1349649 h 3126633"/>
              <a:gd name="connsiteX36" fmla="*/ 1373704 w 12192000"/>
              <a:gd name="connsiteY36" fmla="*/ 1355309 h 3126633"/>
              <a:gd name="connsiteX37" fmla="*/ 1359400 w 12192000"/>
              <a:gd name="connsiteY37" fmla="*/ 1352317 h 3126633"/>
              <a:gd name="connsiteX38" fmla="*/ 1355734 w 12192000"/>
              <a:gd name="connsiteY38" fmla="*/ 1352870 h 3126633"/>
              <a:gd name="connsiteX39" fmla="*/ 1334569 w 12192000"/>
              <a:gd name="connsiteY39" fmla="*/ 1354687 h 3126633"/>
              <a:gd name="connsiteX40" fmla="*/ 1285959 w 12192000"/>
              <a:gd name="connsiteY40" fmla="*/ 1325074 h 3126633"/>
              <a:gd name="connsiteX41" fmla="*/ 1228970 w 12192000"/>
              <a:gd name="connsiteY41" fmla="*/ 1316194 h 3126633"/>
              <a:gd name="connsiteX42" fmla="*/ 1081691 w 12192000"/>
              <a:gd name="connsiteY42" fmla="*/ 1276195 h 3126633"/>
              <a:gd name="connsiteX43" fmla="*/ 749674 w 12192000"/>
              <a:gd name="connsiteY43" fmla="*/ 1151252 h 3126633"/>
              <a:gd name="connsiteX44" fmla="*/ 634863 w 12192000"/>
              <a:gd name="connsiteY44" fmla="*/ 1125089 h 3126633"/>
              <a:gd name="connsiteX45" fmla="*/ 572744 w 12192000"/>
              <a:gd name="connsiteY45" fmla="*/ 1095470 h 3126633"/>
              <a:gd name="connsiteX46" fmla="*/ 557235 w 12192000"/>
              <a:gd name="connsiteY46" fmla="*/ 1085440 h 3126633"/>
              <a:gd name="connsiteX47" fmla="*/ 554948 w 12192000"/>
              <a:gd name="connsiteY47" fmla="*/ 1085817 h 3126633"/>
              <a:gd name="connsiteX48" fmla="*/ 535764 w 12192000"/>
              <a:gd name="connsiteY48" fmla="*/ 1078928 h 3126633"/>
              <a:gd name="connsiteX49" fmla="*/ 532336 w 12192000"/>
              <a:gd name="connsiteY49" fmla="*/ 1074208 h 3126633"/>
              <a:gd name="connsiteX50" fmla="*/ 519417 w 12192000"/>
              <a:gd name="connsiteY50" fmla="*/ 1068474 h 3126633"/>
              <a:gd name="connsiteX51" fmla="*/ 494620 w 12192000"/>
              <a:gd name="connsiteY51" fmla="*/ 1054470 h 3126633"/>
              <a:gd name="connsiteX52" fmla="*/ 489369 w 12192000"/>
              <a:gd name="connsiteY52" fmla="*/ 1054392 h 3126633"/>
              <a:gd name="connsiteX53" fmla="*/ 451015 w 12192000"/>
              <a:gd name="connsiteY53" fmla="*/ 1037228 h 3126633"/>
              <a:gd name="connsiteX54" fmla="*/ 450196 w 12192000"/>
              <a:gd name="connsiteY54" fmla="*/ 1038199 h 3126633"/>
              <a:gd name="connsiteX55" fmla="*/ 438116 w 12192000"/>
              <a:gd name="connsiteY55" fmla="*/ 1038634 h 3126633"/>
              <a:gd name="connsiteX56" fmla="*/ 415692 w 12192000"/>
              <a:gd name="connsiteY56" fmla="*/ 1036714 h 3126633"/>
              <a:gd name="connsiteX57" fmla="*/ 360396 w 12192000"/>
              <a:gd name="connsiteY57" fmla="*/ 1047226 h 3126633"/>
              <a:gd name="connsiteX58" fmla="*/ 320375 w 12192000"/>
              <a:gd name="connsiteY58" fmla="*/ 1029464 h 3126633"/>
              <a:gd name="connsiteX59" fmla="*/ 312145 w 12192000"/>
              <a:gd name="connsiteY59" fmla="*/ 1026541 h 3126633"/>
              <a:gd name="connsiteX60" fmla="*/ 311908 w 12192000"/>
              <a:gd name="connsiteY60" fmla="*/ 1026752 h 3126633"/>
              <a:gd name="connsiteX61" fmla="*/ 303080 w 12192000"/>
              <a:gd name="connsiteY61" fmla="*/ 1024202 h 3126633"/>
              <a:gd name="connsiteX62" fmla="*/ 297138 w 12192000"/>
              <a:gd name="connsiteY62" fmla="*/ 1021211 h 3126633"/>
              <a:gd name="connsiteX63" fmla="*/ 281171 w 12192000"/>
              <a:gd name="connsiteY63" fmla="*/ 1015539 h 3126633"/>
              <a:gd name="connsiteX64" fmla="*/ 275188 w 12192000"/>
              <a:gd name="connsiteY64" fmla="*/ 1015372 h 3126633"/>
              <a:gd name="connsiteX65" fmla="*/ 225883 w 12192000"/>
              <a:gd name="connsiteY65" fmla="*/ 1034896 h 3126633"/>
              <a:gd name="connsiteX66" fmla="*/ 121223 w 12192000"/>
              <a:gd name="connsiteY66" fmla="*/ 1031062 h 3126633"/>
              <a:gd name="connsiteX67" fmla="*/ 52326 w 12192000"/>
              <a:gd name="connsiteY67" fmla="*/ 1033555 h 3126633"/>
              <a:gd name="connsiteX68" fmla="*/ 16761 w 12192000"/>
              <a:gd name="connsiteY68" fmla="*/ 1032900 h 3126633"/>
              <a:gd name="connsiteX69" fmla="*/ 0 w 12192000"/>
              <a:gd name="connsiteY69" fmla="*/ 1026822 h 3126633"/>
              <a:gd name="connsiteX70" fmla="*/ 0 w 12192000"/>
              <a:gd name="connsiteY70" fmla="*/ 0 h 3126633"/>
              <a:gd name="connsiteX0" fmla="*/ 0 w 12192000"/>
              <a:gd name="connsiteY0" fmla="*/ 0 h 3126633"/>
              <a:gd name="connsiteX1" fmla="*/ 12192000 w 12192000"/>
              <a:gd name="connsiteY1" fmla="*/ 0 h 3126633"/>
              <a:gd name="connsiteX2" fmla="*/ 12191969 w 12192000"/>
              <a:gd name="connsiteY2" fmla="*/ 3121262 h 3126633"/>
              <a:gd name="connsiteX3" fmla="*/ 12188582 w 12192000"/>
              <a:gd name="connsiteY3" fmla="*/ 3121834 h 3126633"/>
              <a:gd name="connsiteX4" fmla="*/ 12185024 w 12192000"/>
              <a:gd name="connsiteY4" fmla="*/ 3122641 h 3126633"/>
              <a:gd name="connsiteX5" fmla="*/ 12171796 w 12192000"/>
              <a:gd name="connsiteY5" fmla="*/ 3121209 h 3126633"/>
              <a:gd name="connsiteX6" fmla="*/ 12166812 w 12192000"/>
              <a:gd name="connsiteY6" fmla="*/ 3126633 h 3126633"/>
              <a:gd name="connsiteX7" fmla="*/ 12122004 w 12192000"/>
              <a:gd name="connsiteY7" fmla="*/ 3124393 h 3126633"/>
              <a:gd name="connsiteX8" fmla="*/ 12036609 w 12192000"/>
              <a:gd name="connsiteY8" fmla="*/ 3109888 h 3126633"/>
              <a:gd name="connsiteX9" fmla="*/ 12023452 w 12192000"/>
              <a:gd name="connsiteY9" fmla="*/ 3103952 h 3126633"/>
              <a:gd name="connsiteX10" fmla="*/ 11936381 w 12192000"/>
              <a:gd name="connsiteY10" fmla="*/ 3094474 h 3126633"/>
              <a:gd name="connsiteX11" fmla="*/ 11876861 w 12192000"/>
              <a:gd name="connsiteY11" fmla="*/ 3084187 h 3126633"/>
              <a:gd name="connsiteX12" fmla="*/ 11864150 w 12192000"/>
              <a:gd name="connsiteY12" fmla="*/ 3078415 h 3126633"/>
              <a:gd name="connsiteX13" fmla="*/ 11849315 w 12192000"/>
              <a:gd name="connsiteY13" fmla="*/ 3083344 h 3126633"/>
              <a:gd name="connsiteX14" fmla="*/ 11844903 w 12192000"/>
              <a:gd name="connsiteY14" fmla="*/ 3088180 h 3126633"/>
              <a:gd name="connsiteX15" fmla="*/ 11797558 w 12192000"/>
              <a:gd name="connsiteY15" fmla="*/ 3078578 h 3126633"/>
              <a:gd name="connsiteX16" fmla="*/ 11791833 w 12192000"/>
              <a:gd name="connsiteY16" fmla="*/ 3078309 h 3126633"/>
              <a:gd name="connsiteX17" fmla="*/ 11752368 w 12192000"/>
              <a:gd name="connsiteY17" fmla="*/ 3079667 h 3126633"/>
              <a:gd name="connsiteX18" fmla="*/ 11693668 w 12192000"/>
              <a:gd name="connsiteY18" fmla="*/ 3086682 h 3126633"/>
              <a:gd name="connsiteX19" fmla="*/ 11632752 w 12192000"/>
              <a:gd name="connsiteY19" fmla="*/ 3102951 h 3126633"/>
              <a:gd name="connsiteX20" fmla="*/ 11597584 w 12192000"/>
              <a:gd name="connsiteY20" fmla="*/ 3109557 h 3126633"/>
              <a:gd name="connsiteX21" fmla="*/ 11573118 w 12192000"/>
              <a:gd name="connsiteY21" fmla="*/ 3117154 h 3126633"/>
              <a:gd name="connsiteX22" fmla="*/ 11504799 w 12192000"/>
              <a:gd name="connsiteY22" fmla="*/ 3121480 h 3126633"/>
              <a:gd name="connsiteX23" fmla="*/ 11443938 w 12192000"/>
              <a:gd name="connsiteY23" fmla="*/ 3120255 h 3126633"/>
              <a:gd name="connsiteX24" fmla="*/ 11436492 w 12192000"/>
              <a:gd name="connsiteY24" fmla="*/ 3121550 h 3126633"/>
              <a:gd name="connsiteX25" fmla="*/ 11407691 w 12192000"/>
              <a:gd name="connsiteY25" fmla="*/ 3107633 h 3126633"/>
              <a:gd name="connsiteX26" fmla="*/ 11341642 w 12192000"/>
              <a:gd name="connsiteY26" fmla="*/ 3101531 h 3126633"/>
              <a:gd name="connsiteX27" fmla="*/ 11307726 w 12192000"/>
              <a:gd name="connsiteY27" fmla="*/ 3095706 h 3126633"/>
              <a:gd name="connsiteX28" fmla="*/ 1982093 w 12192000"/>
              <a:gd name="connsiteY28" fmla="*/ 1505517 h 3126633"/>
              <a:gd name="connsiteX29" fmla="*/ 1931618 w 12192000"/>
              <a:gd name="connsiteY29" fmla="*/ 1488633 h 3126633"/>
              <a:gd name="connsiteX30" fmla="*/ 1693396 w 12192000"/>
              <a:gd name="connsiteY30" fmla="*/ 1427850 h 3126633"/>
              <a:gd name="connsiteX31" fmla="*/ 1653459 w 12192000"/>
              <a:gd name="connsiteY31" fmla="*/ 1421384 h 3126633"/>
              <a:gd name="connsiteX32" fmla="*/ 1426261 w 12192000"/>
              <a:gd name="connsiteY32" fmla="*/ 1356816 h 3126633"/>
              <a:gd name="connsiteX33" fmla="*/ 1400063 w 12192000"/>
              <a:gd name="connsiteY33" fmla="*/ 1349493 h 3126633"/>
              <a:gd name="connsiteX34" fmla="*/ 1378201 w 12192000"/>
              <a:gd name="connsiteY34" fmla="*/ 1349649 h 3126633"/>
              <a:gd name="connsiteX35" fmla="*/ 1373704 w 12192000"/>
              <a:gd name="connsiteY35" fmla="*/ 1355309 h 3126633"/>
              <a:gd name="connsiteX36" fmla="*/ 1359400 w 12192000"/>
              <a:gd name="connsiteY36" fmla="*/ 1352317 h 3126633"/>
              <a:gd name="connsiteX37" fmla="*/ 1355734 w 12192000"/>
              <a:gd name="connsiteY37" fmla="*/ 1352870 h 3126633"/>
              <a:gd name="connsiteX38" fmla="*/ 1334569 w 12192000"/>
              <a:gd name="connsiteY38" fmla="*/ 1354687 h 3126633"/>
              <a:gd name="connsiteX39" fmla="*/ 1285959 w 12192000"/>
              <a:gd name="connsiteY39" fmla="*/ 1325074 h 3126633"/>
              <a:gd name="connsiteX40" fmla="*/ 1228970 w 12192000"/>
              <a:gd name="connsiteY40" fmla="*/ 1316194 h 3126633"/>
              <a:gd name="connsiteX41" fmla="*/ 1081691 w 12192000"/>
              <a:gd name="connsiteY41" fmla="*/ 1276195 h 3126633"/>
              <a:gd name="connsiteX42" fmla="*/ 749674 w 12192000"/>
              <a:gd name="connsiteY42" fmla="*/ 1151252 h 3126633"/>
              <a:gd name="connsiteX43" fmla="*/ 634863 w 12192000"/>
              <a:gd name="connsiteY43" fmla="*/ 1125089 h 3126633"/>
              <a:gd name="connsiteX44" fmla="*/ 572744 w 12192000"/>
              <a:gd name="connsiteY44" fmla="*/ 1095470 h 3126633"/>
              <a:gd name="connsiteX45" fmla="*/ 557235 w 12192000"/>
              <a:gd name="connsiteY45" fmla="*/ 1085440 h 3126633"/>
              <a:gd name="connsiteX46" fmla="*/ 554948 w 12192000"/>
              <a:gd name="connsiteY46" fmla="*/ 1085817 h 3126633"/>
              <a:gd name="connsiteX47" fmla="*/ 535764 w 12192000"/>
              <a:gd name="connsiteY47" fmla="*/ 1078928 h 3126633"/>
              <a:gd name="connsiteX48" fmla="*/ 532336 w 12192000"/>
              <a:gd name="connsiteY48" fmla="*/ 1074208 h 3126633"/>
              <a:gd name="connsiteX49" fmla="*/ 519417 w 12192000"/>
              <a:gd name="connsiteY49" fmla="*/ 1068474 h 3126633"/>
              <a:gd name="connsiteX50" fmla="*/ 494620 w 12192000"/>
              <a:gd name="connsiteY50" fmla="*/ 1054470 h 3126633"/>
              <a:gd name="connsiteX51" fmla="*/ 489369 w 12192000"/>
              <a:gd name="connsiteY51" fmla="*/ 1054392 h 3126633"/>
              <a:gd name="connsiteX52" fmla="*/ 451015 w 12192000"/>
              <a:gd name="connsiteY52" fmla="*/ 1037228 h 3126633"/>
              <a:gd name="connsiteX53" fmla="*/ 450196 w 12192000"/>
              <a:gd name="connsiteY53" fmla="*/ 1038199 h 3126633"/>
              <a:gd name="connsiteX54" fmla="*/ 438116 w 12192000"/>
              <a:gd name="connsiteY54" fmla="*/ 1038634 h 3126633"/>
              <a:gd name="connsiteX55" fmla="*/ 415692 w 12192000"/>
              <a:gd name="connsiteY55" fmla="*/ 1036714 h 3126633"/>
              <a:gd name="connsiteX56" fmla="*/ 360396 w 12192000"/>
              <a:gd name="connsiteY56" fmla="*/ 1047226 h 3126633"/>
              <a:gd name="connsiteX57" fmla="*/ 320375 w 12192000"/>
              <a:gd name="connsiteY57" fmla="*/ 1029464 h 3126633"/>
              <a:gd name="connsiteX58" fmla="*/ 312145 w 12192000"/>
              <a:gd name="connsiteY58" fmla="*/ 1026541 h 3126633"/>
              <a:gd name="connsiteX59" fmla="*/ 311908 w 12192000"/>
              <a:gd name="connsiteY59" fmla="*/ 1026752 h 3126633"/>
              <a:gd name="connsiteX60" fmla="*/ 303080 w 12192000"/>
              <a:gd name="connsiteY60" fmla="*/ 1024202 h 3126633"/>
              <a:gd name="connsiteX61" fmla="*/ 297138 w 12192000"/>
              <a:gd name="connsiteY61" fmla="*/ 1021211 h 3126633"/>
              <a:gd name="connsiteX62" fmla="*/ 281171 w 12192000"/>
              <a:gd name="connsiteY62" fmla="*/ 1015539 h 3126633"/>
              <a:gd name="connsiteX63" fmla="*/ 275188 w 12192000"/>
              <a:gd name="connsiteY63" fmla="*/ 1015372 h 3126633"/>
              <a:gd name="connsiteX64" fmla="*/ 225883 w 12192000"/>
              <a:gd name="connsiteY64" fmla="*/ 1034896 h 3126633"/>
              <a:gd name="connsiteX65" fmla="*/ 121223 w 12192000"/>
              <a:gd name="connsiteY65" fmla="*/ 1031062 h 3126633"/>
              <a:gd name="connsiteX66" fmla="*/ 52326 w 12192000"/>
              <a:gd name="connsiteY66" fmla="*/ 1033555 h 3126633"/>
              <a:gd name="connsiteX67" fmla="*/ 16761 w 12192000"/>
              <a:gd name="connsiteY67" fmla="*/ 1032900 h 3126633"/>
              <a:gd name="connsiteX68" fmla="*/ 0 w 12192000"/>
              <a:gd name="connsiteY68" fmla="*/ 1026822 h 3126633"/>
              <a:gd name="connsiteX69" fmla="*/ 0 w 12192000"/>
              <a:gd name="connsiteY69" fmla="*/ 0 h 3126633"/>
              <a:gd name="connsiteX0" fmla="*/ 0 w 12192000"/>
              <a:gd name="connsiteY0" fmla="*/ 0 h 3126633"/>
              <a:gd name="connsiteX1" fmla="*/ 12192000 w 12192000"/>
              <a:gd name="connsiteY1" fmla="*/ 0 h 3126633"/>
              <a:gd name="connsiteX2" fmla="*/ 12191969 w 12192000"/>
              <a:gd name="connsiteY2" fmla="*/ 3121262 h 3126633"/>
              <a:gd name="connsiteX3" fmla="*/ 12188582 w 12192000"/>
              <a:gd name="connsiteY3" fmla="*/ 3121834 h 3126633"/>
              <a:gd name="connsiteX4" fmla="*/ 12185024 w 12192000"/>
              <a:gd name="connsiteY4" fmla="*/ 3122641 h 3126633"/>
              <a:gd name="connsiteX5" fmla="*/ 12171796 w 12192000"/>
              <a:gd name="connsiteY5" fmla="*/ 3121209 h 3126633"/>
              <a:gd name="connsiteX6" fmla="*/ 12166812 w 12192000"/>
              <a:gd name="connsiteY6" fmla="*/ 3126633 h 3126633"/>
              <a:gd name="connsiteX7" fmla="*/ 12122004 w 12192000"/>
              <a:gd name="connsiteY7" fmla="*/ 3124393 h 3126633"/>
              <a:gd name="connsiteX8" fmla="*/ 12036609 w 12192000"/>
              <a:gd name="connsiteY8" fmla="*/ 3109888 h 3126633"/>
              <a:gd name="connsiteX9" fmla="*/ 12023452 w 12192000"/>
              <a:gd name="connsiteY9" fmla="*/ 3103952 h 3126633"/>
              <a:gd name="connsiteX10" fmla="*/ 11936381 w 12192000"/>
              <a:gd name="connsiteY10" fmla="*/ 3094474 h 3126633"/>
              <a:gd name="connsiteX11" fmla="*/ 11876861 w 12192000"/>
              <a:gd name="connsiteY11" fmla="*/ 3084187 h 3126633"/>
              <a:gd name="connsiteX12" fmla="*/ 11864150 w 12192000"/>
              <a:gd name="connsiteY12" fmla="*/ 3078415 h 3126633"/>
              <a:gd name="connsiteX13" fmla="*/ 11849315 w 12192000"/>
              <a:gd name="connsiteY13" fmla="*/ 3083344 h 3126633"/>
              <a:gd name="connsiteX14" fmla="*/ 11844903 w 12192000"/>
              <a:gd name="connsiteY14" fmla="*/ 3088180 h 3126633"/>
              <a:gd name="connsiteX15" fmla="*/ 11797558 w 12192000"/>
              <a:gd name="connsiteY15" fmla="*/ 3078578 h 3126633"/>
              <a:gd name="connsiteX16" fmla="*/ 11791833 w 12192000"/>
              <a:gd name="connsiteY16" fmla="*/ 3078309 h 3126633"/>
              <a:gd name="connsiteX17" fmla="*/ 11752368 w 12192000"/>
              <a:gd name="connsiteY17" fmla="*/ 3079667 h 3126633"/>
              <a:gd name="connsiteX18" fmla="*/ 11693668 w 12192000"/>
              <a:gd name="connsiteY18" fmla="*/ 3086682 h 3126633"/>
              <a:gd name="connsiteX19" fmla="*/ 11632752 w 12192000"/>
              <a:gd name="connsiteY19" fmla="*/ 3102951 h 3126633"/>
              <a:gd name="connsiteX20" fmla="*/ 11597584 w 12192000"/>
              <a:gd name="connsiteY20" fmla="*/ 3109557 h 3126633"/>
              <a:gd name="connsiteX21" fmla="*/ 11573118 w 12192000"/>
              <a:gd name="connsiteY21" fmla="*/ 3117154 h 3126633"/>
              <a:gd name="connsiteX22" fmla="*/ 11504799 w 12192000"/>
              <a:gd name="connsiteY22" fmla="*/ 3121480 h 3126633"/>
              <a:gd name="connsiteX23" fmla="*/ 11443938 w 12192000"/>
              <a:gd name="connsiteY23" fmla="*/ 3120255 h 3126633"/>
              <a:gd name="connsiteX24" fmla="*/ 11436492 w 12192000"/>
              <a:gd name="connsiteY24" fmla="*/ 3121550 h 3126633"/>
              <a:gd name="connsiteX25" fmla="*/ 11407691 w 12192000"/>
              <a:gd name="connsiteY25" fmla="*/ 3107633 h 3126633"/>
              <a:gd name="connsiteX26" fmla="*/ 11341642 w 12192000"/>
              <a:gd name="connsiteY26" fmla="*/ 3101531 h 3126633"/>
              <a:gd name="connsiteX27" fmla="*/ 11307726 w 12192000"/>
              <a:gd name="connsiteY27" fmla="*/ 3095706 h 3126633"/>
              <a:gd name="connsiteX28" fmla="*/ 1982093 w 12192000"/>
              <a:gd name="connsiteY28" fmla="*/ 1505517 h 3126633"/>
              <a:gd name="connsiteX29" fmla="*/ 1693396 w 12192000"/>
              <a:gd name="connsiteY29" fmla="*/ 1427850 h 3126633"/>
              <a:gd name="connsiteX30" fmla="*/ 1653459 w 12192000"/>
              <a:gd name="connsiteY30" fmla="*/ 1421384 h 3126633"/>
              <a:gd name="connsiteX31" fmla="*/ 1426261 w 12192000"/>
              <a:gd name="connsiteY31" fmla="*/ 1356816 h 3126633"/>
              <a:gd name="connsiteX32" fmla="*/ 1400063 w 12192000"/>
              <a:gd name="connsiteY32" fmla="*/ 1349493 h 3126633"/>
              <a:gd name="connsiteX33" fmla="*/ 1378201 w 12192000"/>
              <a:gd name="connsiteY33" fmla="*/ 1349649 h 3126633"/>
              <a:gd name="connsiteX34" fmla="*/ 1373704 w 12192000"/>
              <a:gd name="connsiteY34" fmla="*/ 1355309 h 3126633"/>
              <a:gd name="connsiteX35" fmla="*/ 1359400 w 12192000"/>
              <a:gd name="connsiteY35" fmla="*/ 1352317 h 3126633"/>
              <a:gd name="connsiteX36" fmla="*/ 1355734 w 12192000"/>
              <a:gd name="connsiteY36" fmla="*/ 1352870 h 3126633"/>
              <a:gd name="connsiteX37" fmla="*/ 1334569 w 12192000"/>
              <a:gd name="connsiteY37" fmla="*/ 1354687 h 3126633"/>
              <a:gd name="connsiteX38" fmla="*/ 1285959 w 12192000"/>
              <a:gd name="connsiteY38" fmla="*/ 1325074 h 3126633"/>
              <a:gd name="connsiteX39" fmla="*/ 1228970 w 12192000"/>
              <a:gd name="connsiteY39" fmla="*/ 1316194 h 3126633"/>
              <a:gd name="connsiteX40" fmla="*/ 1081691 w 12192000"/>
              <a:gd name="connsiteY40" fmla="*/ 1276195 h 3126633"/>
              <a:gd name="connsiteX41" fmla="*/ 749674 w 12192000"/>
              <a:gd name="connsiteY41" fmla="*/ 1151252 h 3126633"/>
              <a:gd name="connsiteX42" fmla="*/ 634863 w 12192000"/>
              <a:gd name="connsiteY42" fmla="*/ 1125089 h 3126633"/>
              <a:gd name="connsiteX43" fmla="*/ 572744 w 12192000"/>
              <a:gd name="connsiteY43" fmla="*/ 1095470 h 3126633"/>
              <a:gd name="connsiteX44" fmla="*/ 557235 w 12192000"/>
              <a:gd name="connsiteY44" fmla="*/ 1085440 h 3126633"/>
              <a:gd name="connsiteX45" fmla="*/ 554948 w 12192000"/>
              <a:gd name="connsiteY45" fmla="*/ 1085817 h 3126633"/>
              <a:gd name="connsiteX46" fmla="*/ 535764 w 12192000"/>
              <a:gd name="connsiteY46" fmla="*/ 1078928 h 3126633"/>
              <a:gd name="connsiteX47" fmla="*/ 532336 w 12192000"/>
              <a:gd name="connsiteY47" fmla="*/ 1074208 h 3126633"/>
              <a:gd name="connsiteX48" fmla="*/ 519417 w 12192000"/>
              <a:gd name="connsiteY48" fmla="*/ 1068474 h 3126633"/>
              <a:gd name="connsiteX49" fmla="*/ 494620 w 12192000"/>
              <a:gd name="connsiteY49" fmla="*/ 1054470 h 3126633"/>
              <a:gd name="connsiteX50" fmla="*/ 489369 w 12192000"/>
              <a:gd name="connsiteY50" fmla="*/ 1054392 h 3126633"/>
              <a:gd name="connsiteX51" fmla="*/ 451015 w 12192000"/>
              <a:gd name="connsiteY51" fmla="*/ 1037228 h 3126633"/>
              <a:gd name="connsiteX52" fmla="*/ 450196 w 12192000"/>
              <a:gd name="connsiteY52" fmla="*/ 1038199 h 3126633"/>
              <a:gd name="connsiteX53" fmla="*/ 438116 w 12192000"/>
              <a:gd name="connsiteY53" fmla="*/ 1038634 h 3126633"/>
              <a:gd name="connsiteX54" fmla="*/ 415692 w 12192000"/>
              <a:gd name="connsiteY54" fmla="*/ 1036714 h 3126633"/>
              <a:gd name="connsiteX55" fmla="*/ 360396 w 12192000"/>
              <a:gd name="connsiteY55" fmla="*/ 1047226 h 3126633"/>
              <a:gd name="connsiteX56" fmla="*/ 320375 w 12192000"/>
              <a:gd name="connsiteY56" fmla="*/ 1029464 h 3126633"/>
              <a:gd name="connsiteX57" fmla="*/ 312145 w 12192000"/>
              <a:gd name="connsiteY57" fmla="*/ 1026541 h 3126633"/>
              <a:gd name="connsiteX58" fmla="*/ 311908 w 12192000"/>
              <a:gd name="connsiteY58" fmla="*/ 1026752 h 3126633"/>
              <a:gd name="connsiteX59" fmla="*/ 303080 w 12192000"/>
              <a:gd name="connsiteY59" fmla="*/ 1024202 h 3126633"/>
              <a:gd name="connsiteX60" fmla="*/ 297138 w 12192000"/>
              <a:gd name="connsiteY60" fmla="*/ 1021211 h 3126633"/>
              <a:gd name="connsiteX61" fmla="*/ 281171 w 12192000"/>
              <a:gd name="connsiteY61" fmla="*/ 1015539 h 3126633"/>
              <a:gd name="connsiteX62" fmla="*/ 275188 w 12192000"/>
              <a:gd name="connsiteY62" fmla="*/ 1015372 h 3126633"/>
              <a:gd name="connsiteX63" fmla="*/ 225883 w 12192000"/>
              <a:gd name="connsiteY63" fmla="*/ 1034896 h 3126633"/>
              <a:gd name="connsiteX64" fmla="*/ 121223 w 12192000"/>
              <a:gd name="connsiteY64" fmla="*/ 1031062 h 3126633"/>
              <a:gd name="connsiteX65" fmla="*/ 52326 w 12192000"/>
              <a:gd name="connsiteY65" fmla="*/ 1033555 h 3126633"/>
              <a:gd name="connsiteX66" fmla="*/ 16761 w 12192000"/>
              <a:gd name="connsiteY66" fmla="*/ 1032900 h 3126633"/>
              <a:gd name="connsiteX67" fmla="*/ 0 w 12192000"/>
              <a:gd name="connsiteY67" fmla="*/ 1026822 h 3126633"/>
              <a:gd name="connsiteX68" fmla="*/ 0 w 12192000"/>
              <a:gd name="connsiteY68" fmla="*/ 0 h 3126633"/>
              <a:gd name="connsiteX0" fmla="*/ 0 w 12192000"/>
              <a:gd name="connsiteY0" fmla="*/ 0 h 3126633"/>
              <a:gd name="connsiteX1" fmla="*/ 12192000 w 12192000"/>
              <a:gd name="connsiteY1" fmla="*/ 0 h 3126633"/>
              <a:gd name="connsiteX2" fmla="*/ 12191969 w 12192000"/>
              <a:gd name="connsiteY2" fmla="*/ 3121262 h 3126633"/>
              <a:gd name="connsiteX3" fmla="*/ 12188582 w 12192000"/>
              <a:gd name="connsiteY3" fmla="*/ 3121834 h 3126633"/>
              <a:gd name="connsiteX4" fmla="*/ 12185024 w 12192000"/>
              <a:gd name="connsiteY4" fmla="*/ 3122641 h 3126633"/>
              <a:gd name="connsiteX5" fmla="*/ 12171796 w 12192000"/>
              <a:gd name="connsiteY5" fmla="*/ 3121209 h 3126633"/>
              <a:gd name="connsiteX6" fmla="*/ 12166812 w 12192000"/>
              <a:gd name="connsiteY6" fmla="*/ 3126633 h 3126633"/>
              <a:gd name="connsiteX7" fmla="*/ 12122004 w 12192000"/>
              <a:gd name="connsiteY7" fmla="*/ 3124393 h 3126633"/>
              <a:gd name="connsiteX8" fmla="*/ 12036609 w 12192000"/>
              <a:gd name="connsiteY8" fmla="*/ 3109888 h 3126633"/>
              <a:gd name="connsiteX9" fmla="*/ 12023452 w 12192000"/>
              <a:gd name="connsiteY9" fmla="*/ 3103952 h 3126633"/>
              <a:gd name="connsiteX10" fmla="*/ 11936381 w 12192000"/>
              <a:gd name="connsiteY10" fmla="*/ 3094474 h 3126633"/>
              <a:gd name="connsiteX11" fmla="*/ 11876861 w 12192000"/>
              <a:gd name="connsiteY11" fmla="*/ 3084187 h 3126633"/>
              <a:gd name="connsiteX12" fmla="*/ 11864150 w 12192000"/>
              <a:gd name="connsiteY12" fmla="*/ 3078415 h 3126633"/>
              <a:gd name="connsiteX13" fmla="*/ 11849315 w 12192000"/>
              <a:gd name="connsiteY13" fmla="*/ 3083344 h 3126633"/>
              <a:gd name="connsiteX14" fmla="*/ 11844903 w 12192000"/>
              <a:gd name="connsiteY14" fmla="*/ 3088180 h 3126633"/>
              <a:gd name="connsiteX15" fmla="*/ 11797558 w 12192000"/>
              <a:gd name="connsiteY15" fmla="*/ 3078578 h 3126633"/>
              <a:gd name="connsiteX16" fmla="*/ 11791833 w 12192000"/>
              <a:gd name="connsiteY16" fmla="*/ 3078309 h 3126633"/>
              <a:gd name="connsiteX17" fmla="*/ 11752368 w 12192000"/>
              <a:gd name="connsiteY17" fmla="*/ 3079667 h 3126633"/>
              <a:gd name="connsiteX18" fmla="*/ 11693668 w 12192000"/>
              <a:gd name="connsiteY18" fmla="*/ 3086682 h 3126633"/>
              <a:gd name="connsiteX19" fmla="*/ 11632752 w 12192000"/>
              <a:gd name="connsiteY19" fmla="*/ 3102951 h 3126633"/>
              <a:gd name="connsiteX20" fmla="*/ 11597584 w 12192000"/>
              <a:gd name="connsiteY20" fmla="*/ 3109557 h 3126633"/>
              <a:gd name="connsiteX21" fmla="*/ 11573118 w 12192000"/>
              <a:gd name="connsiteY21" fmla="*/ 3117154 h 3126633"/>
              <a:gd name="connsiteX22" fmla="*/ 11504799 w 12192000"/>
              <a:gd name="connsiteY22" fmla="*/ 3121480 h 3126633"/>
              <a:gd name="connsiteX23" fmla="*/ 11443938 w 12192000"/>
              <a:gd name="connsiteY23" fmla="*/ 3120255 h 3126633"/>
              <a:gd name="connsiteX24" fmla="*/ 11436492 w 12192000"/>
              <a:gd name="connsiteY24" fmla="*/ 3121550 h 3126633"/>
              <a:gd name="connsiteX25" fmla="*/ 11407691 w 12192000"/>
              <a:gd name="connsiteY25" fmla="*/ 3107633 h 3126633"/>
              <a:gd name="connsiteX26" fmla="*/ 11341642 w 12192000"/>
              <a:gd name="connsiteY26" fmla="*/ 3101531 h 3126633"/>
              <a:gd name="connsiteX27" fmla="*/ 11307726 w 12192000"/>
              <a:gd name="connsiteY27" fmla="*/ 3095706 h 3126633"/>
              <a:gd name="connsiteX28" fmla="*/ 1693396 w 12192000"/>
              <a:gd name="connsiteY28" fmla="*/ 1427850 h 3126633"/>
              <a:gd name="connsiteX29" fmla="*/ 1653459 w 12192000"/>
              <a:gd name="connsiteY29" fmla="*/ 1421384 h 3126633"/>
              <a:gd name="connsiteX30" fmla="*/ 1426261 w 12192000"/>
              <a:gd name="connsiteY30" fmla="*/ 1356816 h 3126633"/>
              <a:gd name="connsiteX31" fmla="*/ 1400063 w 12192000"/>
              <a:gd name="connsiteY31" fmla="*/ 1349493 h 3126633"/>
              <a:gd name="connsiteX32" fmla="*/ 1378201 w 12192000"/>
              <a:gd name="connsiteY32" fmla="*/ 1349649 h 3126633"/>
              <a:gd name="connsiteX33" fmla="*/ 1373704 w 12192000"/>
              <a:gd name="connsiteY33" fmla="*/ 1355309 h 3126633"/>
              <a:gd name="connsiteX34" fmla="*/ 1359400 w 12192000"/>
              <a:gd name="connsiteY34" fmla="*/ 1352317 h 3126633"/>
              <a:gd name="connsiteX35" fmla="*/ 1355734 w 12192000"/>
              <a:gd name="connsiteY35" fmla="*/ 1352870 h 3126633"/>
              <a:gd name="connsiteX36" fmla="*/ 1334569 w 12192000"/>
              <a:gd name="connsiteY36" fmla="*/ 1354687 h 3126633"/>
              <a:gd name="connsiteX37" fmla="*/ 1285959 w 12192000"/>
              <a:gd name="connsiteY37" fmla="*/ 1325074 h 3126633"/>
              <a:gd name="connsiteX38" fmla="*/ 1228970 w 12192000"/>
              <a:gd name="connsiteY38" fmla="*/ 1316194 h 3126633"/>
              <a:gd name="connsiteX39" fmla="*/ 1081691 w 12192000"/>
              <a:gd name="connsiteY39" fmla="*/ 1276195 h 3126633"/>
              <a:gd name="connsiteX40" fmla="*/ 749674 w 12192000"/>
              <a:gd name="connsiteY40" fmla="*/ 1151252 h 3126633"/>
              <a:gd name="connsiteX41" fmla="*/ 634863 w 12192000"/>
              <a:gd name="connsiteY41" fmla="*/ 1125089 h 3126633"/>
              <a:gd name="connsiteX42" fmla="*/ 572744 w 12192000"/>
              <a:gd name="connsiteY42" fmla="*/ 1095470 h 3126633"/>
              <a:gd name="connsiteX43" fmla="*/ 557235 w 12192000"/>
              <a:gd name="connsiteY43" fmla="*/ 1085440 h 3126633"/>
              <a:gd name="connsiteX44" fmla="*/ 554948 w 12192000"/>
              <a:gd name="connsiteY44" fmla="*/ 1085817 h 3126633"/>
              <a:gd name="connsiteX45" fmla="*/ 535764 w 12192000"/>
              <a:gd name="connsiteY45" fmla="*/ 1078928 h 3126633"/>
              <a:gd name="connsiteX46" fmla="*/ 532336 w 12192000"/>
              <a:gd name="connsiteY46" fmla="*/ 1074208 h 3126633"/>
              <a:gd name="connsiteX47" fmla="*/ 519417 w 12192000"/>
              <a:gd name="connsiteY47" fmla="*/ 1068474 h 3126633"/>
              <a:gd name="connsiteX48" fmla="*/ 494620 w 12192000"/>
              <a:gd name="connsiteY48" fmla="*/ 1054470 h 3126633"/>
              <a:gd name="connsiteX49" fmla="*/ 489369 w 12192000"/>
              <a:gd name="connsiteY49" fmla="*/ 1054392 h 3126633"/>
              <a:gd name="connsiteX50" fmla="*/ 451015 w 12192000"/>
              <a:gd name="connsiteY50" fmla="*/ 1037228 h 3126633"/>
              <a:gd name="connsiteX51" fmla="*/ 450196 w 12192000"/>
              <a:gd name="connsiteY51" fmla="*/ 1038199 h 3126633"/>
              <a:gd name="connsiteX52" fmla="*/ 438116 w 12192000"/>
              <a:gd name="connsiteY52" fmla="*/ 1038634 h 3126633"/>
              <a:gd name="connsiteX53" fmla="*/ 415692 w 12192000"/>
              <a:gd name="connsiteY53" fmla="*/ 1036714 h 3126633"/>
              <a:gd name="connsiteX54" fmla="*/ 360396 w 12192000"/>
              <a:gd name="connsiteY54" fmla="*/ 1047226 h 3126633"/>
              <a:gd name="connsiteX55" fmla="*/ 320375 w 12192000"/>
              <a:gd name="connsiteY55" fmla="*/ 1029464 h 3126633"/>
              <a:gd name="connsiteX56" fmla="*/ 312145 w 12192000"/>
              <a:gd name="connsiteY56" fmla="*/ 1026541 h 3126633"/>
              <a:gd name="connsiteX57" fmla="*/ 311908 w 12192000"/>
              <a:gd name="connsiteY57" fmla="*/ 1026752 h 3126633"/>
              <a:gd name="connsiteX58" fmla="*/ 303080 w 12192000"/>
              <a:gd name="connsiteY58" fmla="*/ 1024202 h 3126633"/>
              <a:gd name="connsiteX59" fmla="*/ 297138 w 12192000"/>
              <a:gd name="connsiteY59" fmla="*/ 1021211 h 3126633"/>
              <a:gd name="connsiteX60" fmla="*/ 281171 w 12192000"/>
              <a:gd name="connsiteY60" fmla="*/ 1015539 h 3126633"/>
              <a:gd name="connsiteX61" fmla="*/ 275188 w 12192000"/>
              <a:gd name="connsiteY61" fmla="*/ 1015372 h 3126633"/>
              <a:gd name="connsiteX62" fmla="*/ 225883 w 12192000"/>
              <a:gd name="connsiteY62" fmla="*/ 1034896 h 3126633"/>
              <a:gd name="connsiteX63" fmla="*/ 121223 w 12192000"/>
              <a:gd name="connsiteY63" fmla="*/ 1031062 h 3126633"/>
              <a:gd name="connsiteX64" fmla="*/ 52326 w 12192000"/>
              <a:gd name="connsiteY64" fmla="*/ 1033555 h 3126633"/>
              <a:gd name="connsiteX65" fmla="*/ 16761 w 12192000"/>
              <a:gd name="connsiteY65" fmla="*/ 1032900 h 3126633"/>
              <a:gd name="connsiteX66" fmla="*/ 0 w 12192000"/>
              <a:gd name="connsiteY66" fmla="*/ 1026822 h 3126633"/>
              <a:gd name="connsiteX67" fmla="*/ 0 w 12192000"/>
              <a:gd name="connsiteY67" fmla="*/ 0 h 3126633"/>
              <a:gd name="connsiteX0" fmla="*/ 0 w 12192000"/>
              <a:gd name="connsiteY0" fmla="*/ 0 h 3126633"/>
              <a:gd name="connsiteX1" fmla="*/ 12192000 w 12192000"/>
              <a:gd name="connsiteY1" fmla="*/ 0 h 3126633"/>
              <a:gd name="connsiteX2" fmla="*/ 12191969 w 12192000"/>
              <a:gd name="connsiteY2" fmla="*/ 3121262 h 3126633"/>
              <a:gd name="connsiteX3" fmla="*/ 12188582 w 12192000"/>
              <a:gd name="connsiteY3" fmla="*/ 3121834 h 3126633"/>
              <a:gd name="connsiteX4" fmla="*/ 12185024 w 12192000"/>
              <a:gd name="connsiteY4" fmla="*/ 3122641 h 3126633"/>
              <a:gd name="connsiteX5" fmla="*/ 12171796 w 12192000"/>
              <a:gd name="connsiteY5" fmla="*/ 3121209 h 3126633"/>
              <a:gd name="connsiteX6" fmla="*/ 12166812 w 12192000"/>
              <a:gd name="connsiteY6" fmla="*/ 3126633 h 3126633"/>
              <a:gd name="connsiteX7" fmla="*/ 12122004 w 12192000"/>
              <a:gd name="connsiteY7" fmla="*/ 3124393 h 3126633"/>
              <a:gd name="connsiteX8" fmla="*/ 12036609 w 12192000"/>
              <a:gd name="connsiteY8" fmla="*/ 3109888 h 3126633"/>
              <a:gd name="connsiteX9" fmla="*/ 12023452 w 12192000"/>
              <a:gd name="connsiteY9" fmla="*/ 3103952 h 3126633"/>
              <a:gd name="connsiteX10" fmla="*/ 11936381 w 12192000"/>
              <a:gd name="connsiteY10" fmla="*/ 3094474 h 3126633"/>
              <a:gd name="connsiteX11" fmla="*/ 11876861 w 12192000"/>
              <a:gd name="connsiteY11" fmla="*/ 3084187 h 3126633"/>
              <a:gd name="connsiteX12" fmla="*/ 11864150 w 12192000"/>
              <a:gd name="connsiteY12" fmla="*/ 3078415 h 3126633"/>
              <a:gd name="connsiteX13" fmla="*/ 11849315 w 12192000"/>
              <a:gd name="connsiteY13" fmla="*/ 3083344 h 3126633"/>
              <a:gd name="connsiteX14" fmla="*/ 11844903 w 12192000"/>
              <a:gd name="connsiteY14" fmla="*/ 3088180 h 3126633"/>
              <a:gd name="connsiteX15" fmla="*/ 11797558 w 12192000"/>
              <a:gd name="connsiteY15" fmla="*/ 3078578 h 3126633"/>
              <a:gd name="connsiteX16" fmla="*/ 11791833 w 12192000"/>
              <a:gd name="connsiteY16" fmla="*/ 3078309 h 3126633"/>
              <a:gd name="connsiteX17" fmla="*/ 11752368 w 12192000"/>
              <a:gd name="connsiteY17" fmla="*/ 3079667 h 3126633"/>
              <a:gd name="connsiteX18" fmla="*/ 11693668 w 12192000"/>
              <a:gd name="connsiteY18" fmla="*/ 3086682 h 3126633"/>
              <a:gd name="connsiteX19" fmla="*/ 11632752 w 12192000"/>
              <a:gd name="connsiteY19" fmla="*/ 3102951 h 3126633"/>
              <a:gd name="connsiteX20" fmla="*/ 11597584 w 12192000"/>
              <a:gd name="connsiteY20" fmla="*/ 3109557 h 3126633"/>
              <a:gd name="connsiteX21" fmla="*/ 11573118 w 12192000"/>
              <a:gd name="connsiteY21" fmla="*/ 3117154 h 3126633"/>
              <a:gd name="connsiteX22" fmla="*/ 11504799 w 12192000"/>
              <a:gd name="connsiteY22" fmla="*/ 3121480 h 3126633"/>
              <a:gd name="connsiteX23" fmla="*/ 11443938 w 12192000"/>
              <a:gd name="connsiteY23" fmla="*/ 3120255 h 3126633"/>
              <a:gd name="connsiteX24" fmla="*/ 11436492 w 12192000"/>
              <a:gd name="connsiteY24" fmla="*/ 3121550 h 3126633"/>
              <a:gd name="connsiteX25" fmla="*/ 11407691 w 12192000"/>
              <a:gd name="connsiteY25" fmla="*/ 3107633 h 3126633"/>
              <a:gd name="connsiteX26" fmla="*/ 11341642 w 12192000"/>
              <a:gd name="connsiteY26" fmla="*/ 3101531 h 3126633"/>
              <a:gd name="connsiteX27" fmla="*/ 11307726 w 12192000"/>
              <a:gd name="connsiteY27" fmla="*/ 3095706 h 3126633"/>
              <a:gd name="connsiteX28" fmla="*/ 1693396 w 12192000"/>
              <a:gd name="connsiteY28" fmla="*/ 1427850 h 3126633"/>
              <a:gd name="connsiteX29" fmla="*/ 1426261 w 12192000"/>
              <a:gd name="connsiteY29" fmla="*/ 1356816 h 3126633"/>
              <a:gd name="connsiteX30" fmla="*/ 1400063 w 12192000"/>
              <a:gd name="connsiteY30" fmla="*/ 1349493 h 3126633"/>
              <a:gd name="connsiteX31" fmla="*/ 1378201 w 12192000"/>
              <a:gd name="connsiteY31" fmla="*/ 1349649 h 3126633"/>
              <a:gd name="connsiteX32" fmla="*/ 1373704 w 12192000"/>
              <a:gd name="connsiteY32" fmla="*/ 1355309 h 3126633"/>
              <a:gd name="connsiteX33" fmla="*/ 1359400 w 12192000"/>
              <a:gd name="connsiteY33" fmla="*/ 1352317 h 3126633"/>
              <a:gd name="connsiteX34" fmla="*/ 1355734 w 12192000"/>
              <a:gd name="connsiteY34" fmla="*/ 1352870 h 3126633"/>
              <a:gd name="connsiteX35" fmla="*/ 1334569 w 12192000"/>
              <a:gd name="connsiteY35" fmla="*/ 1354687 h 3126633"/>
              <a:gd name="connsiteX36" fmla="*/ 1285959 w 12192000"/>
              <a:gd name="connsiteY36" fmla="*/ 1325074 h 3126633"/>
              <a:gd name="connsiteX37" fmla="*/ 1228970 w 12192000"/>
              <a:gd name="connsiteY37" fmla="*/ 1316194 h 3126633"/>
              <a:gd name="connsiteX38" fmla="*/ 1081691 w 12192000"/>
              <a:gd name="connsiteY38" fmla="*/ 1276195 h 3126633"/>
              <a:gd name="connsiteX39" fmla="*/ 749674 w 12192000"/>
              <a:gd name="connsiteY39" fmla="*/ 1151252 h 3126633"/>
              <a:gd name="connsiteX40" fmla="*/ 634863 w 12192000"/>
              <a:gd name="connsiteY40" fmla="*/ 1125089 h 3126633"/>
              <a:gd name="connsiteX41" fmla="*/ 572744 w 12192000"/>
              <a:gd name="connsiteY41" fmla="*/ 1095470 h 3126633"/>
              <a:gd name="connsiteX42" fmla="*/ 557235 w 12192000"/>
              <a:gd name="connsiteY42" fmla="*/ 1085440 h 3126633"/>
              <a:gd name="connsiteX43" fmla="*/ 554948 w 12192000"/>
              <a:gd name="connsiteY43" fmla="*/ 1085817 h 3126633"/>
              <a:gd name="connsiteX44" fmla="*/ 535764 w 12192000"/>
              <a:gd name="connsiteY44" fmla="*/ 1078928 h 3126633"/>
              <a:gd name="connsiteX45" fmla="*/ 532336 w 12192000"/>
              <a:gd name="connsiteY45" fmla="*/ 1074208 h 3126633"/>
              <a:gd name="connsiteX46" fmla="*/ 519417 w 12192000"/>
              <a:gd name="connsiteY46" fmla="*/ 1068474 h 3126633"/>
              <a:gd name="connsiteX47" fmla="*/ 494620 w 12192000"/>
              <a:gd name="connsiteY47" fmla="*/ 1054470 h 3126633"/>
              <a:gd name="connsiteX48" fmla="*/ 489369 w 12192000"/>
              <a:gd name="connsiteY48" fmla="*/ 1054392 h 3126633"/>
              <a:gd name="connsiteX49" fmla="*/ 451015 w 12192000"/>
              <a:gd name="connsiteY49" fmla="*/ 1037228 h 3126633"/>
              <a:gd name="connsiteX50" fmla="*/ 450196 w 12192000"/>
              <a:gd name="connsiteY50" fmla="*/ 1038199 h 3126633"/>
              <a:gd name="connsiteX51" fmla="*/ 438116 w 12192000"/>
              <a:gd name="connsiteY51" fmla="*/ 1038634 h 3126633"/>
              <a:gd name="connsiteX52" fmla="*/ 415692 w 12192000"/>
              <a:gd name="connsiteY52" fmla="*/ 1036714 h 3126633"/>
              <a:gd name="connsiteX53" fmla="*/ 360396 w 12192000"/>
              <a:gd name="connsiteY53" fmla="*/ 1047226 h 3126633"/>
              <a:gd name="connsiteX54" fmla="*/ 320375 w 12192000"/>
              <a:gd name="connsiteY54" fmla="*/ 1029464 h 3126633"/>
              <a:gd name="connsiteX55" fmla="*/ 312145 w 12192000"/>
              <a:gd name="connsiteY55" fmla="*/ 1026541 h 3126633"/>
              <a:gd name="connsiteX56" fmla="*/ 311908 w 12192000"/>
              <a:gd name="connsiteY56" fmla="*/ 1026752 h 3126633"/>
              <a:gd name="connsiteX57" fmla="*/ 303080 w 12192000"/>
              <a:gd name="connsiteY57" fmla="*/ 1024202 h 3126633"/>
              <a:gd name="connsiteX58" fmla="*/ 297138 w 12192000"/>
              <a:gd name="connsiteY58" fmla="*/ 1021211 h 3126633"/>
              <a:gd name="connsiteX59" fmla="*/ 281171 w 12192000"/>
              <a:gd name="connsiteY59" fmla="*/ 1015539 h 3126633"/>
              <a:gd name="connsiteX60" fmla="*/ 275188 w 12192000"/>
              <a:gd name="connsiteY60" fmla="*/ 1015372 h 3126633"/>
              <a:gd name="connsiteX61" fmla="*/ 225883 w 12192000"/>
              <a:gd name="connsiteY61" fmla="*/ 1034896 h 3126633"/>
              <a:gd name="connsiteX62" fmla="*/ 121223 w 12192000"/>
              <a:gd name="connsiteY62" fmla="*/ 1031062 h 3126633"/>
              <a:gd name="connsiteX63" fmla="*/ 52326 w 12192000"/>
              <a:gd name="connsiteY63" fmla="*/ 1033555 h 3126633"/>
              <a:gd name="connsiteX64" fmla="*/ 16761 w 12192000"/>
              <a:gd name="connsiteY64" fmla="*/ 1032900 h 3126633"/>
              <a:gd name="connsiteX65" fmla="*/ 0 w 12192000"/>
              <a:gd name="connsiteY65" fmla="*/ 1026822 h 3126633"/>
              <a:gd name="connsiteX66" fmla="*/ 0 w 12192000"/>
              <a:gd name="connsiteY66" fmla="*/ 0 h 3126633"/>
              <a:gd name="connsiteX0" fmla="*/ 0 w 12192000"/>
              <a:gd name="connsiteY0" fmla="*/ 0 h 3126633"/>
              <a:gd name="connsiteX1" fmla="*/ 12192000 w 12192000"/>
              <a:gd name="connsiteY1" fmla="*/ 0 h 3126633"/>
              <a:gd name="connsiteX2" fmla="*/ 12191969 w 12192000"/>
              <a:gd name="connsiteY2" fmla="*/ 3121262 h 3126633"/>
              <a:gd name="connsiteX3" fmla="*/ 12188582 w 12192000"/>
              <a:gd name="connsiteY3" fmla="*/ 3121834 h 3126633"/>
              <a:gd name="connsiteX4" fmla="*/ 12185024 w 12192000"/>
              <a:gd name="connsiteY4" fmla="*/ 3122641 h 3126633"/>
              <a:gd name="connsiteX5" fmla="*/ 12171796 w 12192000"/>
              <a:gd name="connsiteY5" fmla="*/ 3121209 h 3126633"/>
              <a:gd name="connsiteX6" fmla="*/ 12166812 w 12192000"/>
              <a:gd name="connsiteY6" fmla="*/ 3126633 h 3126633"/>
              <a:gd name="connsiteX7" fmla="*/ 12122004 w 12192000"/>
              <a:gd name="connsiteY7" fmla="*/ 3124393 h 3126633"/>
              <a:gd name="connsiteX8" fmla="*/ 12036609 w 12192000"/>
              <a:gd name="connsiteY8" fmla="*/ 3109888 h 3126633"/>
              <a:gd name="connsiteX9" fmla="*/ 12023452 w 12192000"/>
              <a:gd name="connsiteY9" fmla="*/ 3103952 h 3126633"/>
              <a:gd name="connsiteX10" fmla="*/ 11936381 w 12192000"/>
              <a:gd name="connsiteY10" fmla="*/ 3094474 h 3126633"/>
              <a:gd name="connsiteX11" fmla="*/ 11876861 w 12192000"/>
              <a:gd name="connsiteY11" fmla="*/ 3084187 h 3126633"/>
              <a:gd name="connsiteX12" fmla="*/ 11864150 w 12192000"/>
              <a:gd name="connsiteY12" fmla="*/ 3078415 h 3126633"/>
              <a:gd name="connsiteX13" fmla="*/ 11849315 w 12192000"/>
              <a:gd name="connsiteY13" fmla="*/ 3083344 h 3126633"/>
              <a:gd name="connsiteX14" fmla="*/ 11844903 w 12192000"/>
              <a:gd name="connsiteY14" fmla="*/ 3088180 h 3126633"/>
              <a:gd name="connsiteX15" fmla="*/ 11797558 w 12192000"/>
              <a:gd name="connsiteY15" fmla="*/ 3078578 h 3126633"/>
              <a:gd name="connsiteX16" fmla="*/ 11791833 w 12192000"/>
              <a:gd name="connsiteY16" fmla="*/ 3078309 h 3126633"/>
              <a:gd name="connsiteX17" fmla="*/ 11752368 w 12192000"/>
              <a:gd name="connsiteY17" fmla="*/ 3079667 h 3126633"/>
              <a:gd name="connsiteX18" fmla="*/ 11693668 w 12192000"/>
              <a:gd name="connsiteY18" fmla="*/ 3086682 h 3126633"/>
              <a:gd name="connsiteX19" fmla="*/ 11632752 w 12192000"/>
              <a:gd name="connsiteY19" fmla="*/ 3102951 h 3126633"/>
              <a:gd name="connsiteX20" fmla="*/ 11597584 w 12192000"/>
              <a:gd name="connsiteY20" fmla="*/ 3109557 h 3126633"/>
              <a:gd name="connsiteX21" fmla="*/ 11573118 w 12192000"/>
              <a:gd name="connsiteY21" fmla="*/ 3117154 h 3126633"/>
              <a:gd name="connsiteX22" fmla="*/ 11504799 w 12192000"/>
              <a:gd name="connsiteY22" fmla="*/ 3121480 h 3126633"/>
              <a:gd name="connsiteX23" fmla="*/ 11443938 w 12192000"/>
              <a:gd name="connsiteY23" fmla="*/ 3120255 h 3126633"/>
              <a:gd name="connsiteX24" fmla="*/ 11436492 w 12192000"/>
              <a:gd name="connsiteY24" fmla="*/ 3121550 h 3126633"/>
              <a:gd name="connsiteX25" fmla="*/ 11407691 w 12192000"/>
              <a:gd name="connsiteY25" fmla="*/ 3107633 h 3126633"/>
              <a:gd name="connsiteX26" fmla="*/ 11341642 w 12192000"/>
              <a:gd name="connsiteY26" fmla="*/ 3101531 h 3126633"/>
              <a:gd name="connsiteX27" fmla="*/ 11307726 w 12192000"/>
              <a:gd name="connsiteY27" fmla="*/ 3095706 h 3126633"/>
              <a:gd name="connsiteX28" fmla="*/ 1426261 w 12192000"/>
              <a:gd name="connsiteY28" fmla="*/ 1356816 h 3126633"/>
              <a:gd name="connsiteX29" fmla="*/ 1400063 w 12192000"/>
              <a:gd name="connsiteY29" fmla="*/ 1349493 h 3126633"/>
              <a:gd name="connsiteX30" fmla="*/ 1378201 w 12192000"/>
              <a:gd name="connsiteY30" fmla="*/ 1349649 h 3126633"/>
              <a:gd name="connsiteX31" fmla="*/ 1373704 w 12192000"/>
              <a:gd name="connsiteY31" fmla="*/ 1355309 h 3126633"/>
              <a:gd name="connsiteX32" fmla="*/ 1359400 w 12192000"/>
              <a:gd name="connsiteY32" fmla="*/ 1352317 h 3126633"/>
              <a:gd name="connsiteX33" fmla="*/ 1355734 w 12192000"/>
              <a:gd name="connsiteY33" fmla="*/ 1352870 h 3126633"/>
              <a:gd name="connsiteX34" fmla="*/ 1334569 w 12192000"/>
              <a:gd name="connsiteY34" fmla="*/ 1354687 h 3126633"/>
              <a:gd name="connsiteX35" fmla="*/ 1285959 w 12192000"/>
              <a:gd name="connsiteY35" fmla="*/ 1325074 h 3126633"/>
              <a:gd name="connsiteX36" fmla="*/ 1228970 w 12192000"/>
              <a:gd name="connsiteY36" fmla="*/ 1316194 h 3126633"/>
              <a:gd name="connsiteX37" fmla="*/ 1081691 w 12192000"/>
              <a:gd name="connsiteY37" fmla="*/ 1276195 h 3126633"/>
              <a:gd name="connsiteX38" fmla="*/ 749674 w 12192000"/>
              <a:gd name="connsiteY38" fmla="*/ 1151252 h 3126633"/>
              <a:gd name="connsiteX39" fmla="*/ 634863 w 12192000"/>
              <a:gd name="connsiteY39" fmla="*/ 1125089 h 3126633"/>
              <a:gd name="connsiteX40" fmla="*/ 572744 w 12192000"/>
              <a:gd name="connsiteY40" fmla="*/ 1095470 h 3126633"/>
              <a:gd name="connsiteX41" fmla="*/ 557235 w 12192000"/>
              <a:gd name="connsiteY41" fmla="*/ 1085440 h 3126633"/>
              <a:gd name="connsiteX42" fmla="*/ 554948 w 12192000"/>
              <a:gd name="connsiteY42" fmla="*/ 1085817 h 3126633"/>
              <a:gd name="connsiteX43" fmla="*/ 535764 w 12192000"/>
              <a:gd name="connsiteY43" fmla="*/ 1078928 h 3126633"/>
              <a:gd name="connsiteX44" fmla="*/ 532336 w 12192000"/>
              <a:gd name="connsiteY44" fmla="*/ 1074208 h 3126633"/>
              <a:gd name="connsiteX45" fmla="*/ 519417 w 12192000"/>
              <a:gd name="connsiteY45" fmla="*/ 1068474 h 3126633"/>
              <a:gd name="connsiteX46" fmla="*/ 494620 w 12192000"/>
              <a:gd name="connsiteY46" fmla="*/ 1054470 h 3126633"/>
              <a:gd name="connsiteX47" fmla="*/ 489369 w 12192000"/>
              <a:gd name="connsiteY47" fmla="*/ 1054392 h 3126633"/>
              <a:gd name="connsiteX48" fmla="*/ 451015 w 12192000"/>
              <a:gd name="connsiteY48" fmla="*/ 1037228 h 3126633"/>
              <a:gd name="connsiteX49" fmla="*/ 450196 w 12192000"/>
              <a:gd name="connsiteY49" fmla="*/ 1038199 h 3126633"/>
              <a:gd name="connsiteX50" fmla="*/ 438116 w 12192000"/>
              <a:gd name="connsiteY50" fmla="*/ 1038634 h 3126633"/>
              <a:gd name="connsiteX51" fmla="*/ 415692 w 12192000"/>
              <a:gd name="connsiteY51" fmla="*/ 1036714 h 3126633"/>
              <a:gd name="connsiteX52" fmla="*/ 360396 w 12192000"/>
              <a:gd name="connsiteY52" fmla="*/ 1047226 h 3126633"/>
              <a:gd name="connsiteX53" fmla="*/ 320375 w 12192000"/>
              <a:gd name="connsiteY53" fmla="*/ 1029464 h 3126633"/>
              <a:gd name="connsiteX54" fmla="*/ 312145 w 12192000"/>
              <a:gd name="connsiteY54" fmla="*/ 1026541 h 3126633"/>
              <a:gd name="connsiteX55" fmla="*/ 311908 w 12192000"/>
              <a:gd name="connsiteY55" fmla="*/ 1026752 h 3126633"/>
              <a:gd name="connsiteX56" fmla="*/ 303080 w 12192000"/>
              <a:gd name="connsiteY56" fmla="*/ 1024202 h 3126633"/>
              <a:gd name="connsiteX57" fmla="*/ 297138 w 12192000"/>
              <a:gd name="connsiteY57" fmla="*/ 1021211 h 3126633"/>
              <a:gd name="connsiteX58" fmla="*/ 281171 w 12192000"/>
              <a:gd name="connsiteY58" fmla="*/ 1015539 h 3126633"/>
              <a:gd name="connsiteX59" fmla="*/ 275188 w 12192000"/>
              <a:gd name="connsiteY59" fmla="*/ 1015372 h 3126633"/>
              <a:gd name="connsiteX60" fmla="*/ 225883 w 12192000"/>
              <a:gd name="connsiteY60" fmla="*/ 1034896 h 3126633"/>
              <a:gd name="connsiteX61" fmla="*/ 121223 w 12192000"/>
              <a:gd name="connsiteY61" fmla="*/ 1031062 h 3126633"/>
              <a:gd name="connsiteX62" fmla="*/ 52326 w 12192000"/>
              <a:gd name="connsiteY62" fmla="*/ 1033555 h 3126633"/>
              <a:gd name="connsiteX63" fmla="*/ 16761 w 12192000"/>
              <a:gd name="connsiteY63" fmla="*/ 1032900 h 3126633"/>
              <a:gd name="connsiteX64" fmla="*/ 0 w 12192000"/>
              <a:gd name="connsiteY64" fmla="*/ 1026822 h 3126633"/>
              <a:gd name="connsiteX65" fmla="*/ 0 w 12192000"/>
              <a:gd name="connsiteY65" fmla="*/ 0 h 3126633"/>
              <a:gd name="connsiteX0" fmla="*/ 0 w 12192000"/>
              <a:gd name="connsiteY0" fmla="*/ 0 h 3126633"/>
              <a:gd name="connsiteX1" fmla="*/ 12192000 w 12192000"/>
              <a:gd name="connsiteY1" fmla="*/ 0 h 3126633"/>
              <a:gd name="connsiteX2" fmla="*/ 12191969 w 12192000"/>
              <a:gd name="connsiteY2" fmla="*/ 3121262 h 3126633"/>
              <a:gd name="connsiteX3" fmla="*/ 12188582 w 12192000"/>
              <a:gd name="connsiteY3" fmla="*/ 3121834 h 3126633"/>
              <a:gd name="connsiteX4" fmla="*/ 12185024 w 12192000"/>
              <a:gd name="connsiteY4" fmla="*/ 3122641 h 3126633"/>
              <a:gd name="connsiteX5" fmla="*/ 12171796 w 12192000"/>
              <a:gd name="connsiteY5" fmla="*/ 3121209 h 3126633"/>
              <a:gd name="connsiteX6" fmla="*/ 12166812 w 12192000"/>
              <a:gd name="connsiteY6" fmla="*/ 3126633 h 3126633"/>
              <a:gd name="connsiteX7" fmla="*/ 12122004 w 12192000"/>
              <a:gd name="connsiteY7" fmla="*/ 3124393 h 3126633"/>
              <a:gd name="connsiteX8" fmla="*/ 12036609 w 12192000"/>
              <a:gd name="connsiteY8" fmla="*/ 3109888 h 3126633"/>
              <a:gd name="connsiteX9" fmla="*/ 12023452 w 12192000"/>
              <a:gd name="connsiteY9" fmla="*/ 3103952 h 3126633"/>
              <a:gd name="connsiteX10" fmla="*/ 11936381 w 12192000"/>
              <a:gd name="connsiteY10" fmla="*/ 3094474 h 3126633"/>
              <a:gd name="connsiteX11" fmla="*/ 11876861 w 12192000"/>
              <a:gd name="connsiteY11" fmla="*/ 3084187 h 3126633"/>
              <a:gd name="connsiteX12" fmla="*/ 11864150 w 12192000"/>
              <a:gd name="connsiteY12" fmla="*/ 3078415 h 3126633"/>
              <a:gd name="connsiteX13" fmla="*/ 11849315 w 12192000"/>
              <a:gd name="connsiteY13" fmla="*/ 3083344 h 3126633"/>
              <a:gd name="connsiteX14" fmla="*/ 11844903 w 12192000"/>
              <a:gd name="connsiteY14" fmla="*/ 3088180 h 3126633"/>
              <a:gd name="connsiteX15" fmla="*/ 11797558 w 12192000"/>
              <a:gd name="connsiteY15" fmla="*/ 3078578 h 3126633"/>
              <a:gd name="connsiteX16" fmla="*/ 11791833 w 12192000"/>
              <a:gd name="connsiteY16" fmla="*/ 3078309 h 3126633"/>
              <a:gd name="connsiteX17" fmla="*/ 11752368 w 12192000"/>
              <a:gd name="connsiteY17" fmla="*/ 3079667 h 3126633"/>
              <a:gd name="connsiteX18" fmla="*/ 11693668 w 12192000"/>
              <a:gd name="connsiteY18" fmla="*/ 3086682 h 3126633"/>
              <a:gd name="connsiteX19" fmla="*/ 11632752 w 12192000"/>
              <a:gd name="connsiteY19" fmla="*/ 3102951 h 3126633"/>
              <a:gd name="connsiteX20" fmla="*/ 11597584 w 12192000"/>
              <a:gd name="connsiteY20" fmla="*/ 3109557 h 3126633"/>
              <a:gd name="connsiteX21" fmla="*/ 11573118 w 12192000"/>
              <a:gd name="connsiteY21" fmla="*/ 3117154 h 3126633"/>
              <a:gd name="connsiteX22" fmla="*/ 11504799 w 12192000"/>
              <a:gd name="connsiteY22" fmla="*/ 3121480 h 3126633"/>
              <a:gd name="connsiteX23" fmla="*/ 11443938 w 12192000"/>
              <a:gd name="connsiteY23" fmla="*/ 3120255 h 3126633"/>
              <a:gd name="connsiteX24" fmla="*/ 11436492 w 12192000"/>
              <a:gd name="connsiteY24" fmla="*/ 3121550 h 3126633"/>
              <a:gd name="connsiteX25" fmla="*/ 11407691 w 12192000"/>
              <a:gd name="connsiteY25" fmla="*/ 3107633 h 3126633"/>
              <a:gd name="connsiteX26" fmla="*/ 11341642 w 12192000"/>
              <a:gd name="connsiteY26" fmla="*/ 3101531 h 3126633"/>
              <a:gd name="connsiteX27" fmla="*/ 11307726 w 12192000"/>
              <a:gd name="connsiteY27" fmla="*/ 3095706 h 3126633"/>
              <a:gd name="connsiteX28" fmla="*/ 1426261 w 12192000"/>
              <a:gd name="connsiteY28" fmla="*/ 1356816 h 3126633"/>
              <a:gd name="connsiteX29" fmla="*/ 1400063 w 12192000"/>
              <a:gd name="connsiteY29" fmla="*/ 1349493 h 3126633"/>
              <a:gd name="connsiteX30" fmla="*/ 1378201 w 12192000"/>
              <a:gd name="connsiteY30" fmla="*/ 1349649 h 3126633"/>
              <a:gd name="connsiteX31" fmla="*/ 1373704 w 12192000"/>
              <a:gd name="connsiteY31" fmla="*/ 1355309 h 3126633"/>
              <a:gd name="connsiteX32" fmla="*/ 1359400 w 12192000"/>
              <a:gd name="connsiteY32" fmla="*/ 1352317 h 3126633"/>
              <a:gd name="connsiteX33" fmla="*/ 1355734 w 12192000"/>
              <a:gd name="connsiteY33" fmla="*/ 1352870 h 3126633"/>
              <a:gd name="connsiteX34" fmla="*/ 1334569 w 12192000"/>
              <a:gd name="connsiteY34" fmla="*/ 1354687 h 3126633"/>
              <a:gd name="connsiteX35" fmla="*/ 1285959 w 12192000"/>
              <a:gd name="connsiteY35" fmla="*/ 1325074 h 3126633"/>
              <a:gd name="connsiteX36" fmla="*/ 1228970 w 12192000"/>
              <a:gd name="connsiteY36" fmla="*/ 1316194 h 3126633"/>
              <a:gd name="connsiteX37" fmla="*/ 749674 w 12192000"/>
              <a:gd name="connsiteY37" fmla="*/ 1151252 h 3126633"/>
              <a:gd name="connsiteX38" fmla="*/ 634863 w 12192000"/>
              <a:gd name="connsiteY38" fmla="*/ 1125089 h 3126633"/>
              <a:gd name="connsiteX39" fmla="*/ 572744 w 12192000"/>
              <a:gd name="connsiteY39" fmla="*/ 1095470 h 3126633"/>
              <a:gd name="connsiteX40" fmla="*/ 557235 w 12192000"/>
              <a:gd name="connsiteY40" fmla="*/ 1085440 h 3126633"/>
              <a:gd name="connsiteX41" fmla="*/ 554948 w 12192000"/>
              <a:gd name="connsiteY41" fmla="*/ 1085817 h 3126633"/>
              <a:gd name="connsiteX42" fmla="*/ 535764 w 12192000"/>
              <a:gd name="connsiteY42" fmla="*/ 1078928 h 3126633"/>
              <a:gd name="connsiteX43" fmla="*/ 532336 w 12192000"/>
              <a:gd name="connsiteY43" fmla="*/ 1074208 h 3126633"/>
              <a:gd name="connsiteX44" fmla="*/ 519417 w 12192000"/>
              <a:gd name="connsiteY44" fmla="*/ 1068474 h 3126633"/>
              <a:gd name="connsiteX45" fmla="*/ 494620 w 12192000"/>
              <a:gd name="connsiteY45" fmla="*/ 1054470 h 3126633"/>
              <a:gd name="connsiteX46" fmla="*/ 489369 w 12192000"/>
              <a:gd name="connsiteY46" fmla="*/ 1054392 h 3126633"/>
              <a:gd name="connsiteX47" fmla="*/ 451015 w 12192000"/>
              <a:gd name="connsiteY47" fmla="*/ 1037228 h 3126633"/>
              <a:gd name="connsiteX48" fmla="*/ 450196 w 12192000"/>
              <a:gd name="connsiteY48" fmla="*/ 1038199 h 3126633"/>
              <a:gd name="connsiteX49" fmla="*/ 438116 w 12192000"/>
              <a:gd name="connsiteY49" fmla="*/ 1038634 h 3126633"/>
              <a:gd name="connsiteX50" fmla="*/ 415692 w 12192000"/>
              <a:gd name="connsiteY50" fmla="*/ 1036714 h 3126633"/>
              <a:gd name="connsiteX51" fmla="*/ 360396 w 12192000"/>
              <a:gd name="connsiteY51" fmla="*/ 1047226 h 3126633"/>
              <a:gd name="connsiteX52" fmla="*/ 320375 w 12192000"/>
              <a:gd name="connsiteY52" fmla="*/ 1029464 h 3126633"/>
              <a:gd name="connsiteX53" fmla="*/ 312145 w 12192000"/>
              <a:gd name="connsiteY53" fmla="*/ 1026541 h 3126633"/>
              <a:gd name="connsiteX54" fmla="*/ 311908 w 12192000"/>
              <a:gd name="connsiteY54" fmla="*/ 1026752 h 3126633"/>
              <a:gd name="connsiteX55" fmla="*/ 303080 w 12192000"/>
              <a:gd name="connsiteY55" fmla="*/ 1024202 h 3126633"/>
              <a:gd name="connsiteX56" fmla="*/ 297138 w 12192000"/>
              <a:gd name="connsiteY56" fmla="*/ 1021211 h 3126633"/>
              <a:gd name="connsiteX57" fmla="*/ 281171 w 12192000"/>
              <a:gd name="connsiteY57" fmla="*/ 1015539 h 3126633"/>
              <a:gd name="connsiteX58" fmla="*/ 275188 w 12192000"/>
              <a:gd name="connsiteY58" fmla="*/ 1015372 h 3126633"/>
              <a:gd name="connsiteX59" fmla="*/ 225883 w 12192000"/>
              <a:gd name="connsiteY59" fmla="*/ 1034896 h 3126633"/>
              <a:gd name="connsiteX60" fmla="*/ 121223 w 12192000"/>
              <a:gd name="connsiteY60" fmla="*/ 1031062 h 3126633"/>
              <a:gd name="connsiteX61" fmla="*/ 52326 w 12192000"/>
              <a:gd name="connsiteY61" fmla="*/ 1033555 h 3126633"/>
              <a:gd name="connsiteX62" fmla="*/ 16761 w 12192000"/>
              <a:gd name="connsiteY62" fmla="*/ 1032900 h 3126633"/>
              <a:gd name="connsiteX63" fmla="*/ 0 w 12192000"/>
              <a:gd name="connsiteY63" fmla="*/ 1026822 h 3126633"/>
              <a:gd name="connsiteX64" fmla="*/ 0 w 12192000"/>
              <a:gd name="connsiteY64" fmla="*/ 0 h 3126633"/>
              <a:gd name="connsiteX0" fmla="*/ 0 w 12192000"/>
              <a:gd name="connsiteY0" fmla="*/ 0 h 3126633"/>
              <a:gd name="connsiteX1" fmla="*/ 12192000 w 12192000"/>
              <a:gd name="connsiteY1" fmla="*/ 0 h 3126633"/>
              <a:gd name="connsiteX2" fmla="*/ 12191969 w 12192000"/>
              <a:gd name="connsiteY2" fmla="*/ 3121262 h 3126633"/>
              <a:gd name="connsiteX3" fmla="*/ 12188582 w 12192000"/>
              <a:gd name="connsiteY3" fmla="*/ 3121834 h 3126633"/>
              <a:gd name="connsiteX4" fmla="*/ 12185024 w 12192000"/>
              <a:gd name="connsiteY4" fmla="*/ 3122641 h 3126633"/>
              <a:gd name="connsiteX5" fmla="*/ 12171796 w 12192000"/>
              <a:gd name="connsiteY5" fmla="*/ 3121209 h 3126633"/>
              <a:gd name="connsiteX6" fmla="*/ 12166812 w 12192000"/>
              <a:gd name="connsiteY6" fmla="*/ 3126633 h 3126633"/>
              <a:gd name="connsiteX7" fmla="*/ 12122004 w 12192000"/>
              <a:gd name="connsiteY7" fmla="*/ 3124393 h 3126633"/>
              <a:gd name="connsiteX8" fmla="*/ 12036609 w 12192000"/>
              <a:gd name="connsiteY8" fmla="*/ 3109888 h 3126633"/>
              <a:gd name="connsiteX9" fmla="*/ 12023452 w 12192000"/>
              <a:gd name="connsiteY9" fmla="*/ 3103952 h 3126633"/>
              <a:gd name="connsiteX10" fmla="*/ 11936381 w 12192000"/>
              <a:gd name="connsiteY10" fmla="*/ 3094474 h 3126633"/>
              <a:gd name="connsiteX11" fmla="*/ 11876861 w 12192000"/>
              <a:gd name="connsiteY11" fmla="*/ 3084187 h 3126633"/>
              <a:gd name="connsiteX12" fmla="*/ 11864150 w 12192000"/>
              <a:gd name="connsiteY12" fmla="*/ 3078415 h 3126633"/>
              <a:gd name="connsiteX13" fmla="*/ 11849315 w 12192000"/>
              <a:gd name="connsiteY13" fmla="*/ 3083344 h 3126633"/>
              <a:gd name="connsiteX14" fmla="*/ 11844903 w 12192000"/>
              <a:gd name="connsiteY14" fmla="*/ 3088180 h 3126633"/>
              <a:gd name="connsiteX15" fmla="*/ 11797558 w 12192000"/>
              <a:gd name="connsiteY15" fmla="*/ 3078578 h 3126633"/>
              <a:gd name="connsiteX16" fmla="*/ 11791833 w 12192000"/>
              <a:gd name="connsiteY16" fmla="*/ 3078309 h 3126633"/>
              <a:gd name="connsiteX17" fmla="*/ 11752368 w 12192000"/>
              <a:gd name="connsiteY17" fmla="*/ 3079667 h 3126633"/>
              <a:gd name="connsiteX18" fmla="*/ 11693668 w 12192000"/>
              <a:gd name="connsiteY18" fmla="*/ 3086682 h 3126633"/>
              <a:gd name="connsiteX19" fmla="*/ 11632752 w 12192000"/>
              <a:gd name="connsiteY19" fmla="*/ 3102951 h 3126633"/>
              <a:gd name="connsiteX20" fmla="*/ 11597584 w 12192000"/>
              <a:gd name="connsiteY20" fmla="*/ 3109557 h 3126633"/>
              <a:gd name="connsiteX21" fmla="*/ 11573118 w 12192000"/>
              <a:gd name="connsiteY21" fmla="*/ 3117154 h 3126633"/>
              <a:gd name="connsiteX22" fmla="*/ 11504799 w 12192000"/>
              <a:gd name="connsiteY22" fmla="*/ 3121480 h 3126633"/>
              <a:gd name="connsiteX23" fmla="*/ 11443938 w 12192000"/>
              <a:gd name="connsiteY23" fmla="*/ 3120255 h 3126633"/>
              <a:gd name="connsiteX24" fmla="*/ 11436492 w 12192000"/>
              <a:gd name="connsiteY24" fmla="*/ 3121550 h 3126633"/>
              <a:gd name="connsiteX25" fmla="*/ 11407691 w 12192000"/>
              <a:gd name="connsiteY25" fmla="*/ 3107633 h 3126633"/>
              <a:gd name="connsiteX26" fmla="*/ 11341642 w 12192000"/>
              <a:gd name="connsiteY26" fmla="*/ 3101531 h 3126633"/>
              <a:gd name="connsiteX27" fmla="*/ 11307726 w 12192000"/>
              <a:gd name="connsiteY27" fmla="*/ 3095706 h 3126633"/>
              <a:gd name="connsiteX28" fmla="*/ 1426261 w 12192000"/>
              <a:gd name="connsiteY28" fmla="*/ 1356816 h 3126633"/>
              <a:gd name="connsiteX29" fmla="*/ 1400063 w 12192000"/>
              <a:gd name="connsiteY29" fmla="*/ 1349493 h 3126633"/>
              <a:gd name="connsiteX30" fmla="*/ 1378201 w 12192000"/>
              <a:gd name="connsiteY30" fmla="*/ 1349649 h 3126633"/>
              <a:gd name="connsiteX31" fmla="*/ 1373704 w 12192000"/>
              <a:gd name="connsiteY31" fmla="*/ 1355309 h 3126633"/>
              <a:gd name="connsiteX32" fmla="*/ 1359400 w 12192000"/>
              <a:gd name="connsiteY32" fmla="*/ 1352317 h 3126633"/>
              <a:gd name="connsiteX33" fmla="*/ 1355734 w 12192000"/>
              <a:gd name="connsiteY33" fmla="*/ 1352870 h 3126633"/>
              <a:gd name="connsiteX34" fmla="*/ 1334569 w 12192000"/>
              <a:gd name="connsiteY34" fmla="*/ 1354687 h 3126633"/>
              <a:gd name="connsiteX35" fmla="*/ 1285959 w 12192000"/>
              <a:gd name="connsiteY35" fmla="*/ 1325074 h 3126633"/>
              <a:gd name="connsiteX36" fmla="*/ 749674 w 12192000"/>
              <a:gd name="connsiteY36" fmla="*/ 1151252 h 3126633"/>
              <a:gd name="connsiteX37" fmla="*/ 634863 w 12192000"/>
              <a:gd name="connsiteY37" fmla="*/ 1125089 h 3126633"/>
              <a:gd name="connsiteX38" fmla="*/ 572744 w 12192000"/>
              <a:gd name="connsiteY38" fmla="*/ 1095470 h 3126633"/>
              <a:gd name="connsiteX39" fmla="*/ 557235 w 12192000"/>
              <a:gd name="connsiteY39" fmla="*/ 1085440 h 3126633"/>
              <a:gd name="connsiteX40" fmla="*/ 554948 w 12192000"/>
              <a:gd name="connsiteY40" fmla="*/ 1085817 h 3126633"/>
              <a:gd name="connsiteX41" fmla="*/ 535764 w 12192000"/>
              <a:gd name="connsiteY41" fmla="*/ 1078928 h 3126633"/>
              <a:gd name="connsiteX42" fmla="*/ 532336 w 12192000"/>
              <a:gd name="connsiteY42" fmla="*/ 1074208 h 3126633"/>
              <a:gd name="connsiteX43" fmla="*/ 519417 w 12192000"/>
              <a:gd name="connsiteY43" fmla="*/ 1068474 h 3126633"/>
              <a:gd name="connsiteX44" fmla="*/ 494620 w 12192000"/>
              <a:gd name="connsiteY44" fmla="*/ 1054470 h 3126633"/>
              <a:gd name="connsiteX45" fmla="*/ 489369 w 12192000"/>
              <a:gd name="connsiteY45" fmla="*/ 1054392 h 3126633"/>
              <a:gd name="connsiteX46" fmla="*/ 451015 w 12192000"/>
              <a:gd name="connsiteY46" fmla="*/ 1037228 h 3126633"/>
              <a:gd name="connsiteX47" fmla="*/ 450196 w 12192000"/>
              <a:gd name="connsiteY47" fmla="*/ 1038199 h 3126633"/>
              <a:gd name="connsiteX48" fmla="*/ 438116 w 12192000"/>
              <a:gd name="connsiteY48" fmla="*/ 1038634 h 3126633"/>
              <a:gd name="connsiteX49" fmla="*/ 415692 w 12192000"/>
              <a:gd name="connsiteY49" fmla="*/ 1036714 h 3126633"/>
              <a:gd name="connsiteX50" fmla="*/ 360396 w 12192000"/>
              <a:gd name="connsiteY50" fmla="*/ 1047226 h 3126633"/>
              <a:gd name="connsiteX51" fmla="*/ 320375 w 12192000"/>
              <a:gd name="connsiteY51" fmla="*/ 1029464 h 3126633"/>
              <a:gd name="connsiteX52" fmla="*/ 312145 w 12192000"/>
              <a:gd name="connsiteY52" fmla="*/ 1026541 h 3126633"/>
              <a:gd name="connsiteX53" fmla="*/ 311908 w 12192000"/>
              <a:gd name="connsiteY53" fmla="*/ 1026752 h 3126633"/>
              <a:gd name="connsiteX54" fmla="*/ 303080 w 12192000"/>
              <a:gd name="connsiteY54" fmla="*/ 1024202 h 3126633"/>
              <a:gd name="connsiteX55" fmla="*/ 297138 w 12192000"/>
              <a:gd name="connsiteY55" fmla="*/ 1021211 h 3126633"/>
              <a:gd name="connsiteX56" fmla="*/ 281171 w 12192000"/>
              <a:gd name="connsiteY56" fmla="*/ 1015539 h 3126633"/>
              <a:gd name="connsiteX57" fmla="*/ 275188 w 12192000"/>
              <a:gd name="connsiteY57" fmla="*/ 1015372 h 3126633"/>
              <a:gd name="connsiteX58" fmla="*/ 225883 w 12192000"/>
              <a:gd name="connsiteY58" fmla="*/ 1034896 h 3126633"/>
              <a:gd name="connsiteX59" fmla="*/ 121223 w 12192000"/>
              <a:gd name="connsiteY59" fmla="*/ 1031062 h 3126633"/>
              <a:gd name="connsiteX60" fmla="*/ 52326 w 12192000"/>
              <a:gd name="connsiteY60" fmla="*/ 1033555 h 3126633"/>
              <a:gd name="connsiteX61" fmla="*/ 16761 w 12192000"/>
              <a:gd name="connsiteY61" fmla="*/ 1032900 h 3126633"/>
              <a:gd name="connsiteX62" fmla="*/ 0 w 12192000"/>
              <a:gd name="connsiteY62" fmla="*/ 1026822 h 3126633"/>
              <a:gd name="connsiteX63" fmla="*/ 0 w 12192000"/>
              <a:gd name="connsiteY63" fmla="*/ 0 h 3126633"/>
              <a:gd name="connsiteX0" fmla="*/ 0 w 12192000"/>
              <a:gd name="connsiteY0" fmla="*/ 0 h 3126633"/>
              <a:gd name="connsiteX1" fmla="*/ 12192000 w 12192000"/>
              <a:gd name="connsiteY1" fmla="*/ 0 h 3126633"/>
              <a:gd name="connsiteX2" fmla="*/ 12191969 w 12192000"/>
              <a:gd name="connsiteY2" fmla="*/ 3121262 h 3126633"/>
              <a:gd name="connsiteX3" fmla="*/ 12188582 w 12192000"/>
              <a:gd name="connsiteY3" fmla="*/ 3121834 h 3126633"/>
              <a:gd name="connsiteX4" fmla="*/ 12185024 w 12192000"/>
              <a:gd name="connsiteY4" fmla="*/ 3122641 h 3126633"/>
              <a:gd name="connsiteX5" fmla="*/ 12171796 w 12192000"/>
              <a:gd name="connsiteY5" fmla="*/ 3121209 h 3126633"/>
              <a:gd name="connsiteX6" fmla="*/ 12166812 w 12192000"/>
              <a:gd name="connsiteY6" fmla="*/ 3126633 h 3126633"/>
              <a:gd name="connsiteX7" fmla="*/ 12122004 w 12192000"/>
              <a:gd name="connsiteY7" fmla="*/ 3124393 h 3126633"/>
              <a:gd name="connsiteX8" fmla="*/ 12036609 w 12192000"/>
              <a:gd name="connsiteY8" fmla="*/ 3109888 h 3126633"/>
              <a:gd name="connsiteX9" fmla="*/ 12023452 w 12192000"/>
              <a:gd name="connsiteY9" fmla="*/ 3103952 h 3126633"/>
              <a:gd name="connsiteX10" fmla="*/ 11936381 w 12192000"/>
              <a:gd name="connsiteY10" fmla="*/ 3094474 h 3126633"/>
              <a:gd name="connsiteX11" fmla="*/ 11876861 w 12192000"/>
              <a:gd name="connsiteY11" fmla="*/ 3084187 h 3126633"/>
              <a:gd name="connsiteX12" fmla="*/ 11864150 w 12192000"/>
              <a:gd name="connsiteY12" fmla="*/ 3078415 h 3126633"/>
              <a:gd name="connsiteX13" fmla="*/ 11849315 w 12192000"/>
              <a:gd name="connsiteY13" fmla="*/ 3083344 h 3126633"/>
              <a:gd name="connsiteX14" fmla="*/ 11844903 w 12192000"/>
              <a:gd name="connsiteY14" fmla="*/ 3088180 h 3126633"/>
              <a:gd name="connsiteX15" fmla="*/ 11797558 w 12192000"/>
              <a:gd name="connsiteY15" fmla="*/ 3078578 h 3126633"/>
              <a:gd name="connsiteX16" fmla="*/ 11791833 w 12192000"/>
              <a:gd name="connsiteY16" fmla="*/ 3078309 h 3126633"/>
              <a:gd name="connsiteX17" fmla="*/ 11752368 w 12192000"/>
              <a:gd name="connsiteY17" fmla="*/ 3079667 h 3126633"/>
              <a:gd name="connsiteX18" fmla="*/ 11693668 w 12192000"/>
              <a:gd name="connsiteY18" fmla="*/ 3086682 h 3126633"/>
              <a:gd name="connsiteX19" fmla="*/ 11632752 w 12192000"/>
              <a:gd name="connsiteY19" fmla="*/ 3102951 h 3126633"/>
              <a:gd name="connsiteX20" fmla="*/ 11597584 w 12192000"/>
              <a:gd name="connsiteY20" fmla="*/ 3109557 h 3126633"/>
              <a:gd name="connsiteX21" fmla="*/ 11573118 w 12192000"/>
              <a:gd name="connsiteY21" fmla="*/ 3117154 h 3126633"/>
              <a:gd name="connsiteX22" fmla="*/ 11504799 w 12192000"/>
              <a:gd name="connsiteY22" fmla="*/ 3121480 h 3126633"/>
              <a:gd name="connsiteX23" fmla="*/ 11443938 w 12192000"/>
              <a:gd name="connsiteY23" fmla="*/ 3120255 h 3126633"/>
              <a:gd name="connsiteX24" fmla="*/ 11436492 w 12192000"/>
              <a:gd name="connsiteY24" fmla="*/ 3121550 h 3126633"/>
              <a:gd name="connsiteX25" fmla="*/ 11407691 w 12192000"/>
              <a:gd name="connsiteY25" fmla="*/ 3107633 h 3126633"/>
              <a:gd name="connsiteX26" fmla="*/ 11341642 w 12192000"/>
              <a:gd name="connsiteY26" fmla="*/ 3101531 h 3126633"/>
              <a:gd name="connsiteX27" fmla="*/ 11307726 w 12192000"/>
              <a:gd name="connsiteY27" fmla="*/ 3095706 h 3126633"/>
              <a:gd name="connsiteX28" fmla="*/ 1426261 w 12192000"/>
              <a:gd name="connsiteY28" fmla="*/ 1356816 h 3126633"/>
              <a:gd name="connsiteX29" fmla="*/ 1400063 w 12192000"/>
              <a:gd name="connsiteY29" fmla="*/ 1349493 h 3126633"/>
              <a:gd name="connsiteX30" fmla="*/ 1378201 w 12192000"/>
              <a:gd name="connsiteY30" fmla="*/ 1349649 h 3126633"/>
              <a:gd name="connsiteX31" fmla="*/ 1373704 w 12192000"/>
              <a:gd name="connsiteY31" fmla="*/ 1355309 h 3126633"/>
              <a:gd name="connsiteX32" fmla="*/ 1359400 w 12192000"/>
              <a:gd name="connsiteY32" fmla="*/ 1352317 h 3126633"/>
              <a:gd name="connsiteX33" fmla="*/ 1355734 w 12192000"/>
              <a:gd name="connsiteY33" fmla="*/ 1352870 h 3126633"/>
              <a:gd name="connsiteX34" fmla="*/ 1334569 w 12192000"/>
              <a:gd name="connsiteY34" fmla="*/ 1354687 h 3126633"/>
              <a:gd name="connsiteX35" fmla="*/ 749674 w 12192000"/>
              <a:gd name="connsiteY35" fmla="*/ 1151252 h 3126633"/>
              <a:gd name="connsiteX36" fmla="*/ 634863 w 12192000"/>
              <a:gd name="connsiteY36" fmla="*/ 1125089 h 3126633"/>
              <a:gd name="connsiteX37" fmla="*/ 572744 w 12192000"/>
              <a:gd name="connsiteY37" fmla="*/ 1095470 h 3126633"/>
              <a:gd name="connsiteX38" fmla="*/ 557235 w 12192000"/>
              <a:gd name="connsiteY38" fmla="*/ 1085440 h 3126633"/>
              <a:gd name="connsiteX39" fmla="*/ 554948 w 12192000"/>
              <a:gd name="connsiteY39" fmla="*/ 1085817 h 3126633"/>
              <a:gd name="connsiteX40" fmla="*/ 535764 w 12192000"/>
              <a:gd name="connsiteY40" fmla="*/ 1078928 h 3126633"/>
              <a:gd name="connsiteX41" fmla="*/ 532336 w 12192000"/>
              <a:gd name="connsiteY41" fmla="*/ 1074208 h 3126633"/>
              <a:gd name="connsiteX42" fmla="*/ 519417 w 12192000"/>
              <a:gd name="connsiteY42" fmla="*/ 1068474 h 3126633"/>
              <a:gd name="connsiteX43" fmla="*/ 494620 w 12192000"/>
              <a:gd name="connsiteY43" fmla="*/ 1054470 h 3126633"/>
              <a:gd name="connsiteX44" fmla="*/ 489369 w 12192000"/>
              <a:gd name="connsiteY44" fmla="*/ 1054392 h 3126633"/>
              <a:gd name="connsiteX45" fmla="*/ 451015 w 12192000"/>
              <a:gd name="connsiteY45" fmla="*/ 1037228 h 3126633"/>
              <a:gd name="connsiteX46" fmla="*/ 450196 w 12192000"/>
              <a:gd name="connsiteY46" fmla="*/ 1038199 h 3126633"/>
              <a:gd name="connsiteX47" fmla="*/ 438116 w 12192000"/>
              <a:gd name="connsiteY47" fmla="*/ 1038634 h 3126633"/>
              <a:gd name="connsiteX48" fmla="*/ 415692 w 12192000"/>
              <a:gd name="connsiteY48" fmla="*/ 1036714 h 3126633"/>
              <a:gd name="connsiteX49" fmla="*/ 360396 w 12192000"/>
              <a:gd name="connsiteY49" fmla="*/ 1047226 h 3126633"/>
              <a:gd name="connsiteX50" fmla="*/ 320375 w 12192000"/>
              <a:gd name="connsiteY50" fmla="*/ 1029464 h 3126633"/>
              <a:gd name="connsiteX51" fmla="*/ 312145 w 12192000"/>
              <a:gd name="connsiteY51" fmla="*/ 1026541 h 3126633"/>
              <a:gd name="connsiteX52" fmla="*/ 311908 w 12192000"/>
              <a:gd name="connsiteY52" fmla="*/ 1026752 h 3126633"/>
              <a:gd name="connsiteX53" fmla="*/ 303080 w 12192000"/>
              <a:gd name="connsiteY53" fmla="*/ 1024202 h 3126633"/>
              <a:gd name="connsiteX54" fmla="*/ 297138 w 12192000"/>
              <a:gd name="connsiteY54" fmla="*/ 1021211 h 3126633"/>
              <a:gd name="connsiteX55" fmla="*/ 281171 w 12192000"/>
              <a:gd name="connsiteY55" fmla="*/ 1015539 h 3126633"/>
              <a:gd name="connsiteX56" fmla="*/ 275188 w 12192000"/>
              <a:gd name="connsiteY56" fmla="*/ 1015372 h 3126633"/>
              <a:gd name="connsiteX57" fmla="*/ 225883 w 12192000"/>
              <a:gd name="connsiteY57" fmla="*/ 1034896 h 3126633"/>
              <a:gd name="connsiteX58" fmla="*/ 121223 w 12192000"/>
              <a:gd name="connsiteY58" fmla="*/ 1031062 h 3126633"/>
              <a:gd name="connsiteX59" fmla="*/ 52326 w 12192000"/>
              <a:gd name="connsiteY59" fmla="*/ 1033555 h 3126633"/>
              <a:gd name="connsiteX60" fmla="*/ 16761 w 12192000"/>
              <a:gd name="connsiteY60" fmla="*/ 1032900 h 3126633"/>
              <a:gd name="connsiteX61" fmla="*/ 0 w 12192000"/>
              <a:gd name="connsiteY61" fmla="*/ 1026822 h 3126633"/>
              <a:gd name="connsiteX62" fmla="*/ 0 w 12192000"/>
              <a:gd name="connsiteY62" fmla="*/ 0 h 3126633"/>
              <a:gd name="connsiteX0" fmla="*/ 0 w 12192000"/>
              <a:gd name="connsiteY0" fmla="*/ 0 h 3126633"/>
              <a:gd name="connsiteX1" fmla="*/ 12192000 w 12192000"/>
              <a:gd name="connsiteY1" fmla="*/ 0 h 3126633"/>
              <a:gd name="connsiteX2" fmla="*/ 12191969 w 12192000"/>
              <a:gd name="connsiteY2" fmla="*/ 3121262 h 3126633"/>
              <a:gd name="connsiteX3" fmla="*/ 12188582 w 12192000"/>
              <a:gd name="connsiteY3" fmla="*/ 3121834 h 3126633"/>
              <a:gd name="connsiteX4" fmla="*/ 12185024 w 12192000"/>
              <a:gd name="connsiteY4" fmla="*/ 3122641 h 3126633"/>
              <a:gd name="connsiteX5" fmla="*/ 12171796 w 12192000"/>
              <a:gd name="connsiteY5" fmla="*/ 3121209 h 3126633"/>
              <a:gd name="connsiteX6" fmla="*/ 12166812 w 12192000"/>
              <a:gd name="connsiteY6" fmla="*/ 3126633 h 3126633"/>
              <a:gd name="connsiteX7" fmla="*/ 12122004 w 12192000"/>
              <a:gd name="connsiteY7" fmla="*/ 3124393 h 3126633"/>
              <a:gd name="connsiteX8" fmla="*/ 12036609 w 12192000"/>
              <a:gd name="connsiteY8" fmla="*/ 3109888 h 3126633"/>
              <a:gd name="connsiteX9" fmla="*/ 12023452 w 12192000"/>
              <a:gd name="connsiteY9" fmla="*/ 3103952 h 3126633"/>
              <a:gd name="connsiteX10" fmla="*/ 11936381 w 12192000"/>
              <a:gd name="connsiteY10" fmla="*/ 3094474 h 3126633"/>
              <a:gd name="connsiteX11" fmla="*/ 11876861 w 12192000"/>
              <a:gd name="connsiteY11" fmla="*/ 3084187 h 3126633"/>
              <a:gd name="connsiteX12" fmla="*/ 11864150 w 12192000"/>
              <a:gd name="connsiteY12" fmla="*/ 3078415 h 3126633"/>
              <a:gd name="connsiteX13" fmla="*/ 11849315 w 12192000"/>
              <a:gd name="connsiteY13" fmla="*/ 3083344 h 3126633"/>
              <a:gd name="connsiteX14" fmla="*/ 11844903 w 12192000"/>
              <a:gd name="connsiteY14" fmla="*/ 3088180 h 3126633"/>
              <a:gd name="connsiteX15" fmla="*/ 11797558 w 12192000"/>
              <a:gd name="connsiteY15" fmla="*/ 3078578 h 3126633"/>
              <a:gd name="connsiteX16" fmla="*/ 11791833 w 12192000"/>
              <a:gd name="connsiteY16" fmla="*/ 3078309 h 3126633"/>
              <a:gd name="connsiteX17" fmla="*/ 11752368 w 12192000"/>
              <a:gd name="connsiteY17" fmla="*/ 3079667 h 3126633"/>
              <a:gd name="connsiteX18" fmla="*/ 11693668 w 12192000"/>
              <a:gd name="connsiteY18" fmla="*/ 3086682 h 3126633"/>
              <a:gd name="connsiteX19" fmla="*/ 11632752 w 12192000"/>
              <a:gd name="connsiteY19" fmla="*/ 3102951 h 3126633"/>
              <a:gd name="connsiteX20" fmla="*/ 11597584 w 12192000"/>
              <a:gd name="connsiteY20" fmla="*/ 3109557 h 3126633"/>
              <a:gd name="connsiteX21" fmla="*/ 11573118 w 12192000"/>
              <a:gd name="connsiteY21" fmla="*/ 3117154 h 3126633"/>
              <a:gd name="connsiteX22" fmla="*/ 11504799 w 12192000"/>
              <a:gd name="connsiteY22" fmla="*/ 3121480 h 3126633"/>
              <a:gd name="connsiteX23" fmla="*/ 11443938 w 12192000"/>
              <a:gd name="connsiteY23" fmla="*/ 3120255 h 3126633"/>
              <a:gd name="connsiteX24" fmla="*/ 11436492 w 12192000"/>
              <a:gd name="connsiteY24" fmla="*/ 3121550 h 3126633"/>
              <a:gd name="connsiteX25" fmla="*/ 11407691 w 12192000"/>
              <a:gd name="connsiteY25" fmla="*/ 3107633 h 3126633"/>
              <a:gd name="connsiteX26" fmla="*/ 11341642 w 12192000"/>
              <a:gd name="connsiteY26" fmla="*/ 3101531 h 3126633"/>
              <a:gd name="connsiteX27" fmla="*/ 11307726 w 12192000"/>
              <a:gd name="connsiteY27" fmla="*/ 3095706 h 3126633"/>
              <a:gd name="connsiteX28" fmla="*/ 1426261 w 12192000"/>
              <a:gd name="connsiteY28" fmla="*/ 1356816 h 3126633"/>
              <a:gd name="connsiteX29" fmla="*/ 1400063 w 12192000"/>
              <a:gd name="connsiteY29" fmla="*/ 1349493 h 3126633"/>
              <a:gd name="connsiteX30" fmla="*/ 1378201 w 12192000"/>
              <a:gd name="connsiteY30" fmla="*/ 1349649 h 3126633"/>
              <a:gd name="connsiteX31" fmla="*/ 1373704 w 12192000"/>
              <a:gd name="connsiteY31" fmla="*/ 1355309 h 3126633"/>
              <a:gd name="connsiteX32" fmla="*/ 1359400 w 12192000"/>
              <a:gd name="connsiteY32" fmla="*/ 1352317 h 3126633"/>
              <a:gd name="connsiteX33" fmla="*/ 1355734 w 12192000"/>
              <a:gd name="connsiteY33" fmla="*/ 1352870 h 3126633"/>
              <a:gd name="connsiteX34" fmla="*/ 749674 w 12192000"/>
              <a:gd name="connsiteY34" fmla="*/ 1151252 h 3126633"/>
              <a:gd name="connsiteX35" fmla="*/ 634863 w 12192000"/>
              <a:gd name="connsiteY35" fmla="*/ 1125089 h 3126633"/>
              <a:gd name="connsiteX36" fmla="*/ 572744 w 12192000"/>
              <a:gd name="connsiteY36" fmla="*/ 1095470 h 3126633"/>
              <a:gd name="connsiteX37" fmla="*/ 557235 w 12192000"/>
              <a:gd name="connsiteY37" fmla="*/ 1085440 h 3126633"/>
              <a:gd name="connsiteX38" fmla="*/ 554948 w 12192000"/>
              <a:gd name="connsiteY38" fmla="*/ 1085817 h 3126633"/>
              <a:gd name="connsiteX39" fmla="*/ 535764 w 12192000"/>
              <a:gd name="connsiteY39" fmla="*/ 1078928 h 3126633"/>
              <a:gd name="connsiteX40" fmla="*/ 532336 w 12192000"/>
              <a:gd name="connsiteY40" fmla="*/ 1074208 h 3126633"/>
              <a:gd name="connsiteX41" fmla="*/ 519417 w 12192000"/>
              <a:gd name="connsiteY41" fmla="*/ 1068474 h 3126633"/>
              <a:gd name="connsiteX42" fmla="*/ 494620 w 12192000"/>
              <a:gd name="connsiteY42" fmla="*/ 1054470 h 3126633"/>
              <a:gd name="connsiteX43" fmla="*/ 489369 w 12192000"/>
              <a:gd name="connsiteY43" fmla="*/ 1054392 h 3126633"/>
              <a:gd name="connsiteX44" fmla="*/ 451015 w 12192000"/>
              <a:gd name="connsiteY44" fmla="*/ 1037228 h 3126633"/>
              <a:gd name="connsiteX45" fmla="*/ 450196 w 12192000"/>
              <a:gd name="connsiteY45" fmla="*/ 1038199 h 3126633"/>
              <a:gd name="connsiteX46" fmla="*/ 438116 w 12192000"/>
              <a:gd name="connsiteY46" fmla="*/ 1038634 h 3126633"/>
              <a:gd name="connsiteX47" fmla="*/ 415692 w 12192000"/>
              <a:gd name="connsiteY47" fmla="*/ 1036714 h 3126633"/>
              <a:gd name="connsiteX48" fmla="*/ 360396 w 12192000"/>
              <a:gd name="connsiteY48" fmla="*/ 1047226 h 3126633"/>
              <a:gd name="connsiteX49" fmla="*/ 320375 w 12192000"/>
              <a:gd name="connsiteY49" fmla="*/ 1029464 h 3126633"/>
              <a:gd name="connsiteX50" fmla="*/ 312145 w 12192000"/>
              <a:gd name="connsiteY50" fmla="*/ 1026541 h 3126633"/>
              <a:gd name="connsiteX51" fmla="*/ 311908 w 12192000"/>
              <a:gd name="connsiteY51" fmla="*/ 1026752 h 3126633"/>
              <a:gd name="connsiteX52" fmla="*/ 303080 w 12192000"/>
              <a:gd name="connsiteY52" fmla="*/ 1024202 h 3126633"/>
              <a:gd name="connsiteX53" fmla="*/ 297138 w 12192000"/>
              <a:gd name="connsiteY53" fmla="*/ 1021211 h 3126633"/>
              <a:gd name="connsiteX54" fmla="*/ 281171 w 12192000"/>
              <a:gd name="connsiteY54" fmla="*/ 1015539 h 3126633"/>
              <a:gd name="connsiteX55" fmla="*/ 275188 w 12192000"/>
              <a:gd name="connsiteY55" fmla="*/ 1015372 h 3126633"/>
              <a:gd name="connsiteX56" fmla="*/ 225883 w 12192000"/>
              <a:gd name="connsiteY56" fmla="*/ 1034896 h 3126633"/>
              <a:gd name="connsiteX57" fmla="*/ 121223 w 12192000"/>
              <a:gd name="connsiteY57" fmla="*/ 1031062 h 3126633"/>
              <a:gd name="connsiteX58" fmla="*/ 52326 w 12192000"/>
              <a:gd name="connsiteY58" fmla="*/ 1033555 h 3126633"/>
              <a:gd name="connsiteX59" fmla="*/ 16761 w 12192000"/>
              <a:gd name="connsiteY59" fmla="*/ 1032900 h 3126633"/>
              <a:gd name="connsiteX60" fmla="*/ 0 w 12192000"/>
              <a:gd name="connsiteY60" fmla="*/ 1026822 h 3126633"/>
              <a:gd name="connsiteX61" fmla="*/ 0 w 12192000"/>
              <a:gd name="connsiteY61" fmla="*/ 0 h 3126633"/>
              <a:gd name="connsiteX0" fmla="*/ 0 w 12192000"/>
              <a:gd name="connsiteY0" fmla="*/ 0 h 3126633"/>
              <a:gd name="connsiteX1" fmla="*/ 12192000 w 12192000"/>
              <a:gd name="connsiteY1" fmla="*/ 0 h 3126633"/>
              <a:gd name="connsiteX2" fmla="*/ 12191969 w 12192000"/>
              <a:gd name="connsiteY2" fmla="*/ 3121262 h 3126633"/>
              <a:gd name="connsiteX3" fmla="*/ 12188582 w 12192000"/>
              <a:gd name="connsiteY3" fmla="*/ 3121834 h 3126633"/>
              <a:gd name="connsiteX4" fmla="*/ 12185024 w 12192000"/>
              <a:gd name="connsiteY4" fmla="*/ 3122641 h 3126633"/>
              <a:gd name="connsiteX5" fmla="*/ 12171796 w 12192000"/>
              <a:gd name="connsiteY5" fmla="*/ 3121209 h 3126633"/>
              <a:gd name="connsiteX6" fmla="*/ 12166812 w 12192000"/>
              <a:gd name="connsiteY6" fmla="*/ 3126633 h 3126633"/>
              <a:gd name="connsiteX7" fmla="*/ 12122004 w 12192000"/>
              <a:gd name="connsiteY7" fmla="*/ 3124393 h 3126633"/>
              <a:gd name="connsiteX8" fmla="*/ 12036609 w 12192000"/>
              <a:gd name="connsiteY8" fmla="*/ 3109888 h 3126633"/>
              <a:gd name="connsiteX9" fmla="*/ 12023452 w 12192000"/>
              <a:gd name="connsiteY9" fmla="*/ 3103952 h 3126633"/>
              <a:gd name="connsiteX10" fmla="*/ 11936381 w 12192000"/>
              <a:gd name="connsiteY10" fmla="*/ 3094474 h 3126633"/>
              <a:gd name="connsiteX11" fmla="*/ 11876861 w 12192000"/>
              <a:gd name="connsiteY11" fmla="*/ 3084187 h 3126633"/>
              <a:gd name="connsiteX12" fmla="*/ 11864150 w 12192000"/>
              <a:gd name="connsiteY12" fmla="*/ 3078415 h 3126633"/>
              <a:gd name="connsiteX13" fmla="*/ 11849315 w 12192000"/>
              <a:gd name="connsiteY13" fmla="*/ 3083344 h 3126633"/>
              <a:gd name="connsiteX14" fmla="*/ 11844903 w 12192000"/>
              <a:gd name="connsiteY14" fmla="*/ 3088180 h 3126633"/>
              <a:gd name="connsiteX15" fmla="*/ 11797558 w 12192000"/>
              <a:gd name="connsiteY15" fmla="*/ 3078578 h 3126633"/>
              <a:gd name="connsiteX16" fmla="*/ 11791833 w 12192000"/>
              <a:gd name="connsiteY16" fmla="*/ 3078309 h 3126633"/>
              <a:gd name="connsiteX17" fmla="*/ 11752368 w 12192000"/>
              <a:gd name="connsiteY17" fmla="*/ 3079667 h 3126633"/>
              <a:gd name="connsiteX18" fmla="*/ 11693668 w 12192000"/>
              <a:gd name="connsiteY18" fmla="*/ 3086682 h 3126633"/>
              <a:gd name="connsiteX19" fmla="*/ 11632752 w 12192000"/>
              <a:gd name="connsiteY19" fmla="*/ 3102951 h 3126633"/>
              <a:gd name="connsiteX20" fmla="*/ 11597584 w 12192000"/>
              <a:gd name="connsiteY20" fmla="*/ 3109557 h 3126633"/>
              <a:gd name="connsiteX21" fmla="*/ 11573118 w 12192000"/>
              <a:gd name="connsiteY21" fmla="*/ 3117154 h 3126633"/>
              <a:gd name="connsiteX22" fmla="*/ 11504799 w 12192000"/>
              <a:gd name="connsiteY22" fmla="*/ 3121480 h 3126633"/>
              <a:gd name="connsiteX23" fmla="*/ 11443938 w 12192000"/>
              <a:gd name="connsiteY23" fmla="*/ 3120255 h 3126633"/>
              <a:gd name="connsiteX24" fmla="*/ 11436492 w 12192000"/>
              <a:gd name="connsiteY24" fmla="*/ 3121550 h 3126633"/>
              <a:gd name="connsiteX25" fmla="*/ 11407691 w 12192000"/>
              <a:gd name="connsiteY25" fmla="*/ 3107633 h 3126633"/>
              <a:gd name="connsiteX26" fmla="*/ 11341642 w 12192000"/>
              <a:gd name="connsiteY26" fmla="*/ 3101531 h 3126633"/>
              <a:gd name="connsiteX27" fmla="*/ 11307726 w 12192000"/>
              <a:gd name="connsiteY27" fmla="*/ 3095706 h 3126633"/>
              <a:gd name="connsiteX28" fmla="*/ 1426261 w 12192000"/>
              <a:gd name="connsiteY28" fmla="*/ 1356816 h 3126633"/>
              <a:gd name="connsiteX29" fmla="*/ 1400063 w 12192000"/>
              <a:gd name="connsiteY29" fmla="*/ 1349493 h 3126633"/>
              <a:gd name="connsiteX30" fmla="*/ 1378201 w 12192000"/>
              <a:gd name="connsiteY30" fmla="*/ 1349649 h 3126633"/>
              <a:gd name="connsiteX31" fmla="*/ 1373704 w 12192000"/>
              <a:gd name="connsiteY31" fmla="*/ 1355309 h 3126633"/>
              <a:gd name="connsiteX32" fmla="*/ 1359400 w 12192000"/>
              <a:gd name="connsiteY32" fmla="*/ 1352317 h 3126633"/>
              <a:gd name="connsiteX33" fmla="*/ 749674 w 12192000"/>
              <a:gd name="connsiteY33" fmla="*/ 1151252 h 3126633"/>
              <a:gd name="connsiteX34" fmla="*/ 634863 w 12192000"/>
              <a:gd name="connsiteY34" fmla="*/ 1125089 h 3126633"/>
              <a:gd name="connsiteX35" fmla="*/ 572744 w 12192000"/>
              <a:gd name="connsiteY35" fmla="*/ 1095470 h 3126633"/>
              <a:gd name="connsiteX36" fmla="*/ 557235 w 12192000"/>
              <a:gd name="connsiteY36" fmla="*/ 1085440 h 3126633"/>
              <a:gd name="connsiteX37" fmla="*/ 554948 w 12192000"/>
              <a:gd name="connsiteY37" fmla="*/ 1085817 h 3126633"/>
              <a:gd name="connsiteX38" fmla="*/ 535764 w 12192000"/>
              <a:gd name="connsiteY38" fmla="*/ 1078928 h 3126633"/>
              <a:gd name="connsiteX39" fmla="*/ 532336 w 12192000"/>
              <a:gd name="connsiteY39" fmla="*/ 1074208 h 3126633"/>
              <a:gd name="connsiteX40" fmla="*/ 519417 w 12192000"/>
              <a:gd name="connsiteY40" fmla="*/ 1068474 h 3126633"/>
              <a:gd name="connsiteX41" fmla="*/ 494620 w 12192000"/>
              <a:gd name="connsiteY41" fmla="*/ 1054470 h 3126633"/>
              <a:gd name="connsiteX42" fmla="*/ 489369 w 12192000"/>
              <a:gd name="connsiteY42" fmla="*/ 1054392 h 3126633"/>
              <a:gd name="connsiteX43" fmla="*/ 451015 w 12192000"/>
              <a:gd name="connsiteY43" fmla="*/ 1037228 h 3126633"/>
              <a:gd name="connsiteX44" fmla="*/ 450196 w 12192000"/>
              <a:gd name="connsiteY44" fmla="*/ 1038199 h 3126633"/>
              <a:gd name="connsiteX45" fmla="*/ 438116 w 12192000"/>
              <a:gd name="connsiteY45" fmla="*/ 1038634 h 3126633"/>
              <a:gd name="connsiteX46" fmla="*/ 415692 w 12192000"/>
              <a:gd name="connsiteY46" fmla="*/ 1036714 h 3126633"/>
              <a:gd name="connsiteX47" fmla="*/ 360396 w 12192000"/>
              <a:gd name="connsiteY47" fmla="*/ 1047226 h 3126633"/>
              <a:gd name="connsiteX48" fmla="*/ 320375 w 12192000"/>
              <a:gd name="connsiteY48" fmla="*/ 1029464 h 3126633"/>
              <a:gd name="connsiteX49" fmla="*/ 312145 w 12192000"/>
              <a:gd name="connsiteY49" fmla="*/ 1026541 h 3126633"/>
              <a:gd name="connsiteX50" fmla="*/ 311908 w 12192000"/>
              <a:gd name="connsiteY50" fmla="*/ 1026752 h 3126633"/>
              <a:gd name="connsiteX51" fmla="*/ 303080 w 12192000"/>
              <a:gd name="connsiteY51" fmla="*/ 1024202 h 3126633"/>
              <a:gd name="connsiteX52" fmla="*/ 297138 w 12192000"/>
              <a:gd name="connsiteY52" fmla="*/ 1021211 h 3126633"/>
              <a:gd name="connsiteX53" fmla="*/ 281171 w 12192000"/>
              <a:gd name="connsiteY53" fmla="*/ 1015539 h 3126633"/>
              <a:gd name="connsiteX54" fmla="*/ 275188 w 12192000"/>
              <a:gd name="connsiteY54" fmla="*/ 1015372 h 3126633"/>
              <a:gd name="connsiteX55" fmla="*/ 225883 w 12192000"/>
              <a:gd name="connsiteY55" fmla="*/ 1034896 h 3126633"/>
              <a:gd name="connsiteX56" fmla="*/ 121223 w 12192000"/>
              <a:gd name="connsiteY56" fmla="*/ 1031062 h 3126633"/>
              <a:gd name="connsiteX57" fmla="*/ 52326 w 12192000"/>
              <a:gd name="connsiteY57" fmla="*/ 1033555 h 3126633"/>
              <a:gd name="connsiteX58" fmla="*/ 16761 w 12192000"/>
              <a:gd name="connsiteY58" fmla="*/ 1032900 h 3126633"/>
              <a:gd name="connsiteX59" fmla="*/ 0 w 12192000"/>
              <a:gd name="connsiteY59" fmla="*/ 1026822 h 3126633"/>
              <a:gd name="connsiteX60" fmla="*/ 0 w 12192000"/>
              <a:gd name="connsiteY60" fmla="*/ 0 h 3126633"/>
              <a:gd name="connsiteX0" fmla="*/ 0 w 12192000"/>
              <a:gd name="connsiteY0" fmla="*/ 0 h 3126633"/>
              <a:gd name="connsiteX1" fmla="*/ 12192000 w 12192000"/>
              <a:gd name="connsiteY1" fmla="*/ 0 h 3126633"/>
              <a:gd name="connsiteX2" fmla="*/ 12191969 w 12192000"/>
              <a:gd name="connsiteY2" fmla="*/ 3121262 h 3126633"/>
              <a:gd name="connsiteX3" fmla="*/ 12188582 w 12192000"/>
              <a:gd name="connsiteY3" fmla="*/ 3121834 h 3126633"/>
              <a:gd name="connsiteX4" fmla="*/ 12185024 w 12192000"/>
              <a:gd name="connsiteY4" fmla="*/ 3122641 h 3126633"/>
              <a:gd name="connsiteX5" fmla="*/ 12171796 w 12192000"/>
              <a:gd name="connsiteY5" fmla="*/ 3121209 h 3126633"/>
              <a:gd name="connsiteX6" fmla="*/ 12166812 w 12192000"/>
              <a:gd name="connsiteY6" fmla="*/ 3126633 h 3126633"/>
              <a:gd name="connsiteX7" fmla="*/ 12122004 w 12192000"/>
              <a:gd name="connsiteY7" fmla="*/ 3124393 h 3126633"/>
              <a:gd name="connsiteX8" fmla="*/ 12036609 w 12192000"/>
              <a:gd name="connsiteY8" fmla="*/ 3109888 h 3126633"/>
              <a:gd name="connsiteX9" fmla="*/ 12023452 w 12192000"/>
              <a:gd name="connsiteY9" fmla="*/ 3103952 h 3126633"/>
              <a:gd name="connsiteX10" fmla="*/ 11936381 w 12192000"/>
              <a:gd name="connsiteY10" fmla="*/ 3094474 h 3126633"/>
              <a:gd name="connsiteX11" fmla="*/ 11876861 w 12192000"/>
              <a:gd name="connsiteY11" fmla="*/ 3084187 h 3126633"/>
              <a:gd name="connsiteX12" fmla="*/ 11864150 w 12192000"/>
              <a:gd name="connsiteY12" fmla="*/ 3078415 h 3126633"/>
              <a:gd name="connsiteX13" fmla="*/ 11849315 w 12192000"/>
              <a:gd name="connsiteY13" fmla="*/ 3083344 h 3126633"/>
              <a:gd name="connsiteX14" fmla="*/ 11844903 w 12192000"/>
              <a:gd name="connsiteY14" fmla="*/ 3088180 h 3126633"/>
              <a:gd name="connsiteX15" fmla="*/ 11797558 w 12192000"/>
              <a:gd name="connsiteY15" fmla="*/ 3078578 h 3126633"/>
              <a:gd name="connsiteX16" fmla="*/ 11791833 w 12192000"/>
              <a:gd name="connsiteY16" fmla="*/ 3078309 h 3126633"/>
              <a:gd name="connsiteX17" fmla="*/ 11752368 w 12192000"/>
              <a:gd name="connsiteY17" fmla="*/ 3079667 h 3126633"/>
              <a:gd name="connsiteX18" fmla="*/ 11693668 w 12192000"/>
              <a:gd name="connsiteY18" fmla="*/ 3086682 h 3126633"/>
              <a:gd name="connsiteX19" fmla="*/ 11632752 w 12192000"/>
              <a:gd name="connsiteY19" fmla="*/ 3102951 h 3126633"/>
              <a:gd name="connsiteX20" fmla="*/ 11597584 w 12192000"/>
              <a:gd name="connsiteY20" fmla="*/ 3109557 h 3126633"/>
              <a:gd name="connsiteX21" fmla="*/ 11573118 w 12192000"/>
              <a:gd name="connsiteY21" fmla="*/ 3117154 h 3126633"/>
              <a:gd name="connsiteX22" fmla="*/ 11504799 w 12192000"/>
              <a:gd name="connsiteY22" fmla="*/ 3121480 h 3126633"/>
              <a:gd name="connsiteX23" fmla="*/ 11443938 w 12192000"/>
              <a:gd name="connsiteY23" fmla="*/ 3120255 h 3126633"/>
              <a:gd name="connsiteX24" fmla="*/ 11436492 w 12192000"/>
              <a:gd name="connsiteY24" fmla="*/ 3121550 h 3126633"/>
              <a:gd name="connsiteX25" fmla="*/ 11407691 w 12192000"/>
              <a:gd name="connsiteY25" fmla="*/ 3107633 h 3126633"/>
              <a:gd name="connsiteX26" fmla="*/ 11341642 w 12192000"/>
              <a:gd name="connsiteY26" fmla="*/ 3101531 h 3126633"/>
              <a:gd name="connsiteX27" fmla="*/ 11307726 w 12192000"/>
              <a:gd name="connsiteY27" fmla="*/ 3095706 h 3126633"/>
              <a:gd name="connsiteX28" fmla="*/ 1426261 w 12192000"/>
              <a:gd name="connsiteY28" fmla="*/ 1356816 h 3126633"/>
              <a:gd name="connsiteX29" fmla="*/ 1400063 w 12192000"/>
              <a:gd name="connsiteY29" fmla="*/ 1349493 h 3126633"/>
              <a:gd name="connsiteX30" fmla="*/ 1378201 w 12192000"/>
              <a:gd name="connsiteY30" fmla="*/ 1349649 h 3126633"/>
              <a:gd name="connsiteX31" fmla="*/ 1373704 w 12192000"/>
              <a:gd name="connsiteY31" fmla="*/ 1355309 h 3126633"/>
              <a:gd name="connsiteX32" fmla="*/ 749674 w 12192000"/>
              <a:gd name="connsiteY32" fmla="*/ 1151252 h 3126633"/>
              <a:gd name="connsiteX33" fmla="*/ 634863 w 12192000"/>
              <a:gd name="connsiteY33" fmla="*/ 1125089 h 3126633"/>
              <a:gd name="connsiteX34" fmla="*/ 572744 w 12192000"/>
              <a:gd name="connsiteY34" fmla="*/ 1095470 h 3126633"/>
              <a:gd name="connsiteX35" fmla="*/ 557235 w 12192000"/>
              <a:gd name="connsiteY35" fmla="*/ 1085440 h 3126633"/>
              <a:gd name="connsiteX36" fmla="*/ 554948 w 12192000"/>
              <a:gd name="connsiteY36" fmla="*/ 1085817 h 3126633"/>
              <a:gd name="connsiteX37" fmla="*/ 535764 w 12192000"/>
              <a:gd name="connsiteY37" fmla="*/ 1078928 h 3126633"/>
              <a:gd name="connsiteX38" fmla="*/ 532336 w 12192000"/>
              <a:gd name="connsiteY38" fmla="*/ 1074208 h 3126633"/>
              <a:gd name="connsiteX39" fmla="*/ 519417 w 12192000"/>
              <a:gd name="connsiteY39" fmla="*/ 1068474 h 3126633"/>
              <a:gd name="connsiteX40" fmla="*/ 494620 w 12192000"/>
              <a:gd name="connsiteY40" fmla="*/ 1054470 h 3126633"/>
              <a:gd name="connsiteX41" fmla="*/ 489369 w 12192000"/>
              <a:gd name="connsiteY41" fmla="*/ 1054392 h 3126633"/>
              <a:gd name="connsiteX42" fmla="*/ 451015 w 12192000"/>
              <a:gd name="connsiteY42" fmla="*/ 1037228 h 3126633"/>
              <a:gd name="connsiteX43" fmla="*/ 450196 w 12192000"/>
              <a:gd name="connsiteY43" fmla="*/ 1038199 h 3126633"/>
              <a:gd name="connsiteX44" fmla="*/ 438116 w 12192000"/>
              <a:gd name="connsiteY44" fmla="*/ 1038634 h 3126633"/>
              <a:gd name="connsiteX45" fmla="*/ 415692 w 12192000"/>
              <a:gd name="connsiteY45" fmla="*/ 1036714 h 3126633"/>
              <a:gd name="connsiteX46" fmla="*/ 360396 w 12192000"/>
              <a:gd name="connsiteY46" fmla="*/ 1047226 h 3126633"/>
              <a:gd name="connsiteX47" fmla="*/ 320375 w 12192000"/>
              <a:gd name="connsiteY47" fmla="*/ 1029464 h 3126633"/>
              <a:gd name="connsiteX48" fmla="*/ 312145 w 12192000"/>
              <a:gd name="connsiteY48" fmla="*/ 1026541 h 3126633"/>
              <a:gd name="connsiteX49" fmla="*/ 311908 w 12192000"/>
              <a:gd name="connsiteY49" fmla="*/ 1026752 h 3126633"/>
              <a:gd name="connsiteX50" fmla="*/ 303080 w 12192000"/>
              <a:gd name="connsiteY50" fmla="*/ 1024202 h 3126633"/>
              <a:gd name="connsiteX51" fmla="*/ 297138 w 12192000"/>
              <a:gd name="connsiteY51" fmla="*/ 1021211 h 3126633"/>
              <a:gd name="connsiteX52" fmla="*/ 281171 w 12192000"/>
              <a:gd name="connsiteY52" fmla="*/ 1015539 h 3126633"/>
              <a:gd name="connsiteX53" fmla="*/ 275188 w 12192000"/>
              <a:gd name="connsiteY53" fmla="*/ 1015372 h 3126633"/>
              <a:gd name="connsiteX54" fmla="*/ 225883 w 12192000"/>
              <a:gd name="connsiteY54" fmla="*/ 1034896 h 3126633"/>
              <a:gd name="connsiteX55" fmla="*/ 121223 w 12192000"/>
              <a:gd name="connsiteY55" fmla="*/ 1031062 h 3126633"/>
              <a:gd name="connsiteX56" fmla="*/ 52326 w 12192000"/>
              <a:gd name="connsiteY56" fmla="*/ 1033555 h 3126633"/>
              <a:gd name="connsiteX57" fmla="*/ 16761 w 12192000"/>
              <a:gd name="connsiteY57" fmla="*/ 1032900 h 3126633"/>
              <a:gd name="connsiteX58" fmla="*/ 0 w 12192000"/>
              <a:gd name="connsiteY58" fmla="*/ 1026822 h 3126633"/>
              <a:gd name="connsiteX59" fmla="*/ 0 w 12192000"/>
              <a:gd name="connsiteY59" fmla="*/ 0 h 3126633"/>
              <a:gd name="connsiteX0" fmla="*/ 0 w 12192000"/>
              <a:gd name="connsiteY0" fmla="*/ 0 h 3126633"/>
              <a:gd name="connsiteX1" fmla="*/ 12192000 w 12192000"/>
              <a:gd name="connsiteY1" fmla="*/ 0 h 3126633"/>
              <a:gd name="connsiteX2" fmla="*/ 12191969 w 12192000"/>
              <a:gd name="connsiteY2" fmla="*/ 3121262 h 3126633"/>
              <a:gd name="connsiteX3" fmla="*/ 12188582 w 12192000"/>
              <a:gd name="connsiteY3" fmla="*/ 3121834 h 3126633"/>
              <a:gd name="connsiteX4" fmla="*/ 12185024 w 12192000"/>
              <a:gd name="connsiteY4" fmla="*/ 3122641 h 3126633"/>
              <a:gd name="connsiteX5" fmla="*/ 12171796 w 12192000"/>
              <a:gd name="connsiteY5" fmla="*/ 3121209 h 3126633"/>
              <a:gd name="connsiteX6" fmla="*/ 12166812 w 12192000"/>
              <a:gd name="connsiteY6" fmla="*/ 3126633 h 3126633"/>
              <a:gd name="connsiteX7" fmla="*/ 12122004 w 12192000"/>
              <a:gd name="connsiteY7" fmla="*/ 3124393 h 3126633"/>
              <a:gd name="connsiteX8" fmla="*/ 12036609 w 12192000"/>
              <a:gd name="connsiteY8" fmla="*/ 3109888 h 3126633"/>
              <a:gd name="connsiteX9" fmla="*/ 12023452 w 12192000"/>
              <a:gd name="connsiteY9" fmla="*/ 3103952 h 3126633"/>
              <a:gd name="connsiteX10" fmla="*/ 11936381 w 12192000"/>
              <a:gd name="connsiteY10" fmla="*/ 3094474 h 3126633"/>
              <a:gd name="connsiteX11" fmla="*/ 11876861 w 12192000"/>
              <a:gd name="connsiteY11" fmla="*/ 3084187 h 3126633"/>
              <a:gd name="connsiteX12" fmla="*/ 11864150 w 12192000"/>
              <a:gd name="connsiteY12" fmla="*/ 3078415 h 3126633"/>
              <a:gd name="connsiteX13" fmla="*/ 11849315 w 12192000"/>
              <a:gd name="connsiteY13" fmla="*/ 3083344 h 3126633"/>
              <a:gd name="connsiteX14" fmla="*/ 11844903 w 12192000"/>
              <a:gd name="connsiteY14" fmla="*/ 3088180 h 3126633"/>
              <a:gd name="connsiteX15" fmla="*/ 11797558 w 12192000"/>
              <a:gd name="connsiteY15" fmla="*/ 3078578 h 3126633"/>
              <a:gd name="connsiteX16" fmla="*/ 11791833 w 12192000"/>
              <a:gd name="connsiteY16" fmla="*/ 3078309 h 3126633"/>
              <a:gd name="connsiteX17" fmla="*/ 11752368 w 12192000"/>
              <a:gd name="connsiteY17" fmla="*/ 3079667 h 3126633"/>
              <a:gd name="connsiteX18" fmla="*/ 11693668 w 12192000"/>
              <a:gd name="connsiteY18" fmla="*/ 3086682 h 3126633"/>
              <a:gd name="connsiteX19" fmla="*/ 11632752 w 12192000"/>
              <a:gd name="connsiteY19" fmla="*/ 3102951 h 3126633"/>
              <a:gd name="connsiteX20" fmla="*/ 11597584 w 12192000"/>
              <a:gd name="connsiteY20" fmla="*/ 3109557 h 3126633"/>
              <a:gd name="connsiteX21" fmla="*/ 11573118 w 12192000"/>
              <a:gd name="connsiteY21" fmla="*/ 3117154 h 3126633"/>
              <a:gd name="connsiteX22" fmla="*/ 11504799 w 12192000"/>
              <a:gd name="connsiteY22" fmla="*/ 3121480 h 3126633"/>
              <a:gd name="connsiteX23" fmla="*/ 11443938 w 12192000"/>
              <a:gd name="connsiteY23" fmla="*/ 3120255 h 3126633"/>
              <a:gd name="connsiteX24" fmla="*/ 11436492 w 12192000"/>
              <a:gd name="connsiteY24" fmla="*/ 3121550 h 3126633"/>
              <a:gd name="connsiteX25" fmla="*/ 11407691 w 12192000"/>
              <a:gd name="connsiteY25" fmla="*/ 3107633 h 3126633"/>
              <a:gd name="connsiteX26" fmla="*/ 11341642 w 12192000"/>
              <a:gd name="connsiteY26" fmla="*/ 3101531 h 3126633"/>
              <a:gd name="connsiteX27" fmla="*/ 11307726 w 12192000"/>
              <a:gd name="connsiteY27" fmla="*/ 3095706 h 3126633"/>
              <a:gd name="connsiteX28" fmla="*/ 1426261 w 12192000"/>
              <a:gd name="connsiteY28" fmla="*/ 1356816 h 3126633"/>
              <a:gd name="connsiteX29" fmla="*/ 1400063 w 12192000"/>
              <a:gd name="connsiteY29" fmla="*/ 1349493 h 3126633"/>
              <a:gd name="connsiteX30" fmla="*/ 1378201 w 12192000"/>
              <a:gd name="connsiteY30" fmla="*/ 1349649 h 3126633"/>
              <a:gd name="connsiteX31" fmla="*/ 749674 w 12192000"/>
              <a:gd name="connsiteY31" fmla="*/ 1151252 h 3126633"/>
              <a:gd name="connsiteX32" fmla="*/ 634863 w 12192000"/>
              <a:gd name="connsiteY32" fmla="*/ 1125089 h 3126633"/>
              <a:gd name="connsiteX33" fmla="*/ 572744 w 12192000"/>
              <a:gd name="connsiteY33" fmla="*/ 1095470 h 3126633"/>
              <a:gd name="connsiteX34" fmla="*/ 557235 w 12192000"/>
              <a:gd name="connsiteY34" fmla="*/ 1085440 h 3126633"/>
              <a:gd name="connsiteX35" fmla="*/ 554948 w 12192000"/>
              <a:gd name="connsiteY35" fmla="*/ 1085817 h 3126633"/>
              <a:gd name="connsiteX36" fmla="*/ 535764 w 12192000"/>
              <a:gd name="connsiteY36" fmla="*/ 1078928 h 3126633"/>
              <a:gd name="connsiteX37" fmla="*/ 532336 w 12192000"/>
              <a:gd name="connsiteY37" fmla="*/ 1074208 h 3126633"/>
              <a:gd name="connsiteX38" fmla="*/ 519417 w 12192000"/>
              <a:gd name="connsiteY38" fmla="*/ 1068474 h 3126633"/>
              <a:gd name="connsiteX39" fmla="*/ 494620 w 12192000"/>
              <a:gd name="connsiteY39" fmla="*/ 1054470 h 3126633"/>
              <a:gd name="connsiteX40" fmla="*/ 489369 w 12192000"/>
              <a:gd name="connsiteY40" fmla="*/ 1054392 h 3126633"/>
              <a:gd name="connsiteX41" fmla="*/ 451015 w 12192000"/>
              <a:gd name="connsiteY41" fmla="*/ 1037228 h 3126633"/>
              <a:gd name="connsiteX42" fmla="*/ 450196 w 12192000"/>
              <a:gd name="connsiteY42" fmla="*/ 1038199 h 3126633"/>
              <a:gd name="connsiteX43" fmla="*/ 438116 w 12192000"/>
              <a:gd name="connsiteY43" fmla="*/ 1038634 h 3126633"/>
              <a:gd name="connsiteX44" fmla="*/ 415692 w 12192000"/>
              <a:gd name="connsiteY44" fmla="*/ 1036714 h 3126633"/>
              <a:gd name="connsiteX45" fmla="*/ 360396 w 12192000"/>
              <a:gd name="connsiteY45" fmla="*/ 1047226 h 3126633"/>
              <a:gd name="connsiteX46" fmla="*/ 320375 w 12192000"/>
              <a:gd name="connsiteY46" fmla="*/ 1029464 h 3126633"/>
              <a:gd name="connsiteX47" fmla="*/ 312145 w 12192000"/>
              <a:gd name="connsiteY47" fmla="*/ 1026541 h 3126633"/>
              <a:gd name="connsiteX48" fmla="*/ 311908 w 12192000"/>
              <a:gd name="connsiteY48" fmla="*/ 1026752 h 3126633"/>
              <a:gd name="connsiteX49" fmla="*/ 303080 w 12192000"/>
              <a:gd name="connsiteY49" fmla="*/ 1024202 h 3126633"/>
              <a:gd name="connsiteX50" fmla="*/ 297138 w 12192000"/>
              <a:gd name="connsiteY50" fmla="*/ 1021211 h 3126633"/>
              <a:gd name="connsiteX51" fmla="*/ 281171 w 12192000"/>
              <a:gd name="connsiteY51" fmla="*/ 1015539 h 3126633"/>
              <a:gd name="connsiteX52" fmla="*/ 275188 w 12192000"/>
              <a:gd name="connsiteY52" fmla="*/ 1015372 h 3126633"/>
              <a:gd name="connsiteX53" fmla="*/ 225883 w 12192000"/>
              <a:gd name="connsiteY53" fmla="*/ 1034896 h 3126633"/>
              <a:gd name="connsiteX54" fmla="*/ 121223 w 12192000"/>
              <a:gd name="connsiteY54" fmla="*/ 1031062 h 3126633"/>
              <a:gd name="connsiteX55" fmla="*/ 52326 w 12192000"/>
              <a:gd name="connsiteY55" fmla="*/ 1033555 h 3126633"/>
              <a:gd name="connsiteX56" fmla="*/ 16761 w 12192000"/>
              <a:gd name="connsiteY56" fmla="*/ 1032900 h 3126633"/>
              <a:gd name="connsiteX57" fmla="*/ 0 w 12192000"/>
              <a:gd name="connsiteY57" fmla="*/ 1026822 h 3126633"/>
              <a:gd name="connsiteX58" fmla="*/ 0 w 12192000"/>
              <a:gd name="connsiteY58" fmla="*/ 0 h 3126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2192000" h="3126633">
                <a:moveTo>
                  <a:pt x="0" y="0"/>
                </a:moveTo>
                <a:lnTo>
                  <a:pt x="12192000" y="0"/>
                </a:lnTo>
                <a:cubicBezTo>
                  <a:pt x="12191990" y="1040421"/>
                  <a:pt x="12191979" y="2080841"/>
                  <a:pt x="12191969" y="3121262"/>
                </a:cubicBezTo>
                <a:lnTo>
                  <a:pt x="12188582" y="3121834"/>
                </a:lnTo>
                <a:lnTo>
                  <a:pt x="12185024" y="3122641"/>
                </a:lnTo>
                <a:lnTo>
                  <a:pt x="12171796" y="3121209"/>
                </a:lnTo>
                <a:lnTo>
                  <a:pt x="12166812" y="3126633"/>
                </a:lnTo>
                <a:lnTo>
                  <a:pt x="12122004" y="3124393"/>
                </a:lnTo>
                <a:cubicBezTo>
                  <a:pt x="12102858" y="3109649"/>
                  <a:pt x="12066642" y="3116405"/>
                  <a:pt x="12036609" y="3109888"/>
                </a:cubicBezTo>
                <a:lnTo>
                  <a:pt x="12023452" y="3103952"/>
                </a:lnTo>
                <a:lnTo>
                  <a:pt x="11936381" y="3094474"/>
                </a:lnTo>
                <a:lnTo>
                  <a:pt x="11876861" y="3084187"/>
                </a:lnTo>
                <a:lnTo>
                  <a:pt x="11864150" y="3078415"/>
                </a:lnTo>
                <a:lnTo>
                  <a:pt x="11849315" y="3083344"/>
                </a:lnTo>
                <a:cubicBezTo>
                  <a:pt x="11847491" y="3084796"/>
                  <a:pt x="11846006" y="3086427"/>
                  <a:pt x="11844903" y="3088180"/>
                </a:cubicBezTo>
                <a:lnTo>
                  <a:pt x="11797558" y="3078578"/>
                </a:lnTo>
                <a:lnTo>
                  <a:pt x="11791833" y="3078309"/>
                </a:lnTo>
                <a:lnTo>
                  <a:pt x="11752368" y="3079667"/>
                </a:lnTo>
                <a:lnTo>
                  <a:pt x="11693668" y="3086682"/>
                </a:lnTo>
                <a:cubicBezTo>
                  <a:pt x="11674251" y="3092106"/>
                  <a:pt x="11656720" y="3114302"/>
                  <a:pt x="11632752" y="3102951"/>
                </a:cubicBezTo>
                <a:cubicBezTo>
                  <a:pt x="11638061" y="3115518"/>
                  <a:pt x="11604283" y="3098954"/>
                  <a:pt x="11597584" y="3109557"/>
                </a:cubicBezTo>
                <a:cubicBezTo>
                  <a:pt x="11593647" y="3118375"/>
                  <a:pt x="11582483" y="3115405"/>
                  <a:pt x="11573118" y="3117154"/>
                </a:cubicBezTo>
                <a:cubicBezTo>
                  <a:pt x="11564940" y="3125369"/>
                  <a:pt x="11519638" y="3125700"/>
                  <a:pt x="11504799" y="3121480"/>
                </a:cubicBezTo>
                <a:cubicBezTo>
                  <a:pt x="11484483" y="3112771"/>
                  <a:pt x="11463714" y="3116234"/>
                  <a:pt x="11443938" y="3120255"/>
                </a:cubicBezTo>
                <a:lnTo>
                  <a:pt x="11436492" y="3121550"/>
                </a:lnTo>
                <a:lnTo>
                  <a:pt x="11407691" y="3107633"/>
                </a:lnTo>
                <a:cubicBezTo>
                  <a:pt x="11397532" y="3098190"/>
                  <a:pt x="11362772" y="3104188"/>
                  <a:pt x="11341642" y="3101531"/>
                </a:cubicBezTo>
                <a:lnTo>
                  <a:pt x="11307726" y="3095706"/>
                </a:lnTo>
                <a:lnTo>
                  <a:pt x="1426261" y="1356816"/>
                </a:lnTo>
                <a:cubicBezTo>
                  <a:pt x="1416826" y="1352633"/>
                  <a:pt x="1408177" y="1350438"/>
                  <a:pt x="1400063" y="1349493"/>
                </a:cubicBezTo>
                <a:lnTo>
                  <a:pt x="1378201" y="1349649"/>
                </a:lnTo>
                <a:lnTo>
                  <a:pt x="749674" y="1151252"/>
                </a:lnTo>
                <a:cubicBezTo>
                  <a:pt x="690668" y="1137928"/>
                  <a:pt x="690537" y="1118887"/>
                  <a:pt x="634863" y="1125089"/>
                </a:cubicBezTo>
                <a:cubicBezTo>
                  <a:pt x="631487" y="1119906"/>
                  <a:pt x="577683" y="1099455"/>
                  <a:pt x="572744" y="1095470"/>
                </a:cubicBezTo>
                <a:lnTo>
                  <a:pt x="557235" y="1085440"/>
                </a:lnTo>
                <a:lnTo>
                  <a:pt x="554948" y="1085817"/>
                </a:lnTo>
                <a:cubicBezTo>
                  <a:pt x="545235" y="1084924"/>
                  <a:pt x="539593" y="1082303"/>
                  <a:pt x="535764" y="1078928"/>
                </a:cubicBezTo>
                <a:lnTo>
                  <a:pt x="532336" y="1074208"/>
                </a:lnTo>
                <a:lnTo>
                  <a:pt x="519417" y="1068474"/>
                </a:lnTo>
                <a:lnTo>
                  <a:pt x="494620" y="1054470"/>
                </a:lnTo>
                <a:lnTo>
                  <a:pt x="489369" y="1054392"/>
                </a:lnTo>
                <a:lnTo>
                  <a:pt x="451015" y="1037228"/>
                </a:lnTo>
                <a:lnTo>
                  <a:pt x="450196" y="1038199"/>
                </a:lnTo>
                <a:cubicBezTo>
                  <a:pt x="447484" y="1039983"/>
                  <a:pt x="443835" y="1040563"/>
                  <a:pt x="438116" y="1038634"/>
                </a:cubicBezTo>
                <a:cubicBezTo>
                  <a:pt x="442636" y="1059281"/>
                  <a:pt x="432952" y="1044222"/>
                  <a:pt x="415692" y="1036714"/>
                </a:cubicBezTo>
                <a:cubicBezTo>
                  <a:pt x="418861" y="1067106"/>
                  <a:pt x="372406" y="1035096"/>
                  <a:pt x="360396" y="1047226"/>
                </a:cubicBezTo>
                <a:cubicBezTo>
                  <a:pt x="347644" y="1041025"/>
                  <a:pt x="334218" y="1035023"/>
                  <a:pt x="320375" y="1029464"/>
                </a:cubicBezTo>
                <a:lnTo>
                  <a:pt x="312145" y="1026541"/>
                </a:lnTo>
                <a:lnTo>
                  <a:pt x="311908" y="1026752"/>
                </a:lnTo>
                <a:cubicBezTo>
                  <a:pt x="309963" y="1026691"/>
                  <a:pt x="307197" y="1025943"/>
                  <a:pt x="303080" y="1024202"/>
                </a:cubicBezTo>
                <a:lnTo>
                  <a:pt x="297138" y="1021211"/>
                </a:lnTo>
                <a:lnTo>
                  <a:pt x="281171" y="1015539"/>
                </a:lnTo>
                <a:lnTo>
                  <a:pt x="275188" y="1015372"/>
                </a:lnTo>
                <a:cubicBezTo>
                  <a:pt x="254397" y="1020593"/>
                  <a:pt x="263482" y="1062355"/>
                  <a:pt x="225883" y="1034896"/>
                </a:cubicBezTo>
                <a:cubicBezTo>
                  <a:pt x="184367" y="1031081"/>
                  <a:pt x="164282" y="1050310"/>
                  <a:pt x="121223" y="1031062"/>
                </a:cubicBezTo>
                <a:cubicBezTo>
                  <a:pt x="82382" y="1027585"/>
                  <a:pt x="87352" y="1043506"/>
                  <a:pt x="52326" y="1033555"/>
                </a:cubicBezTo>
                <a:cubicBezTo>
                  <a:pt x="46730" y="1036475"/>
                  <a:pt x="32019" y="1035807"/>
                  <a:pt x="16761" y="1032900"/>
                </a:cubicBezTo>
                <a:lnTo>
                  <a:pt x="0" y="1026822"/>
                </a:lnTo>
                <a:lnTo>
                  <a:pt x="0" y="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E9533D31-1769-4D2E-8948-546D7CB80A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78254"/>
            <a:ext cx="8636588" cy="1279746"/>
          </a:xfrm>
          <a:custGeom>
            <a:avLst/>
            <a:gdLst>
              <a:gd name="connsiteX0" fmla="*/ 800100 w 8636588"/>
              <a:gd name="connsiteY0" fmla="*/ 0 h 1339852"/>
              <a:gd name="connsiteX1" fmla="*/ 7372350 w 8636588"/>
              <a:gd name="connsiteY1" fmla="*/ 0 h 1339852"/>
              <a:gd name="connsiteX2" fmla="*/ 7372350 w 8636588"/>
              <a:gd name="connsiteY2" fmla="*/ 792163 h 1339852"/>
              <a:gd name="connsiteX3" fmla="*/ 6998152 w 8636588"/>
              <a:gd name="connsiteY3" fmla="*/ 792163 h 1339852"/>
              <a:gd name="connsiteX4" fmla="*/ 7024494 w 8636588"/>
              <a:gd name="connsiteY4" fmla="*/ 799059 h 1339852"/>
              <a:gd name="connsiteX5" fmla="*/ 7076136 w 8636588"/>
              <a:gd name="connsiteY5" fmla="*/ 824264 h 1339852"/>
              <a:gd name="connsiteX6" fmla="*/ 7138872 w 8636588"/>
              <a:gd name="connsiteY6" fmla="*/ 848161 h 1339852"/>
              <a:gd name="connsiteX7" fmla="*/ 7166396 w 8636588"/>
              <a:gd name="connsiteY7" fmla="*/ 852061 h 1339852"/>
              <a:gd name="connsiteX8" fmla="*/ 7202350 w 8636588"/>
              <a:gd name="connsiteY8" fmla="*/ 860988 h 1339852"/>
              <a:gd name="connsiteX9" fmla="*/ 7268660 w 8636588"/>
              <a:gd name="connsiteY9" fmla="*/ 872733 h 1339852"/>
              <a:gd name="connsiteX10" fmla="*/ 7352783 w 8636588"/>
              <a:gd name="connsiteY10" fmla="*/ 895486 h 1339852"/>
              <a:gd name="connsiteX11" fmla="*/ 7398282 w 8636588"/>
              <a:gd name="connsiteY11" fmla="*/ 934170 h 1339852"/>
              <a:gd name="connsiteX12" fmla="*/ 7406141 w 8636588"/>
              <a:gd name="connsiteY12" fmla="*/ 932200 h 1339852"/>
              <a:gd name="connsiteX13" fmla="*/ 7445235 w 8636588"/>
              <a:gd name="connsiteY13" fmla="*/ 948114 h 1339852"/>
              <a:gd name="connsiteX14" fmla="*/ 7562935 w 8636588"/>
              <a:gd name="connsiteY14" fmla="*/ 1030436 h 1339852"/>
              <a:gd name="connsiteX15" fmla="*/ 7639863 w 8636588"/>
              <a:gd name="connsiteY15" fmla="*/ 1060803 h 1339852"/>
              <a:gd name="connsiteX16" fmla="*/ 7670271 w 8636588"/>
              <a:gd name="connsiteY16" fmla="*/ 1067293 h 1339852"/>
              <a:gd name="connsiteX17" fmla="*/ 7721021 w 8636588"/>
              <a:gd name="connsiteY17" fmla="*/ 1078437 h 1339852"/>
              <a:gd name="connsiteX18" fmla="*/ 7805277 w 8636588"/>
              <a:gd name="connsiteY18" fmla="*/ 1106496 h 1339852"/>
              <a:gd name="connsiteX19" fmla="*/ 7850641 w 8636588"/>
              <a:gd name="connsiteY19" fmla="*/ 1116506 h 1339852"/>
              <a:gd name="connsiteX20" fmla="*/ 7920539 w 8636588"/>
              <a:gd name="connsiteY20" fmla="*/ 1130194 h 1339852"/>
              <a:gd name="connsiteX21" fmla="*/ 7929511 w 8636588"/>
              <a:gd name="connsiteY21" fmla="*/ 1136290 h 1339852"/>
              <a:gd name="connsiteX22" fmla="*/ 7944674 w 8636588"/>
              <a:gd name="connsiteY22" fmla="*/ 1126840 h 1339852"/>
              <a:gd name="connsiteX23" fmla="*/ 7972563 w 8636588"/>
              <a:gd name="connsiteY23" fmla="*/ 1125943 h 1339852"/>
              <a:gd name="connsiteX24" fmla="*/ 8088480 w 8636588"/>
              <a:gd name="connsiteY24" fmla="*/ 1146931 h 1339852"/>
              <a:gd name="connsiteX25" fmla="*/ 8109620 w 8636588"/>
              <a:gd name="connsiteY25" fmla="*/ 1147047 h 1339852"/>
              <a:gd name="connsiteX26" fmla="*/ 8133494 w 8636588"/>
              <a:gd name="connsiteY26" fmla="*/ 1157984 h 1339852"/>
              <a:gd name="connsiteX27" fmla="*/ 8184675 w 8636588"/>
              <a:gd name="connsiteY27" fmla="*/ 1176567 h 1339852"/>
              <a:gd name="connsiteX28" fmla="*/ 8216356 w 8636588"/>
              <a:gd name="connsiteY28" fmla="*/ 1195534 h 1339852"/>
              <a:gd name="connsiteX29" fmla="*/ 8226654 w 8636588"/>
              <a:gd name="connsiteY29" fmla="*/ 1190628 h 1339852"/>
              <a:gd name="connsiteX30" fmla="*/ 8248439 w 8636588"/>
              <a:gd name="connsiteY30" fmla="*/ 1191507 h 1339852"/>
              <a:gd name="connsiteX31" fmla="*/ 8336092 w 8636588"/>
              <a:gd name="connsiteY31" fmla="*/ 1213416 h 1339852"/>
              <a:gd name="connsiteX32" fmla="*/ 8352510 w 8636588"/>
              <a:gd name="connsiteY32" fmla="*/ 1214672 h 1339852"/>
              <a:gd name="connsiteX33" fmla="*/ 8369793 w 8636588"/>
              <a:gd name="connsiteY33" fmla="*/ 1224071 h 1339852"/>
              <a:gd name="connsiteX34" fmla="*/ 8438518 w 8636588"/>
              <a:gd name="connsiteY34" fmla="*/ 1262506 h 1339852"/>
              <a:gd name="connsiteX35" fmla="*/ 8470408 w 8636588"/>
              <a:gd name="connsiteY35" fmla="*/ 1280208 h 1339852"/>
              <a:gd name="connsiteX36" fmla="*/ 8471039 w 8636588"/>
              <a:gd name="connsiteY36" fmla="*/ 1284644 h 1339852"/>
              <a:gd name="connsiteX37" fmla="*/ 8480127 w 8636588"/>
              <a:gd name="connsiteY37" fmla="*/ 1281838 h 1339852"/>
              <a:gd name="connsiteX38" fmla="*/ 8503670 w 8636588"/>
              <a:gd name="connsiteY38" fmla="*/ 1292338 h 1339852"/>
              <a:gd name="connsiteX39" fmla="*/ 8511302 w 8636588"/>
              <a:gd name="connsiteY39" fmla="*/ 1301366 h 1339852"/>
              <a:gd name="connsiteX40" fmla="*/ 8527938 w 8636588"/>
              <a:gd name="connsiteY40" fmla="*/ 1306213 h 1339852"/>
              <a:gd name="connsiteX41" fmla="*/ 8612455 w 8636588"/>
              <a:gd name="connsiteY41" fmla="*/ 1337338 h 1339852"/>
              <a:gd name="connsiteX42" fmla="*/ 8634346 w 8636588"/>
              <a:gd name="connsiteY42" fmla="*/ 1337326 h 1339852"/>
              <a:gd name="connsiteX43" fmla="*/ 8636588 w 8636588"/>
              <a:gd name="connsiteY43" fmla="*/ 1339852 h 1339852"/>
              <a:gd name="connsiteX44" fmla="*/ 0 w 8636588"/>
              <a:gd name="connsiteY44" fmla="*/ 1339852 h 1339852"/>
              <a:gd name="connsiteX45" fmla="*/ 0 w 8636588"/>
              <a:gd name="connsiteY45" fmla="*/ 161152 h 1339852"/>
              <a:gd name="connsiteX46" fmla="*/ 78852 w 8636588"/>
              <a:gd name="connsiteY46" fmla="*/ 145223 h 1339852"/>
              <a:gd name="connsiteX47" fmla="*/ 175829 w 8636588"/>
              <a:gd name="connsiteY47" fmla="*/ 128310 h 1339852"/>
              <a:gd name="connsiteX48" fmla="*/ 272592 w 8636588"/>
              <a:gd name="connsiteY48" fmla="*/ 108016 h 1339852"/>
              <a:gd name="connsiteX49" fmla="*/ 317694 w 8636588"/>
              <a:gd name="connsiteY49" fmla="*/ 79287 h 1339852"/>
              <a:gd name="connsiteX50" fmla="*/ 323225 w 8636588"/>
              <a:gd name="connsiteY50" fmla="*/ 78079 h 1339852"/>
              <a:gd name="connsiteX51" fmla="*/ 338102 w 8636588"/>
              <a:gd name="connsiteY51" fmla="*/ 79555 h 1339852"/>
              <a:gd name="connsiteX52" fmla="*/ 343659 w 8636588"/>
              <a:gd name="connsiteY52" fmla="*/ 80896 h 1339852"/>
              <a:gd name="connsiteX53" fmla="*/ 351870 w 8636588"/>
              <a:gd name="connsiteY53" fmla="*/ 81185 h 1339852"/>
              <a:gd name="connsiteX54" fmla="*/ 352085 w 8636588"/>
              <a:gd name="connsiteY54" fmla="*/ 80941 h 1339852"/>
              <a:gd name="connsiteX55" fmla="*/ 397120 w 8636588"/>
              <a:gd name="connsiteY55" fmla="*/ 88588 h 1339852"/>
              <a:gd name="connsiteX56" fmla="*/ 447963 w 8636588"/>
              <a:gd name="connsiteY56" fmla="*/ 66598 h 1339852"/>
              <a:gd name="connsiteX57" fmla="*/ 468719 w 8636588"/>
              <a:gd name="connsiteY57" fmla="*/ 63238 h 1339852"/>
              <a:gd name="connsiteX58" fmla="*/ 479867 w 8636588"/>
              <a:gd name="connsiteY58" fmla="*/ 60106 h 1339852"/>
              <a:gd name="connsiteX59" fmla="*/ 516417 w 8636588"/>
              <a:gd name="connsiteY59" fmla="*/ 65774 h 1339852"/>
              <a:gd name="connsiteX60" fmla="*/ 521270 w 8636588"/>
              <a:gd name="connsiteY60" fmla="*/ 64652 h 1339852"/>
              <a:gd name="connsiteX61" fmla="*/ 544492 w 8636588"/>
              <a:gd name="connsiteY61" fmla="*/ 71615 h 1339852"/>
              <a:gd name="connsiteX62" fmla="*/ 577701 w 8636588"/>
              <a:gd name="connsiteY62" fmla="*/ 79141 h 1339852"/>
              <a:gd name="connsiteX63" fmla="*/ 579807 w 8636588"/>
              <a:gd name="connsiteY63" fmla="*/ 78284 h 1339852"/>
              <a:gd name="connsiteX64" fmla="*/ 594359 w 8636588"/>
              <a:gd name="connsiteY64" fmla="*/ 83780 h 1339852"/>
              <a:gd name="connsiteX65" fmla="*/ 660563 w 8636588"/>
              <a:gd name="connsiteY65" fmla="*/ 88317 h 1339852"/>
              <a:gd name="connsiteX66" fmla="*/ 759047 w 8636588"/>
              <a:gd name="connsiteY66" fmla="*/ 93784 h 1339852"/>
              <a:gd name="connsiteX67" fmla="*/ 797373 w 8636588"/>
              <a:gd name="connsiteY67" fmla="*/ 89396 h 1339852"/>
              <a:gd name="connsiteX68" fmla="*/ 800100 w 8636588"/>
              <a:gd name="connsiteY68" fmla="*/ 89924 h 1339852"/>
              <a:gd name="connsiteX0" fmla="*/ 800100 w 8636588"/>
              <a:gd name="connsiteY0" fmla="*/ 0 h 1339852"/>
              <a:gd name="connsiteX1" fmla="*/ 7372350 w 8636588"/>
              <a:gd name="connsiteY1" fmla="*/ 792163 h 1339852"/>
              <a:gd name="connsiteX2" fmla="*/ 6998152 w 8636588"/>
              <a:gd name="connsiteY2" fmla="*/ 792163 h 1339852"/>
              <a:gd name="connsiteX3" fmla="*/ 7024494 w 8636588"/>
              <a:gd name="connsiteY3" fmla="*/ 799059 h 1339852"/>
              <a:gd name="connsiteX4" fmla="*/ 7076136 w 8636588"/>
              <a:gd name="connsiteY4" fmla="*/ 824264 h 1339852"/>
              <a:gd name="connsiteX5" fmla="*/ 7138872 w 8636588"/>
              <a:gd name="connsiteY5" fmla="*/ 848161 h 1339852"/>
              <a:gd name="connsiteX6" fmla="*/ 7166396 w 8636588"/>
              <a:gd name="connsiteY6" fmla="*/ 852061 h 1339852"/>
              <a:gd name="connsiteX7" fmla="*/ 7202350 w 8636588"/>
              <a:gd name="connsiteY7" fmla="*/ 860988 h 1339852"/>
              <a:gd name="connsiteX8" fmla="*/ 7268660 w 8636588"/>
              <a:gd name="connsiteY8" fmla="*/ 872733 h 1339852"/>
              <a:gd name="connsiteX9" fmla="*/ 7352783 w 8636588"/>
              <a:gd name="connsiteY9" fmla="*/ 895486 h 1339852"/>
              <a:gd name="connsiteX10" fmla="*/ 7398282 w 8636588"/>
              <a:gd name="connsiteY10" fmla="*/ 934170 h 1339852"/>
              <a:gd name="connsiteX11" fmla="*/ 7406141 w 8636588"/>
              <a:gd name="connsiteY11" fmla="*/ 932200 h 1339852"/>
              <a:gd name="connsiteX12" fmla="*/ 7445235 w 8636588"/>
              <a:gd name="connsiteY12" fmla="*/ 948114 h 1339852"/>
              <a:gd name="connsiteX13" fmla="*/ 7562935 w 8636588"/>
              <a:gd name="connsiteY13" fmla="*/ 1030436 h 1339852"/>
              <a:gd name="connsiteX14" fmla="*/ 7639863 w 8636588"/>
              <a:gd name="connsiteY14" fmla="*/ 1060803 h 1339852"/>
              <a:gd name="connsiteX15" fmla="*/ 7670271 w 8636588"/>
              <a:gd name="connsiteY15" fmla="*/ 1067293 h 1339852"/>
              <a:gd name="connsiteX16" fmla="*/ 7721021 w 8636588"/>
              <a:gd name="connsiteY16" fmla="*/ 1078437 h 1339852"/>
              <a:gd name="connsiteX17" fmla="*/ 7805277 w 8636588"/>
              <a:gd name="connsiteY17" fmla="*/ 1106496 h 1339852"/>
              <a:gd name="connsiteX18" fmla="*/ 7850641 w 8636588"/>
              <a:gd name="connsiteY18" fmla="*/ 1116506 h 1339852"/>
              <a:gd name="connsiteX19" fmla="*/ 7920539 w 8636588"/>
              <a:gd name="connsiteY19" fmla="*/ 1130194 h 1339852"/>
              <a:gd name="connsiteX20" fmla="*/ 7929511 w 8636588"/>
              <a:gd name="connsiteY20" fmla="*/ 1136290 h 1339852"/>
              <a:gd name="connsiteX21" fmla="*/ 7944674 w 8636588"/>
              <a:gd name="connsiteY21" fmla="*/ 1126840 h 1339852"/>
              <a:gd name="connsiteX22" fmla="*/ 7972563 w 8636588"/>
              <a:gd name="connsiteY22" fmla="*/ 1125943 h 1339852"/>
              <a:gd name="connsiteX23" fmla="*/ 8088480 w 8636588"/>
              <a:gd name="connsiteY23" fmla="*/ 1146931 h 1339852"/>
              <a:gd name="connsiteX24" fmla="*/ 8109620 w 8636588"/>
              <a:gd name="connsiteY24" fmla="*/ 1147047 h 1339852"/>
              <a:gd name="connsiteX25" fmla="*/ 8133494 w 8636588"/>
              <a:gd name="connsiteY25" fmla="*/ 1157984 h 1339852"/>
              <a:gd name="connsiteX26" fmla="*/ 8184675 w 8636588"/>
              <a:gd name="connsiteY26" fmla="*/ 1176567 h 1339852"/>
              <a:gd name="connsiteX27" fmla="*/ 8216356 w 8636588"/>
              <a:gd name="connsiteY27" fmla="*/ 1195534 h 1339852"/>
              <a:gd name="connsiteX28" fmla="*/ 8226654 w 8636588"/>
              <a:gd name="connsiteY28" fmla="*/ 1190628 h 1339852"/>
              <a:gd name="connsiteX29" fmla="*/ 8248439 w 8636588"/>
              <a:gd name="connsiteY29" fmla="*/ 1191507 h 1339852"/>
              <a:gd name="connsiteX30" fmla="*/ 8336092 w 8636588"/>
              <a:gd name="connsiteY30" fmla="*/ 1213416 h 1339852"/>
              <a:gd name="connsiteX31" fmla="*/ 8352510 w 8636588"/>
              <a:gd name="connsiteY31" fmla="*/ 1214672 h 1339852"/>
              <a:gd name="connsiteX32" fmla="*/ 8369793 w 8636588"/>
              <a:gd name="connsiteY32" fmla="*/ 1224071 h 1339852"/>
              <a:gd name="connsiteX33" fmla="*/ 8438518 w 8636588"/>
              <a:gd name="connsiteY33" fmla="*/ 1262506 h 1339852"/>
              <a:gd name="connsiteX34" fmla="*/ 8470408 w 8636588"/>
              <a:gd name="connsiteY34" fmla="*/ 1280208 h 1339852"/>
              <a:gd name="connsiteX35" fmla="*/ 8471039 w 8636588"/>
              <a:gd name="connsiteY35" fmla="*/ 1284644 h 1339852"/>
              <a:gd name="connsiteX36" fmla="*/ 8480127 w 8636588"/>
              <a:gd name="connsiteY36" fmla="*/ 1281838 h 1339852"/>
              <a:gd name="connsiteX37" fmla="*/ 8503670 w 8636588"/>
              <a:gd name="connsiteY37" fmla="*/ 1292338 h 1339852"/>
              <a:gd name="connsiteX38" fmla="*/ 8511302 w 8636588"/>
              <a:gd name="connsiteY38" fmla="*/ 1301366 h 1339852"/>
              <a:gd name="connsiteX39" fmla="*/ 8527938 w 8636588"/>
              <a:gd name="connsiteY39" fmla="*/ 1306213 h 1339852"/>
              <a:gd name="connsiteX40" fmla="*/ 8612455 w 8636588"/>
              <a:gd name="connsiteY40" fmla="*/ 1337338 h 1339852"/>
              <a:gd name="connsiteX41" fmla="*/ 8634346 w 8636588"/>
              <a:gd name="connsiteY41" fmla="*/ 1337326 h 1339852"/>
              <a:gd name="connsiteX42" fmla="*/ 8636588 w 8636588"/>
              <a:gd name="connsiteY42" fmla="*/ 1339852 h 1339852"/>
              <a:gd name="connsiteX43" fmla="*/ 0 w 8636588"/>
              <a:gd name="connsiteY43" fmla="*/ 1339852 h 1339852"/>
              <a:gd name="connsiteX44" fmla="*/ 0 w 8636588"/>
              <a:gd name="connsiteY44" fmla="*/ 161152 h 1339852"/>
              <a:gd name="connsiteX45" fmla="*/ 78852 w 8636588"/>
              <a:gd name="connsiteY45" fmla="*/ 145223 h 1339852"/>
              <a:gd name="connsiteX46" fmla="*/ 175829 w 8636588"/>
              <a:gd name="connsiteY46" fmla="*/ 128310 h 1339852"/>
              <a:gd name="connsiteX47" fmla="*/ 272592 w 8636588"/>
              <a:gd name="connsiteY47" fmla="*/ 108016 h 1339852"/>
              <a:gd name="connsiteX48" fmla="*/ 317694 w 8636588"/>
              <a:gd name="connsiteY48" fmla="*/ 79287 h 1339852"/>
              <a:gd name="connsiteX49" fmla="*/ 323225 w 8636588"/>
              <a:gd name="connsiteY49" fmla="*/ 78079 h 1339852"/>
              <a:gd name="connsiteX50" fmla="*/ 338102 w 8636588"/>
              <a:gd name="connsiteY50" fmla="*/ 79555 h 1339852"/>
              <a:gd name="connsiteX51" fmla="*/ 343659 w 8636588"/>
              <a:gd name="connsiteY51" fmla="*/ 80896 h 1339852"/>
              <a:gd name="connsiteX52" fmla="*/ 351870 w 8636588"/>
              <a:gd name="connsiteY52" fmla="*/ 81185 h 1339852"/>
              <a:gd name="connsiteX53" fmla="*/ 352085 w 8636588"/>
              <a:gd name="connsiteY53" fmla="*/ 80941 h 1339852"/>
              <a:gd name="connsiteX54" fmla="*/ 397120 w 8636588"/>
              <a:gd name="connsiteY54" fmla="*/ 88588 h 1339852"/>
              <a:gd name="connsiteX55" fmla="*/ 447963 w 8636588"/>
              <a:gd name="connsiteY55" fmla="*/ 66598 h 1339852"/>
              <a:gd name="connsiteX56" fmla="*/ 468719 w 8636588"/>
              <a:gd name="connsiteY56" fmla="*/ 63238 h 1339852"/>
              <a:gd name="connsiteX57" fmla="*/ 479867 w 8636588"/>
              <a:gd name="connsiteY57" fmla="*/ 60106 h 1339852"/>
              <a:gd name="connsiteX58" fmla="*/ 516417 w 8636588"/>
              <a:gd name="connsiteY58" fmla="*/ 65774 h 1339852"/>
              <a:gd name="connsiteX59" fmla="*/ 521270 w 8636588"/>
              <a:gd name="connsiteY59" fmla="*/ 64652 h 1339852"/>
              <a:gd name="connsiteX60" fmla="*/ 544492 w 8636588"/>
              <a:gd name="connsiteY60" fmla="*/ 71615 h 1339852"/>
              <a:gd name="connsiteX61" fmla="*/ 577701 w 8636588"/>
              <a:gd name="connsiteY61" fmla="*/ 79141 h 1339852"/>
              <a:gd name="connsiteX62" fmla="*/ 579807 w 8636588"/>
              <a:gd name="connsiteY62" fmla="*/ 78284 h 1339852"/>
              <a:gd name="connsiteX63" fmla="*/ 594359 w 8636588"/>
              <a:gd name="connsiteY63" fmla="*/ 83780 h 1339852"/>
              <a:gd name="connsiteX64" fmla="*/ 660563 w 8636588"/>
              <a:gd name="connsiteY64" fmla="*/ 88317 h 1339852"/>
              <a:gd name="connsiteX65" fmla="*/ 759047 w 8636588"/>
              <a:gd name="connsiteY65" fmla="*/ 93784 h 1339852"/>
              <a:gd name="connsiteX66" fmla="*/ 797373 w 8636588"/>
              <a:gd name="connsiteY66" fmla="*/ 89396 h 1339852"/>
              <a:gd name="connsiteX67" fmla="*/ 800100 w 8636588"/>
              <a:gd name="connsiteY67" fmla="*/ 89924 h 1339852"/>
              <a:gd name="connsiteX68" fmla="*/ 800100 w 8636588"/>
              <a:gd name="connsiteY68" fmla="*/ 0 h 1339852"/>
              <a:gd name="connsiteX0" fmla="*/ 800100 w 8636588"/>
              <a:gd name="connsiteY0" fmla="*/ 0 h 1339852"/>
              <a:gd name="connsiteX1" fmla="*/ 6998152 w 8636588"/>
              <a:gd name="connsiteY1" fmla="*/ 792163 h 1339852"/>
              <a:gd name="connsiteX2" fmla="*/ 7024494 w 8636588"/>
              <a:gd name="connsiteY2" fmla="*/ 799059 h 1339852"/>
              <a:gd name="connsiteX3" fmla="*/ 7076136 w 8636588"/>
              <a:gd name="connsiteY3" fmla="*/ 824264 h 1339852"/>
              <a:gd name="connsiteX4" fmla="*/ 7138872 w 8636588"/>
              <a:gd name="connsiteY4" fmla="*/ 848161 h 1339852"/>
              <a:gd name="connsiteX5" fmla="*/ 7166396 w 8636588"/>
              <a:gd name="connsiteY5" fmla="*/ 852061 h 1339852"/>
              <a:gd name="connsiteX6" fmla="*/ 7202350 w 8636588"/>
              <a:gd name="connsiteY6" fmla="*/ 860988 h 1339852"/>
              <a:gd name="connsiteX7" fmla="*/ 7268660 w 8636588"/>
              <a:gd name="connsiteY7" fmla="*/ 872733 h 1339852"/>
              <a:gd name="connsiteX8" fmla="*/ 7352783 w 8636588"/>
              <a:gd name="connsiteY8" fmla="*/ 895486 h 1339852"/>
              <a:gd name="connsiteX9" fmla="*/ 7398282 w 8636588"/>
              <a:gd name="connsiteY9" fmla="*/ 934170 h 1339852"/>
              <a:gd name="connsiteX10" fmla="*/ 7406141 w 8636588"/>
              <a:gd name="connsiteY10" fmla="*/ 932200 h 1339852"/>
              <a:gd name="connsiteX11" fmla="*/ 7445235 w 8636588"/>
              <a:gd name="connsiteY11" fmla="*/ 948114 h 1339852"/>
              <a:gd name="connsiteX12" fmla="*/ 7562935 w 8636588"/>
              <a:gd name="connsiteY12" fmla="*/ 1030436 h 1339852"/>
              <a:gd name="connsiteX13" fmla="*/ 7639863 w 8636588"/>
              <a:gd name="connsiteY13" fmla="*/ 1060803 h 1339852"/>
              <a:gd name="connsiteX14" fmla="*/ 7670271 w 8636588"/>
              <a:gd name="connsiteY14" fmla="*/ 1067293 h 1339852"/>
              <a:gd name="connsiteX15" fmla="*/ 7721021 w 8636588"/>
              <a:gd name="connsiteY15" fmla="*/ 1078437 h 1339852"/>
              <a:gd name="connsiteX16" fmla="*/ 7805277 w 8636588"/>
              <a:gd name="connsiteY16" fmla="*/ 1106496 h 1339852"/>
              <a:gd name="connsiteX17" fmla="*/ 7850641 w 8636588"/>
              <a:gd name="connsiteY17" fmla="*/ 1116506 h 1339852"/>
              <a:gd name="connsiteX18" fmla="*/ 7920539 w 8636588"/>
              <a:gd name="connsiteY18" fmla="*/ 1130194 h 1339852"/>
              <a:gd name="connsiteX19" fmla="*/ 7929511 w 8636588"/>
              <a:gd name="connsiteY19" fmla="*/ 1136290 h 1339852"/>
              <a:gd name="connsiteX20" fmla="*/ 7944674 w 8636588"/>
              <a:gd name="connsiteY20" fmla="*/ 1126840 h 1339852"/>
              <a:gd name="connsiteX21" fmla="*/ 7972563 w 8636588"/>
              <a:gd name="connsiteY21" fmla="*/ 1125943 h 1339852"/>
              <a:gd name="connsiteX22" fmla="*/ 8088480 w 8636588"/>
              <a:gd name="connsiteY22" fmla="*/ 1146931 h 1339852"/>
              <a:gd name="connsiteX23" fmla="*/ 8109620 w 8636588"/>
              <a:gd name="connsiteY23" fmla="*/ 1147047 h 1339852"/>
              <a:gd name="connsiteX24" fmla="*/ 8133494 w 8636588"/>
              <a:gd name="connsiteY24" fmla="*/ 1157984 h 1339852"/>
              <a:gd name="connsiteX25" fmla="*/ 8184675 w 8636588"/>
              <a:gd name="connsiteY25" fmla="*/ 1176567 h 1339852"/>
              <a:gd name="connsiteX26" fmla="*/ 8216356 w 8636588"/>
              <a:gd name="connsiteY26" fmla="*/ 1195534 h 1339852"/>
              <a:gd name="connsiteX27" fmla="*/ 8226654 w 8636588"/>
              <a:gd name="connsiteY27" fmla="*/ 1190628 h 1339852"/>
              <a:gd name="connsiteX28" fmla="*/ 8248439 w 8636588"/>
              <a:gd name="connsiteY28" fmla="*/ 1191507 h 1339852"/>
              <a:gd name="connsiteX29" fmla="*/ 8336092 w 8636588"/>
              <a:gd name="connsiteY29" fmla="*/ 1213416 h 1339852"/>
              <a:gd name="connsiteX30" fmla="*/ 8352510 w 8636588"/>
              <a:gd name="connsiteY30" fmla="*/ 1214672 h 1339852"/>
              <a:gd name="connsiteX31" fmla="*/ 8369793 w 8636588"/>
              <a:gd name="connsiteY31" fmla="*/ 1224071 h 1339852"/>
              <a:gd name="connsiteX32" fmla="*/ 8438518 w 8636588"/>
              <a:gd name="connsiteY32" fmla="*/ 1262506 h 1339852"/>
              <a:gd name="connsiteX33" fmla="*/ 8470408 w 8636588"/>
              <a:gd name="connsiteY33" fmla="*/ 1280208 h 1339852"/>
              <a:gd name="connsiteX34" fmla="*/ 8471039 w 8636588"/>
              <a:gd name="connsiteY34" fmla="*/ 1284644 h 1339852"/>
              <a:gd name="connsiteX35" fmla="*/ 8480127 w 8636588"/>
              <a:gd name="connsiteY35" fmla="*/ 1281838 h 1339852"/>
              <a:gd name="connsiteX36" fmla="*/ 8503670 w 8636588"/>
              <a:gd name="connsiteY36" fmla="*/ 1292338 h 1339852"/>
              <a:gd name="connsiteX37" fmla="*/ 8511302 w 8636588"/>
              <a:gd name="connsiteY37" fmla="*/ 1301366 h 1339852"/>
              <a:gd name="connsiteX38" fmla="*/ 8527938 w 8636588"/>
              <a:gd name="connsiteY38" fmla="*/ 1306213 h 1339852"/>
              <a:gd name="connsiteX39" fmla="*/ 8612455 w 8636588"/>
              <a:gd name="connsiteY39" fmla="*/ 1337338 h 1339852"/>
              <a:gd name="connsiteX40" fmla="*/ 8634346 w 8636588"/>
              <a:gd name="connsiteY40" fmla="*/ 1337326 h 1339852"/>
              <a:gd name="connsiteX41" fmla="*/ 8636588 w 8636588"/>
              <a:gd name="connsiteY41" fmla="*/ 1339852 h 1339852"/>
              <a:gd name="connsiteX42" fmla="*/ 0 w 8636588"/>
              <a:gd name="connsiteY42" fmla="*/ 1339852 h 1339852"/>
              <a:gd name="connsiteX43" fmla="*/ 0 w 8636588"/>
              <a:gd name="connsiteY43" fmla="*/ 161152 h 1339852"/>
              <a:gd name="connsiteX44" fmla="*/ 78852 w 8636588"/>
              <a:gd name="connsiteY44" fmla="*/ 145223 h 1339852"/>
              <a:gd name="connsiteX45" fmla="*/ 175829 w 8636588"/>
              <a:gd name="connsiteY45" fmla="*/ 128310 h 1339852"/>
              <a:gd name="connsiteX46" fmla="*/ 272592 w 8636588"/>
              <a:gd name="connsiteY46" fmla="*/ 108016 h 1339852"/>
              <a:gd name="connsiteX47" fmla="*/ 317694 w 8636588"/>
              <a:gd name="connsiteY47" fmla="*/ 79287 h 1339852"/>
              <a:gd name="connsiteX48" fmla="*/ 323225 w 8636588"/>
              <a:gd name="connsiteY48" fmla="*/ 78079 h 1339852"/>
              <a:gd name="connsiteX49" fmla="*/ 338102 w 8636588"/>
              <a:gd name="connsiteY49" fmla="*/ 79555 h 1339852"/>
              <a:gd name="connsiteX50" fmla="*/ 343659 w 8636588"/>
              <a:gd name="connsiteY50" fmla="*/ 80896 h 1339852"/>
              <a:gd name="connsiteX51" fmla="*/ 351870 w 8636588"/>
              <a:gd name="connsiteY51" fmla="*/ 81185 h 1339852"/>
              <a:gd name="connsiteX52" fmla="*/ 352085 w 8636588"/>
              <a:gd name="connsiteY52" fmla="*/ 80941 h 1339852"/>
              <a:gd name="connsiteX53" fmla="*/ 397120 w 8636588"/>
              <a:gd name="connsiteY53" fmla="*/ 88588 h 1339852"/>
              <a:gd name="connsiteX54" fmla="*/ 447963 w 8636588"/>
              <a:gd name="connsiteY54" fmla="*/ 66598 h 1339852"/>
              <a:gd name="connsiteX55" fmla="*/ 468719 w 8636588"/>
              <a:gd name="connsiteY55" fmla="*/ 63238 h 1339852"/>
              <a:gd name="connsiteX56" fmla="*/ 479867 w 8636588"/>
              <a:gd name="connsiteY56" fmla="*/ 60106 h 1339852"/>
              <a:gd name="connsiteX57" fmla="*/ 516417 w 8636588"/>
              <a:gd name="connsiteY57" fmla="*/ 65774 h 1339852"/>
              <a:gd name="connsiteX58" fmla="*/ 521270 w 8636588"/>
              <a:gd name="connsiteY58" fmla="*/ 64652 h 1339852"/>
              <a:gd name="connsiteX59" fmla="*/ 544492 w 8636588"/>
              <a:gd name="connsiteY59" fmla="*/ 71615 h 1339852"/>
              <a:gd name="connsiteX60" fmla="*/ 577701 w 8636588"/>
              <a:gd name="connsiteY60" fmla="*/ 79141 h 1339852"/>
              <a:gd name="connsiteX61" fmla="*/ 579807 w 8636588"/>
              <a:gd name="connsiteY61" fmla="*/ 78284 h 1339852"/>
              <a:gd name="connsiteX62" fmla="*/ 594359 w 8636588"/>
              <a:gd name="connsiteY62" fmla="*/ 83780 h 1339852"/>
              <a:gd name="connsiteX63" fmla="*/ 660563 w 8636588"/>
              <a:gd name="connsiteY63" fmla="*/ 88317 h 1339852"/>
              <a:gd name="connsiteX64" fmla="*/ 759047 w 8636588"/>
              <a:gd name="connsiteY64" fmla="*/ 93784 h 1339852"/>
              <a:gd name="connsiteX65" fmla="*/ 797373 w 8636588"/>
              <a:gd name="connsiteY65" fmla="*/ 89396 h 1339852"/>
              <a:gd name="connsiteX66" fmla="*/ 800100 w 8636588"/>
              <a:gd name="connsiteY66" fmla="*/ 89924 h 1339852"/>
              <a:gd name="connsiteX67" fmla="*/ 800100 w 8636588"/>
              <a:gd name="connsiteY67" fmla="*/ 0 h 1339852"/>
              <a:gd name="connsiteX0" fmla="*/ 800100 w 8636588"/>
              <a:gd name="connsiteY0" fmla="*/ 29818 h 1279746"/>
              <a:gd name="connsiteX1" fmla="*/ 6998152 w 8636588"/>
              <a:gd name="connsiteY1" fmla="*/ 732057 h 1279746"/>
              <a:gd name="connsiteX2" fmla="*/ 7024494 w 8636588"/>
              <a:gd name="connsiteY2" fmla="*/ 738953 h 1279746"/>
              <a:gd name="connsiteX3" fmla="*/ 7076136 w 8636588"/>
              <a:gd name="connsiteY3" fmla="*/ 764158 h 1279746"/>
              <a:gd name="connsiteX4" fmla="*/ 7138872 w 8636588"/>
              <a:gd name="connsiteY4" fmla="*/ 788055 h 1279746"/>
              <a:gd name="connsiteX5" fmla="*/ 7166396 w 8636588"/>
              <a:gd name="connsiteY5" fmla="*/ 791955 h 1279746"/>
              <a:gd name="connsiteX6" fmla="*/ 7202350 w 8636588"/>
              <a:gd name="connsiteY6" fmla="*/ 800882 h 1279746"/>
              <a:gd name="connsiteX7" fmla="*/ 7268660 w 8636588"/>
              <a:gd name="connsiteY7" fmla="*/ 812627 h 1279746"/>
              <a:gd name="connsiteX8" fmla="*/ 7352783 w 8636588"/>
              <a:gd name="connsiteY8" fmla="*/ 835380 h 1279746"/>
              <a:gd name="connsiteX9" fmla="*/ 7398282 w 8636588"/>
              <a:gd name="connsiteY9" fmla="*/ 874064 h 1279746"/>
              <a:gd name="connsiteX10" fmla="*/ 7406141 w 8636588"/>
              <a:gd name="connsiteY10" fmla="*/ 872094 h 1279746"/>
              <a:gd name="connsiteX11" fmla="*/ 7445235 w 8636588"/>
              <a:gd name="connsiteY11" fmla="*/ 888008 h 1279746"/>
              <a:gd name="connsiteX12" fmla="*/ 7562935 w 8636588"/>
              <a:gd name="connsiteY12" fmla="*/ 970330 h 1279746"/>
              <a:gd name="connsiteX13" fmla="*/ 7639863 w 8636588"/>
              <a:gd name="connsiteY13" fmla="*/ 1000697 h 1279746"/>
              <a:gd name="connsiteX14" fmla="*/ 7670271 w 8636588"/>
              <a:gd name="connsiteY14" fmla="*/ 1007187 h 1279746"/>
              <a:gd name="connsiteX15" fmla="*/ 7721021 w 8636588"/>
              <a:gd name="connsiteY15" fmla="*/ 1018331 h 1279746"/>
              <a:gd name="connsiteX16" fmla="*/ 7805277 w 8636588"/>
              <a:gd name="connsiteY16" fmla="*/ 1046390 h 1279746"/>
              <a:gd name="connsiteX17" fmla="*/ 7850641 w 8636588"/>
              <a:gd name="connsiteY17" fmla="*/ 1056400 h 1279746"/>
              <a:gd name="connsiteX18" fmla="*/ 7920539 w 8636588"/>
              <a:gd name="connsiteY18" fmla="*/ 1070088 h 1279746"/>
              <a:gd name="connsiteX19" fmla="*/ 7929511 w 8636588"/>
              <a:gd name="connsiteY19" fmla="*/ 1076184 h 1279746"/>
              <a:gd name="connsiteX20" fmla="*/ 7944674 w 8636588"/>
              <a:gd name="connsiteY20" fmla="*/ 1066734 h 1279746"/>
              <a:gd name="connsiteX21" fmla="*/ 7972563 w 8636588"/>
              <a:gd name="connsiteY21" fmla="*/ 1065837 h 1279746"/>
              <a:gd name="connsiteX22" fmla="*/ 8088480 w 8636588"/>
              <a:gd name="connsiteY22" fmla="*/ 1086825 h 1279746"/>
              <a:gd name="connsiteX23" fmla="*/ 8109620 w 8636588"/>
              <a:gd name="connsiteY23" fmla="*/ 1086941 h 1279746"/>
              <a:gd name="connsiteX24" fmla="*/ 8133494 w 8636588"/>
              <a:gd name="connsiteY24" fmla="*/ 1097878 h 1279746"/>
              <a:gd name="connsiteX25" fmla="*/ 8184675 w 8636588"/>
              <a:gd name="connsiteY25" fmla="*/ 1116461 h 1279746"/>
              <a:gd name="connsiteX26" fmla="*/ 8216356 w 8636588"/>
              <a:gd name="connsiteY26" fmla="*/ 1135428 h 1279746"/>
              <a:gd name="connsiteX27" fmla="*/ 8226654 w 8636588"/>
              <a:gd name="connsiteY27" fmla="*/ 1130522 h 1279746"/>
              <a:gd name="connsiteX28" fmla="*/ 8248439 w 8636588"/>
              <a:gd name="connsiteY28" fmla="*/ 1131401 h 1279746"/>
              <a:gd name="connsiteX29" fmla="*/ 8336092 w 8636588"/>
              <a:gd name="connsiteY29" fmla="*/ 1153310 h 1279746"/>
              <a:gd name="connsiteX30" fmla="*/ 8352510 w 8636588"/>
              <a:gd name="connsiteY30" fmla="*/ 1154566 h 1279746"/>
              <a:gd name="connsiteX31" fmla="*/ 8369793 w 8636588"/>
              <a:gd name="connsiteY31" fmla="*/ 1163965 h 1279746"/>
              <a:gd name="connsiteX32" fmla="*/ 8438518 w 8636588"/>
              <a:gd name="connsiteY32" fmla="*/ 1202400 h 1279746"/>
              <a:gd name="connsiteX33" fmla="*/ 8470408 w 8636588"/>
              <a:gd name="connsiteY33" fmla="*/ 1220102 h 1279746"/>
              <a:gd name="connsiteX34" fmla="*/ 8471039 w 8636588"/>
              <a:gd name="connsiteY34" fmla="*/ 1224538 h 1279746"/>
              <a:gd name="connsiteX35" fmla="*/ 8480127 w 8636588"/>
              <a:gd name="connsiteY35" fmla="*/ 1221732 h 1279746"/>
              <a:gd name="connsiteX36" fmla="*/ 8503670 w 8636588"/>
              <a:gd name="connsiteY36" fmla="*/ 1232232 h 1279746"/>
              <a:gd name="connsiteX37" fmla="*/ 8511302 w 8636588"/>
              <a:gd name="connsiteY37" fmla="*/ 1241260 h 1279746"/>
              <a:gd name="connsiteX38" fmla="*/ 8527938 w 8636588"/>
              <a:gd name="connsiteY38" fmla="*/ 1246107 h 1279746"/>
              <a:gd name="connsiteX39" fmla="*/ 8612455 w 8636588"/>
              <a:gd name="connsiteY39" fmla="*/ 1277232 h 1279746"/>
              <a:gd name="connsiteX40" fmla="*/ 8634346 w 8636588"/>
              <a:gd name="connsiteY40" fmla="*/ 1277220 h 1279746"/>
              <a:gd name="connsiteX41" fmla="*/ 8636588 w 8636588"/>
              <a:gd name="connsiteY41" fmla="*/ 1279746 h 1279746"/>
              <a:gd name="connsiteX42" fmla="*/ 0 w 8636588"/>
              <a:gd name="connsiteY42" fmla="*/ 1279746 h 1279746"/>
              <a:gd name="connsiteX43" fmla="*/ 0 w 8636588"/>
              <a:gd name="connsiteY43" fmla="*/ 101046 h 1279746"/>
              <a:gd name="connsiteX44" fmla="*/ 78852 w 8636588"/>
              <a:gd name="connsiteY44" fmla="*/ 85117 h 1279746"/>
              <a:gd name="connsiteX45" fmla="*/ 175829 w 8636588"/>
              <a:gd name="connsiteY45" fmla="*/ 68204 h 1279746"/>
              <a:gd name="connsiteX46" fmla="*/ 272592 w 8636588"/>
              <a:gd name="connsiteY46" fmla="*/ 47910 h 1279746"/>
              <a:gd name="connsiteX47" fmla="*/ 317694 w 8636588"/>
              <a:gd name="connsiteY47" fmla="*/ 19181 h 1279746"/>
              <a:gd name="connsiteX48" fmla="*/ 323225 w 8636588"/>
              <a:gd name="connsiteY48" fmla="*/ 17973 h 1279746"/>
              <a:gd name="connsiteX49" fmla="*/ 338102 w 8636588"/>
              <a:gd name="connsiteY49" fmla="*/ 19449 h 1279746"/>
              <a:gd name="connsiteX50" fmla="*/ 343659 w 8636588"/>
              <a:gd name="connsiteY50" fmla="*/ 20790 h 1279746"/>
              <a:gd name="connsiteX51" fmla="*/ 351870 w 8636588"/>
              <a:gd name="connsiteY51" fmla="*/ 21079 h 1279746"/>
              <a:gd name="connsiteX52" fmla="*/ 352085 w 8636588"/>
              <a:gd name="connsiteY52" fmla="*/ 20835 h 1279746"/>
              <a:gd name="connsiteX53" fmla="*/ 397120 w 8636588"/>
              <a:gd name="connsiteY53" fmla="*/ 28482 h 1279746"/>
              <a:gd name="connsiteX54" fmla="*/ 447963 w 8636588"/>
              <a:gd name="connsiteY54" fmla="*/ 6492 h 1279746"/>
              <a:gd name="connsiteX55" fmla="*/ 468719 w 8636588"/>
              <a:gd name="connsiteY55" fmla="*/ 3132 h 1279746"/>
              <a:gd name="connsiteX56" fmla="*/ 479867 w 8636588"/>
              <a:gd name="connsiteY56" fmla="*/ 0 h 1279746"/>
              <a:gd name="connsiteX57" fmla="*/ 516417 w 8636588"/>
              <a:gd name="connsiteY57" fmla="*/ 5668 h 1279746"/>
              <a:gd name="connsiteX58" fmla="*/ 521270 w 8636588"/>
              <a:gd name="connsiteY58" fmla="*/ 4546 h 1279746"/>
              <a:gd name="connsiteX59" fmla="*/ 544492 w 8636588"/>
              <a:gd name="connsiteY59" fmla="*/ 11509 h 1279746"/>
              <a:gd name="connsiteX60" fmla="*/ 577701 w 8636588"/>
              <a:gd name="connsiteY60" fmla="*/ 19035 h 1279746"/>
              <a:gd name="connsiteX61" fmla="*/ 579807 w 8636588"/>
              <a:gd name="connsiteY61" fmla="*/ 18178 h 1279746"/>
              <a:gd name="connsiteX62" fmla="*/ 594359 w 8636588"/>
              <a:gd name="connsiteY62" fmla="*/ 23674 h 1279746"/>
              <a:gd name="connsiteX63" fmla="*/ 660563 w 8636588"/>
              <a:gd name="connsiteY63" fmla="*/ 28211 h 1279746"/>
              <a:gd name="connsiteX64" fmla="*/ 759047 w 8636588"/>
              <a:gd name="connsiteY64" fmla="*/ 33678 h 1279746"/>
              <a:gd name="connsiteX65" fmla="*/ 797373 w 8636588"/>
              <a:gd name="connsiteY65" fmla="*/ 29290 h 1279746"/>
              <a:gd name="connsiteX66" fmla="*/ 800100 w 8636588"/>
              <a:gd name="connsiteY66" fmla="*/ 29818 h 1279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8636588" h="1279746">
                <a:moveTo>
                  <a:pt x="800100" y="29818"/>
                </a:moveTo>
                <a:lnTo>
                  <a:pt x="6998152" y="732057"/>
                </a:lnTo>
                <a:lnTo>
                  <a:pt x="7024494" y="738953"/>
                </a:lnTo>
                <a:cubicBezTo>
                  <a:pt x="7044969" y="743738"/>
                  <a:pt x="7065836" y="749348"/>
                  <a:pt x="7076136" y="764158"/>
                </a:cubicBezTo>
                <a:cubicBezTo>
                  <a:pt x="7085452" y="773325"/>
                  <a:pt x="7124928" y="791125"/>
                  <a:pt x="7138872" y="788055"/>
                </a:cubicBezTo>
                <a:cubicBezTo>
                  <a:pt x="7148437" y="790441"/>
                  <a:pt x="7155618" y="797179"/>
                  <a:pt x="7166396" y="791955"/>
                </a:cubicBezTo>
                <a:cubicBezTo>
                  <a:pt x="7181055" y="786452"/>
                  <a:pt x="7196438" y="812681"/>
                  <a:pt x="7202350" y="800882"/>
                </a:cubicBezTo>
                <a:cubicBezTo>
                  <a:pt x="7213598" y="819183"/>
                  <a:pt x="7247325" y="809066"/>
                  <a:pt x="7268660" y="812627"/>
                </a:cubicBezTo>
                <a:cubicBezTo>
                  <a:pt x="7275692" y="828860"/>
                  <a:pt x="7313523" y="820328"/>
                  <a:pt x="7352783" y="835380"/>
                </a:cubicBezTo>
                <a:cubicBezTo>
                  <a:pt x="7360014" y="853731"/>
                  <a:pt x="7379362" y="845376"/>
                  <a:pt x="7398282" y="874064"/>
                </a:cubicBezTo>
                <a:cubicBezTo>
                  <a:pt x="7400702" y="873151"/>
                  <a:pt x="7403349" y="872487"/>
                  <a:pt x="7406141" y="872094"/>
                </a:cubicBezTo>
                <a:cubicBezTo>
                  <a:pt x="7422361" y="869808"/>
                  <a:pt x="7439864" y="876934"/>
                  <a:pt x="7445235" y="888008"/>
                </a:cubicBezTo>
                <a:cubicBezTo>
                  <a:pt x="7478472" y="929804"/>
                  <a:pt x="7524045" y="948089"/>
                  <a:pt x="7562935" y="970330"/>
                </a:cubicBezTo>
                <a:cubicBezTo>
                  <a:pt x="7608715" y="993145"/>
                  <a:pt x="7595428" y="955508"/>
                  <a:pt x="7639863" y="1000697"/>
                </a:cubicBezTo>
                <a:cubicBezTo>
                  <a:pt x="7652653" y="995000"/>
                  <a:pt x="7660535" y="997789"/>
                  <a:pt x="7670271" y="1007187"/>
                </a:cubicBezTo>
                <a:cubicBezTo>
                  <a:pt x="7692990" y="1017645"/>
                  <a:pt x="7707136" y="995737"/>
                  <a:pt x="7721021" y="1018331"/>
                </a:cubicBezTo>
                <a:cubicBezTo>
                  <a:pt x="7743522" y="1024865"/>
                  <a:pt x="7783674" y="1040045"/>
                  <a:pt x="7805277" y="1046390"/>
                </a:cubicBezTo>
                <a:cubicBezTo>
                  <a:pt x="7828826" y="1054902"/>
                  <a:pt x="7813097" y="1075734"/>
                  <a:pt x="7850641" y="1056400"/>
                </a:cubicBezTo>
                <a:cubicBezTo>
                  <a:pt x="7869705" y="1072740"/>
                  <a:pt x="7883315" y="1062687"/>
                  <a:pt x="7920539" y="1070088"/>
                </a:cubicBezTo>
                <a:lnTo>
                  <a:pt x="7929511" y="1076184"/>
                </a:lnTo>
                <a:lnTo>
                  <a:pt x="7944674" y="1066734"/>
                </a:lnTo>
                <a:cubicBezTo>
                  <a:pt x="7952708" y="1063319"/>
                  <a:pt x="7961723" y="1062041"/>
                  <a:pt x="7972563" y="1065837"/>
                </a:cubicBezTo>
                <a:cubicBezTo>
                  <a:pt x="8032580" y="1110620"/>
                  <a:pt x="7981355" y="1045198"/>
                  <a:pt x="8088480" y="1086825"/>
                </a:cubicBezTo>
                <a:cubicBezTo>
                  <a:pt x="8092766" y="1092569"/>
                  <a:pt x="8108313" y="1092657"/>
                  <a:pt x="8109620" y="1086941"/>
                </a:cubicBezTo>
                <a:cubicBezTo>
                  <a:pt x="8115838" y="1090688"/>
                  <a:pt x="8127499" y="1105874"/>
                  <a:pt x="8133494" y="1097878"/>
                </a:cubicBezTo>
                <a:cubicBezTo>
                  <a:pt x="8151490" y="1102658"/>
                  <a:pt x="8168684" y="1108913"/>
                  <a:pt x="8184675" y="1116461"/>
                </a:cubicBezTo>
                <a:lnTo>
                  <a:pt x="8216356" y="1135428"/>
                </a:lnTo>
                <a:lnTo>
                  <a:pt x="8226654" y="1130522"/>
                </a:lnTo>
                <a:cubicBezTo>
                  <a:pt x="8233297" y="1128443"/>
                  <a:pt x="8240455" y="1127997"/>
                  <a:pt x="8248439" y="1131401"/>
                </a:cubicBezTo>
                <a:cubicBezTo>
                  <a:pt x="8289862" y="1167798"/>
                  <a:pt x="8257682" y="1116642"/>
                  <a:pt x="8336092" y="1153310"/>
                </a:cubicBezTo>
                <a:cubicBezTo>
                  <a:pt x="8338752" y="1157790"/>
                  <a:pt x="8350828" y="1158716"/>
                  <a:pt x="8352510" y="1154566"/>
                </a:cubicBezTo>
                <a:cubicBezTo>
                  <a:pt x="8356908" y="1157678"/>
                  <a:pt x="8364198" y="1169540"/>
                  <a:pt x="8369793" y="1163965"/>
                </a:cubicBezTo>
                <a:cubicBezTo>
                  <a:pt x="8396654" y="1173014"/>
                  <a:pt x="8420327" y="1186252"/>
                  <a:pt x="8438518" y="1202400"/>
                </a:cubicBezTo>
                <a:cubicBezTo>
                  <a:pt x="8467620" y="1206616"/>
                  <a:pt x="8470227" y="1213216"/>
                  <a:pt x="8470408" y="1220102"/>
                </a:cubicBezTo>
                <a:cubicBezTo>
                  <a:pt x="8470618" y="1221581"/>
                  <a:pt x="8470829" y="1223059"/>
                  <a:pt x="8471039" y="1224538"/>
                </a:cubicBezTo>
                <a:lnTo>
                  <a:pt x="8480127" y="1221732"/>
                </a:lnTo>
                <a:cubicBezTo>
                  <a:pt x="8489344" y="1221244"/>
                  <a:pt x="8496925" y="1225598"/>
                  <a:pt x="8503670" y="1232232"/>
                </a:cubicBezTo>
                <a:lnTo>
                  <a:pt x="8511302" y="1241260"/>
                </a:lnTo>
                <a:lnTo>
                  <a:pt x="8527938" y="1246107"/>
                </a:lnTo>
                <a:cubicBezTo>
                  <a:pt x="8544797" y="1252102"/>
                  <a:pt x="8594720" y="1272046"/>
                  <a:pt x="8612455" y="1277232"/>
                </a:cubicBezTo>
                <a:cubicBezTo>
                  <a:pt x="8621740" y="1273435"/>
                  <a:pt x="8628731" y="1274046"/>
                  <a:pt x="8634346" y="1277220"/>
                </a:cubicBezTo>
                <a:lnTo>
                  <a:pt x="8636588" y="1279746"/>
                </a:lnTo>
                <a:lnTo>
                  <a:pt x="0" y="1279746"/>
                </a:lnTo>
                <a:lnTo>
                  <a:pt x="0" y="101046"/>
                </a:lnTo>
                <a:lnTo>
                  <a:pt x="78852" y="85117"/>
                </a:lnTo>
                <a:cubicBezTo>
                  <a:pt x="111429" y="86117"/>
                  <a:pt x="139870" y="73889"/>
                  <a:pt x="175829" y="68204"/>
                </a:cubicBezTo>
                <a:cubicBezTo>
                  <a:pt x="216035" y="75735"/>
                  <a:pt x="234155" y="53898"/>
                  <a:pt x="272592" y="47910"/>
                </a:cubicBezTo>
                <a:cubicBezTo>
                  <a:pt x="307942" y="64060"/>
                  <a:pt x="298606" y="28588"/>
                  <a:pt x="317694" y="19181"/>
                </a:cubicBezTo>
                <a:lnTo>
                  <a:pt x="323225" y="17973"/>
                </a:lnTo>
                <a:lnTo>
                  <a:pt x="338102" y="19449"/>
                </a:lnTo>
                <a:lnTo>
                  <a:pt x="343659" y="20790"/>
                </a:lnTo>
                <a:cubicBezTo>
                  <a:pt x="347501" y="21420"/>
                  <a:pt x="350072" y="21464"/>
                  <a:pt x="351870" y="21079"/>
                </a:cubicBezTo>
                <a:lnTo>
                  <a:pt x="352085" y="20835"/>
                </a:lnTo>
                <a:lnTo>
                  <a:pt x="397120" y="28482"/>
                </a:lnTo>
                <a:cubicBezTo>
                  <a:pt x="407943" y="14856"/>
                  <a:pt x="451574" y="33087"/>
                  <a:pt x="447963" y="6492"/>
                </a:cubicBezTo>
                <a:cubicBezTo>
                  <a:pt x="464074" y="9325"/>
                  <a:pt x="473359" y="20662"/>
                  <a:pt x="468719" y="3132"/>
                </a:cubicBezTo>
                <a:cubicBezTo>
                  <a:pt x="474045" y="3568"/>
                  <a:pt x="477404" y="2219"/>
                  <a:pt x="479867" y="0"/>
                </a:cubicBezTo>
                <a:lnTo>
                  <a:pt x="516417" y="5668"/>
                </a:lnTo>
                <a:lnTo>
                  <a:pt x="521270" y="4546"/>
                </a:lnTo>
                <a:lnTo>
                  <a:pt x="544492" y="11509"/>
                </a:lnTo>
                <a:lnTo>
                  <a:pt x="577701" y="19035"/>
                </a:lnTo>
                <a:lnTo>
                  <a:pt x="579807" y="18178"/>
                </a:lnTo>
                <a:lnTo>
                  <a:pt x="594359" y="23674"/>
                </a:lnTo>
                <a:cubicBezTo>
                  <a:pt x="599010" y="26137"/>
                  <a:pt x="657326" y="24318"/>
                  <a:pt x="660563" y="28211"/>
                </a:cubicBezTo>
                <a:cubicBezTo>
                  <a:pt x="711851" y="10010"/>
                  <a:pt x="704243" y="35086"/>
                  <a:pt x="759047" y="33678"/>
                </a:cubicBezTo>
                <a:lnTo>
                  <a:pt x="797373" y="29290"/>
                </a:lnTo>
                <a:lnTo>
                  <a:pt x="800100" y="29818"/>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EC7E64B5-F372-4994-9DA7-98448FE92C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3100" y="207133"/>
            <a:ext cx="10845798" cy="6443735"/>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5F6F5"/>
          </a:solidFill>
          <a:ln>
            <a:noFill/>
          </a:ln>
          <a:effectLst>
            <a:outerShdw blurRad="38100" dist="38100" dir="42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4" name="Picture 3">
            <a:extLst>
              <a:ext uri="{FF2B5EF4-FFF2-40B4-BE49-F238E27FC236}">
                <a16:creationId xmlns:a16="http://schemas.microsoft.com/office/drawing/2014/main" id="{3D46EF40-A8F1-9A9F-9B7C-7A253661F245}"/>
              </a:ext>
            </a:extLst>
          </p:cNvPr>
          <p:cNvPicPr>
            <a:picLocks noChangeAspect="1"/>
          </p:cNvPicPr>
          <p:nvPr/>
        </p:nvPicPr>
        <p:blipFill>
          <a:blip r:embed="rId2">
            <a:extLst>
              <a:ext uri="{28A0092B-C50C-407E-A947-70E740481C1C}">
                <a14:useLocalDpi xmlns:a14="http://schemas.microsoft.com/office/drawing/2010/main" val="0"/>
              </a:ext>
            </a:extLst>
          </a:blip>
          <a:srcRect t="2586" r="-1" b="9063"/>
          <a:stretch>
            <a:fillRect/>
          </a:stretch>
        </p:blipFill>
        <p:spPr>
          <a:xfrm>
            <a:off x="763968" y="289245"/>
            <a:ext cx="10664062" cy="6288976"/>
          </a:xfrm>
          <a:prstGeom prst="rect">
            <a:avLst/>
          </a:prstGeom>
        </p:spPr>
      </p:pic>
      <p:sp>
        <p:nvSpPr>
          <p:cNvPr id="5" name="TextBox 4">
            <a:extLst>
              <a:ext uri="{FF2B5EF4-FFF2-40B4-BE49-F238E27FC236}">
                <a16:creationId xmlns:a16="http://schemas.microsoft.com/office/drawing/2014/main" id="{6F832A38-0A1D-F538-ABBA-71817807F110}"/>
              </a:ext>
            </a:extLst>
          </p:cNvPr>
          <p:cNvSpPr txBox="1"/>
          <p:nvPr/>
        </p:nvSpPr>
        <p:spPr>
          <a:xfrm>
            <a:off x="7418614" y="6063342"/>
            <a:ext cx="3755572" cy="307777"/>
          </a:xfrm>
          <a:prstGeom prst="rect">
            <a:avLst/>
          </a:prstGeom>
          <a:noFill/>
        </p:spPr>
        <p:txBody>
          <a:bodyPr wrap="square" rtlCol="0">
            <a:spAutoFit/>
          </a:bodyPr>
          <a:lstStyle/>
          <a:p>
            <a:pPr lvl="0" algn="r" eaLnBrk="0" fontAlgn="base" hangingPunct="0">
              <a:spcBef>
                <a:spcPct val="0"/>
              </a:spcBef>
              <a:spcAft>
                <a:spcPct val="0"/>
              </a:spcAft>
            </a:pPr>
            <a:r>
              <a:rPr lang="en-US" altLang="en-US" sz="1400" i="1" dirty="0">
                <a:solidFill>
                  <a:schemeClr val="bg2"/>
                </a:solidFill>
                <a:latin typeface="Arial" panose="020B0604020202020204" pitchFamily="34" charset="0"/>
              </a:rPr>
              <a:t>Photo by </a:t>
            </a:r>
            <a:r>
              <a:rPr lang="en-US" altLang="en-US" sz="1400" i="1" dirty="0">
                <a:solidFill>
                  <a:schemeClr val="bg2"/>
                </a:solidFill>
                <a:latin typeface="Arial" panose="020B0604020202020204" pitchFamily="34" charset="0"/>
                <a:hlinkClick r:id="rId3">
                  <a:extLst>
                    <a:ext uri="{A12FA001-AC4F-418D-AE19-62706E023703}">
                      <ahyp:hlinkClr xmlns:ahyp="http://schemas.microsoft.com/office/drawing/2018/hyperlinkcolor" val="tx"/>
                    </a:ext>
                  </a:extLst>
                </a:hlinkClick>
              </a:rPr>
              <a:t>Ma Ti</a:t>
            </a:r>
            <a:r>
              <a:rPr lang="en-US" altLang="en-US" sz="1400" i="1" dirty="0">
                <a:solidFill>
                  <a:schemeClr val="bg2"/>
                </a:solidFill>
                <a:latin typeface="Arial" panose="020B0604020202020204" pitchFamily="34" charset="0"/>
              </a:rPr>
              <a:t> on </a:t>
            </a:r>
            <a:r>
              <a:rPr lang="en-US" altLang="en-US" sz="1400" i="1" dirty="0" err="1">
                <a:solidFill>
                  <a:schemeClr val="bg2"/>
                </a:solidFill>
                <a:latin typeface="Arial" panose="020B0604020202020204" pitchFamily="34" charset="0"/>
                <a:hlinkClick r:id="rId4">
                  <a:extLst>
                    <a:ext uri="{A12FA001-AC4F-418D-AE19-62706E023703}">
                      <ahyp:hlinkClr xmlns:ahyp="http://schemas.microsoft.com/office/drawing/2018/hyperlinkcolor" val="tx"/>
                    </a:ext>
                  </a:extLst>
                </a:hlinkClick>
              </a:rPr>
              <a:t>Unsplash</a:t>
            </a:r>
            <a:r>
              <a:rPr lang="en-US" altLang="en-US" sz="1400" i="1" dirty="0">
                <a:solidFill>
                  <a:schemeClr val="bg2"/>
                </a:solidFill>
                <a:latin typeface="Arial" panose="020B0604020202020204" pitchFamily="34" charset="0"/>
              </a:rPr>
              <a:t> </a:t>
            </a:r>
          </a:p>
        </p:txBody>
      </p:sp>
    </p:spTree>
    <p:extLst>
      <p:ext uri="{BB962C8B-B14F-4D97-AF65-F5344CB8AC3E}">
        <p14:creationId xmlns:p14="http://schemas.microsoft.com/office/powerpoint/2010/main" val="21373935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black and white logo of NeF DeF: New Frontiers in International Development Finance with sub project title Climate Finance for Equitable Transitions (CLiFT)">
            <a:extLst>
              <a:ext uri="{FF2B5EF4-FFF2-40B4-BE49-F238E27FC236}">
                <a16:creationId xmlns:a16="http://schemas.microsoft.com/office/drawing/2014/main" id="{72BAE4F1-32A4-4748-3ECA-89E4D9546E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8587" y="427765"/>
            <a:ext cx="5511757" cy="2959124"/>
          </a:xfrm>
          <a:prstGeom prst="rect">
            <a:avLst/>
          </a:prstGeom>
        </p:spPr>
      </p:pic>
      <p:pic>
        <p:nvPicPr>
          <p:cNvPr id="10" name="Picture 9" descr="A black and white logo&#10;&#10;Description automatically generated with low confidence">
            <a:extLst>
              <a:ext uri="{FF2B5EF4-FFF2-40B4-BE49-F238E27FC236}">
                <a16:creationId xmlns:a16="http://schemas.microsoft.com/office/drawing/2014/main" id="{9CAF30F8-0CBF-B671-1AE7-34C1400B62E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105509" y="4766023"/>
            <a:ext cx="1357570" cy="617387"/>
          </a:xfrm>
          <a:prstGeom prst="rect">
            <a:avLst/>
          </a:prstGeom>
          <a:noFill/>
          <a:ln>
            <a:noFill/>
          </a:ln>
        </p:spPr>
      </p:pic>
      <p:pic>
        <p:nvPicPr>
          <p:cNvPr id="11" name="Picture 10" descr="Logo&#10;&#10;Description automatically generated">
            <a:extLst>
              <a:ext uri="{FF2B5EF4-FFF2-40B4-BE49-F238E27FC236}">
                <a16:creationId xmlns:a16="http://schemas.microsoft.com/office/drawing/2014/main" id="{AA341F49-82BA-B5DD-5D49-ACA3CCD3F069}"/>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18946" y="4622404"/>
            <a:ext cx="1345182" cy="896788"/>
          </a:xfrm>
          <a:prstGeom prst="rect">
            <a:avLst/>
          </a:prstGeom>
          <a:noFill/>
          <a:ln>
            <a:noFill/>
          </a:ln>
        </p:spPr>
      </p:pic>
      <p:pic>
        <p:nvPicPr>
          <p:cNvPr id="14" name="Picture 13" descr="A picture containing text, font, logo, graphics&#10;&#10;Description automatically generated">
            <a:extLst>
              <a:ext uri="{FF2B5EF4-FFF2-40B4-BE49-F238E27FC236}">
                <a16:creationId xmlns:a16="http://schemas.microsoft.com/office/drawing/2014/main" id="{93C5EAF0-3C15-E8F3-CAF4-A6D58E5A00F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12340" y="4478378"/>
            <a:ext cx="1602105" cy="1133080"/>
          </a:xfrm>
          <a:prstGeom prst="rect">
            <a:avLst/>
          </a:prstGeom>
        </p:spPr>
      </p:pic>
      <p:pic>
        <p:nvPicPr>
          <p:cNvPr id="16" name="Picture 15" descr="A picture containing text, font, graphics, graphic design&#10;&#10;Description automatically generated">
            <a:extLst>
              <a:ext uri="{FF2B5EF4-FFF2-40B4-BE49-F238E27FC236}">
                <a16:creationId xmlns:a16="http://schemas.microsoft.com/office/drawing/2014/main" id="{E13C652A-7C64-43F9-D238-35BD3092ADC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736099" y="4584859"/>
            <a:ext cx="1049786" cy="1195752"/>
          </a:xfrm>
          <a:prstGeom prst="rect">
            <a:avLst/>
          </a:prstGeom>
        </p:spPr>
      </p:pic>
      <p:pic>
        <p:nvPicPr>
          <p:cNvPr id="17" name="Picture 16" descr="A picture containing application&#10;&#10;Description automatically generated">
            <a:extLst>
              <a:ext uri="{FF2B5EF4-FFF2-40B4-BE49-F238E27FC236}">
                <a16:creationId xmlns:a16="http://schemas.microsoft.com/office/drawing/2014/main" id="{C0FEBEAF-F1F3-8734-6DC0-896FF438AF08}"/>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089031" y="5862813"/>
            <a:ext cx="2669713" cy="715336"/>
          </a:xfrm>
          <a:prstGeom prst="rect">
            <a:avLst/>
          </a:prstGeom>
          <a:noFill/>
          <a:ln>
            <a:noFill/>
          </a:ln>
        </p:spPr>
      </p:pic>
      <p:sp>
        <p:nvSpPr>
          <p:cNvPr id="18" name="TextBox 17">
            <a:extLst>
              <a:ext uri="{FF2B5EF4-FFF2-40B4-BE49-F238E27FC236}">
                <a16:creationId xmlns:a16="http://schemas.microsoft.com/office/drawing/2014/main" id="{EAC1F7D0-C4DB-9E42-746C-5B935AD29D0A}"/>
              </a:ext>
            </a:extLst>
          </p:cNvPr>
          <p:cNvSpPr txBox="1"/>
          <p:nvPr/>
        </p:nvSpPr>
        <p:spPr>
          <a:xfrm>
            <a:off x="1724162" y="3550703"/>
            <a:ext cx="4935894" cy="338554"/>
          </a:xfrm>
          <a:prstGeom prst="rect">
            <a:avLst/>
          </a:prstGeom>
          <a:noFill/>
        </p:spPr>
        <p:txBody>
          <a:bodyPr wrap="square" rtlCol="0">
            <a:spAutoFit/>
          </a:bodyPr>
          <a:lstStyle/>
          <a:p>
            <a:r>
              <a:rPr lang="en-GB" sz="1600" dirty="0">
                <a:latin typeface="Tahoma" panose="020B0604030504040204" pitchFamily="34" charset="0"/>
                <a:ea typeface="Tahoma" panose="020B0604030504040204" pitchFamily="34" charset="0"/>
                <a:cs typeface="Tahoma" panose="020B0604030504040204" pitchFamily="34" charset="0"/>
                <a:hlinkClick r:id="rId9"/>
              </a:rPr>
              <a:t>https://go.warwick.ac.uk/nefdef/climatefinance</a:t>
            </a:r>
            <a:endParaRPr lang="en-GB" sz="1600" dirty="0">
              <a:latin typeface="Tahoma" panose="020B0604030504040204" pitchFamily="34" charset="0"/>
              <a:ea typeface="Tahoma" panose="020B0604030504040204" pitchFamily="34" charset="0"/>
              <a:cs typeface="Tahoma" panose="020B0604030504040204" pitchFamily="34" charset="0"/>
            </a:endParaRPr>
          </a:p>
        </p:txBody>
      </p:sp>
      <p:pic>
        <p:nvPicPr>
          <p:cNvPr id="3" name="Picture 2" descr="A logo for a company&#10;&#10;Description automatically generated">
            <a:extLst>
              <a:ext uri="{FF2B5EF4-FFF2-40B4-BE49-F238E27FC236}">
                <a16:creationId xmlns:a16="http://schemas.microsoft.com/office/drawing/2014/main" id="{ADC0A85A-EE61-F302-180B-62F4100AF77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115375" y="4479716"/>
            <a:ext cx="1331408" cy="1331408"/>
          </a:xfrm>
          <a:prstGeom prst="rect">
            <a:avLst/>
          </a:prstGeom>
        </p:spPr>
      </p:pic>
      <p:pic>
        <p:nvPicPr>
          <p:cNvPr id="4" name="Picture 3" descr="A black and white text&#10;&#10;Description automatically generated">
            <a:extLst>
              <a:ext uri="{FF2B5EF4-FFF2-40B4-BE49-F238E27FC236}">
                <a16:creationId xmlns:a16="http://schemas.microsoft.com/office/drawing/2014/main" id="{2CAB365E-E666-C6E9-2C4D-AC9A597E1C3C}"/>
              </a:ext>
            </a:extLst>
          </p:cNvPr>
          <p:cNvPicPr>
            <a:picLocks noChangeAspect="1"/>
          </p:cNvPicPr>
          <p:nvPr/>
        </p:nvPicPr>
        <p:blipFill>
          <a:blip r:embed="rId11"/>
          <a:stretch>
            <a:fillRect/>
          </a:stretch>
        </p:blipFill>
        <p:spPr>
          <a:xfrm>
            <a:off x="613895" y="5864120"/>
            <a:ext cx="2066105" cy="797959"/>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72036B8C-A1EC-DCEA-A5F5-F25BD0F429CB}"/>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328323" y="5758589"/>
            <a:ext cx="2200418" cy="887502"/>
          </a:xfrm>
          <a:prstGeom prst="rect">
            <a:avLst/>
          </a:prstGeom>
        </p:spPr>
      </p:pic>
      <p:pic>
        <p:nvPicPr>
          <p:cNvPr id="13" name="Picture 12" descr="A black background with a black square&#10;&#10;AI-generated content may be incorrect.">
            <a:extLst>
              <a:ext uri="{FF2B5EF4-FFF2-40B4-BE49-F238E27FC236}">
                <a16:creationId xmlns:a16="http://schemas.microsoft.com/office/drawing/2014/main" id="{CBD17D2E-6CA0-4BB7-9F84-920395768F5A}"/>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210174" y="5901244"/>
            <a:ext cx="1885752" cy="698317"/>
          </a:xfrm>
          <a:prstGeom prst="rect">
            <a:avLst/>
          </a:prstGeom>
        </p:spPr>
      </p:pic>
      <p:pic>
        <p:nvPicPr>
          <p:cNvPr id="15" name="Picture 14" descr="A qr code on a white background&#10;&#10;AI-generated content may be incorrect.">
            <a:extLst>
              <a:ext uri="{FF2B5EF4-FFF2-40B4-BE49-F238E27FC236}">
                <a16:creationId xmlns:a16="http://schemas.microsoft.com/office/drawing/2014/main" id="{50597245-77B4-C100-4584-5D5E0F3D19F4}"/>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894720" y="757989"/>
            <a:ext cx="2286000" cy="2286000"/>
          </a:xfrm>
          <a:prstGeom prst="rect">
            <a:avLst/>
          </a:prstGeom>
        </p:spPr>
      </p:pic>
      <p:pic>
        <p:nvPicPr>
          <p:cNvPr id="7" name="Picture 6" descr="A purple triangle on a black background&#10;&#10;AI-generated content may be incorrect.">
            <a:extLst>
              <a:ext uri="{FF2B5EF4-FFF2-40B4-BE49-F238E27FC236}">
                <a16:creationId xmlns:a16="http://schemas.microsoft.com/office/drawing/2014/main" id="{96D6B892-80E9-F3E6-748D-A84FC85DB533}"/>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24770" y="4090635"/>
            <a:ext cx="1916506" cy="1870509"/>
          </a:xfrm>
          <a:prstGeom prst="rect">
            <a:avLst/>
          </a:prstGeom>
        </p:spPr>
      </p:pic>
    </p:spTree>
    <p:extLst>
      <p:ext uri="{BB962C8B-B14F-4D97-AF65-F5344CB8AC3E}">
        <p14:creationId xmlns:p14="http://schemas.microsoft.com/office/powerpoint/2010/main" val="1540441035"/>
      </p:ext>
    </p:extLst>
  </p:cSld>
  <p:clrMapOvr>
    <a:masterClrMapping/>
  </p:clrMapOvr>
</p:sld>
</file>

<file path=ppt/theme/theme1.xml><?xml version="1.0" encoding="utf-8"?>
<a:theme xmlns:a="http://schemas.openxmlformats.org/drawingml/2006/main" name="ArchiveVTI">
  <a:themeElements>
    <a:clrScheme name="AnalogousFromRegularSeedRightStep">
      <a:dk1>
        <a:srgbClr val="000000"/>
      </a:dk1>
      <a:lt1>
        <a:srgbClr val="FFFFFF"/>
      </a:lt1>
      <a:dk2>
        <a:srgbClr val="412624"/>
      </a:dk2>
      <a:lt2>
        <a:srgbClr val="E2E8E6"/>
      </a:lt2>
      <a:accent1>
        <a:srgbClr val="E22E6D"/>
      </a:accent1>
      <a:accent2>
        <a:srgbClr val="D0281C"/>
      </a:accent2>
      <a:accent3>
        <a:srgbClr val="E2852E"/>
      </a:accent3>
      <a:accent4>
        <a:srgbClr val="B4A418"/>
      </a:accent4>
      <a:accent5>
        <a:srgbClr val="85B124"/>
      </a:accent5>
      <a:accent6>
        <a:srgbClr val="44BB19"/>
      </a:accent6>
      <a:hlink>
        <a:srgbClr val="319471"/>
      </a:hlink>
      <a:folHlink>
        <a:srgbClr val="7F7F7F"/>
      </a:folHlink>
    </a:clrScheme>
    <a:fontScheme name="LA908 Template">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rchiveVTI" id="{514BDC9F-20AC-40CA-9FE7-B30987BCD2D4}" vid="{D8FA1533-D953-46ED-B2C7-B32AF1BED7A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CCB1AA434AC7B4FA712525E5A4B0FAF" ma:contentTypeVersion="10" ma:contentTypeDescription="Create a new document." ma:contentTypeScope="" ma:versionID="c626a7492a0898a9d89630bd5d8eb700">
  <xsd:schema xmlns:xsd="http://www.w3.org/2001/XMLSchema" xmlns:xs="http://www.w3.org/2001/XMLSchema" xmlns:p="http://schemas.microsoft.com/office/2006/metadata/properties" xmlns:ns2="e1c3bf3d-9298-4d97-8698-5d8e56acd48b" xmlns:ns3="1e44de8b-a222-4f75-a299-7667fa0d186f" targetNamespace="http://schemas.microsoft.com/office/2006/metadata/properties" ma:root="true" ma:fieldsID="5765d47cd912209b3a8ed61bab10d9f7" ns2:_="" ns3:_="">
    <xsd:import namespace="e1c3bf3d-9298-4d97-8698-5d8e56acd48b"/>
    <xsd:import namespace="1e44de8b-a222-4f75-a299-7667fa0d186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c3bf3d-9298-4d97-8698-5d8e56acd4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e44de8b-a222-4f75-a299-7667fa0d186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e479bf05-d456-4a96-a4cf-13701bc18efa}" ma:internalName="TaxCatchAll" ma:showField="CatchAllData" ma:web="1e44de8b-a222-4f75-a299-7667fa0d186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1c3bf3d-9298-4d97-8698-5d8e56acd48b">
      <Terms xmlns="http://schemas.microsoft.com/office/infopath/2007/PartnerControls"/>
    </lcf76f155ced4ddcb4097134ff3c332f>
    <TaxCatchAll xmlns="1e44de8b-a222-4f75-a299-7667fa0d186f" xsi:nil="true"/>
  </documentManagement>
</p:properties>
</file>

<file path=customXml/itemProps1.xml><?xml version="1.0" encoding="utf-8"?>
<ds:datastoreItem xmlns:ds="http://schemas.openxmlformats.org/officeDocument/2006/customXml" ds:itemID="{688FDEB5-0AAE-4759-AA26-596ECA2284E1}"/>
</file>

<file path=customXml/itemProps2.xml><?xml version="1.0" encoding="utf-8"?>
<ds:datastoreItem xmlns:ds="http://schemas.openxmlformats.org/officeDocument/2006/customXml" ds:itemID="{D5E3D35D-90EB-4736-AD36-2BB29BFBB340}"/>
</file>

<file path=customXml/itemProps3.xml><?xml version="1.0" encoding="utf-8"?>
<ds:datastoreItem xmlns:ds="http://schemas.openxmlformats.org/officeDocument/2006/customXml" ds:itemID="{0145EFA1-A339-47F0-806C-1526D11D7D8F}"/>
</file>

<file path=docProps/app.xml><?xml version="1.0" encoding="utf-8"?>
<Properties xmlns="http://schemas.openxmlformats.org/officeDocument/2006/extended-properties" xmlns:vt="http://schemas.openxmlformats.org/officeDocument/2006/docPropsVTypes">
  <TotalTime>14819</TotalTime>
  <Words>844</Words>
  <Application>Microsoft Office PowerPoint</Application>
  <PresentationFormat>Widescreen</PresentationFormat>
  <Paragraphs>43</Paragraphs>
  <Slides>9</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Batang</vt:lpstr>
      <vt:lpstr>Aptos</vt:lpstr>
      <vt:lpstr>Arial</vt:lpstr>
      <vt:lpstr>Tahoma</vt:lpstr>
      <vt:lpstr>ArchiveVTI</vt:lpstr>
      <vt:lpstr>PowerPoint Presentation</vt:lpstr>
      <vt:lpstr>PowerPoint Presentation</vt:lpstr>
      <vt:lpstr>PowerPoint Presentation</vt:lpstr>
      <vt:lpstr>PRIVATE TURN IN FINANCING FOR DEVELOPMENT &amp; CLIMATE FINANCE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Tan, Celine</dc:creator>
  <cp:lastModifiedBy>Tan, Celine</cp:lastModifiedBy>
  <cp:revision>45</cp:revision>
  <cp:lastPrinted>2025-10-14T06:58:40Z</cp:lastPrinted>
  <dcterms:created xsi:type="dcterms:W3CDTF">2022-03-29T16:48:27Z</dcterms:created>
  <dcterms:modified xsi:type="dcterms:W3CDTF">2026-02-10T17:14:57Z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0x0101000CCB1AA434AC7B4FA712525E5A4B0FAF</vt:lpwstr>
  </property>
</Properties>
</file>