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diagrams/data1.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2.xml" ContentType="application/vnd.openxmlformats-officedocument.drawingml.diagramData+xml"/>
  <Override PartName="/ppt/slideMasters/slideMaster1.xml" ContentType="application/vnd.openxmlformats-officedocument.presentationml.slideMaster+xml"/>
  <Override PartName="/ppt/slideLayouts/slideLayout23.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15.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Masters/notesMaster1.xml" ContentType="application/vnd.openxmlformats-officedocument.presentationml.notesMaster+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ppt/revisionInfo.xml" ContentType="application/vnd.ms-powerpoint.revisioninfo+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18"/>
  </p:notesMasterIdLst>
  <p:sldIdLst>
    <p:sldId id="256" r:id="rId2"/>
    <p:sldId id="309" r:id="rId3"/>
    <p:sldId id="308" r:id="rId4"/>
    <p:sldId id="295" r:id="rId5"/>
    <p:sldId id="296" r:id="rId6"/>
    <p:sldId id="298" r:id="rId7"/>
    <p:sldId id="306" r:id="rId8"/>
    <p:sldId id="307" r:id="rId9"/>
    <p:sldId id="297" r:id="rId10"/>
    <p:sldId id="299" r:id="rId11"/>
    <p:sldId id="300" r:id="rId12"/>
    <p:sldId id="301" r:id="rId13"/>
    <p:sldId id="302" r:id="rId14"/>
    <p:sldId id="304" r:id="rId15"/>
    <p:sldId id="305" r:id="rId16"/>
    <p:sldId id="310" r:id="rId17"/>
  </p:sldIdLst>
  <p:sldSz cx="9144000" cy="5143500" type="screen16x9"/>
  <p:notesSz cx="6858000" cy="9144000"/>
  <p:embeddedFontLst>
    <p:embeddedFont>
      <p:font typeface="Century Gothic" panose="020B0502020202020204" pitchFamily="34" charset="0"/>
      <p:regular r:id="rId19"/>
      <p:bold r:id="rId20"/>
      <p:italic r:id="rId21"/>
      <p:boldItalic r:id="rId22"/>
    </p:embeddedFont>
    <p:embeddedFont>
      <p:font typeface="Helvetica" panose="020B0604020202020204" pitchFamily="34" charset="0"/>
      <p:regular r:id="rId23"/>
      <p:bold r:id="rId24"/>
      <p:italic r:id="rId25"/>
      <p:boldItalic r:id="rId26"/>
    </p:embeddedFont>
    <p:embeddedFont>
      <p:font typeface="Helvetica Neue" panose="020B0604020202020204" charset="0"/>
      <p:regular r:id="rId27"/>
      <p:bold r:id="rId28"/>
      <p:italic r:id="rId29"/>
      <p:boldItalic r:id="rId30"/>
    </p:embeddedFont>
    <p:embeddedFont>
      <p:font typeface="Helvetica Neue Light" panose="020B0604020202020204" charset="0"/>
      <p:regular r:id="rId31"/>
      <p:bold r:id="rId32"/>
      <p:italic r:id="rId33"/>
      <p:boldItalic r:id="rId34"/>
    </p:embeddedFont>
    <p:embeddedFont>
      <p:font typeface="IBM Plex Sans" panose="020B0503050203000203" pitchFamily="34" charset="0"/>
      <p:regular r:id="rId35"/>
      <p:bold r:id="rId36"/>
      <p:italic r:id="rId37"/>
      <p:boldItalic r:id="rId38"/>
    </p:embeddedFont>
    <p:embeddedFont>
      <p:font typeface="Segoe UI" panose="020B0502040204020203" pitchFamily="3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30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1E5327-3BA3-E626-EF62-AA2F1F96121A}" v="1303" dt="2026-02-10T00:06:06.803"/>
  </p1510:revLst>
</p1510:revInfo>
</file>

<file path=ppt/tableStyles.xml><?xml version="1.0" encoding="utf-8"?>
<a:tblStyleLst xmlns:a="http://schemas.openxmlformats.org/drawingml/2006/main" def="{9D798BB9-3E0F-4D7B-9163-890520B4362E}">
  <a:tblStyle styleId="{9D798BB9-3E0F-4D7B-9163-890520B4362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font" Target="fonts/font21.fntdata"/><Relationship Id="rId21" Type="http://schemas.openxmlformats.org/officeDocument/2006/relationships/font" Target="fonts/font3.fntdata"/><Relationship Id="rId34" Type="http://schemas.openxmlformats.org/officeDocument/2006/relationships/font" Target="fonts/font16.fntdata"/><Relationship Id="rId42" Type="http://schemas.openxmlformats.org/officeDocument/2006/relationships/font" Target="fonts/font24.fntdata"/><Relationship Id="rId47" Type="http://schemas.microsoft.com/office/2015/10/relationships/revisionInfo" Target="revisionInfo.xml"/><Relationship Id="rId50"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1.fntdata"/><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font" Target="fonts/font19.fntdata"/><Relationship Id="rId40" Type="http://schemas.openxmlformats.org/officeDocument/2006/relationships/font" Target="fonts/font22.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font" Target="fonts/font18.fntdata"/><Relationship Id="rId49"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 Id="rId43" Type="http://schemas.openxmlformats.org/officeDocument/2006/relationships/presProps" Target="presProps.xml"/><Relationship Id="rId48"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font" Target="fonts/font20.fntdata"/><Relationship Id="rId46" Type="http://schemas.openxmlformats.org/officeDocument/2006/relationships/tableStyles" Target="tableStyles.xml"/><Relationship Id="rId20" Type="http://schemas.openxmlformats.org/officeDocument/2006/relationships/font" Target="fonts/font2.fntdata"/><Relationship Id="rId41" Type="http://schemas.openxmlformats.org/officeDocument/2006/relationships/font" Target="fonts/font23.fntdata"/><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5F5DC0-D489-42D5-BA09-9E5B460C82F1}" type="doc">
      <dgm:prSet loTypeId="urn:microsoft.com/office/officeart/2017/3/layout/DropPinTimeline" loCatId="timeline" qsTypeId="urn:microsoft.com/office/officeart/2005/8/quickstyle/simple1" qsCatId="simple" csTypeId="urn:microsoft.com/office/officeart/2005/8/colors/accent1_4" csCatId="accent1" phldr="1"/>
      <dgm:spPr/>
      <dgm:t>
        <a:bodyPr/>
        <a:lstStyle/>
        <a:p>
          <a:endParaRPr lang="en-GB"/>
        </a:p>
      </dgm:t>
    </dgm:pt>
    <dgm:pt modelId="{066AB446-10C6-4DD2-861B-E71504264A8D}">
      <dgm:prSet phldrT="[Text]" phldr="0"/>
      <dgm:spPr/>
      <dgm:t>
        <a:bodyPr/>
        <a:lstStyle/>
        <a:p>
          <a:pPr>
            <a:defRPr b="1"/>
          </a:pPr>
          <a:r>
            <a:rPr lang="en-GB" dirty="0">
              <a:latin typeface="Arial"/>
            </a:rPr>
            <a:t>Nov 2021</a:t>
          </a:r>
          <a:endParaRPr lang="en-GB" dirty="0"/>
        </a:p>
      </dgm:t>
    </dgm:pt>
    <dgm:pt modelId="{F43CB38D-9D8C-4483-8F52-31868C7C085F}" type="parTrans" cxnId="{5DCE5CE9-71A9-490A-B37D-F46DA4D9C439}">
      <dgm:prSet/>
      <dgm:spPr/>
      <dgm:t>
        <a:bodyPr/>
        <a:lstStyle/>
        <a:p>
          <a:endParaRPr lang="en-GB"/>
        </a:p>
      </dgm:t>
    </dgm:pt>
    <dgm:pt modelId="{7B195339-2366-416D-A631-3ADDEEE50D6D}" type="sibTrans" cxnId="{5DCE5CE9-71A9-490A-B37D-F46DA4D9C439}">
      <dgm:prSet/>
      <dgm:spPr/>
      <dgm:t>
        <a:bodyPr/>
        <a:lstStyle/>
        <a:p>
          <a:endParaRPr lang="en-GB"/>
        </a:p>
      </dgm:t>
    </dgm:pt>
    <dgm:pt modelId="{29B65F40-0A45-4483-8193-483B4B89E9E7}">
      <dgm:prSet phldrT="[Text]" phldr="0"/>
      <dgm:spPr/>
      <dgm:t>
        <a:bodyPr/>
        <a:lstStyle/>
        <a:p>
          <a:r>
            <a:rPr lang="en-GB" dirty="0">
              <a:latin typeface="Arial"/>
            </a:rPr>
            <a:t>South Africa Signed (COP26 Glasgow) USD 8.5 billion pledged</a:t>
          </a:r>
          <a:endParaRPr lang="en-GB" dirty="0"/>
        </a:p>
      </dgm:t>
    </dgm:pt>
    <dgm:pt modelId="{BF4DC9C8-7BAE-410C-A8A0-23C5E60014BB}" type="parTrans" cxnId="{309EED9E-26FD-47A4-B784-8D9EB287DB77}">
      <dgm:prSet/>
      <dgm:spPr/>
      <dgm:t>
        <a:bodyPr/>
        <a:lstStyle/>
        <a:p>
          <a:endParaRPr lang="en-GB"/>
        </a:p>
      </dgm:t>
    </dgm:pt>
    <dgm:pt modelId="{D672A866-A17F-4118-8D0D-74A918EC3698}" type="sibTrans" cxnId="{309EED9E-26FD-47A4-B784-8D9EB287DB77}">
      <dgm:prSet/>
      <dgm:spPr/>
      <dgm:t>
        <a:bodyPr/>
        <a:lstStyle/>
        <a:p>
          <a:endParaRPr lang="en-GB"/>
        </a:p>
      </dgm:t>
    </dgm:pt>
    <dgm:pt modelId="{334C253D-1317-4B66-ACB5-CBBCBA60AE8E}">
      <dgm:prSet phldrT="[Text]" phldr="0"/>
      <dgm:spPr/>
      <dgm:t>
        <a:bodyPr/>
        <a:lstStyle/>
        <a:p>
          <a:pPr>
            <a:defRPr b="1"/>
          </a:pPr>
          <a:r>
            <a:rPr lang="en-GB" dirty="0">
              <a:latin typeface="Arial"/>
            </a:rPr>
            <a:t>Nov 2022</a:t>
          </a:r>
          <a:endParaRPr lang="en-GB" dirty="0"/>
        </a:p>
      </dgm:t>
    </dgm:pt>
    <dgm:pt modelId="{6A76511C-FA67-44E0-A83D-D21B2C8CF332}" type="parTrans" cxnId="{5FE37298-7B8E-4D80-8180-599597FAD265}">
      <dgm:prSet/>
      <dgm:spPr/>
      <dgm:t>
        <a:bodyPr/>
        <a:lstStyle/>
        <a:p>
          <a:endParaRPr lang="en-GB"/>
        </a:p>
      </dgm:t>
    </dgm:pt>
    <dgm:pt modelId="{D8774389-D1DF-48DE-970A-75AE7999F235}" type="sibTrans" cxnId="{5FE37298-7B8E-4D80-8180-599597FAD265}">
      <dgm:prSet/>
      <dgm:spPr/>
      <dgm:t>
        <a:bodyPr/>
        <a:lstStyle/>
        <a:p>
          <a:endParaRPr lang="en-GB"/>
        </a:p>
      </dgm:t>
    </dgm:pt>
    <dgm:pt modelId="{591B72D7-C519-40DB-8325-8849B560369E}">
      <dgm:prSet phldrT="[Text]" phldr="0"/>
      <dgm:spPr/>
      <dgm:t>
        <a:bodyPr/>
        <a:lstStyle/>
        <a:p>
          <a:r>
            <a:rPr lang="en-GB" dirty="0">
              <a:latin typeface="Arial"/>
            </a:rPr>
            <a:t>Indonesia signed (G20 Bali), USD 20billion pledged</a:t>
          </a:r>
          <a:endParaRPr lang="en-GB" dirty="0"/>
        </a:p>
      </dgm:t>
    </dgm:pt>
    <dgm:pt modelId="{16CFF092-8838-4030-B9B4-D8CC715448AC}" type="parTrans" cxnId="{11B17343-C412-4129-B5EB-4FEB24B0933B}">
      <dgm:prSet/>
      <dgm:spPr/>
      <dgm:t>
        <a:bodyPr/>
        <a:lstStyle/>
        <a:p>
          <a:endParaRPr lang="en-GB"/>
        </a:p>
      </dgm:t>
    </dgm:pt>
    <dgm:pt modelId="{80BE9EAB-CCB5-4E3E-A482-D8D63DF5A0C7}" type="sibTrans" cxnId="{11B17343-C412-4129-B5EB-4FEB24B0933B}">
      <dgm:prSet/>
      <dgm:spPr/>
      <dgm:t>
        <a:bodyPr/>
        <a:lstStyle/>
        <a:p>
          <a:endParaRPr lang="en-GB"/>
        </a:p>
      </dgm:t>
    </dgm:pt>
    <dgm:pt modelId="{913B9AAA-E7EA-491C-A283-237C89AAB744}">
      <dgm:prSet phldrT="[Text]" phldr="0"/>
      <dgm:spPr/>
      <dgm:t>
        <a:bodyPr/>
        <a:lstStyle/>
        <a:p>
          <a:pPr>
            <a:defRPr b="1"/>
          </a:pPr>
          <a:r>
            <a:rPr lang="en-GB" dirty="0">
              <a:latin typeface="Arial"/>
            </a:rPr>
            <a:t>Dec 2022</a:t>
          </a:r>
          <a:endParaRPr lang="en-GB" dirty="0"/>
        </a:p>
      </dgm:t>
    </dgm:pt>
    <dgm:pt modelId="{0BDBF619-03BD-4835-999A-19114E67A052}" type="parTrans" cxnId="{566BAE28-0E6B-4A57-8B85-95F0BD6A9B6F}">
      <dgm:prSet/>
      <dgm:spPr/>
      <dgm:t>
        <a:bodyPr/>
        <a:lstStyle/>
        <a:p>
          <a:endParaRPr lang="en-GB"/>
        </a:p>
      </dgm:t>
    </dgm:pt>
    <dgm:pt modelId="{8B9E98CD-AED0-4B09-B6B0-94D24B20FD7B}" type="sibTrans" cxnId="{566BAE28-0E6B-4A57-8B85-95F0BD6A9B6F}">
      <dgm:prSet/>
      <dgm:spPr/>
      <dgm:t>
        <a:bodyPr/>
        <a:lstStyle/>
        <a:p>
          <a:endParaRPr lang="en-GB"/>
        </a:p>
      </dgm:t>
    </dgm:pt>
    <dgm:pt modelId="{14625EDE-3E16-4127-9934-A1927B44E7EC}">
      <dgm:prSet phldrT="[Text]" phldr="0"/>
      <dgm:spPr/>
      <dgm:t>
        <a:bodyPr/>
        <a:lstStyle/>
        <a:p>
          <a:r>
            <a:rPr lang="en-GB" dirty="0">
              <a:latin typeface="Arial"/>
            </a:rPr>
            <a:t>Vietnam signed, USD 15.5 billion pledged</a:t>
          </a:r>
          <a:endParaRPr lang="en-GB" dirty="0"/>
        </a:p>
      </dgm:t>
    </dgm:pt>
    <dgm:pt modelId="{1796F9D3-9EF5-470F-B06C-AA2D9CEBCEF0}" type="parTrans" cxnId="{9C740BE3-B938-4F54-98E5-71256F52FC12}">
      <dgm:prSet/>
      <dgm:spPr/>
      <dgm:t>
        <a:bodyPr/>
        <a:lstStyle/>
        <a:p>
          <a:endParaRPr lang="en-GB"/>
        </a:p>
      </dgm:t>
    </dgm:pt>
    <dgm:pt modelId="{98BD2284-736F-41E3-AB9C-D1AA08401FAA}" type="sibTrans" cxnId="{9C740BE3-B938-4F54-98E5-71256F52FC12}">
      <dgm:prSet/>
      <dgm:spPr/>
      <dgm:t>
        <a:bodyPr/>
        <a:lstStyle/>
        <a:p>
          <a:endParaRPr lang="en-GB"/>
        </a:p>
      </dgm:t>
    </dgm:pt>
    <dgm:pt modelId="{160600BA-578D-4AE1-9FA6-DB07DB9437FA}">
      <dgm:prSet phldr="0"/>
      <dgm:spPr/>
      <dgm:t>
        <a:bodyPr/>
        <a:lstStyle/>
        <a:p>
          <a:r>
            <a:rPr lang="en-GB" sz="1800" dirty="0">
              <a:latin typeface="Arial"/>
            </a:rPr>
            <a:t>Senegal signed (Paris Summit), USD2.7 billion pledged</a:t>
          </a:r>
          <a:endParaRPr lang="en-GB" sz="1800" dirty="0"/>
        </a:p>
      </dgm:t>
    </dgm:pt>
    <dgm:pt modelId="{EB34D2A4-4111-44BD-A0A5-0F7850F60255}" type="parTrans" cxnId="{4255587D-555F-4CFD-BD70-A836DFB2B95D}">
      <dgm:prSet/>
      <dgm:spPr/>
    </dgm:pt>
    <dgm:pt modelId="{881CACFB-0BDE-4130-925D-7F0779E51DCA}" type="sibTrans" cxnId="{4255587D-555F-4CFD-BD70-A836DFB2B95D}">
      <dgm:prSet/>
      <dgm:spPr/>
    </dgm:pt>
    <dgm:pt modelId="{266F5DF8-DF9E-40BD-AD0C-6AF19992B8BF}">
      <dgm:prSet phldr="0"/>
      <dgm:spPr/>
      <dgm:t>
        <a:bodyPr/>
        <a:lstStyle/>
        <a:p>
          <a:pPr>
            <a:defRPr b="1"/>
          </a:pPr>
          <a:r>
            <a:rPr lang="en-GB" sz="2200" dirty="0">
              <a:latin typeface="Arial"/>
            </a:rPr>
            <a:t>2024</a:t>
          </a:r>
        </a:p>
      </dgm:t>
    </dgm:pt>
    <dgm:pt modelId="{A30FB574-9C1F-4ED7-AC6F-50AEEA84367D}" type="parTrans" cxnId="{E83CB97D-9B99-43B9-9EF8-C4972BC86D40}">
      <dgm:prSet/>
      <dgm:spPr/>
    </dgm:pt>
    <dgm:pt modelId="{90B8459B-B05D-4C05-ABBF-B296EB508B60}" type="sibTrans" cxnId="{E83CB97D-9B99-43B9-9EF8-C4972BC86D40}">
      <dgm:prSet/>
      <dgm:spPr/>
    </dgm:pt>
    <dgm:pt modelId="{4E15249D-D6FC-4375-9BEB-092B458DF868}">
      <dgm:prSet phldr="0"/>
      <dgm:spPr/>
      <dgm:t>
        <a:bodyPr/>
        <a:lstStyle/>
        <a:p>
          <a:pPr>
            <a:defRPr b="1"/>
          </a:pPr>
          <a:r>
            <a:rPr lang="en-GB" sz="2200" dirty="0">
              <a:latin typeface="Arial"/>
            </a:rPr>
            <a:t>June 2023</a:t>
          </a:r>
        </a:p>
      </dgm:t>
    </dgm:pt>
    <dgm:pt modelId="{71C93845-1EDC-4F3B-A8BA-7B5A497DCEE8}" type="parTrans" cxnId="{A3AE673B-2D85-4103-AEC6-2915556118F0}">
      <dgm:prSet/>
      <dgm:spPr/>
    </dgm:pt>
    <dgm:pt modelId="{7BF14AB6-F619-4CF2-9173-3A91235A2C4E}" type="sibTrans" cxnId="{A3AE673B-2D85-4103-AEC6-2915556118F0}">
      <dgm:prSet/>
      <dgm:spPr/>
    </dgm:pt>
    <dgm:pt modelId="{AE1A4E4A-E3CC-4B08-A2E5-637AE857F306}">
      <dgm:prSet phldr="0"/>
      <dgm:spPr/>
      <dgm:t>
        <a:bodyPr/>
        <a:lstStyle/>
        <a:p>
          <a:r>
            <a:rPr lang="en-GB" sz="1800" b="1" dirty="0">
              <a:latin typeface="Arial"/>
            </a:rPr>
            <a:t>Minimal disbursement and slow implementation</a:t>
          </a:r>
        </a:p>
      </dgm:t>
    </dgm:pt>
    <dgm:pt modelId="{D8143500-C57F-411B-B38F-EB382E443B2C}" type="parTrans" cxnId="{294238BA-E21B-4BA5-9EDA-82240121EC17}">
      <dgm:prSet/>
      <dgm:spPr/>
    </dgm:pt>
    <dgm:pt modelId="{C8552461-2B19-4E98-9075-8BEB91307E6D}" type="sibTrans" cxnId="{294238BA-E21B-4BA5-9EDA-82240121EC17}">
      <dgm:prSet/>
      <dgm:spPr/>
    </dgm:pt>
    <dgm:pt modelId="{2370BE22-5705-453E-AB2D-267476B22987}">
      <dgm:prSet phldr="0"/>
      <dgm:spPr/>
      <dgm:t>
        <a:bodyPr/>
        <a:lstStyle/>
        <a:p>
          <a:pPr>
            <a:defRPr b="1"/>
          </a:pPr>
          <a:r>
            <a:rPr lang="en-GB" sz="2200" b="1" dirty="0">
              <a:latin typeface="Arial"/>
            </a:rPr>
            <a:t>2025</a:t>
          </a:r>
        </a:p>
      </dgm:t>
    </dgm:pt>
    <dgm:pt modelId="{CB40777B-22FD-4A1D-90D5-0DB4055A056A}" type="parTrans" cxnId="{6E03DAAC-E25A-4FEF-8E34-9CB08256960A}">
      <dgm:prSet/>
      <dgm:spPr/>
    </dgm:pt>
    <dgm:pt modelId="{F086E24C-64EC-407E-9605-C4C04973F082}" type="sibTrans" cxnId="{6E03DAAC-E25A-4FEF-8E34-9CB08256960A}">
      <dgm:prSet/>
      <dgm:spPr/>
    </dgm:pt>
    <dgm:pt modelId="{BCCA3548-2F0B-4ABB-A76F-9EF508B0DA65}">
      <dgm:prSet phldr="0"/>
      <dgm:spPr/>
      <dgm:t>
        <a:bodyPr/>
        <a:lstStyle/>
        <a:p>
          <a:r>
            <a:rPr lang="en-GB" sz="1800" b="1" dirty="0">
              <a:latin typeface="Arial"/>
            </a:rPr>
            <a:t>US withdrawal from JETP, SA, Indonesia and Vietnam affected as ~USD 3.4 billion revoked</a:t>
          </a:r>
        </a:p>
      </dgm:t>
    </dgm:pt>
    <dgm:pt modelId="{55E34AF3-E14D-4ED3-965D-43B13F4AAC2E}" type="parTrans" cxnId="{9A72670E-04D9-4138-B4CE-27B97D3A3190}">
      <dgm:prSet/>
      <dgm:spPr/>
    </dgm:pt>
    <dgm:pt modelId="{A975FBC7-B312-4E14-9C38-45DCE8A0FA9B}" type="sibTrans" cxnId="{9A72670E-04D9-4138-B4CE-27B97D3A3190}">
      <dgm:prSet/>
      <dgm:spPr/>
    </dgm:pt>
    <dgm:pt modelId="{2BF7E903-6124-441B-A4BF-BAC8E6F3833A}" type="pres">
      <dgm:prSet presAssocID="{D75F5DC0-D489-42D5-BA09-9E5B460C82F1}" presName="root" presStyleCnt="0">
        <dgm:presLayoutVars>
          <dgm:chMax/>
          <dgm:chPref/>
          <dgm:animLvl val="lvl"/>
        </dgm:presLayoutVars>
      </dgm:prSet>
      <dgm:spPr/>
    </dgm:pt>
    <dgm:pt modelId="{52C0B2D8-3B95-4088-9E4C-1BC5212231C3}" type="pres">
      <dgm:prSet presAssocID="{D75F5DC0-D489-42D5-BA09-9E5B460C82F1}" presName="divider" presStyleLbl="fgAcc1" presStyleIdx="0" presStyleCnt="7"/>
      <dgm:spPr>
        <a:solidFill>
          <a:schemeClr val="lt1">
            <a:alpha val="90000"/>
            <a:hueOff val="0"/>
            <a:satOff val="0"/>
            <a:lumOff val="0"/>
            <a:alphaOff val="0"/>
          </a:schemeClr>
        </a:solidFill>
        <a:ln w="19050" cap="flat" cmpd="sng" algn="ctr">
          <a:solidFill>
            <a:schemeClr val="accent1">
              <a:shade val="50000"/>
              <a:hueOff val="0"/>
              <a:satOff val="0"/>
              <a:lumOff val="0"/>
              <a:alphaOff val="0"/>
            </a:schemeClr>
          </a:solidFill>
          <a:prstDash val="solid"/>
          <a:tailEnd type="triangle" w="lg" len="lg"/>
        </a:ln>
        <a:effectLst/>
      </dgm:spPr>
    </dgm:pt>
    <dgm:pt modelId="{752CFA06-393F-445E-A326-B1C8BB5F003D}" type="pres">
      <dgm:prSet presAssocID="{D75F5DC0-D489-42D5-BA09-9E5B460C82F1}" presName="nodes" presStyleCnt="0">
        <dgm:presLayoutVars>
          <dgm:chMax/>
          <dgm:chPref/>
          <dgm:animLvl val="lvl"/>
        </dgm:presLayoutVars>
      </dgm:prSet>
      <dgm:spPr/>
    </dgm:pt>
    <dgm:pt modelId="{A1E15903-41CD-436B-8801-76E6F04E5A33}" type="pres">
      <dgm:prSet presAssocID="{066AB446-10C6-4DD2-861B-E71504264A8D}" presName="composite" presStyleCnt="0"/>
      <dgm:spPr/>
    </dgm:pt>
    <dgm:pt modelId="{82B660E1-B676-4FA3-A3C3-9D0F8C35A983}" type="pres">
      <dgm:prSet presAssocID="{066AB446-10C6-4DD2-861B-E71504264A8D}" presName="ConnectorPoint" presStyleLbl="lnNode1" presStyleIdx="0" presStyleCnt="6"/>
      <dgm:spPr>
        <a:solidFill>
          <a:schemeClr val="accent1">
            <a:shade val="50000"/>
            <a:hueOff val="0"/>
            <a:satOff val="0"/>
            <a:lumOff val="0"/>
            <a:alphaOff val="0"/>
          </a:schemeClr>
        </a:solidFill>
        <a:ln w="6350" cap="flat" cmpd="sng" algn="ctr">
          <a:solidFill>
            <a:schemeClr val="lt1">
              <a:hueOff val="0"/>
              <a:satOff val="0"/>
              <a:lumOff val="0"/>
              <a:alphaOff val="0"/>
            </a:schemeClr>
          </a:solidFill>
          <a:prstDash val="solid"/>
        </a:ln>
        <a:effectLst/>
      </dgm:spPr>
    </dgm:pt>
    <dgm:pt modelId="{6D3BA0DD-6CD3-48FF-9E23-CDAE31E1CB95}" type="pres">
      <dgm:prSet presAssocID="{066AB446-10C6-4DD2-861B-E71504264A8D}" presName="DropPinPlaceHolder" presStyleCnt="0"/>
      <dgm:spPr/>
    </dgm:pt>
    <dgm:pt modelId="{5C8F4282-500C-46D0-B888-E1F2F01560C3}" type="pres">
      <dgm:prSet presAssocID="{066AB446-10C6-4DD2-861B-E71504264A8D}" presName="DropPin" presStyleLbl="alignNode1" presStyleIdx="0" presStyleCnt="6"/>
      <dgm:spPr/>
    </dgm:pt>
    <dgm:pt modelId="{BB11FF0A-6793-47B7-84A5-A87A5CD1170D}" type="pres">
      <dgm:prSet presAssocID="{066AB446-10C6-4DD2-861B-E71504264A8D}" presName="Ellipse" presStyleLbl="fgAcc1" presStyleIdx="1" presStyleCnt="7"/>
      <dgm:spPr>
        <a:solidFill>
          <a:schemeClr val="lt1">
            <a:alpha val="90000"/>
            <a:hueOff val="0"/>
            <a:satOff val="0"/>
            <a:lumOff val="0"/>
            <a:alphaOff val="0"/>
          </a:schemeClr>
        </a:solidFill>
        <a:ln w="25400" cap="flat" cmpd="sng" algn="ctr">
          <a:noFill/>
          <a:prstDash val="solid"/>
        </a:ln>
        <a:effectLst/>
      </dgm:spPr>
    </dgm:pt>
    <dgm:pt modelId="{E0374799-731E-425F-B70D-93CC1639764C}" type="pres">
      <dgm:prSet presAssocID="{066AB446-10C6-4DD2-861B-E71504264A8D}" presName="L2TextContainer" presStyleLbl="revTx" presStyleIdx="0" presStyleCnt="12">
        <dgm:presLayoutVars>
          <dgm:bulletEnabled val="1"/>
        </dgm:presLayoutVars>
      </dgm:prSet>
      <dgm:spPr/>
    </dgm:pt>
    <dgm:pt modelId="{92F77EB9-C50A-4EC6-84F2-87EC5C9CF7E1}" type="pres">
      <dgm:prSet presAssocID="{066AB446-10C6-4DD2-861B-E71504264A8D}" presName="L1TextContainer" presStyleLbl="revTx" presStyleIdx="1" presStyleCnt="12">
        <dgm:presLayoutVars>
          <dgm:chMax val="1"/>
          <dgm:chPref val="1"/>
          <dgm:bulletEnabled val="1"/>
        </dgm:presLayoutVars>
      </dgm:prSet>
      <dgm:spPr/>
    </dgm:pt>
    <dgm:pt modelId="{EC540E18-39F0-4CAA-9049-73BB0A09C2DA}" type="pres">
      <dgm:prSet presAssocID="{066AB446-10C6-4DD2-861B-E71504264A8D}" presName="ConnectLine" presStyleLbl="sibTrans1D1" presStyleIdx="0" presStyleCnt="6"/>
      <dgm:spPr>
        <a:noFill/>
        <a:ln w="12700" cap="flat" cmpd="sng" algn="ctr">
          <a:solidFill>
            <a:schemeClr val="accent1">
              <a:shade val="90000"/>
              <a:hueOff val="0"/>
              <a:satOff val="0"/>
              <a:lumOff val="0"/>
              <a:alphaOff val="0"/>
            </a:schemeClr>
          </a:solidFill>
          <a:prstDash val="dash"/>
        </a:ln>
        <a:effectLst/>
      </dgm:spPr>
    </dgm:pt>
    <dgm:pt modelId="{B36D6559-38EE-4DCC-951D-14907E48A4A1}" type="pres">
      <dgm:prSet presAssocID="{066AB446-10C6-4DD2-861B-E71504264A8D}" presName="EmptyPlaceHolder" presStyleCnt="0"/>
      <dgm:spPr/>
    </dgm:pt>
    <dgm:pt modelId="{11F680E3-2057-4F99-BA0E-7B3E84C94758}" type="pres">
      <dgm:prSet presAssocID="{7B195339-2366-416D-A631-3ADDEEE50D6D}" presName="spaceBetweenRectangles" presStyleCnt="0"/>
      <dgm:spPr/>
    </dgm:pt>
    <dgm:pt modelId="{67A45FE8-B78B-458C-BE60-EDB9199E02EE}" type="pres">
      <dgm:prSet presAssocID="{334C253D-1317-4B66-ACB5-CBBCBA60AE8E}" presName="composite" presStyleCnt="0"/>
      <dgm:spPr/>
    </dgm:pt>
    <dgm:pt modelId="{1BE1BED5-3013-4C50-9C70-077F69961328}" type="pres">
      <dgm:prSet presAssocID="{334C253D-1317-4B66-ACB5-CBBCBA60AE8E}" presName="ConnectorPoint" presStyleLbl="lnNode1" presStyleIdx="1" presStyleCnt="6"/>
      <dgm:spPr>
        <a:solidFill>
          <a:schemeClr val="accent1">
            <a:shade val="50000"/>
            <a:hueOff val="16177"/>
            <a:satOff val="-7584"/>
            <a:lumOff val="15662"/>
            <a:alphaOff val="0"/>
          </a:schemeClr>
        </a:solidFill>
        <a:ln w="6350" cap="flat" cmpd="sng" algn="ctr">
          <a:solidFill>
            <a:schemeClr val="lt1">
              <a:hueOff val="0"/>
              <a:satOff val="0"/>
              <a:lumOff val="0"/>
              <a:alphaOff val="0"/>
            </a:schemeClr>
          </a:solidFill>
          <a:prstDash val="solid"/>
        </a:ln>
        <a:effectLst/>
      </dgm:spPr>
    </dgm:pt>
    <dgm:pt modelId="{89E46EE7-CB10-4484-808D-92A07B680DDD}" type="pres">
      <dgm:prSet presAssocID="{334C253D-1317-4B66-ACB5-CBBCBA60AE8E}" presName="DropPinPlaceHolder" presStyleCnt="0"/>
      <dgm:spPr/>
    </dgm:pt>
    <dgm:pt modelId="{7BFF23B0-8E2B-4E6F-A729-30FA2B9EF118}" type="pres">
      <dgm:prSet presAssocID="{334C253D-1317-4B66-ACB5-CBBCBA60AE8E}" presName="DropPin" presStyleLbl="alignNode1" presStyleIdx="1" presStyleCnt="6"/>
      <dgm:spPr/>
    </dgm:pt>
    <dgm:pt modelId="{ED073B0C-8C95-43A7-874F-AB93C4823DE7}" type="pres">
      <dgm:prSet presAssocID="{334C253D-1317-4B66-ACB5-CBBCBA60AE8E}" presName="Ellipse" presStyleLbl="fgAcc1" presStyleIdx="2" presStyleCnt="7"/>
      <dgm:spPr>
        <a:solidFill>
          <a:schemeClr val="lt1">
            <a:alpha val="90000"/>
            <a:hueOff val="0"/>
            <a:satOff val="0"/>
            <a:lumOff val="0"/>
            <a:alphaOff val="0"/>
          </a:schemeClr>
        </a:solidFill>
        <a:ln w="25400" cap="flat" cmpd="sng" algn="ctr">
          <a:noFill/>
          <a:prstDash val="solid"/>
        </a:ln>
        <a:effectLst/>
      </dgm:spPr>
    </dgm:pt>
    <dgm:pt modelId="{64EE7A1F-A3A5-43A0-A15E-DB59B6D1AEC7}" type="pres">
      <dgm:prSet presAssocID="{334C253D-1317-4B66-ACB5-CBBCBA60AE8E}" presName="L2TextContainer" presStyleLbl="revTx" presStyleIdx="2" presStyleCnt="12">
        <dgm:presLayoutVars>
          <dgm:bulletEnabled val="1"/>
        </dgm:presLayoutVars>
      </dgm:prSet>
      <dgm:spPr/>
    </dgm:pt>
    <dgm:pt modelId="{6E99C348-379C-4C92-BD0F-386E499E7C65}" type="pres">
      <dgm:prSet presAssocID="{334C253D-1317-4B66-ACB5-CBBCBA60AE8E}" presName="L1TextContainer" presStyleLbl="revTx" presStyleIdx="3" presStyleCnt="12">
        <dgm:presLayoutVars>
          <dgm:chMax val="1"/>
          <dgm:chPref val="1"/>
          <dgm:bulletEnabled val="1"/>
        </dgm:presLayoutVars>
      </dgm:prSet>
      <dgm:spPr/>
    </dgm:pt>
    <dgm:pt modelId="{126762BA-DCF2-47C9-BB37-0028E6CFF3B5}" type="pres">
      <dgm:prSet presAssocID="{334C253D-1317-4B66-ACB5-CBBCBA60AE8E}" presName="ConnectLine" presStyleLbl="sibTrans1D1" presStyleIdx="1" presStyleCnt="6"/>
      <dgm:spPr>
        <a:noFill/>
        <a:ln w="12700" cap="flat" cmpd="sng" algn="ctr">
          <a:solidFill>
            <a:schemeClr val="accent1">
              <a:shade val="90000"/>
              <a:hueOff val="16082"/>
              <a:satOff val="-7061"/>
              <a:lumOff val="14730"/>
              <a:alphaOff val="0"/>
            </a:schemeClr>
          </a:solidFill>
          <a:prstDash val="dash"/>
        </a:ln>
        <a:effectLst/>
      </dgm:spPr>
    </dgm:pt>
    <dgm:pt modelId="{4CB12204-9DBE-44C9-B886-AA9F1E54C721}" type="pres">
      <dgm:prSet presAssocID="{334C253D-1317-4B66-ACB5-CBBCBA60AE8E}" presName="EmptyPlaceHolder" presStyleCnt="0"/>
      <dgm:spPr/>
    </dgm:pt>
    <dgm:pt modelId="{1DDEF644-A8BF-49C8-9AAF-6262D66B23B2}" type="pres">
      <dgm:prSet presAssocID="{D8774389-D1DF-48DE-970A-75AE7999F235}" presName="spaceBetweenRectangles" presStyleCnt="0"/>
      <dgm:spPr/>
    </dgm:pt>
    <dgm:pt modelId="{73F89033-BD53-4538-AF23-5700B76C96F0}" type="pres">
      <dgm:prSet presAssocID="{913B9AAA-E7EA-491C-A283-237C89AAB744}" presName="composite" presStyleCnt="0"/>
      <dgm:spPr/>
    </dgm:pt>
    <dgm:pt modelId="{63725CB6-0697-47BB-A5AA-851C57107BB1}" type="pres">
      <dgm:prSet presAssocID="{913B9AAA-E7EA-491C-A283-237C89AAB744}" presName="ConnectorPoint" presStyleLbl="lnNode1" presStyleIdx="2" presStyleCnt="6"/>
      <dgm:spPr>
        <a:solidFill>
          <a:schemeClr val="accent1">
            <a:shade val="50000"/>
            <a:hueOff val="32354"/>
            <a:satOff val="-15168"/>
            <a:lumOff val="31325"/>
            <a:alphaOff val="0"/>
          </a:schemeClr>
        </a:solidFill>
        <a:ln w="6350" cap="flat" cmpd="sng" algn="ctr">
          <a:solidFill>
            <a:schemeClr val="lt1">
              <a:hueOff val="0"/>
              <a:satOff val="0"/>
              <a:lumOff val="0"/>
              <a:alphaOff val="0"/>
            </a:schemeClr>
          </a:solidFill>
          <a:prstDash val="solid"/>
        </a:ln>
        <a:effectLst/>
      </dgm:spPr>
    </dgm:pt>
    <dgm:pt modelId="{14DA6EC4-173B-498D-87A3-23A036D53B6C}" type="pres">
      <dgm:prSet presAssocID="{913B9AAA-E7EA-491C-A283-237C89AAB744}" presName="DropPinPlaceHolder" presStyleCnt="0"/>
      <dgm:spPr/>
    </dgm:pt>
    <dgm:pt modelId="{F9D16698-BBEC-4C78-BED5-F4AA15719C36}" type="pres">
      <dgm:prSet presAssocID="{913B9AAA-E7EA-491C-A283-237C89AAB744}" presName="DropPin" presStyleLbl="alignNode1" presStyleIdx="2" presStyleCnt="6"/>
      <dgm:spPr/>
    </dgm:pt>
    <dgm:pt modelId="{BB65BE6D-BCAD-419D-AA3A-2C0F99762C8A}" type="pres">
      <dgm:prSet presAssocID="{913B9AAA-E7EA-491C-A283-237C89AAB744}" presName="Ellipse" presStyleLbl="fgAcc1" presStyleIdx="3" presStyleCnt="7"/>
      <dgm:spPr>
        <a:solidFill>
          <a:schemeClr val="lt1">
            <a:alpha val="90000"/>
            <a:hueOff val="0"/>
            <a:satOff val="0"/>
            <a:lumOff val="0"/>
            <a:alphaOff val="0"/>
          </a:schemeClr>
        </a:solidFill>
        <a:ln w="25400" cap="flat" cmpd="sng" algn="ctr">
          <a:noFill/>
          <a:prstDash val="solid"/>
        </a:ln>
        <a:effectLst/>
      </dgm:spPr>
    </dgm:pt>
    <dgm:pt modelId="{FE261B7F-53B8-4A4B-9F33-90647C2D05F0}" type="pres">
      <dgm:prSet presAssocID="{913B9AAA-E7EA-491C-A283-237C89AAB744}" presName="L2TextContainer" presStyleLbl="revTx" presStyleIdx="4" presStyleCnt="12">
        <dgm:presLayoutVars>
          <dgm:bulletEnabled val="1"/>
        </dgm:presLayoutVars>
      </dgm:prSet>
      <dgm:spPr/>
    </dgm:pt>
    <dgm:pt modelId="{D8506C14-7C0B-4ADE-83B7-951B958A0087}" type="pres">
      <dgm:prSet presAssocID="{913B9AAA-E7EA-491C-A283-237C89AAB744}" presName="L1TextContainer" presStyleLbl="revTx" presStyleIdx="5" presStyleCnt="12">
        <dgm:presLayoutVars>
          <dgm:chMax val="1"/>
          <dgm:chPref val="1"/>
          <dgm:bulletEnabled val="1"/>
        </dgm:presLayoutVars>
      </dgm:prSet>
      <dgm:spPr/>
    </dgm:pt>
    <dgm:pt modelId="{B5EB7746-820C-47B9-BB5E-3DD7E7EC886A}" type="pres">
      <dgm:prSet presAssocID="{913B9AAA-E7EA-491C-A283-237C89AAB744}" presName="ConnectLine" presStyleLbl="sibTrans1D1" presStyleIdx="2" presStyleCnt="6"/>
      <dgm:spPr>
        <a:noFill/>
        <a:ln w="12700" cap="flat" cmpd="sng" algn="ctr">
          <a:solidFill>
            <a:schemeClr val="accent1">
              <a:shade val="90000"/>
              <a:hueOff val="32165"/>
              <a:satOff val="-14122"/>
              <a:lumOff val="29460"/>
              <a:alphaOff val="0"/>
            </a:schemeClr>
          </a:solidFill>
          <a:prstDash val="dash"/>
        </a:ln>
        <a:effectLst/>
      </dgm:spPr>
    </dgm:pt>
    <dgm:pt modelId="{2013CD54-758D-4E4F-A342-44A394D996B7}" type="pres">
      <dgm:prSet presAssocID="{913B9AAA-E7EA-491C-A283-237C89AAB744}" presName="EmptyPlaceHolder" presStyleCnt="0"/>
      <dgm:spPr/>
    </dgm:pt>
    <dgm:pt modelId="{9A8FB01C-0525-4BD8-A9ED-C8B4A9E7E45B}" type="pres">
      <dgm:prSet presAssocID="{8B9E98CD-AED0-4B09-B6B0-94D24B20FD7B}" presName="spaceBetweenRectangles" presStyleCnt="0"/>
      <dgm:spPr/>
    </dgm:pt>
    <dgm:pt modelId="{8991CA57-5A8E-4EC3-A8D2-C7D754A3AD70}" type="pres">
      <dgm:prSet presAssocID="{4E15249D-D6FC-4375-9BEB-092B458DF868}" presName="composite" presStyleCnt="0"/>
      <dgm:spPr/>
    </dgm:pt>
    <dgm:pt modelId="{B66B3712-548F-4959-B0EE-9B856A13D6CE}" type="pres">
      <dgm:prSet presAssocID="{4E15249D-D6FC-4375-9BEB-092B458DF868}" presName="ConnectorPoint" presStyleLbl="lnNode1" presStyleIdx="3" presStyleCnt="6"/>
      <dgm:spPr>
        <a:solidFill>
          <a:schemeClr val="accent1">
            <a:shade val="50000"/>
            <a:hueOff val="48531"/>
            <a:satOff val="-22752"/>
            <a:lumOff val="46987"/>
            <a:alphaOff val="0"/>
          </a:schemeClr>
        </a:solidFill>
        <a:ln w="6350" cap="flat" cmpd="sng" algn="ctr">
          <a:solidFill>
            <a:schemeClr val="lt1">
              <a:hueOff val="0"/>
              <a:satOff val="0"/>
              <a:lumOff val="0"/>
              <a:alphaOff val="0"/>
            </a:schemeClr>
          </a:solidFill>
          <a:prstDash val="solid"/>
        </a:ln>
        <a:effectLst/>
      </dgm:spPr>
    </dgm:pt>
    <dgm:pt modelId="{F10E6471-77C7-473B-BA27-4F2DFD8B5627}" type="pres">
      <dgm:prSet presAssocID="{4E15249D-D6FC-4375-9BEB-092B458DF868}" presName="DropPinPlaceHolder" presStyleCnt="0"/>
      <dgm:spPr/>
    </dgm:pt>
    <dgm:pt modelId="{51F6D1F7-F449-4FB9-9221-52978F44AFE4}" type="pres">
      <dgm:prSet presAssocID="{4E15249D-D6FC-4375-9BEB-092B458DF868}" presName="DropPin" presStyleLbl="alignNode1" presStyleIdx="3" presStyleCnt="6"/>
      <dgm:spPr/>
    </dgm:pt>
    <dgm:pt modelId="{DC461477-A3D7-4C6A-A156-91F1F25FAAC6}" type="pres">
      <dgm:prSet presAssocID="{4E15249D-D6FC-4375-9BEB-092B458DF868}" presName="Ellipse" presStyleLbl="fgAcc1" presStyleIdx="4" presStyleCnt="7"/>
      <dgm:spPr>
        <a:solidFill>
          <a:schemeClr val="lt1">
            <a:alpha val="90000"/>
            <a:hueOff val="0"/>
            <a:satOff val="0"/>
            <a:lumOff val="0"/>
            <a:alphaOff val="0"/>
          </a:schemeClr>
        </a:solidFill>
        <a:ln w="25400" cap="flat" cmpd="sng" algn="ctr">
          <a:noFill/>
          <a:prstDash val="solid"/>
        </a:ln>
        <a:effectLst/>
      </dgm:spPr>
    </dgm:pt>
    <dgm:pt modelId="{7FA070F1-A1F2-43AE-A62F-613B17DD0306}" type="pres">
      <dgm:prSet presAssocID="{4E15249D-D6FC-4375-9BEB-092B458DF868}" presName="L2TextContainer" presStyleLbl="revTx" presStyleIdx="6" presStyleCnt="12">
        <dgm:presLayoutVars>
          <dgm:bulletEnabled val="1"/>
        </dgm:presLayoutVars>
      </dgm:prSet>
      <dgm:spPr/>
    </dgm:pt>
    <dgm:pt modelId="{947AF26D-E4F8-43EF-94AD-9191FDA88E7A}" type="pres">
      <dgm:prSet presAssocID="{4E15249D-D6FC-4375-9BEB-092B458DF868}" presName="L1TextContainer" presStyleLbl="revTx" presStyleIdx="7" presStyleCnt="12">
        <dgm:presLayoutVars>
          <dgm:chMax val="1"/>
          <dgm:chPref val="1"/>
          <dgm:bulletEnabled val="1"/>
        </dgm:presLayoutVars>
      </dgm:prSet>
      <dgm:spPr/>
    </dgm:pt>
    <dgm:pt modelId="{0ACFD6C9-ABD3-49DA-AE2D-887996C58060}" type="pres">
      <dgm:prSet presAssocID="{4E15249D-D6FC-4375-9BEB-092B458DF868}" presName="ConnectLine" presStyleLbl="sibTrans1D1" presStyleIdx="3" presStyleCnt="6"/>
      <dgm:spPr>
        <a:noFill/>
        <a:ln w="12700" cap="flat" cmpd="sng" algn="ctr">
          <a:solidFill>
            <a:schemeClr val="accent1">
              <a:shade val="90000"/>
              <a:hueOff val="48247"/>
              <a:satOff val="-21183"/>
              <a:lumOff val="44190"/>
              <a:alphaOff val="0"/>
            </a:schemeClr>
          </a:solidFill>
          <a:prstDash val="dash"/>
        </a:ln>
        <a:effectLst/>
      </dgm:spPr>
    </dgm:pt>
    <dgm:pt modelId="{9082410F-527F-4119-BCB3-368DE9A89F48}" type="pres">
      <dgm:prSet presAssocID="{4E15249D-D6FC-4375-9BEB-092B458DF868}" presName="EmptyPlaceHolder" presStyleCnt="0"/>
      <dgm:spPr/>
    </dgm:pt>
    <dgm:pt modelId="{B6798DFE-8EC1-4961-8FF6-6E79A1C92E1C}" type="pres">
      <dgm:prSet presAssocID="{7BF14AB6-F619-4CF2-9173-3A91235A2C4E}" presName="spaceBetweenRectangles" presStyleCnt="0"/>
      <dgm:spPr/>
    </dgm:pt>
    <dgm:pt modelId="{FF7490D7-BA51-4C52-9253-4B634217D093}" type="pres">
      <dgm:prSet presAssocID="{266F5DF8-DF9E-40BD-AD0C-6AF19992B8BF}" presName="composite" presStyleCnt="0"/>
      <dgm:spPr/>
    </dgm:pt>
    <dgm:pt modelId="{DBDDA04E-45BF-40E8-AF1E-4223108968D0}" type="pres">
      <dgm:prSet presAssocID="{266F5DF8-DF9E-40BD-AD0C-6AF19992B8BF}" presName="ConnectorPoint" presStyleLbl="lnNode1" presStyleIdx="4" presStyleCnt="6"/>
      <dgm:spPr>
        <a:solidFill>
          <a:schemeClr val="accent1">
            <a:shade val="50000"/>
            <a:hueOff val="48531"/>
            <a:satOff val="-22752"/>
            <a:lumOff val="46987"/>
            <a:alphaOff val="0"/>
          </a:schemeClr>
        </a:solidFill>
        <a:ln w="6350" cap="flat" cmpd="sng" algn="ctr">
          <a:solidFill>
            <a:schemeClr val="lt1">
              <a:hueOff val="0"/>
              <a:satOff val="0"/>
              <a:lumOff val="0"/>
              <a:alphaOff val="0"/>
            </a:schemeClr>
          </a:solidFill>
          <a:prstDash val="solid"/>
        </a:ln>
        <a:effectLst/>
      </dgm:spPr>
    </dgm:pt>
    <dgm:pt modelId="{346AE179-3932-405F-99CB-C57D88E8063C}" type="pres">
      <dgm:prSet presAssocID="{266F5DF8-DF9E-40BD-AD0C-6AF19992B8BF}" presName="DropPinPlaceHolder" presStyleCnt="0"/>
      <dgm:spPr/>
    </dgm:pt>
    <dgm:pt modelId="{2F369816-BA8E-4190-996C-3F49303518FC}" type="pres">
      <dgm:prSet presAssocID="{266F5DF8-DF9E-40BD-AD0C-6AF19992B8BF}" presName="DropPin" presStyleLbl="alignNode1" presStyleIdx="4" presStyleCnt="6"/>
      <dgm:spPr/>
    </dgm:pt>
    <dgm:pt modelId="{A543A0A1-99CB-401C-9D10-C69C95FD60F5}" type="pres">
      <dgm:prSet presAssocID="{266F5DF8-DF9E-40BD-AD0C-6AF19992B8BF}" presName="Ellipse" presStyleLbl="fgAcc1" presStyleIdx="5" presStyleCnt="7"/>
      <dgm:spPr>
        <a:solidFill>
          <a:schemeClr val="lt1">
            <a:alpha val="90000"/>
            <a:hueOff val="0"/>
            <a:satOff val="0"/>
            <a:lumOff val="0"/>
            <a:alphaOff val="0"/>
          </a:schemeClr>
        </a:solidFill>
        <a:ln w="25400" cap="flat" cmpd="sng" algn="ctr">
          <a:noFill/>
          <a:prstDash val="solid"/>
        </a:ln>
        <a:effectLst/>
      </dgm:spPr>
    </dgm:pt>
    <dgm:pt modelId="{69CD1B58-411B-413B-8740-1F6146C4A3D5}" type="pres">
      <dgm:prSet presAssocID="{266F5DF8-DF9E-40BD-AD0C-6AF19992B8BF}" presName="L2TextContainer" presStyleLbl="revTx" presStyleIdx="8" presStyleCnt="12">
        <dgm:presLayoutVars>
          <dgm:bulletEnabled val="1"/>
        </dgm:presLayoutVars>
      </dgm:prSet>
      <dgm:spPr/>
    </dgm:pt>
    <dgm:pt modelId="{AA18CEBA-A461-4577-8151-D8C1C99B7916}" type="pres">
      <dgm:prSet presAssocID="{266F5DF8-DF9E-40BD-AD0C-6AF19992B8BF}" presName="L1TextContainer" presStyleLbl="revTx" presStyleIdx="9" presStyleCnt="12">
        <dgm:presLayoutVars>
          <dgm:chMax val="1"/>
          <dgm:chPref val="1"/>
          <dgm:bulletEnabled val="1"/>
        </dgm:presLayoutVars>
      </dgm:prSet>
      <dgm:spPr/>
    </dgm:pt>
    <dgm:pt modelId="{1ADF5B16-20EB-4D9B-8FEE-AED3E70A0E7C}" type="pres">
      <dgm:prSet presAssocID="{266F5DF8-DF9E-40BD-AD0C-6AF19992B8BF}" presName="ConnectLine" presStyleLbl="sibTrans1D1" presStyleIdx="4" presStyleCnt="6"/>
      <dgm:spPr>
        <a:noFill/>
        <a:ln w="12700" cap="flat" cmpd="sng" algn="ctr">
          <a:solidFill>
            <a:schemeClr val="accent1">
              <a:shade val="90000"/>
              <a:hueOff val="48247"/>
              <a:satOff val="-21183"/>
              <a:lumOff val="44190"/>
              <a:alphaOff val="0"/>
            </a:schemeClr>
          </a:solidFill>
          <a:prstDash val="dash"/>
        </a:ln>
        <a:effectLst/>
      </dgm:spPr>
    </dgm:pt>
    <dgm:pt modelId="{795A514C-D2DC-408E-BB43-A01463D5C20F}" type="pres">
      <dgm:prSet presAssocID="{266F5DF8-DF9E-40BD-AD0C-6AF19992B8BF}" presName="EmptyPlaceHolder" presStyleCnt="0"/>
      <dgm:spPr/>
    </dgm:pt>
    <dgm:pt modelId="{6C02F110-4983-43DE-A3FB-E17A20FB0FD0}" type="pres">
      <dgm:prSet presAssocID="{90B8459B-B05D-4C05-ABBF-B296EB508B60}" presName="spaceBetweenRectangles" presStyleCnt="0"/>
      <dgm:spPr/>
    </dgm:pt>
    <dgm:pt modelId="{68D2B214-25A2-4C2B-804B-1AA4102AAF2F}" type="pres">
      <dgm:prSet presAssocID="{2370BE22-5705-453E-AB2D-267476B22987}" presName="composite" presStyleCnt="0"/>
      <dgm:spPr/>
    </dgm:pt>
    <dgm:pt modelId="{9F41BDAD-724F-473C-A131-9ED2896E3121}" type="pres">
      <dgm:prSet presAssocID="{2370BE22-5705-453E-AB2D-267476B22987}" presName="ConnectorPoint" presStyleLbl="lnNode1" presStyleIdx="5" presStyleCnt="6"/>
      <dgm:spPr>
        <a:solidFill>
          <a:schemeClr val="accent1">
            <a:shade val="50000"/>
            <a:hueOff val="32354"/>
            <a:satOff val="-15168"/>
            <a:lumOff val="31325"/>
            <a:alphaOff val="0"/>
          </a:schemeClr>
        </a:solidFill>
        <a:ln w="6350" cap="flat" cmpd="sng" algn="ctr">
          <a:solidFill>
            <a:schemeClr val="lt1">
              <a:hueOff val="0"/>
              <a:satOff val="0"/>
              <a:lumOff val="0"/>
              <a:alphaOff val="0"/>
            </a:schemeClr>
          </a:solidFill>
          <a:prstDash val="solid"/>
        </a:ln>
        <a:effectLst/>
      </dgm:spPr>
    </dgm:pt>
    <dgm:pt modelId="{E45AD918-F854-4F59-82A1-E020909BBF66}" type="pres">
      <dgm:prSet presAssocID="{2370BE22-5705-453E-AB2D-267476B22987}" presName="DropPinPlaceHolder" presStyleCnt="0"/>
      <dgm:spPr/>
    </dgm:pt>
    <dgm:pt modelId="{8E2C8EF9-6D38-4C59-B7B5-4EE629EC3935}" type="pres">
      <dgm:prSet presAssocID="{2370BE22-5705-453E-AB2D-267476B22987}" presName="DropPin" presStyleLbl="alignNode1" presStyleIdx="5" presStyleCnt="6"/>
      <dgm:spPr/>
    </dgm:pt>
    <dgm:pt modelId="{EE4BA00C-3CB1-488B-A689-91937480F081}" type="pres">
      <dgm:prSet presAssocID="{2370BE22-5705-453E-AB2D-267476B22987}" presName="Ellipse" presStyleLbl="fgAcc1" presStyleIdx="6" presStyleCnt="7"/>
      <dgm:spPr>
        <a:solidFill>
          <a:schemeClr val="lt1">
            <a:alpha val="90000"/>
            <a:hueOff val="0"/>
            <a:satOff val="0"/>
            <a:lumOff val="0"/>
            <a:alphaOff val="0"/>
          </a:schemeClr>
        </a:solidFill>
        <a:ln w="25400" cap="flat" cmpd="sng" algn="ctr">
          <a:noFill/>
          <a:prstDash val="solid"/>
        </a:ln>
        <a:effectLst/>
      </dgm:spPr>
    </dgm:pt>
    <dgm:pt modelId="{CDEE42B0-8411-4660-BA82-680948C2920C}" type="pres">
      <dgm:prSet presAssocID="{2370BE22-5705-453E-AB2D-267476B22987}" presName="L2TextContainer" presStyleLbl="revTx" presStyleIdx="10" presStyleCnt="12">
        <dgm:presLayoutVars>
          <dgm:bulletEnabled val="1"/>
        </dgm:presLayoutVars>
      </dgm:prSet>
      <dgm:spPr/>
    </dgm:pt>
    <dgm:pt modelId="{82A070AC-5F28-4DAC-81E8-2958A0995AA9}" type="pres">
      <dgm:prSet presAssocID="{2370BE22-5705-453E-AB2D-267476B22987}" presName="L1TextContainer" presStyleLbl="revTx" presStyleIdx="11" presStyleCnt="12">
        <dgm:presLayoutVars>
          <dgm:chMax val="1"/>
          <dgm:chPref val="1"/>
          <dgm:bulletEnabled val="1"/>
        </dgm:presLayoutVars>
      </dgm:prSet>
      <dgm:spPr/>
    </dgm:pt>
    <dgm:pt modelId="{1139FE14-F19F-4C8E-A820-72FDC4440F13}" type="pres">
      <dgm:prSet presAssocID="{2370BE22-5705-453E-AB2D-267476B22987}" presName="ConnectLine" presStyleLbl="sibTrans1D1" presStyleIdx="5" presStyleCnt="6"/>
      <dgm:spPr>
        <a:noFill/>
        <a:ln w="12700" cap="flat" cmpd="sng" algn="ctr">
          <a:solidFill>
            <a:schemeClr val="accent1">
              <a:shade val="90000"/>
              <a:hueOff val="32165"/>
              <a:satOff val="-14122"/>
              <a:lumOff val="29460"/>
              <a:alphaOff val="0"/>
            </a:schemeClr>
          </a:solidFill>
          <a:prstDash val="dash"/>
        </a:ln>
        <a:effectLst/>
      </dgm:spPr>
    </dgm:pt>
    <dgm:pt modelId="{AA314067-168A-401C-A321-AFC73FC6BE5F}" type="pres">
      <dgm:prSet presAssocID="{2370BE22-5705-453E-AB2D-267476B22987}" presName="EmptyPlaceHolder" presStyleCnt="0"/>
      <dgm:spPr/>
    </dgm:pt>
  </dgm:ptLst>
  <dgm:cxnLst>
    <dgm:cxn modelId="{48CAAE07-1A6B-4D19-A332-A6DBB6E503D4}" type="presOf" srcId="{160600BA-578D-4AE1-9FA6-DB07DB9437FA}" destId="{7FA070F1-A1F2-43AE-A62F-613B17DD0306}" srcOrd="0" destOrd="0" presId="urn:microsoft.com/office/officeart/2017/3/layout/DropPinTimeline"/>
    <dgm:cxn modelId="{9A72670E-04D9-4138-B4CE-27B97D3A3190}" srcId="{2370BE22-5705-453E-AB2D-267476B22987}" destId="{BCCA3548-2F0B-4ABB-A76F-9EF508B0DA65}" srcOrd="0" destOrd="0" parTransId="{55E34AF3-E14D-4ED3-965D-43B13F4AAC2E}" sibTransId="{A975FBC7-B312-4E14-9C38-45DCE8A0FA9B}"/>
    <dgm:cxn modelId="{5FDAFA20-1F64-4DB2-BBE5-4F0E4E4A6EFD}" type="presOf" srcId="{2370BE22-5705-453E-AB2D-267476B22987}" destId="{82A070AC-5F28-4DAC-81E8-2958A0995AA9}" srcOrd="0" destOrd="0" presId="urn:microsoft.com/office/officeart/2017/3/layout/DropPinTimeline"/>
    <dgm:cxn modelId="{D28F0021-B286-45C4-9D62-152BD7A24E25}" type="presOf" srcId="{334C253D-1317-4B66-ACB5-CBBCBA60AE8E}" destId="{6E99C348-379C-4C92-BD0F-386E499E7C65}" srcOrd="0" destOrd="0" presId="urn:microsoft.com/office/officeart/2017/3/layout/DropPinTimeline"/>
    <dgm:cxn modelId="{566BAE28-0E6B-4A57-8B85-95F0BD6A9B6F}" srcId="{D75F5DC0-D489-42D5-BA09-9E5B460C82F1}" destId="{913B9AAA-E7EA-491C-A283-237C89AAB744}" srcOrd="2" destOrd="0" parTransId="{0BDBF619-03BD-4835-999A-19114E67A052}" sibTransId="{8B9E98CD-AED0-4B09-B6B0-94D24B20FD7B}"/>
    <dgm:cxn modelId="{C5D68830-AB23-4CBE-9393-E78C748B6DB5}" type="presOf" srcId="{4E15249D-D6FC-4375-9BEB-092B458DF868}" destId="{947AF26D-E4F8-43EF-94AD-9191FDA88E7A}" srcOrd="0" destOrd="0" presId="urn:microsoft.com/office/officeart/2017/3/layout/DropPinTimeline"/>
    <dgm:cxn modelId="{A3AE673B-2D85-4103-AEC6-2915556118F0}" srcId="{D75F5DC0-D489-42D5-BA09-9E5B460C82F1}" destId="{4E15249D-D6FC-4375-9BEB-092B458DF868}" srcOrd="3" destOrd="0" parTransId="{71C93845-1EDC-4F3B-A8BA-7B5A497DCEE8}" sibTransId="{7BF14AB6-F619-4CF2-9173-3A91235A2C4E}"/>
    <dgm:cxn modelId="{A90D303E-F6AF-4743-830C-CEDBCC5C3383}" type="presOf" srcId="{066AB446-10C6-4DD2-861B-E71504264A8D}" destId="{92F77EB9-C50A-4EC6-84F2-87EC5C9CF7E1}" srcOrd="0" destOrd="0" presId="urn:microsoft.com/office/officeart/2017/3/layout/DropPinTimeline"/>
    <dgm:cxn modelId="{11B17343-C412-4129-B5EB-4FEB24B0933B}" srcId="{334C253D-1317-4B66-ACB5-CBBCBA60AE8E}" destId="{591B72D7-C519-40DB-8325-8849B560369E}" srcOrd="0" destOrd="0" parTransId="{16CFF092-8838-4030-B9B4-D8CC715448AC}" sibTransId="{80BE9EAB-CCB5-4E3E-A482-D8D63DF5A0C7}"/>
    <dgm:cxn modelId="{3E64446D-F18D-42E3-A324-7B7BA306E8ED}" type="presOf" srcId="{913B9AAA-E7EA-491C-A283-237C89AAB744}" destId="{D8506C14-7C0B-4ADE-83B7-951B958A0087}" srcOrd="0" destOrd="0" presId="urn:microsoft.com/office/officeart/2017/3/layout/DropPinTimeline"/>
    <dgm:cxn modelId="{283ABE77-DDBE-4057-8CD4-940FFD68511A}" type="presOf" srcId="{D75F5DC0-D489-42D5-BA09-9E5B460C82F1}" destId="{2BF7E903-6124-441B-A4BF-BAC8E6F3833A}" srcOrd="0" destOrd="0" presId="urn:microsoft.com/office/officeart/2017/3/layout/DropPinTimeline"/>
    <dgm:cxn modelId="{4255587D-555F-4CFD-BD70-A836DFB2B95D}" srcId="{4E15249D-D6FC-4375-9BEB-092B458DF868}" destId="{160600BA-578D-4AE1-9FA6-DB07DB9437FA}" srcOrd="0" destOrd="0" parTransId="{EB34D2A4-4111-44BD-A0A5-0F7850F60255}" sibTransId="{881CACFB-0BDE-4130-925D-7F0779E51DCA}"/>
    <dgm:cxn modelId="{E83CB97D-9B99-43B9-9EF8-C4972BC86D40}" srcId="{D75F5DC0-D489-42D5-BA09-9E5B460C82F1}" destId="{266F5DF8-DF9E-40BD-AD0C-6AF19992B8BF}" srcOrd="4" destOrd="0" parTransId="{A30FB574-9C1F-4ED7-AC6F-50AEEA84367D}" sibTransId="{90B8459B-B05D-4C05-ABBF-B296EB508B60}"/>
    <dgm:cxn modelId="{62A81785-406B-41C6-88E7-0AC3289F1F39}" type="presOf" srcId="{29B65F40-0A45-4483-8193-483B4B89E9E7}" destId="{E0374799-731E-425F-B70D-93CC1639764C}" srcOrd="0" destOrd="0" presId="urn:microsoft.com/office/officeart/2017/3/layout/DropPinTimeline"/>
    <dgm:cxn modelId="{19019988-9C65-42BA-A7A4-EA812453C3BF}" type="presOf" srcId="{266F5DF8-DF9E-40BD-AD0C-6AF19992B8BF}" destId="{AA18CEBA-A461-4577-8151-D8C1C99B7916}" srcOrd="0" destOrd="0" presId="urn:microsoft.com/office/officeart/2017/3/layout/DropPinTimeline"/>
    <dgm:cxn modelId="{6D0ABF97-560D-4DC4-8F0E-BF9EDABF6C1E}" type="presOf" srcId="{591B72D7-C519-40DB-8325-8849B560369E}" destId="{64EE7A1F-A3A5-43A0-A15E-DB59B6D1AEC7}" srcOrd="0" destOrd="0" presId="urn:microsoft.com/office/officeart/2017/3/layout/DropPinTimeline"/>
    <dgm:cxn modelId="{5FE37298-7B8E-4D80-8180-599597FAD265}" srcId="{D75F5DC0-D489-42D5-BA09-9E5B460C82F1}" destId="{334C253D-1317-4B66-ACB5-CBBCBA60AE8E}" srcOrd="1" destOrd="0" parTransId="{6A76511C-FA67-44E0-A83D-D21B2C8CF332}" sibTransId="{D8774389-D1DF-48DE-970A-75AE7999F235}"/>
    <dgm:cxn modelId="{309EED9E-26FD-47A4-B784-8D9EB287DB77}" srcId="{066AB446-10C6-4DD2-861B-E71504264A8D}" destId="{29B65F40-0A45-4483-8193-483B4B89E9E7}" srcOrd="0" destOrd="0" parTransId="{BF4DC9C8-7BAE-410C-A8A0-23C5E60014BB}" sibTransId="{D672A866-A17F-4118-8D0D-74A918EC3698}"/>
    <dgm:cxn modelId="{6E03DAAC-E25A-4FEF-8E34-9CB08256960A}" srcId="{D75F5DC0-D489-42D5-BA09-9E5B460C82F1}" destId="{2370BE22-5705-453E-AB2D-267476B22987}" srcOrd="5" destOrd="0" parTransId="{CB40777B-22FD-4A1D-90D5-0DB4055A056A}" sibTransId="{F086E24C-64EC-407E-9605-C4C04973F082}"/>
    <dgm:cxn modelId="{294238BA-E21B-4BA5-9EDA-82240121EC17}" srcId="{266F5DF8-DF9E-40BD-AD0C-6AF19992B8BF}" destId="{AE1A4E4A-E3CC-4B08-A2E5-637AE857F306}" srcOrd="0" destOrd="0" parTransId="{D8143500-C57F-411B-B38F-EB382E443B2C}" sibTransId="{C8552461-2B19-4E98-9075-8BEB91307E6D}"/>
    <dgm:cxn modelId="{F1F6B8DD-D96E-43B3-B175-398EC007DB18}" type="presOf" srcId="{BCCA3548-2F0B-4ABB-A76F-9EF508B0DA65}" destId="{CDEE42B0-8411-4660-BA82-680948C2920C}" srcOrd="0" destOrd="0" presId="urn:microsoft.com/office/officeart/2017/3/layout/DropPinTimeline"/>
    <dgm:cxn modelId="{9C740BE3-B938-4F54-98E5-71256F52FC12}" srcId="{913B9AAA-E7EA-491C-A283-237C89AAB744}" destId="{14625EDE-3E16-4127-9934-A1927B44E7EC}" srcOrd="0" destOrd="0" parTransId="{1796F9D3-9EF5-470F-B06C-AA2D9CEBCEF0}" sibTransId="{98BD2284-736F-41E3-AB9C-D1AA08401FAA}"/>
    <dgm:cxn modelId="{78560CE5-1C0E-401D-ADE2-C5951FB1192A}" type="presOf" srcId="{14625EDE-3E16-4127-9934-A1927B44E7EC}" destId="{FE261B7F-53B8-4A4B-9F33-90647C2D05F0}" srcOrd="0" destOrd="0" presId="urn:microsoft.com/office/officeart/2017/3/layout/DropPinTimeline"/>
    <dgm:cxn modelId="{5DCE5CE9-71A9-490A-B37D-F46DA4D9C439}" srcId="{D75F5DC0-D489-42D5-BA09-9E5B460C82F1}" destId="{066AB446-10C6-4DD2-861B-E71504264A8D}" srcOrd="0" destOrd="0" parTransId="{F43CB38D-9D8C-4483-8F52-31868C7C085F}" sibTransId="{7B195339-2366-416D-A631-3ADDEEE50D6D}"/>
    <dgm:cxn modelId="{7A9053FB-F81B-4291-A1BD-DE4E5B5134BB}" type="presOf" srcId="{AE1A4E4A-E3CC-4B08-A2E5-637AE857F306}" destId="{69CD1B58-411B-413B-8740-1F6146C4A3D5}" srcOrd="0" destOrd="0" presId="urn:microsoft.com/office/officeart/2017/3/layout/DropPinTimeline"/>
    <dgm:cxn modelId="{EE552DD1-9EB3-4792-AF44-4C9F29837476}" type="presParOf" srcId="{2BF7E903-6124-441B-A4BF-BAC8E6F3833A}" destId="{52C0B2D8-3B95-4088-9E4C-1BC5212231C3}" srcOrd="0" destOrd="0" presId="urn:microsoft.com/office/officeart/2017/3/layout/DropPinTimeline"/>
    <dgm:cxn modelId="{44555AC5-1D71-4BAA-852F-C70927546BE9}" type="presParOf" srcId="{2BF7E903-6124-441B-A4BF-BAC8E6F3833A}" destId="{752CFA06-393F-445E-A326-B1C8BB5F003D}" srcOrd="1" destOrd="0" presId="urn:microsoft.com/office/officeart/2017/3/layout/DropPinTimeline"/>
    <dgm:cxn modelId="{A0A55CA6-A2AB-445F-BDA5-4860977DDCF9}" type="presParOf" srcId="{752CFA06-393F-445E-A326-B1C8BB5F003D}" destId="{A1E15903-41CD-436B-8801-76E6F04E5A33}" srcOrd="0" destOrd="0" presId="urn:microsoft.com/office/officeart/2017/3/layout/DropPinTimeline"/>
    <dgm:cxn modelId="{A03E036D-85A0-415D-82D2-0829538A0A24}" type="presParOf" srcId="{A1E15903-41CD-436B-8801-76E6F04E5A33}" destId="{82B660E1-B676-4FA3-A3C3-9D0F8C35A983}" srcOrd="0" destOrd="0" presId="urn:microsoft.com/office/officeart/2017/3/layout/DropPinTimeline"/>
    <dgm:cxn modelId="{1C04CDAD-A272-40E8-B8CC-3EB0044A871A}" type="presParOf" srcId="{A1E15903-41CD-436B-8801-76E6F04E5A33}" destId="{6D3BA0DD-6CD3-48FF-9E23-CDAE31E1CB95}" srcOrd="1" destOrd="0" presId="urn:microsoft.com/office/officeart/2017/3/layout/DropPinTimeline"/>
    <dgm:cxn modelId="{E4300F36-E142-4B01-B852-72A6E4856DBC}" type="presParOf" srcId="{6D3BA0DD-6CD3-48FF-9E23-CDAE31E1CB95}" destId="{5C8F4282-500C-46D0-B888-E1F2F01560C3}" srcOrd="0" destOrd="0" presId="urn:microsoft.com/office/officeart/2017/3/layout/DropPinTimeline"/>
    <dgm:cxn modelId="{96D0ABC2-7200-44B1-B507-5A184B241E95}" type="presParOf" srcId="{6D3BA0DD-6CD3-48FF-9E23-CDAE31E1CB95}" destId="{BB11FF0A-6793-47B7-84A5-A87A5CD1170D}" srcOrd="1" destOrd="0" presId="urn:microsoft.com/office/officeart/2017/3/layout/DropPinTimeline"/>
    <dgm:cxn modelId="{241BFAFD-3231-49CA-934B-E4F2DCADEEB2}" type="presParOf" srcId="{A1E15903-41CD-436B-8801-76E6F04E5A33}" destId="{E0374799-731E-425F-B70D-93CC1639764C}" srcOrd="2" destOrd="0" presId="urn:microsoft.com/office/officeart/2017/3/layout/DropPinTimeline"/>
    <dgm:cxn modelId="{CD9E0A3B-1A2D-4B4F-B845-29A48CDB9EA0}" type="presParOf" srcId="{A1E15903-41CD-436B-8801-76E6F04E5A33}" destId="{92F77EB9-C50A-4EC6-84F2-87EC5C9CF7E1}" srcOrd="3" destOrd="0" presId="urn:microsoft.com/office/officeart/2017/3/layout/DropPinTimeline"/>
    <dgm:cxn modelId="{0615F4E6-0471-46C5-959B-BFF443A04CB7}" type="presParOf" srcId="{A1E15903-41CD-436B-8801-76E6F04E5A33}" destId="{EC540E18-39F0-4CAA-9049-73BB0A09C2DA}" srcOrd="4" destOrd="0" presId="urn:microsoft.com/office/officeart/2017/3/layout/DropPinTimeline"/>
    <dgm:cxn modelId="{8980F2CB-F815-4D06-9EB8-1A3865CFFF1D}" type="presParOf" srcId="{A1E15903-41CD-436B-8801-76E6F04E5A33}" destId="{B36D6559-38EE-4DCC-951D-14907E48A4A1}" srcOrd="5" destOrd="0" presId="urn:microsoft.com/office/officeart/2017/3/layout/DropPinTimeline"/>
    <dgm:cxn modelId="{967B125B-8163-4BC5-94AC-50FDC934187D}" type="presParOf" srcId="{752CFA06-393F-445E-A326-B1C8BB5F003D}" destId="{11F680E3-2057-4F99-BA0E-7B3E84C94758}" srcOrd="1" destOrd="0" presId="urn:microsoft.com/office/officeart/2017/3/layout/DropPinTimeline"/>
    <dgm:cxn modelId="{5AD7A98B-6399-4BFB-B5D6-0E3D21F4B8F5}" type="presParOf" srcId="{752CFA06-393F-445E-A326-B1C8BB5F003D}" destId="{67A45FE8-B78B-458C-BE60-EDB9199E02EE}" srcOrd="2" destOrd="0" presId="urn:microsoft.com/office/officeart/2017/3/layout/DropPinTimeline"/>
    <dgm:cxn modelId="{7BCFA870-56BF-4839-900A-0E766891B520}" type="presParOf" srcId="{67A45FE8-B78B-458C-BE60-EDB9199E02EE}" destId="{1BE1BED5-3013-4C50-9C70-077F69961328}" srcOrd="0" destOrd="0" presId="urn:microsoft.com/office/officeart/2017/3/layout/DropPinTimeline"/>
    <dgm:cxn modelId="{FE95708F-AB81-459E-882D-83C78CFC9EC1}" type="presParOf" srcId="{67A45FE8-B78B-458C-BE60-EDB9199E02EE}" destId="{89E46EE7-CB10-4484-808D-92A07B680DDD}" srcOrd="1" destOrd="0" presId="urn:microsoft.com/office/officeart/2017/3/layout/DropPinTimeline"/>
    <dgm:cxn modelId="{B22BC0E8-1697-4EB4-940D-91AE5B12EFEA}" type="presParOf" srcId="{89E46EE7-CB10-4484-808D-92A07B680DDD}" destId="{7BFF23B0-8E2B-4E6F-A729-30FA2B9EF118}" srcOrd="0" destOrd="0" presId="urn:microsoft.com/office/officeart/2017/3/layout/DropPinTimeline"/>
    <dgm:cxn modelId="{CAA6F932-C24B-4C62-AF8C-A37C9CC4CACB}" type="presParOf" srcId="{89E46EE7-CB10-4484-808D-92A07B680DDD}" destId="{ED073B0C-8C95-43A7-874F-AB93C4823DE7}" srcOrd="1" destOrd="0" presId="urn:microsoft.com/office/officeart/2017/3/layout/DropPinTimeline"/>
    <dgm:cxn modelId="{4FB50B24-3BFC-43EA-B160-FF70200302B9}" type="presParOf" srcId="{67A45FE8-B78B-458C-BE60-EDB9199E02EE}" destId="{64EE7A1F-A3A5-43A0-A15E-DB59B6D1AEC7}" srcOrd="2" destOrd="0" presId="urn:microsoft.com/office/officeart/2017/3/layout/DropPinTimeline"/>
    <dgm:cxn modelId="{CAF03C89-0621-4364-96CD-B50C191F6722}" type="presParOf" srcId="{67A45FE8-B78B-458C-BE60-EDB9199E02EE}" destId="{6E99C348-379C-4C92-BD0F-386E499E7C65}" srcOrd="3" destOrd="0" presId="urn:microsoft.com/office/officeart/2017/3/layout/DropPinTimeline"/>
    <dgm:cxn modelId="{FB800A57-E30A-4D1C-9DC1-7E7D679EC0E0}" type="presParOf" srcId="{67A45FE8-B78B-458C-BE60-EDB9199E02EE}" destId="{126762BA-DCF2-47C9-BB37-0028E6CFF3B5}" srcOrd="4" destOrd="0" presId="urn:microsoft.com/office/officeart/2017/3/layout/DropPinTimeline"/>
    <dgm:cxn modelId="{115AF890-7F30-47AD-8590-046EBCFBA30B}" type="presParOf" srcId="{67A45FE8-B78B-458C-BE60-EDB9199E02EE}" destId="{4CB12204-9DBE-44C9-B886-AA9F1E54C721}" srcOrd="5" destOrd="0" presId="urn:microsoft.com/office/officeart/2017/3/layout/DropPinTimeline"/>
    <dgm:cxn modelId="{BBB1242B-19B1-41B2-AAD7-659B1BB2F921}" type="presParOf" srcId="{752CFA06-393F-445E-A326-B1C8BB5F003D}" destId="{1DDEF644-A8BF-49C8-9AAF-6262D66B23B2}" srcOrd="3" destOrd="0" presId="urn:microsoft.com/office/officeart/2017/3/layout/DropPinTimeline"/>
    <dgm:cxn modelId="{101CB405-210C-461D-8CAC-7C3A272AA6C8}" type="presParOf" srcId="{752CFA06-393F-445E-A326-B1C8BB5F003D}" destId="{73F89033-BD53-4538-AF23-5700B76C96F0}" srcOrd="4" destOrd="0" presId="urn:microsoft.com/office/officeart/2017/3/layout/DropPinTimeline"/>
    <dgm:cxn modelId="{E9657C8B-ECB8-4592-B9B4-DFC8F1E1E3C6}" type="presParOf" srcId="{73F89033-BD53-4538-AF23-5700B76C96F0}" destId="{63725CB6-0697-47BB-A5AA-851C57107BB1}" srcOrd="0" destOrd="0" presId="urn:microsoft.com/office/officeart/2017/3/layout/DropPinTimeline"/>
    <dgm:cxn modelId="{FC8B02A3-77FB-4497-B54A-0402A68248A8}" type="presParOf" srcId="{73F89033-BD53-4538-AF23-5700B76C96F0}" destId="{14DA6EC4-173B-498D-87A3-23A036D53B6C}" srcOrd="1" destOrd="0" presId="urn:microsoft.com/office/officeart/2017/3/layout/DropPinTimeline"/>
    <dgm:cxn modelId="{6A6A99E0-4B04-4992-B87B-85949A76F84C}" type="presParOf" srcId="{14DA6EC4-173B-498D-87A3-23A036D53B6C}" destId="{F9D16698-BBEC-4C78-BED5-F4AA15719C36}" srcOrd="0" destOrd="0" presId="urn:microsoft.com/office/officeart/2017/3/layout/DropPinTimeline"/>
    <dgm:cxn modelId="{90ED6C61-6685-4EDE-BF80-BC9EBD35A6BA}" type="presParOf" srcId="{14DA6EC4-173B-498D-87A3-23A036D53B6C}" destId="{BB65BE6D-BCAD-419D-AA3A-2C0F99762C8A}" srcOrd="1" destOrd="0" presId="urn:microsoft.com/office/officeart/2017/3/layout/DropPinTimeline"/>
    <dgm:cxn modelId="{A3D5ED53-81A1-40B9-9158-3B53F87A3583}" type="presParOf" srcId="{73F89033-BD53-4538-AF23-5700B76C96F0}" destId="{FE261B7F-53B8-4A4B-9F33-90647C2D05F0}" srcOrd="2" destOrd="0" presId="urn:microsoft.com/office/officeart/2017/3/layout/DropPinTimeline"/>
    <dgm:cxn modelId="{66F8544C-8E3B-44CD-AC73-0AE594301D16}" type="presParOf" srcId="{73F89033-BD53-4538-AF23-5700B76C96F0}" destId="{D8506C14-7C0B-4ADE-83B7-951B958A0087}" srcOrd="3" destOrd="0" presId="urn:microsoft.com/office/officeart/2017/3/layout/DropPinTimeline"/>
    <dgm:cxn modelId="{F82A5959-15C0-409D-A721-A3316D57FA0D}" type="presParOf" srcId="{73F89033-BD53-4538-AF23-5700B76C96F0}" destId="{B5EB7746-820C-47B9-BB5E-3DD7E7EC886A}" srcOrd="4" destOrd="0" presId="urn:microsoft.com/office/officeart/2017/3/layout/DropPinTimeline"/>
    <dgm:cxn modelId="{C9F57703-1070-4A3F-9AB3-E71DA86C7ADC}" type="presParOf" srcId="{73F89033-BD53-4538-AF23-5700B76C96F0}" destId="{2013CD54-758D-4E4F-A342-44A394D996B7}" srcOrd="5" destOrd="0" presId="urn:microsoft.com/office/officeart/2017/3/layout/DropPinTimeline"/>
    <dgm:cxn modelId="{D2CF07BB-B03B-4EC6-8E78-5233287A715D}" type="presParOf" srcId="{752CFA06-393F-445E-A326-B1C8BB5F003D}" destId="{9A8FB01C-0525-4BD8-A9ED-C8B4A9E7E45B}" srcOrd="5" destOrd="0" presId="urn:microsoft.com/office/officeart/2017/3/layout/DropPinTimeline"/>
    <dgm:cxn modelId="{DCC68547-36DA-4E15-89B6-4365D1EBB128}" type="presParOf" srcId="{752CFA06-393F-445E-A326-B1C8BB5F003D}" destId="{8991CA57-5A8E-4EC3-A8D2-C7D754A3AD70}" srcOrd="6" destOrd="0" presId="urn:microsoft.com/office/officeart/2017/3/layout/DropPinTimeline"/>
    <dgm:cxn modelId="{9BFEA5F0-27A3-48B2-86A6-CB3436F4A0AE}" type="presParOf" srcId="{8991CA57-5A8E-4EC3-A8D2-C7D754A3AD70}" destId="{B66B3712-548F-4959-B0EE-9B856A13D6CE}" srcOrd="0" destOrd="0" presId="urn:microsoft.com/office/officeart/2017/3/layout/DropPinTimeline"/>
    <dgm:cxn modelId="{3B23F5C1-2178-4801-B019-87C32C299106}" type="presParOf" srcId="{8991CA57-5A8E-4EC3-A8D2-C7D754A3AD70}" destId="{F10E6471-77C7-473B-BA27-4F2DFD8B5627}" srcOrd="1" destOrd="0" presId="urn:microsoft.com/office/officeart/2017/3/layout/DropPinTimeline"/>
    <dgm:cxn modelId="{B5097440-FFAC-47E7-BBB1-28BD88E8659D}" type="presParOf" srcId="{F10E6471-77C7-473B-BA27-4F2DFD8B5627}" destId="{51F6D1F7-F449-4FB9-9221-52978F44AFE4}" srcOrd="0" destOrd="0" presId="urn:microsoft.com/office/officeart/2017/3/layout/DropPinTimeline"/>
    <dgm:cxn modelId="{5AE510F4-7CA5-4E04-BA9A-47D5ED98C557}" type="presParOf" srcId="{F10E6471-77C7-473B-BA27-4F2DFD8B5627}" destId="{DC461477-A3D7-4C6A-A156-91F1F25FAAC6}" srcOrd="1" destOrd="0" presId="urn:microsoft.com/office/officeart/2017/3/layout/DropPinTimeline"/>
    <dgm:cxn modelId="{ED1D8C3E-A101-43DE-A4B1-FC15B935CCFC}" type="presParOf" srcId="{8991CA57-5A8E-4EC3-A8D2-C7D754A3AD70}" destId="{7FA070F1-A1F2-43AE-A62F-613B17DD0306}" srcOrd="2" destOrd="0" presId="urn:microsoft.com/office/officeart/2017/3/layout/DropPinTimeline"/>
    <dgm:cxn modelId="{984BA265-24AF-4522-96E3-D7AEBA507AD5}" type="presParOf" srcId="{8991CA57-5A8E-4EC3-A8D2-C7D754A3AD70}" destId="{947AF26D-E4F8-43EF-94AD-9191FDA88E7A}" srcOrd="3" destOrd="0" presId="urn:microsoft.com/office/officeart/2017/3/layout/DropPinTimeline"/>
    <dgm:cxn modelId="{9618CB45-D617-4E3D-8551-768CF6D1815B}" type="presParOf" srcId="{8991CA57-5A8E-4EC3-A8D2-C7D754A3AD70}" destId="{0ACFD6C9-ABD3-49DA-AE2D-887996C58060}" srcOrd="4" destOrd="0" presId="urn:microsoft.com/office/officeart/2017/3/layout/DropPinTimeline"/>
    <dgm:cxn modelId="{14BFD6C2-D5E0-4D0C-BC5B-97F989C15C8F}" type="presParOf" srcId="{8991CA57-5A8E-4EC3-A8D2-C7D754A3AD70}" destId="{9082410F-527F-4119-BCB3-368DE9A89F48}" srcOrd="5" destOrd="0" presId="urn:microsoft.com/office/officeart/2017/3/layout/DropPinTimeline"/>
    <dgm:cxn modelId="{66CAD97E-571C-488C-9E84-D2A2933CA488}" type="presParOf" srcId="{752CFA06-393F-445E-A326-B1C8BB5F003D}" destId="{B6798DFE-8EC1-4961-8FF6-6E79A1C92E1C}" srcOrd="7" destOrd="0" presId="urn:microsoft.com/office/officeart/2017/3/layout/DropPinTimeline"/>
    <dgm:cxn modelId="{BFA6BCFA-C46E-4E35-B286-C8397FD749A0}" type="presParOf" srcId="{752CFA06-393F-445E-A326-B1C8BB5F003D}" destId="{FF7490D7-BA51-4C52-9253-4B634217D093}" srcOrd="8" destOrd="0" presId="urn:microsoft.com/office/officeart/2017/3/layout/DropPinTimeline"/>
    <dgm:cxn modelId="{2F6A5476-B723-4756-BFAF-A01EF121A644}" type="presParOf" srcId="{FF7490D7-BA51-4C52-9253-4B634217D093}" destId="{DBDDA04E-45BF-40E8-AF1E-4223108968D0}" srcOrd="0" destOrd="0" presId="urn:microsoft.com/office/officeart/2017/3/layout/DropPinTimeline"/>
    <dgm:cxn modelId="{26BF7C1E-3B85-44DA-B9A9-ACD185A82745}" type="presParOf" srcId="{FF7490D7-BA51-4C52-9253-4B634217D093}" destId="{346AE179-3932-405F-99CB-C57D88E8063C}" srcOrd="1" destOrd="0" presId="urn:microsoft.com/office/officeart/2017/3/layout/DropPinTimeline"/>
    <dgm:cxn modelId="{A66185B8-F6AB-43E5-82C4-B8A43CCCA4CC}" type="presParOf" srcId="{346AE179-3932-405F-99CB-C57D88E8063C}" destId="{2F369816-BA8E-4190-996C-3F49303518FC}" srcOrd="0" destOrd="0" presId="urn:microsoft.com/office/officeart/2017/3/layout/DropPinTimeline"/>
    <dgm:cxn modelId="{B3F8C721-7EFF-4AF4-AD0F-5E2CD117C2F9}" type="presParOf" srcId="{346AE179-3932-405F-99CB-C57D88E8063C}" destId="{A543A0A1-99CB-401C-9D10-C69C95FD60F5}" srcOrd="1" destOrd="0" presId="urn:microsoft.com/office/officeart/2017/3/layout/DropPinTimeline"/>
    <dgm:cxn modelId="{F2EF76CF-9233-4EEF-A6DA-7FB34AB279BD}" type="presParOf" srcId="{FF7490D7-BA51-4C52-9253-4B634217D093}" destId="{69CD1B58-411B-413B-8740-1F6146C4A3D5}" srcOrd="2" destOrd="0" presId="urn:microsoft.com/office/officeart/2017/3/layout/DropPinTimeline"/>
    <dgm:cxn modelId="{CDDD42A1-6157-4C31-B96A-76E12D23D2B9}" type="presParOf" srcId="{FF7490D7-BA51-4C52-9253-4B634217D093}" destId="{AA18CEBA-A461-4577-8151-D8C1C99B7916}" srcOrd="3" destOrd="0" presId="urn:microsoft.com/office/officeart/2017/3/layout/DropPinTimeline"/>
    <dgm:cxn modelId="{785BBA9A-3466-4F60-A152-3CE3C4230468}" type="presParOf" srcId="{FF7490D7-BA51-4C52-9253-4B634217D093}" destId="{1ADF5B16-20EB-4D9B-8FEE-AED3E70A0E7C}" srcOrd="4" destOrd="0" presId="urn:microsoft.com/office/officeart/2017/3/layout/DropPinTimeline"/>
    <dgm:cxn modelId="{B4D1C9CD-A36C-4EAB-95D2-C7A31B7E9535}" type="presParOf" srcId="{FF7490D7-BA51-4C52-9253-4B634217D093}" destId="{795A514C-D2DC-408E-BB43-A01463D5C20F}" srcOrd="5" destOrd="0" presId="urn:microsoft.com/office/officeart/2017/3/layout/DropPinTimeline"/>
    <dgm:cxn modelId="{90639E0F-893B-4B91-AB5C-4E2B3E13C9F7}" type="presParOf" srcId="{752CFA06-393F-445E-A326-B1C8BB5F003D}" destId="{6C02F110-4983-43DE-A3FB-E17A20FB0FD0}" srcOrd="9" destOrd="0" presId="urn:microsoft.com/office/officeart/2017/3/layout/DropPinTimeline"/>
    <dgm:cxn modelId="{1B316D24-D7C1-4652-A97D-259E1C3CF847}" type="presParOf" srcId="{752CFA06-393F-445E-A326-B1C8BB5F003D}" destId="{68D2B214-25A2-4C2B-804B-1AA4102AAF2F}" srcOrd="10" destOrd="0" presId="urn:microsoft.com/office/officeart/2017/3/layout/DropPinTimeline"/>
    <dgm:cxn modelId="{C3B12B70-2086-4601-ACDE-C9AB28E1112E}" type="presParOf" srcId="{68D2B214-25A2-4C2B-804B-1AA4102AAF2F}" destId="{9F41BDAD-724F-473C-A131-9ED2896E3121}" srcOrd="0" destOrd="0" presId="urn:microsoft.com/office/officeart/2017/3/layout/DropPinTimeline"/>
    <dgm:cxn modelId="{9467CDA7-92B3-4B38-AA17-746CD958D853}" type="presParOf" srcId="{68D2B214-25A2-4C2B-804B-1AA4102AAF2F}" destId="{E45AD918-F854-4F59-82A1-E020909BBF66}" srcOrd="1" destOrd="0" presId="urn:microsoft.com/office/officeart/2017/3/layout/DropPinTimeline"/>
    <dgm:cxn modelId="{8AA22102-361D-4615-81F4-E2C5683936FD}" type="presParOf" srcId="{E45AD918-F854-4F59-82A1-E020909BBF66}" destId="{8E2C8EF9-6D38-4C59-B7B5-4EE629EC3935}" srcOrd="0" destOrd="0" presId="urn:microsoft.com/office/officeart/2017/3/layout/DropPinTimeline"/>
    <dgm:cxn modelId="{79DD558A-11DB-48FD-88CB-05FA1AE48D12}" type="presParOf" srcId="{E45AD918-F854-4F59-82A1-E020909BBF66}" destId="{EE4BA00C-3CB1-488B-A689-91937480F081}" srcOrd="1" destOrd="0" presId="urn:microsoft.com/office/officeart/2017/3/layout/DropPinTimeline"/>
    <dgm:cxn modelId="{B8251F40-51C3-42D5-95FF-3DC09CE35703}" type="presParOf" srcId="{68D2B214-25A2-4C2B-804B-1AA4102AAF2F}" destId="{CDEE42B0-8411-4660-BA82-680948C2920C}" srcOrd="2" destOrd="0" presId="urn:microsoft.com/office/officeart/2017/3/layout/DropPinTimeline"/>
    <dgm:cxn modelId="{8B170E14-C939-4D4F-B822-E8DF9D15D095}" type="presParOf" srcId="{68D2B214-25A2-4C2B-804B-1AA4102AAF2F}" destId="{82A070AC-5F28-4DAC-81E8-2958A0995AA9}" srcOrd="3" destOrd="0" presId="urn:microsoft.com/office/officeart/2017/3/layout/DropPinTimeline"/>
    <dgm:cxn modelId="{E6D47BCF-5611-4D3A-B7A9-FE3C2821CAE4}" type="presParOf" srcId="{68D2B214-25A2-4C2B-804B-1AA4102AAF2F}" destId="{1139FE14-F19F-4C8E-A820-72FDC4440F13}" srcOrd="4" destOrd="0" presId="urn:microsoft.com/office/officeart/2017/3/layout/DropPinTimeline"/>
    <dgm:cxn modelId="{A9CD605B-904E-445B-82AF-3B372CF9DED9}" type="presParOf" srcId="{68D2B214-25A2-4C2B-804B-1AA4102AAF2F}" destId="{AA314067-168A-401C-A321-AFC73FC6BE5F}" srcOrd="5" destOrd="0" presId="urn:microsoft.com/office/officeart/2017/3/layout/DropPi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F27B2D-C3C1-42D2-BA42-0DFF0E47B072}" type="doc">
      <dgm:prSet loTypeId="urn:microsoft.com/office/officeart/2005/8/layout/hChevron3" loCatId="process" qsTypeId="urn:microsoft.com/office/officeart/2005/8/quickstyle/simple1" qsCatId="simple" csTypeId="urn:microsoft.com/office/officeart/2005/8/colors/accent1_2" csCatId="accent1" phldr="1"/>
      <dgm:spPr/>
    </dgm:pt>
    <dgm:pt modelId="{1E122C5E-D69F-445C-BA3D-720F545BB305}">
      <dgm:prSet phldrT="[Text]" phldr="0"/>
      <dgm:spPr/>
      <dgm:t>
        <a:bodyPr/>
        <a:lstStyle/>
        <a:p>
          <a:pPr rtl="0"/>
          <a:r>
            <a:rPr lang="en-GB" sz="1000" dirty="0">
              <a:latin typeface="Century Gothic"/>
            </a:rPr>
            <a:t>Early-stage grants (studies, TA) </a:t>
          </a:r>
          <a:endParaRPr lang="en-GB" sz="1000" dirty="0">
            <a:solidFill>
              <a:srgbClr val="2E3052"/>
            </a:solidFill>
            <a:latin typeface="Century Gothic"/>
          </a:endParaRPr>
        </a:p>
      </dgm:t>
    </dgm:pt>
    <dgm:pt modelId="{7ED21F57-C752-4862-9988-0C8288E3ACB1}" type="parTrans" cxnId="{8E6502DD-BD42-48D4-BD06-6771FA6DB093}">
      <dgm:prSet/>
      <dgm:spPr/>
    </dgm:pt>
    <dgm:pt modelId="{9B9D8AF8-37BE-49FB-8BBF-FAD924D903F0}" type="sibTrans" cxnId="{8E6502DD-BD42-48D4-BD06-6771FA6DB093}">
      <dgm:prSet/>
      <dgm:spPr/>
    </dgm:pt>
    <dgm:pt modelId="{E623535D-BC67-47B2-B41D-840188A18C3E}">
      <dgm:prSet phldrT="[Text]" phldr="0"/>
      <dgm:spPr/>
      <dgm:t>
        <a:bodyPr/>
        <a:lstStyle/>
        <a:p>
          <a:pPr rtl="0"/>
          <a:r>
            <a:rPr lang="en-GB" sz="1000" dirty="0">
              <a:latin typeface="Century Gothic"/>
            </a:rPr>
            <a:t>Mid-term investment (infrastructure) </a:t>
          </a:r>
          <a:endParaRPr lang="en-GB" dirty="0"/>
        </a:p>
      </dgm:t>
    </dgm:pt>
    <dgm:pt modelId="{E835F8A3-B173-4109-899A-FD10EBF36590}" type="parTrans" cxnId="{967415D2-267E-4F73-876D-5094A31E5FFA}">
      <dgm:prSet/>
      <dgm:spPr/>
    </dgm:pt>
    <dgm:pt modelId="{5A22FB68-6273-4179-8E94-35D2FEEC3723}" type="sibTrans" cxnId="{967415D2-267E-4F73-876D-5094A31E5FFA}">
      <dgm:prSet/>
      <dgm:spPr/>
    </dgm:pt>
    <dgm:pt modelId="{92F5109D-B5DA-434C-B281-7205D94937EA}">
      <dgm:prSet phldrT="[Text]" phldr="0"/>
      <dgm:spPr/>
      <dgm:t>
        <a:bodyPr/>
        <a:lstStyle/>
        <a:p>
          <a:pPr rtl="0"/>
          <a:r>
            <a:rPr lang="en-GB" sz="1000" dirty="0">
              <a:latin typeface="Century Gothic"/>
            </a:rPr>
            <a:t>Long-term transformation (institutional reforms)</a:t>
          </a:r>
          <a:endParaRPr lang="en-GB" dirty="0"/>
        </a:p>
      </dgm:t>
    </dgm:pt>
    <dgm:pt modelId="{622BC019-E9A5-4341-8D94-B3BE886D6E95}" type="parTrans" cxnId="{23DC850D-A4B3-4205-A22F-9DB3CA2F1789}">
      <dgm:prSet/>
      <dgm:spPr/>
    </dgm:pt>
    <dgm:pt modelId="{33D6686D-A21E-4EE1-BD09-1F47832C337E}" type="sibTrans" cxnId="{23DC850D-A4B3-4205-A22F-9DB3CA2F1789}">
      <dgm:prSet/>
      <dgm:spPr/>
    </dgm:pt>
    <dgm:pt modelId="{33A03B25-DAFE-46D0-BBFB-B4AFB97F40B3}" type="pres">
      <dgm:prSet presAssocID="{6DF27B2D-C3C1-42D2-BA42-0DFF0E47B072}" presName="Name0" presStyleCnt="0">
        <dgm:presLayoutVars>
          <dgm:dir/>
          <dgm:resizeHandles val="exact"/>
        </dgm:presLayoutVars>
      </dgm:prSet>
      <dgm:spPr/>
    </dgm:pt>
    <dgm:pt modelId="{22DE8A6A-F64B-4166-B7E3-60D520FDC58D}" type="pres">
      <dgm:prSet presAssocID="{1E122C5E-D69F-445C-BA3D-720F545BB305}" presName="parTxOnly" presStyleLbl="node1" presStyleIdx="0" presStyleCnt="3">
        <dgm:presLayoutVars>
          <dgm:bulletEnabled val="1"/>
        </dgm:presLayoutVars>
      </dgm:prSet>
      <dgm:spPr/>
    </dgm:pt>
    <dgm:pt modelId="{0EF4ECC9-86B1-4421-9470-B2AEEF93DD3E}" type="pres">
      <dgm:prSet presAssocID="{9B9D8AF8-37BE-49FB-8BBF-FAD924D903F0}" presName="parSpace" presStyleCnt="0"/>
      <dgm:spPr/>
    </dgm:pt>
    <dgm:pt modelId="{0FF61A14-B4AD-4587-B9CF-C7EA147A7D01}" type="pres">
      <dgm:prSet presAssocID="{E623535D-BC67-47B2-B41D-840188A18C3E}" presName="parTxOnly" presStyleLbl="node1" presStyleIdx="1" presStyleCnt="3">
        <dgm:presLayoutVars>
          <dgm:bulletEnabled val="1"/>
        </dgm:presLayoutVars>
      </dgm:prSet>
      <dgm:spPr/>
    </dgm:pt>
    <dgm:pt modelId="{E5642BB4-4013-4360-B560-B914845CB528}" type="pres">
      <dgm:prSet presAssocID="{5A22FB68-6273-4179-8E94-35D2FEEC3723}" presName="parSpace" presStyleCnt="0"/>
      <dgm:spPr/>
    </dgm:pt>
    <dgm:pt modelId="{84F26537-70FC-4A17-A663-F863311A85D8}" type="pres">
      <dgm:prSet presAssocID="{92F5109D-B5DA-434C-B281-7205D94937EA}" presName="parTxOnly" presStyleLbl="node1" presStyleIdx="2" presStyleCnt="3">
        <dgm:presLayoutVars>
          <dgm:bulletEnabled val="1"/>
        </dgm:presLayoutVars>
      </dgm:prSet>
      <dgm:spPr/>
    </dgm:pt>
  </dgm:ptLst>
  <dgm:cxnLst>
    <dgm:cxn modelId="{23DC850D-A4B3-4205-A22F-9DB3CA2F1789}" srcId="{6DF27B2D-C3C1-42D2-BA42-0DFF0E47B072}" destId="{92F5109D-B5DA-434C-B281-7205D94937EA}" srcOrd="2" destOrd="0" parTransId="{622BC019-E9A5-4341-8D94-B3BE886D6E95}" sibTransId="{33D6686D-A21E-4EE1-BD09-1F47832C337E}"/>
    <dgm:cxn modelId="{F819281D-7AC6-41C9-AA8A-0595C004E121}" type="presOf" srcId="{92F5109D-B5DA-434C-B281-7205D94937EA}" destId="{84F26537-70FC-4A17-A663-F863311A85D8}" srcOrd="0" destOrd="0" presId="urn:microsoft.com/office/officeart/2005/8/layout/hChevron3"/>
    <dgm:cxn modelId="{75A13430-E810-4A05-A38D-5A4B74221C76}" type="presOf" srcId="{1E122C5E-D69F-445C-BA3D-720F545BB305}" destId="{22DE8A6A-F64B-4166-B7E3-60D520FDC58D}" srcOrd="0" destOrd="0" presId="urn:microsoft.com/office/officeart/2005/8/layout/hChevron3"/>
    <dgm:cxn modelId="{7C8344D0-998B-4408-929C-7577A4CF39A5}" type="presOf" srcId="{6DF27B2D-C3C1-42D2-BA42-0DFF0E47B072}" destId="{33A03B25-DAFE-46D0-BBFB-B4AFB97F40B3}" srcOrd="0" destOrd="0" presId="urn:microsoft.com/office/officeart/2005/8/layout/hChevron3"/>
    <dgm:cxn modelId="{967415D2-267E-4F73-876D-5094A31E5FFA}" srcId="{6DF27B2D-C3C1-42D2-BA42-0DFF0E47B072}" destId="{E623535D-BC67-47B2-B41D-840188A18C3E}" srcOrd="1" destOrd="0" parTransId="{E835F8A3-B173-4109-899A-FD10EBF36590}" sibTransId="{5A22FB68-6273-4179-8E94-35D2FEEC3723}"/>
    <dgm:cxn modelId="{8E6502DD-BD42-48D4-BD06-6771FA6DB093}" srcId="{6DF27B2D-C3C1-42D2-BA42-0DFF0E47B072}" destId="{1E122C5E-D69F-445C-BA3D-720F545BB305}" srcOrd="0" destOrd="0" parTransId="{7ED21F57-C752-4862-9988-0C8288E3ACB1}" sibTransId="{9B9D8AF8-37BE-49FB-8BBF-FAD924D903F0}"/>
    <dgm:cxn modelId="{98D038E5-ACD8-4E24-86FA-D612D9B22304}" type="presOf" srcId="{E623535D-BC67-47B2-B41D-840188A18C3E}" destId="{0FF61A14-B4AD-4587-B9CF-C7EA147A7D01}" srcOrd="0" destOrd="0" presId="urn:microsoft.com/office/officeart/2005/8/layout/hChevron3"/>
    <dgm:cxn modelId="{EF553CAE-7D69-4B9B-9883-FB71E102973A}" type="presParOf" srcId="{33A03B25-DAFE-46D0-BBFB-B4AFB97F40B3}" destId="{22DE8A6A-F64B-4166-B7E3-60D520FDC58D}" srcOrd="0" destOrd="0" presId="urn:microsoft.com/office/officeart/2005/8/layout/hChevron3"/>
    <dgm:cxn modelId="{69DF45AF-ECD2-4B98-8E06-A2EEFBED6548}" type="presParOf" srcId="{33A03B25-DAFE-46D0-BBFB-B4AFB97F40B3}" destId="{0EF4ECC9-86B1-4421-9470-B2AEEF93DD3E}" srcOrd="1" destOrd="0" presId="urn:microsoft.com/office/officeart/2005/8/layout/hChevron3"/>
    <dgm:cxn modelId="{ED096083-D8FC-4D9B-B70F-4CDAC23E023E}" type="presParOf" srcId="{33A03B25-DAFE-46D0-BBFB-B4AFB97F40B3}" destId="{0FF61A14-B4AD-4587-B9CF-C7EA147A7D01}" srcOrd="2" destOrd="0" presId="urn:microsoft.com/office/officeart/2005/8/layout/hChevron3"/>
    <dgm:cxn modelId="{FF40709B-BA0D-43CC-956C-1A0994417A6D}" type="presParOf" srcId="{33A03B25-DAFE-46D0-BBFB-B4AFB97F40B3}" destId="{E5642BB4-4013-4360-B560-B914845CB528}" srcOrd="3" destOrd="0" presId="urn:microsoft.com/office/officeart/2005/8/layout/hChevron3"/>
    <dgm:cxn modelId="{55030278-010B-4BC5-B0D7-F9FE8B8197E8}" type="presParOf" srcId="{33A03B25-DAFE-46D0-BBFB-B4AFB97F40B3}" destId="{84F26537-70FC-4A17-A663-F863311A85D8}" srcOrd="4"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BF204D-6AEB-47EB-8503-92AECBD3A9C9}" type="doc">
      <dgm:prSet loTypeId="urn:microsoft.com/office/officeart/2005/8/layout/venn3" loCatId="relationship" qsTypeId="urn:microsoft.com/office/officeart/2005/8/quickstyle/simple1" qsCatId="simple" csTypeId="urn:microsoft.com/office/officeart/2005/8/colors/accent1_3" csCatId="accent1" phldr="1"/>
      <dgm:spPr/>
      <dgm:t>
        <a:bodyPr/>
        <a:lstStyle/>
        <a:p>
          <a:endParaRPr lang="en-GB"/>
        </a:p>
      </dgm:t>
    </dgm:pt>
    <dgm:pt modelId="{06626219-A9CA-4C43-9A9B-53839100600B}">
      <dgm:prSet phldrT="[Text]" phldr="0"/>
      <dgm:spPr/>
      <dgm:t>
        <a:bodyPr/>
        <a:lstStyle/>
        <a:p>
          <a:pPr algn="l">
            <a:lnSpc>
              <a:spcPct val="90000"/>
            </a:lnSpc>
          </a:pPr>
          <a:r>
            <a:rPr lang="en-GB" sz="1200" b="1" dirty="0">
              <a:latin typeface="Century Gothic"/>
            </a:rPr>
            <a:t>Social protection systems for affected populations</a:t>
          </a:r>
          <a:endParaRPr lang="en-GB" sz="1200" b="1" dirty="0"/>
        </a:p>
      </dgm:t>
    </dgm:pt>
    <dgm:pt modelId="{08BC21AF-1B27-4AD8-BFCC-B0C1ED68DA69}" type="parTrans" cxnId="{1002727E-9D1D-401A-80E6-F4485DC08D9F}">
      <dgm:prSet/>
      <dgm:spPr/>
      <dgm:t>
        <a:bodyPr/>
        <a:lstStyle/>
        <a:p>
          <a:endParaRPr lang="en-GB"/>
        </a:p>
      </dgm:t>
    </dgm:pt>
    <dgm:pt modelId="{3B956AB7-2E2B-49A2-A1D9-745FC52FB1C2}" type="sibTrans" cxnId="{1002727E-9D1D-401A-80E6-F4485DC08D9F}">
      <dgm:prSet/>
      <dgm:spPr/>
      <dgm:t>
        <a:bodyPr/>
        <a:lstStyle/>
        <a:p>
          <a:endParaRPr lang="en-GB"/>
        </a:p>
      </dgm:t>
    </dgm:pt>
    <dgm:pt modelId="{036F0D11-BC53-4639-AC1E-5C9B21C7B710}">
      <dgm:prSet phldr="0" custT="1"/>
      <dgm:spPr/>
      <dgm:t>
        <a:bodyPr/>
        <a:lstStyle/>
        <a:p>
          <a:pPr algn="l" rtl="0">
            <a:lnSpc>
              <a:spcPct val="90000"/>
            </a:lnSpc>
          </a:pPr>
          <a:r>
            <a:rPr lang="en-GB" sz="1200" b="1" dirty="0">
              <a:latin typeface="Century Gothic"/>
            </a:rPr>
            <a:t>Worker reskilling and upskilling at scale</a:t>
          </a:r>
        </a:p>
      </dgm:t>
    </dgm:pt>
    <dgm:pt modelId="{B462E80C-E3DD-498F-A6CA-199E13CE3692}" type="parTrans" cxnId="{E06B611F-D408-4062-8FF3-925CFD2B1C97}">
      <dgm:prSet/>
      <dgm:spPr/>
    </dgm:pt>
    <dgm:pt modelId="{BA434FBE-B6EE-4FA2-BDBC-2D30FAD19B8C}" type="sibTrans" cxnId="{E06B611F-D408-4062-8FF3-925CFD2B1C97}">
      <dgm:prSet/>
      <dgm:spPr/>
    </dgm:pt>
    <dgm:pt modelId="{145E4664-76FC-4E2E-B643-843FA51FBE3C}">
      <dgm:prSet phldr="0"/>
      <dgm:spPr/>
      <dgm:t>
        <a:bodyPr/>
        <a:lstStyle/>
        <a:p>
          <a:pPr algn="l">
            <a:lnSpc>
              <a:spcPct val="90000"/>
            </a:lnSpc>
          </a:pPr>
          <a:r>
            <a:rPr lang="en-GB" sz="1200" b="1" dirty="0">
              <a:latin typeface="Century Gothic"/>
            </a:rPr>
            <a:t>SME development in transition regions</a:t>
          </a:r>
        </a:p>
      </dgm:t>
    </dgm:pt>
    <dgm:pt modelId="{3EBE83D6-A0C1-4527-93E8-CD9012AA4CB3}" type="parTrans" cxnId="{8849F48B-96D1-4D8A-8D70-ED9BF8BF61E0}">
      <dgm:prSet/>
      <dgm:spPr/>
    </dgm:pt>
    <dgm:pt modelId="{A5FACE05-205E-4F75-914C-AE707F0F302A}" type="sibTrans" cxnId="{8849F48B-96D1-4D8A-8D70-ED9BF8BF61E0}">
      <dgm:prSet/>
      <dgm:spPr/>
    </dgm:pt>
    <dgm:pt modelId="{B2E81D44-D078-4F6B-A1B6-1F047E830753}">
      <dgm:prSet phldr="0"/>
      <dgm:spPr/>
      <dgm:t>
        <a:bodyPr/>
        <a:lstStyle/>
        <a:p>
          <a:pPr algn="l">
            <a:lnSpc>
              <a:spcPct val="90000"/>
            </a:lnSpc>
          </a:pPr>
          <a:r>
            <a:rPr lang="en-GB" sz="1200" b="1" dirty="0">
              <a:latin typeface="Century Gothic"/>
            </a:rPr>
            <a:t>Community equity models in renewable projects</a:t>
          </a:r>
        </a:p>
      </dgm:t>
    </dgm:pt>
    <dgm:pt modelId="{EBD4411F-E052-4341-9ACD-8012327BC31B}" type="parTrans" cxnId="{53A20673-AF6D-48A9-9836-BA5E648A9880}">
      <dgm:prSet/>
      <dgm:spPr/>
    </dgm:pt>
    <dgm:pt modelId="{DA271C50-E213-4EA5-8717-4F3DDD4D9874}" type="sibTrans" cxnId="{53A20673-AF6D-48A9-9836-BA5E648A9880}">
      <dgm:prSet/>
      <dgm:spPr/>
    </dgm:pt>
    <dgm:pt modelId="{18305BE2-81F2-4F5C-8B92-64A4B5672399}" type="pres">
      <dgm:prSet presAssocID="{F1BF204D-6AEB-47EB-8503-92AECBD3A9C9}" presName="Name0" presStyleCnt="0">
        <dgm:presLayoutVars>
          <dgm:dir/>
          <dgm:resizeHandles val="exact"/>
        </dgm:presLayoutVars>
      </dgm:prSet>
      <dgm:spPr/>
    </dgm:pt>
    <dgm:pt modelId="{A34470DD-3565-42EF-BA8B-19C29D775E60}" type="pres">
      <dgm:prSet presAssocID="{036F0D11-BC53-4639-AC1E-5C9B21C7B710}" presName="Name5" presStyleLbl="vennNode1" presStyleIdx="0" presStyleCnt="4">
        <dgm:presLayoutVars>
          <dgm:bulletEnabled val="1"/>
        </dgm:presLayoutVars>
      </dgm:prSet>
      <dgm:spPr/>
    </dgm:pt>
    <dgm:pt modelId="{1EEDE8F5-CA4A-4FAF-81D0-ABDBD587C40C}" type="pres">
      <dgm:prSet presAssocID="{BA434FBE-B6EE-4FA2-BDBC-2D30FAD19B8C}" presName="space" presStyleCnt="0"/>
      <dgm:spPr/>
    </dgm:pt>
    <dgm:pt modelId="{54589BC7-0988-4BA3-8C77-E387F348FF7A}" type="pres">
      <dgm:prSet presAssocID="{145E4664-76FC-4E2E-B643-843FA51FBE3C}" presName="Name5" presStyleLbl="vennNode1" presStyleIdx="1" presStyleCnt="4">
        <dgm:presLayoutVars>
          <dgm:bulletEnabled val="1"/>
        </dgm:presLayoutVars>
      </dgm:prSet>
      <dgm:spPr/>
    </dgm:pt>
    <dgm:pt modelId="{322BAC17-1AD8-4FBC-9960-094DDA255AFD}" type="pres">
      <dgm:prSet presAssocID="{A5FACE05-205E-4F75-914C-AE707F0F302A}" presName="space" presStyleCnt="0"/>
      <dgm:spPr/>
    </dgm:pt>
    <dgm:pt modelId="{A305013E-011A-4626-865E-C3E111E56CF4}" type="pres">
      <dgm:prSet presAssocID="{B2E81D44-D078-4F6B-A1B6-1F047E830753}" presName="Name5" presStyleLbl="vennNode1" presStyleIdx="2" presStyleCnt="4">
        <dgm:presLayoutVars>
          <dgm:bulletEnabled val="1"/>
        </dgm:presLayoutVars>
      </dgm:prSet>
      <dgm:spPr/>
    </dgm:pt>
    <dgm:pt modelId="{37D9FFDA-1639-493F-BD9F-5D9FACDB8BA6}" type="pres">
      <dgm:prSet presAssocID="{DA271C50-E213-4EA5-8717-4F3DDD4D9874}" presName="space" presStyleCnt="0"/>
      <dgm:spPr/>
    </dgm:pt>
    <dgm:pt modelId="{4203CEB2-A543-48A7-8799-C91A92AE974E}" type="pres">
      <dgm:prSet presAssocID="{06626219-A9CA-4C43-9A9B-53839100600B}" presName="Name5" presStyleLbl="vennNode1" presStyleIdx="3" presStyleCnt="4">
        <dgm:presLayoutVars>
          <dgm:bulletEnabled val="1"/>
        </dgm:presLayoutVars>
      </dgm:prSet>
      <dgm:spPr/>
    </dgm:pt>
  </dgm:ptLst>
  <dgm:cxnLst>
    <dgm:cxn modelId="{CB729916-5A19-4F55-AB53-DBADBDEC505D}" type="presOf" srcId="{06626219-A9CA-4C43-9A9B-53839100600B}" destId="{4203CEB2-A543-48A7-8799-C91A92AE974E}" srcOrd="0" destOrd="0" presId="urn:microsoft.com/office/officeart/2005/8/layout/venn3"/>
    <dgm:cxn modelId="{E06B611F-D408-4062-8FF3-925CFD2B1C97}" srcId="{F1BF204D-6AEB-47EB-8503-92AECBD3A9C9}" destId="{036F0D11-BC53-4639-AC1E-5C9B21C7B710}" srcOrd="0" destOrd="0" parTransId="{B462E80C-E3DD-498F-A6CA-199E13CE3692}" sibTransId="{BA434FBE-B6EE-4FA2-BDBC-2D30FAD19B8C}"/>
    <dgm:cxn modelId="{A1F56167-582C-4A59-8886-FCDB7102DB1D}" type="presOf" srcId="{036F0D11-BC53-4639-AC1E-5C9B21C7B710}" destId="{A34470DD-3565-42EF-BA8B-19C29D775E60}" srcOrd="0" destOrd="0" presId="urn:microsoft.com/office/officeart/2005/8/layout/venn3"/>
    <dgm:cxn modelId="{53A20673-AF6D-48A9-9836-BA5E648A9880}" srcId="{F1BF204D-6AEB-47EB-8503-92AECBD3A9C9}" destId="{B2E81D44-D078-4F6B-A1B6-1F047E830753}" srcOrd="2" destOrd="0" parTransId="{EBD4411F-E052-4341-9ACD-8012327BC31B}" sibTransId="{DA271C50-E213-4EA5-8717-4F3DDD4D9874}"/>
    <dgm:cxn modelId="{C876CA59-CB90-4C21-BD5F-E2CFABB6DFC2}" type="presOf" srcId="{B2E81D44-D078-4F6B-A1B6-1F047E830753}" destId="{A305013E-011A-4626-865E-C3E111E56CF4}" srcOrd="0" destOrd="0" presId="urn:microsoft.com/office/officeart/2005/8/layout/venn3"/>
    <dgm:cxn modelId="{1002727E-9D1D-401A-80E6-F4485DC08D9F}" srcId="{F1BF204D-6AEB-47EB-8503-92AECBD3A9C9}" destId="{06626219-A9CA-4C43-9A9B-53839100600B}" srcOrd="3" destOrd="0" parTransId="{08BC21AF-1B27-4AD8-BFCC-B0C1ED68DA69}" sibTransId="{3B956AB7-2E2B-49A2-A1D9-745FC52FB1C2}"/>
    <dgm:cxn modelId="{8849F48B-96D1-4D8A-8D70-ED9BF8BF61E0}" srcId="{F1BF204D-6AEB-47EB-8503-92AECBD3A9C9}" destId="{145E4664-76FC-4E2E-B643-843FA51FBE3C}" srcOrd="1" destOrd="0" parTransId="{3EBE83D6-A0C1-4527-93E8-CD9012AA4CB3}" sibTransId="{A5FACE05-205E-4F75-914C-AE707F0F302A}"/>
    <dgm:cxn modelId="{4D11899A-82F2-446A-98C7-25F0BF425F7A}" type="presOf" srcId="{F1BF204D-6AEB-47EB-8503-92AECBD3A9C9}" destId="{18305BE2-81F2-4F5C-8B92-64A4B5672399}" srcOrd="0" destOrd="0" presId="urn:microsoft.com/office/officeart/2005/8/layout/venn3"/>
    <dgm:cxn modelId="{567C5CAF-B32D-4170-ABC0-61695C34B52B}" type="presOf" srcId="{145E4664-76FC-4E2E-B643-843FA51FBE3C}" destId="{54589BC7-0988-4BA3-8C77-E387F348FF7A}" srcOrd="0" destOrd="0" presId="urn:microsoft.com/office/officeart/2005/8/layout/venn3"/>
    <dgm:cxn modelId="{BC6E34FF-0455-4B58-B47F-6FF0D7505C41}" type="presParOf" srcId="{18305BE2-81F2-4F5C-8B92-64A4B5672399}" destId="{A34470DD-3565-42EF-BA8B-19C29D775E60}" srcOrd="0" destOrd="0" presId="urn:microsoft.com/office/officeart/2005/8/layout/venn3"/>
    <dgm:cxn modelId="{E0D6FFE7-B197-4C55-B40F-B28CCCB94BB7}" type="presParOf" srcId="{18305BE2-81F2-4F5C-8B92-64A4B5672399}" destId="{1EEDE8F5-CA4A-4FAF-81D0-ABDBD587C40C}" srcOrd="1" destOrd="0" presId="urn:microsoft.com/office/officeart/2005/8/layout/venn3"/>
    <dgm:cxn modelId="{C6674232-6BFB-4DA0-9508-DCD91416B182}" type="presParOf" srcId="{18305BE2-81F2-4F5C-8B92-64A4B5672399}" destId="{54589BC7-0988-4BA3-8C77-E387F348FF7A}" srcOrd="2" destOrd="0" presId="urn:microsoft.com/office/officeart/2005/8/layout/venn3"/>
    <dgm:cxn modelId="{E3B87DAE-B384-464D-883A-7A748C6AC7D9}" type="presParOf" srcId="{18305BE2-81F2-4F5C-8B92-64A4B5672399}" destId="{322BAC17-1AD8-4FBC-9960-094DDA255AFD}" srcOrd="3" destOrd="0" presId="urn:microsoft.com/office/officeart/2005/8/layout/venn3"/>
    <dgm:cxn modelId="{7973926C-5C0A-4875-A086-0214CB7A8579}" type="presParOf" srcId="{18305BE2-81F2-4F5C-8B92-64A4B5672399}" destId="{A305013E-011A-4626-865E-C3E111E56CF4}" srcOrd="4" destOrd="0" presId="urn:microsoft.com/office/officeart/2005/8/layout/venn3"/>
    <dgm:cxn modelId="{F262A7E0-97FE-40E5-BE1C-5BEC26D89293}" type="presParOf" srcId="{18305BE2-81F2-4F5C-8B92-64A4B5672399}" destId="{37D9FFDA-1639-493F-BD9F-5D9FACDB8BA6}" srcOrd="5" destOrd="0" presId="urn:microsoft.com/office/officeart/2005/8/layout/venn3"/>
    <dgm:cxn modelId="{DB418662-012B-4C57-88B3-B51F2CDB3B3F}" type="presParOf" srcId="{18305BE2-81F2-4F5C-8B92-64A4B5672399}" destId="{4203CEB2-A543-48A7-8799-C91A92AE974E}"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BF2511F-C052-44C8-9014-0DDD3E8B7F1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GB"/>
        </a:p>
      </dgm:t>
    </dgm:pt>
    <dgm:pt modelId="{826690DC-1E02-47A5-BB68-9D53314BF98D}">
      <dgm:prSet phldrT="[Text]" phldr="0"/>
      <dgm:spPr/>
      <dgm:t>
        <a:bodyPr/>
        <a:lstStyle/>
        <a:p>
          <a:pPr rtl="0"/>
          <a:r>
            <a:rPr lang="en-GB" sz="1300" b="1" dirty="0">
              <a:latin typeface="Century Gothic"/>
            </a:rPr>
            <a:t>Public grant registers:</a:t>
          </a:r>
          <a:endParaRPr lang="en-GB" b="1" dirty="0"/>
        </a:p>
      </dgm:t>
    </dgm:pt>
    <dgm:pt modelId="{E208A0F1-55A2-4C40-A01A-25695691ECE0}" type="parTrans" cxnId="{2FFE5689-CA11-4E29-82C7-5544D24EF098}">
      <dgm:prSet/>
      <dgm:spPr/>
      <dgm:t>
        <a:bodyPr/>
        <a:lstStyle/>
        <a:p>
          <a:endParaRPr lang="en-GB"/>
        </a:p>
      </dgm:t>
    </dgm:pt>
    <dgm:pt modelId="{99CE9321-F9CF-4EA6-984B-1A4187FBB3DB}" type="sibTrans" cxnId="{2FFE5689-CA11-4E29-82C7-5544D24EF098}">
      <dgm:prSet/>
      <dgm:spPr/>
      <dgm:t>
        <a:bodyPr/>
        <a:lstStyle/>
        <a:p>
          <a:endParaRPr lang="en-GB"/>
        </a:p>
      </dgm:t>
    </dgm:pt>
    <dgm:pt modelId="{7F75FE15-1CD8-4CD3-8296-0EE63096BE85}">
      <dgm:prSet phldrT="[Text]" phldr="0"/>
      <dgm:spPr/>
      <dgm:t>
        <a:bodyPr/>
        <a:lstStyle/>
        <a:p>
          <a:pPr rtl="0"/>
          <a:r>
            <a:rPr lang="en-GB" sz="1100" b="1" dirty="0">
              <a:latin typeface="Calibri"/>
              <a:ea typeface="Calibri"/>
              <a:cs typeface="Calibri"/>
            </a:rPr>
            <a:t>Municipal-level reporting</a:t>
          </a:r>
          <a:endParaRPr lang="en-GB" sz="1800" b="1" dirty="0"/>
        </a:p>
      </dgm:t>
    </dgm:pt>
    <dgm:pt modelId="{7D32C33D-5F3F-46E5-986D-7C5C33A8F24C}" type="parTrans" cxnId="{FDA1AE65-AA82-4F6B-ADCD-57D01EE17B35}">
      <dgm:prSet/>
      <dgm:spPr/>
      <dgm:t>
        <a:bodyPr/>
        <a:lstStyle/>
        <a:p>
          <a:endParaRPr lang="en-GB"/>
        </a:p>
      </dgm:t>
    </dgm:pt>
    <dgm:pt modelId="{901B3D5E-37CA-45F5-85CA-ACC2B063EBA4}" type="sibTrans" cxnId="{FDA1AE65-AA82-4F6B-ADCD-57D01EE17B35}">
      <dgm:prSet/>
      <dgm:spPr/>
      <dgm:t>
        <a:bodyPr/>
        <a:lstStyle/>
        <a:p>
          <a:endParaRPr lang="en-GB"/>
        </a:p>
      </dgm:t>
    </dgm:pt>
    <dgm:pt modelId="{C2CB7ACC-E080-4735-BFAF-B83D90947049}">
      <dgm:prSet phldrT="[Text]" phldr="0"/>
      <dgm:spPr/>
      <dgm:t>
        <a:bodyPr/>
        <a:lstStyle/>
        <a:p>
          <a:pPr rtl="0"/>
          <a:r>
            <a:rPr lang="en-GB" sz="1300" b="1" dirty="0">
              <a:latin typeface="Century Gothic"/>
            </a:rPr>
            <a:t> show who benefits on the ground</a:t>
          </a:r>
          <a:endParaRPr lang="en-GB" b="1" dirty="0"/>
        </a:p>
      </dgm:t>
    </dgm:pt>
    <dgm:pt modelId="{B4E6405B-18EA-4703-A7A7-5D97FFB0C455}" type="parTrans" cxnId="{021E61A2-8ABC-4CD8-85CC-1A395EBE7E81}">
      <dgm:prSet/>
      <dgm:spPr/>
      <dgm:t>
        <a:bodyPr/>
        <a:lstStyle/>
        <a:p>
          <a:endParaRPr lang="en-GB"/>
        </a:p>
      </dgm:t>
    </dgm:pt>
    <dgm:pt modelId="{0A07D103-AA6B-4237-A25B-ABC74362CB7B}" type="sibTrans" cxnId="{021E61A2-8ABC-4CD8-85CC-1A395EBE7E81}">
      <dgm:prSet/>
      <dgm:spPr/>
      <dgm:t>
        <a:bodyPr/>
        <a:lstStyle/>
        <a:p>
          <a:endParaRPr lang="en-GB"/>
        </a:p>
      </dgm:t>
    </dgm:pt>
    <dgm:pt modelId="{93C44815-CA48-4B0C-9511-DC88B834A4F0}">
      <dgm:prSet phldrT="[Text]" phldr="0"/>
      <dgm:spPr/>
      <dgm:t>
        <a:bodyPr/>
        <a:lstStyle/>
        <a:p>
          <a:pPr rtl="0"/>
          <a:r>
            <a:rPr lang="en-GB" sz="1400" b="1" dirty="0">
              <a:latin typeface="Century Gothic"/>
            </a:rPr>
            <a:t>Independent monitoring</a:t>
          </a:r>
          <a:endParaRPr lang="en-GB" sz="1800" b="1" dirty="0"/>
        </a:p>
      </dgm:t>
    </dgm:pt>
    <dgm:pt modelId="{EB401746-98D9-436D-B149-EB5A90A1CEEF}" type="parTrans" cxnId="{FE1028E0-EA70-4AEC-96B8-F839E49B3179}">
      <dgm:prSet/>
      <dgm:spPr/>
      <dgm:t>
        <a:bodyPr/>
        <a:lstStyle/>
        <a:p>
          <a:endParaRPr lang="en-GB"/>
        </a:p>
      </dgm:t>
    </dgm:pt>
    <dgm:pt modelId="{C84C8EED-7789-4700-B5F7-01815CBA9F9A}" type="sibTrans" cxnId="{FE1028E0-EA70-4AEC-96B8-F839E49B3179}">
      <dgm:prSet/>
      <dgm:spPr/>
      <dgm:t>
        <a:bodyPr/>
        <a:lstStyle/>
        <a:p>
          <a:endParaRPr lang="en-GB"/>
        </a:p>
      </dgm:t>
    </dgm:pt>
    <dgm:pt modelId="{D8A9F739-F193-4FA8-9D70-B2476A51FD6F}">
      <dgm:prSet phldr="0"/>
      <dgm:spPr/>
      <dgm:t>
        <a:bodyPr/>
        <a:lstStyle/>
        <a:p>
          <a:pPr algn="l" rtl="0">
            <a:lnSpc>
              <a:spcPct val="90000"/>
            </a:lnSpc>
          </a:pPr>
          <a:r>
            <a:rPr lang="en-GB" sz="1100" b="1" dirty="0">
              <a:latin typeface="Century Gothic"/>
            </a:rPr>
            <a:t>Clear selection criteria; </a:t>
          </a:r>
          <a:r>
            <a:rPr lang="en-GB" sz="1500" b="1" dirty="0">
              <a:latin typeface="Century Gothic"/>
            </a:rPr>
            <a:t>Real-time disbursement </a:t>
          </a:r>
          <a:r>
            <a:rPr lang="en-GB" sz="2300" b="1" dirty="0">
              <a:latin typeface="Century Gothic"/>
            </a:rPr>
            <a:t>tracking; Beneficiary identification</a:t>
          </a:r>
          <a:endParaRPr lang="en-GB" sz="1500" b="1" dirty="0">
            <a:latin typeface="Century Gothic"/>
          </a:endParaRPr>
        </a:p>
      </dgm:t>
    </dgm:pt>
    <dgm:pt modelId="{DD10D1A4-372F-44B8-AC09-6093D437C426}" type="parTrans" cxnId="{5FA9446B-679C-4869-810B-C99159343C30}">
      <dgm:prSet/>
      <dgm:spPr/>
    </dgm:pt>
    <dgm:pt modelId="{FBA520AA-E535-49B4-94AA-BDD2F9AEBA9A}" type="sibTrans" cxnId="{5FA9446B-679C-4869-810B-C99159343C30}">
      <dgm:prSet/>
      <dgm:spPr/>
    </dgm:pt>
    <dgm:pt modelId="{9A34149E-B8A2-425D-8040-A63C3D547F2A}">
      <dgm:prSet phldr="0"/>
      <dgm:spPr/>
      <dgm:t>
        <a:bodyPr/>
        <a:lstStyle/>
        <a:p>
          <a:pPr algn="l" rtl="0">
            <a:lnSpc>
              <a:spcPct val="90000"/>
            </a:lnSpc>
          </a:pPr>
          <a:r>
            <a:rPr lang="en-GB" sz="1300" b="1" dirty="0">
              <a:latin typeface="Century Gothic"/>
            </a:rPr>
            <a:t>Link to parliaments; </a:t>
          </a:r>
          <a:r>
            <a:rPr lang="en-GB" sz="1700" b="1" dirty="0">
              <a:latin typeface="Century Gothic"/>
            </a:rPr>
            <a:t>National audit institutions; Trusted third parties</a:t>
          </a:r>
          <a:endParaRPr lang="en-GB" sz="2200" b="1" dirty="0">
            <a:latin typeface="Century Gothic"/>
          </a:endParaRPr>
        </a:p>
      </dgm:t>
    </dgm:pt>
    <dgm:pt modelId="{3267B95E-ADCF-407B-AF88-E64E23F685B7}" type="parTrans" cxnId="{AFA0478B-FBF1-4EEE-9B2A-C3159FB128E9}">
      <dgm:prSet/>
      <dgm:spPr/>
    </dgm:pt>
    <dgm:pt modelId="{8130F396-453E-458F-AA9C-7A9A2DAB3AA1}" type="sibTrans" cxnId="{AFA0478B-FBF1-4EEE-9B2A-C3159FB128E9}">
      <dgm:prSet/>
      <dgm:spPr/>
    </dgm:pt>
    <dgm:pt modelId="{DCFD8F26-CFA8-4539-892A-D1B362997198}">
      <dgm:prSet phldr="0"/>
      <dgm:spPr/>
      <dgm:t>
        <a:bodyPr/>
        <a:lstStyle/>
        <a:p>
          <a:pPr algn="l" rtl="0">
            <a:lnSpc>
              <a:spcPct val="90000"/>
            </a:lnSpc>
          </a:pPr>
          <a:r>
            <a:rPr lang="en-GB" sz="1400" b="1" dirty="0">
              <a:latin typeface="Century Gothic"/>
            </a:rPr>
            <a:t>Observable milestones for disbursement:</a:t>
          </a:r>
        </a:p>
      </dgm:t>
    </dgm:pt>
    <dgm:pt modelId="{08228CEA-09DD-4899-B5F4-D4FB618F3111}" type="parTrans" cxnId="{770FE5E0-51B0-4020-9C6E-0B5C164CE5DA}">
      <dgm:prSet/>
      <dgm:spPr/>
    </dgm:pt>
    <dgm:pt modelId="{115C3218-52BA-4E62-BB24-074A7868C386}" type="sibTrans" cxnId="{770FE5E0-51B0-4020-9C6E-0B5C164CE5DA}">
      <dgm:prSet/>
      <dgm:spPr/>
    </dgm:pt>
    <dgm:pt modelId="{8C87866C-98AC-4968-B80C-8930DB92249F}">
      <dgm:prSet phldr="0"/>
      <dgm:spPr/>
      <dgm:t>
        <a:bodyPr/>
        <a:lstStyle/>
        <a:p>
          <a:pPr algn="l" rtl="0">
            <a:lnSpc>
              <a:spcPct val="90000"/>
            </a:lnSpc>
          </a:pPr>
          <a:r>
            <a:rPr lang="en-GB" sz="1400" b="1" dirty="0">
              <a:latin typeface="Century Gothic"/>
            </a:rPr>
            <a:t>Standard PPAs issued; </a:t>
          </a:r>
          <a:r>
            <a:rPr lang="en-GB" sz="1800" b="1" dirty="0">
              <a:latin typeface="Century Gothic"/>
            </a:rPr>
            <a:t>Market rules enacted; </a:t>
          </a:r>
          <a:r>
            <a:rPr lang="en-GB" sz="2200" b="1" dirty="0">
              <a:latin typeface="Century Gothic"/>
            </a:rPr>
            <a:t>Grid upgrades commissioned; </a:t>
          </a:r>
          <a:r>
            <a:rPr lang="en-GB" sz="2600" b="1" dirty="0">
              <a:latin typeface="Century Gothic"/>
            </a:rPr>
            <a:t>Coal units retired; </a:t>
          </a:r>
          <a:r>
            <a:rPr lang="en-GB" sz="3000" b="1" dirty="0">
              <a:latin typeface="Century Gothic"/>
            </a:rPr>
            <a:t>Workers enrolled/placed</a:t>
          </a:r>
        </a:p>
      </dgm:t>
    </dgm:pt>
    <dgm:pt modelId="{62EBFB95-28F8-492C-81A2-24378BED2D42}" type="parTrans" cxnId="{C2F8A2A0-32C7-4522-B091-9FD9B6ABB40C}">
      <dgm:prSet/>
      <dgm:spPr/>
    </dgm:pt>
    <dgm:pt modelId="{659675B5-82FD-4F0B-B46D-C1EFBAB0A629}" type="sibTrans" cxnId="{C2F8A2A0-32C7-4522-B091-9FD9B6ABB40C}">
      <dgm:prSet/>
      <dgm:spPr/>
    </dgm:pt>
    <dgm:pt modelId="{FA28EDF7-FE24-4399-9B6F-3E1BC373DF6A}" type="pres">
      <dgm:prSet presAssocID="{9BF2511F-C052-44C8-9014-0DDD3E8B7F11}" presName="theList" presStyleCnt="0">
        <dgm:presLayoutVars>
          <dgm:dir/>
          <dgm:animLvl val="lvl"/>
          <dgm:resizeHandles val="exact"/>
        </dgm:presLayoutVars>
      </dgm:prSet>
      <dgm:spPr/>
    </dgm:pt>
    <dgm:pt modelId="{C1DDC2C6-7CA4-4164-8A0A-038A71C56971}" type="pres">
      <dgm:prSet presAssocID="{826690DC-1E02-47A5-BB68-9D53314BF98D}" presName="compNode" presStyleCnt="0"/>
      <dgm:spPr/>
    </dgm:pt>
    <dgm:pt modelId="{D8821A68-72A9-4FE4-9E63-EAF85C8AE080}" type="pres">
      <dgm:prSet presAssocID="{826690DC-1E02-47A5-BB68-9D53314BF98D}" presName="aNode" presStyleLbl="bgShp" presStyleIdx="0" presStyleCnt="4"/>
      <dgm:spPr/>
    </dgm:pt>
    <dgm:pt modelId="{D2385B59-46CD-4D66-86A5-C4CCED6A4142}" type="pres">
      <dgm:prSet presAssocID="{826690DC-1E02-47A5-BB68-9D53314BF98D}" presName="textNode" presStyleLbl="bgShp" presStyleIdx="0" presStyleCnt="4"/>
      <dgm:spPr/>
    </dgm:pt>
    <dgm:pt modelId="{8A377B9E-FA6F-4FF1-B15D-BAA8C8949503}" type="pres">
      <dgm:prSet presAssocID="{826690DC-1E02-47A5-BB68-9D53314BF98D}" presName="compChildNode" presStyleCnt="0"/>
      <dgm:spPr/>
    </dgm:pt>
    <dgm:pt modelId="{35E81756-B160-4246-9C19-D747B0CFD493}" type="pres">
      <dgm:prSet presAssocID="{826690DC-1E02-47A5-BB68-9D53314BF98D}" presName="theInnerList" presStyleCnt="0"/>
      <dgm:spPr/>
    </dgm:pt>
    <dgm:pt modelId="{A2F78641-2006-474C-B338-091B68FBD83A}" type="pres">
      <dgm:prSet presAssocID="{D8A9F739-F193-4FA8-9D70-B2476A51FD6F}" presName="childNode" presStyleLbl="node1" presStyleIdx="0" presStyleCnt="4">
        <dgm:presLayoutVars>
          <dgm:bulletEnabled val="1"/>
        </dgm:presLayoutVars>
      </dgm:prSet>
      <dgm:spPr/>
    </dgm:pt>
    <dgm:pt modelId="{EBCAA044-7856-4E7D-9334-68B81D5C270B}" type="pres">
      <dgm:prSet presAssocID="{826690DC-1E02-47A5-BB68-9D53314BF98D}" presName="aSpace" presStyleCnt="0"/>
      <dgm:spPr/>
    </dgm:pt>
    <dgm:pt modelId="{80E03264-5121-4A60-8825-5736926DCC17}" type="pres">
      <dgm:prSet presAssocID="{7F75FE15-1CD8-4CD3-8296-0EE63096BE85}" presName="compNode" presStyleCnt="0"/>
      <dgm:spPr/>
    </dgm:pt>
    <dgm:pt modelId="{2B6C5F6B-6BC4-494D-BB5E-19A0911DB64C}" type="pres">
      <dgm:prSet presAssocID="{7F75FE15-1CD8-4CD3-8296-0EE63096BE85}" presName="aNode" presStyleLbl="bgShp" presStyleIdx="1" presStyleCnt="4"/>
      <dgm:spPr/>
    </dgm:pt>
    <dgm:pt modelId="{F6A9FB3C-09F9-4568-8CEB-B60C3F993646}" type="pres">
      <dgm:prSet presAssocID="{7F75FE15-1CD8-4CD3-8296-0EE63096BE85}" presName="textNode" presStyleLbl="bgShp" presStyleIdx="1" presStyleCnt="4"/>
      <dgm:spPr/>
    </dgm:pt>
    <dgm:pt modelId="{4110E867-4DE1-4924-BBEC-B3AB7CBA5E85}" type="pres">
      <dgm:prSet presAssocID="{7F75FE15-1CD8-4CD3-8296-0EE63096BE85}" presName="compChildNode" presStyleCnt="0"/>
      <dgm:spPr/>
    </dgm:pt>
    <dgm:pt modelId="{AE3672D4-0232-4747-9414-81BF49A367DE}" type="pres">
      <dgm:prSet presAssocID="{7F75FE15-1CD8-4CD3-8296-0EE63096BE85}" presName="theInnerList" presStyleCnt="0"/>
      <dgm:spPr/>
    </dgm:pt>
    <dgm:pt modelId="{71DE6105-ED2F-41F3-80AF-43D408974F0E}" type="pres">
      <dgm:prSet presAssocID="{C2CB7ACC-E080-4735-BFAF-B83D90947049}" presName="childNode" presStyleLbl="node1" presStyleIdx="1" presStyleCnt="4">
        <dgm:presLayoutVars>
          <dgm:bulletEnabled val="1"/>
        </dgm:presLayoutVars>
      </dgm:prSet>
      <dgm:spPr/>
    </dgm:pt>
    <dgm:pt modelId="{743EB6E3-DE46-4F5B-8871-D7EB75B1D3E3}" type="pres">
      <dgm:prSet presAssocID="{7F75FE15-1CD8-4CD3-8296-0EE63096BE85}" presName="aSpace" presStyleCnt="0"/>
      <dgm:spPr/>
    </dgm:pt>
    <dgm:pt modelId="{8A95C279-11A8-489A-A507-30430AB3FA8D}" type="pres">
      <dgm:prSet presAssocID="{93C44815-CA48-4B0C-9511-DC88B834A4F0}" presName="compNode" presStyleCnt="0"/>
      <dgm:spPr/>
    </dgm:pt>
    <dgm:pt modelId="{799F7D84-3CE0-46FE-B62A-C10918E9E898}" type="pres">
      <dgm:prSet presAssocID="{93C44815-CA48-4B0C-9511-DC88B834A4F0}" presName="aNode" presStyleLbl="bgShp" presStyleIdx="2" presStyleCnt="4"/>
      <dgm:spPr/>
    </dgm:pt>
    <dgm:pt modelId="{AC9E0187-C713-4FAC-8AFC-739B79F1E1C4}" type="pres">
      <dgm:prSet presAssocID="{93C44815-CA48-4B0C-9511-DC88B834A4F0}" presName="textNode" presStyleLbl="bgShp" presStyleIdx="2" presStyleCnt="4"/>
      <dgm:spPr/>
    </dgm:pt>
    <dgm:pt modelId="{CB3D541D-E368-4FAF-B9F9-C401E99A5366}" type="pres">
      <dgm:prSet presAssocID="{93C44815-CA48-4B0C-9511-DC88B834A4F0}" presName="compChildNode" presStyleCnt="0"/>
      <dgm:spPr/>
    </dgm:pt>
    <dgm:pt modelId="{5A9A8C82-404F-48AB-9A3B-6D1A717364CE}" type="pres">
      <dgm:prSet presAssocID="{93C44815-CA48-4B0C-9511-DC88B834A4F0}" presName="theInnerList" presStyleCnt="0"/>
      <dgm:spPr/>
    </dgm:pt>
    <dgm:pt modelId="{FE4F485F-FB4E-4658-8A86-F54D8FA033F7}" type="pres">
      <dgm:prSet presAssocID="{9A34149E-B8A2-425D-8040-A63C3D547F2A}" presName="childNode" presStyleLbl="node1" presStyleIdx="2" presStyleCnt="4">
        <dgm:presLayoutVars>
          <dgm:bulletEnabled val="1"/>
        </dgm:presLayoutVars>
      </dgm:prSet>
      <dgm:spPr/>
    </dgm:pt>
    <dgm:pt modelId="{A1DEC01F-87BA-4A83-868E-BF184E253478}" type="pres">
      <dgm:prSet presAssocID="{93C44815-CA48-4B0C-9511-DC88B834A4F0}" presName="aSpace" presStyleCnt="0"/>
      <dgm:spPr/>
    </dgm:pt>
    <dgm:pt modelId="{50C60008-0411-45E9-B7EA-00FBF9A908E3}" type="pres">
      <dgm:prSet presAssocID="{DCFD8F26-CFA8-4539-892A-D1B362997198}" presName="compNode" presStyleCnt="0"/>
      <dgm:spPr/>
    </dgm:pt>
    <dgm:pt modelId="{C8368CE8-06A3-403A-AA93-4E3F1FD33923}" type="pres">
      <dgm:prSet presAssocID="{DCFD8F26-CFA8-4539-892A-D1B362997198}" presName="aNode" presStyleLbl="bgShp" presStyleIdx="3" presStyleCnt="4"/>
      <dgm:spPr/>
    </dgm:pt>
    <dgm:pt modelId="{452AE0C7-EA55-4C95-8640-D8F117ECB09E}" type="pres">
      <dgm:prSet presAssocID="{DCFD8F26-CFA8-4539-892A-D1B362997198}" presName="textNode" presStyleLbl="bgShp" presStyleIdx="3" presStyleCnt="4"/>
      <dgm:spPr/>
    </dgm:pt>
    <dgm:pt modelId="{9C4DAC2C-EDCB-4111-9FC1-3FF6233FE711}" type="pres">
      <dgm:prSet presAssocID="{DCFD8F26-CFA8-4539-892A-D1B362997198}" presName="compChildNode" presStyleCnt="0"/>
      <dgm:spPr/>
    </dgm:pt>
    <dgm:pt modelId="{023BA232-A052-4BE3-B596-DAB43C559F39}" type="pres">
      <dgm:prSet presAssocID="{DCFD8F26-CFA8-4539-892A-D1B362997198}" presName="theInnerList" presStyleCnt="0"/>
      <dgm:spPr/>
    </dgm:pt>
    <dgm:pt modelId="{B469A307-796F-4EB1-A8CF-CF1ABCE89EB6}" type="pres">
      <dgm:prSet presAssocID="{8C87866C-98AC-4968-B80C-8930DB92249F}" presName="childNode" presStyleLbl="node1" presStyleIdx="3" presStyleCnt="4">
        <dgm:presLayoutVars>
          <dgm:bulletEnabled val="1"/>
        </dgm:presLayoutVars>
      </dgm:prSet>
      <dgm:spPr/>
    </dgm:pt>
  </dgm:ptLst>
  <dgm:cxnLst>
    <dgm:cxn modelId="{FCC5CC01-9063-4C2A-B7D6-47272B3347A7}" type="presOf" srcId="{7F75FE15-1CD8-4CD3-8296-0EE63096BE85}" destId="{F6A9FB3C-09F9-4568-8CEB-B60C3F993646}" srcOrd="1" destOrd="0" presId="urn:microsoft.com/office/officeart/2005/8/layout/lProcess2"/>
    <dgm:cxn modelId="{A72DB108-FD2C-452B-A5D2-7CAEBF2A4972}" type="presOf" srcId="{DCFD8F26-CFA8-4539-892A-D1B362997198}" destId="{C8368CE8-06A3-403A-AA93-4E3F1FD33923}" srcOrd="0" destOrd="0" presId="urn:microsoft.com/office/officeart/2005/8/layout/lProcess2"/>
    <dgm:cxn modelId="{D50BFC1E-03E7-4FA3-AE58-B660C5DB2D7C}" type="presOf" srcId="{D8A9F739-F193-4FA8-9D70-B2476A51FD6F}" destId="{A2F78641-2006-474C-B338-091B68FBD83A}" srcOrd="0" destOrd="0" presId="urn:microsoft.com/office/officeart/2005/8/layout/lProcess2"/>
    <dgm:cxn modelId="{9678E85F-5124-462D-9BE0-18684E71E1A2}" type="presOf" srcId="{93C44815-CA48-4B0C-9511-DC88B834A4F0}" destId="{799F7D84-3CE0-46FE-B62A-C10918E9E898}" srcOrd="0" destOrd="0" presId="urn:microsoft.com/office/officeart/2005/8/layout/lProcess2"/>
    <dgm:cxn modelId="{FDA1AE65-AA82-4F6B-ADCD-57D01EE17B35}" srcId="{9BF2511F-C052-44C8-9014-0DDD3E8B7F11}" destId="{7F75FE15-1CD8-4CD3-8296-0EE63096BE85}" srcOrd="1" destOrd="0" parTransId="{7D32C33D-5F3F-46E5-986D-7C5C33A8F24C}" sibTransId="{901B3D5E-37CA-45F5-85CA-ACC2B063EBA4}"/>
    <dgm:cxn modelId="{5FA9446B-679C-4869-810B-C99159343C30}" srcId="{826690DC-1E02-47A5-BB68-9D53314BF98D}" destId="{D8A9F739-F193-4FA8-9D70-B2476A51FD6F}" srcOrd="0" destOrd="0" parTransId="{DD10D1A4-372F-44B8-AC09-6093D437C426}" sibTransId="{FBA520AA-E535-49B4-94AA-BDD2F9AEBA9A}"/>
    <dgm:cxn modelId="{354BFB77-840E-4EDF-B8CB-34B475688E9F}" type="presOf" srcId="{93C44815-CA48-4B0C-9511-DC88B834A4F0}" destId="{AC9E0187-C713-4FAC-8AFC-739B79F1E1C4}" srcOrd="1" destOrd="0" presId="urn:microsoft.com/office/officeart/2005/8/layout/lProcess2"/>
    <dgm:cxn modelId="{2FFE5689-CA11-4E29-82C7-5544D24EF098}" srcId="{9BF2511F-C052-44C8-9014-0DDD3E8B7F11}" destId="{826690DC-1E02-47A5-BB68-9D53314BF98D}" srcOrd="0" destOrd="0" parTransId="{E208A0F1-55A2-4C40-A01A-25695691ECE0}" sibTransId="{99CE9321-F9CF-4EA6-984B-1A4187FBB3DB}"/>
    <dgm:cxn modelId="{6389278B-972B-437D-B3CA-4C7A5FD4E91F}" type="presOf" srcId="{826690DC-1E02-47A5-BB68-9D53314BF98D}" destId="{D2385B59-46CD-4D66-86A5-C4CCED6A4142}" srcOrd="1" destOrd="0" presId="urn:microsoft.com/office/officeart/2005/8/layout/lProcess2"/>
    <dgm:cxn modelId="{AFA0478B-FBF1-4EEE-9B2A-C3159FB128E9}" srcId="{93C44815-CA48-4B0C-9511-DC88B834A4F0}" destId="{9A34149E-B8A2-425D-8040-A63C3D547F2A}" srcOrd="0" destOrd="0" parTransId="{3267B95E-ADCF-407B-AF88-E64E23F685B7}" sibTransId="{8130F396-453E-458F-AA9C-7A9A2DAB3AA1}"/>
    <dgm:cxn modelId="{89BA7399-B483-4253-9F6A-9D976E9996A5}" type="presOf" srcId="{DCFD8F26-CFA8-4539-892A-D1B362997198}" destId="{452AE0C7-EA55-4C95-8640-D8F117ECB09E}" srcOrd="1" destOrd="0" presId="urn:microsoft.com/office/officeart/2005/8/layout/lProcess2"/>
    <dgm:cxn modelId="{E65F759B-0D3E-4B47-B855-C1B196C5D64F}" type="presOf" srcId="{C2CB7ACC-E080-4735-BFAF-B83D90947049}" destId="{71DE6105-ED2F-41F3-80AF-43D408974F0E}" srcOrd="0" destOrd="0" presId="urn:microsoft.com/office/officeart/2005/8/layout/lProcess2"/>
    <dgm:cxn modelId="{C2F8A2A0-32C7-4522-B091-9FD9B6ABB40C}" srcId="{DCFD8F26-CFA8-4539-892A-D1B362997198}" destId="{8C87866C-98AC-4968-B80C-8930DB92249F}" srcOrd="0" destOrd="0" parTransId="{62EBFB95-28F8-492C-81A2-24378BED2D42}" sibTransId="{659675B5-82FD-4F0B-B46D-C1EFBAB0A629}"/>
    <dgm:cxn modelId="{021E61A2-8ABC-4CD8-85CC-1A395EBE7E81}" srcId="{7F75FE15-1CD8-4CD3-8296-0EE63096BE85}" destId="{C2CB7ACC-E080-4735-BFAF-B83D90947049}" srcOrd="0" destOrd="0" parTransId="{B4E6405B-18EA-4703-A7A7-5D97FFB0C455}" sibTransId="{0A07D103-AA6B-4237-A25B-ABC74362CB7B}"/>
    <dgm:cxn modelId="{19449DA5-91BF-4173-B2E2-CD74E48F1FB4}" type="presOf" srcId="{9BF2511F-C052-44C8-9014-0DDD3E8B7F11}" destId="{FA28EDF7-FE24-4399-9B6F-3E1BC373DF6A}" srcOrd="0" destOrd="0" presId="urn:microsoft.com/office/officeart/2005/8/layout/lProcess2"/>
    <dgm:cxn modelId="{C40C87AA-0E7B-4E01-A63F-46876296CEEF}" type="presOf" srcId="{826690DC-1E02-47A5-BB68-9D53314BF98D}" destId="{D8821A68-72A9-4FE4-9E63-EAF85C8AE080}" srcOrd="0" destOrd="0" presId="urn:microsoft.com/office/officeart/2005/8/layout/lProcess2"/>
    <dgm:cxn modelId="{C1B9EAB6-7E53-48D8-A5DD-9FDA1DA466F1}" type="presOf" srcId="{9A34149E-B8A2-425D-8040-A63C3D547F2A}" destId="{FE4F485F-FB4E-4658-8A86-F54D8FA033F7}" srcOrd="0" destOrd="0" presId="urn:microsoft.com/office/officeart/2005/8/layout/lProcess2"/>
    <dgm:cxn modelId="{2A285DCC-2F24-43A3-A20E-6132BBA464B5}" type="presOf" srcId="{7F75FE15-1CD8-4CD3-8296-0EE63096BE85}" destId="{2B6C5F6B-6BC4-494D-BB5E-19A0911DB64C}" srcOrd="0" destOrd="0" presId="urn:microsoft.com/office/officeart/2005/8/layout/lProcess2"/>
    <dgm:cxn modelId="{15B321CF-2222-4B89-953A-268D7B92E030}" type="presOf" srcId="{8C87866C-98AC-4968-B80C-8930DB92249F}" destId="{B469A307-796F-4EB1-A8CF-CF1ABCE89EB6}" srcOrd="0" destOrd="0" presId="urn:microsoft.com/office/officeart/2005/8/layout/lProcess2"/>
    <dgm:cxn modelId="{FE1028E0-EA70-4AEC-96B8-F839E49B3179}" srcId="{9BF2511F-C052-44C8-9014-0DDD3E8B7F11}" destId="{93C44815-CA48-4B0C-9511-DC88B834A4F0}" srcOrd="2" destOrd="0" parTransId="{EB401746-98D9-436D-B149-EB5A90A1CEEF}" sibTransId="{C84C8EED-7789-4700-B5F7-01815CBA9F9A}"/>
    <dgm:cxn modelId="{770FE5E0-51B0-4020-9C6E-0B5C164CE5DA}" srcId="{9BF2511F-C052-44C8-9014-0DDD3E8B7F11}" destId="{DCFD8F26-CFA8-4539-892A-D1B362997198}" srcOrd="3" destOrd="0" parTransId="{08228CEA-09DD-4899-B5F4-D4FB618F3111}" sibTransId="{115C3218-52BA-4E62-BB24-074A7868C386}"/>
    <dgm:cxn modelId="{2F53394B-D296-440A-AAC9-67F21B21520D}" type="presParOf" srcId="{FA28EDF7-FE24-4399-9B6F-3E1BC373DF6A}" destId="{C1DDC2C6-7CA4-4164-8A0A-038A71C56971}" srcOrd="0" destOrd="0" presId="urn:microsoft.com/office/officeart/2005/8/layout/lProcess2"/>
    <dgm:cxn modelId="{5876A2BD-026F-46D5-8883-DE5548B212EA}" type="presParOf" srcId="{C1DDC2C6-7CA4-4164-8A0A-038A71C56971}" destId="{D8821A68-72A9-4FE4-9E63-EAF85C8AE080}" srcOrd="0" destOrd="0" presId="urn:microsoft.com/office/officeart/2005/8/layout/lProcess2"/>
    <dgm:cxn modelId="{1F6BE584-9375-4E59-A82F-F82FA56A710D}" type="presParOf" srcId="{C1DDC2C6-7CA4-4164-8A0A-038A71C56971}" destId="{D2385B59-46CD-4D66-86A5-C4CCED6A4142}" srcOrd="1" destOrd="0" presId="urn:microsoft.com/office/officeart/2005/8/layout/lProcess2"/>
    <dgm:cxn modelId="{EBDFBC1A-FBB1-4501-B31D-D11AAC1635DC}" type="presParOf" srcId="{C1DDC2C6-7CA4-4164-8A0A-038A71C56971}" destId="{8A377B9E-FA6F-4FF1-B15D-BAA8C8949503}" srcOrd="2" destOrd="0" presId="urn:microsoft.com/office/officeart/2005/8/layout/lProcess2"/>
    <dgm:cxn modelId="{09B6150E-FD3A-4F42-964E-DF04F96A2A12}" type="presParOf" srcId="{8A377B9E-FA6F-4FF1-B15D-BAA8C8949503}" destId="{35E81756-B160-4246-9C19-D747B0CFD493}" srcOrd="0" destOrd="0" presId="urn:microsoft.com/office/officeart/2005/8/layout/lProcess2"/>
    <dgm:cxn modelId="{DF3C30D3-11E6-4599-A373-8EEF48DE1E90}" type="presParOf" srcId="{35E81756-B160-4246-9C19-D747B0CFD493}" destId="{A2F78641-2006-474C-B338-091B68FBD83A}" srcOrd="0" destOrd="0" presId="urn:microsoft.com/office/officeart/2005/8/layout/lProcess2"/>
    <dgm:cxn modelId="{EB56DEFD-A24D-4E91-8202-A430417529F6}" type="presParOf" srcId="{FA28EDF7-FE24-4399-9B6F-3E1BC373DF6A}" destId="{EBCAA044-7856-4E7D-9334-68B81D5C270B}" srcOrd="1" destOrd="0" presId="urn:microsoft.com/office/officeart/2005/8/layout/lProcess2"/>
    <dgm:cxn modelId="{532BC93A-55C8-440D-AAE6-DFE7C8C17F02}" type="presParOf" srcId="{FA28EDF7-FE24-4399-9B6F-3E1BC373DF6A}" destId="{80E03264-5121-4A60-8825-5736926DCC17}" srcOrd="2" destOrd="0" presId="urn:microsoft.com/office/officeart/2005/8/layout/lProcess2"/>
    <dgm:cxn modelId="{CF1B472F-1298-4182-A02B-AE1B437D9203}" type="presParOf" srcId="{80E03264-5121-4A60-8825-5736926DCC17}" destId="{2B6C5F6B-6BC4-494D-BB5E-19A0911DB64C}" srcOrd="0" destOrd="0" presId="urn:microsoft.com/office/officeart/2005/8/layout/lProcess2"/>
    <dgm:cxn modelId="{6B97D496-DE08-490C-A9F6-AE728A1B350D}" type="presParOf" srcId="{80E03264-5121-4A60-8825-5736926DCC17}" destId="{F6A9FB3C-09F9-4568-8CEB-B60C3F993646}" srcOrd="1" destOrd="0" presId="urn:microsoft.com/office/officeart/2005/8/layout/lProcess2"/>
    <dgm:cxn modelId="{818B8D09-438C-4518-90DF-9CE5BAEA2ABC}" type="presParOf" srcId="{80E03264-5121-4A60-8825-5736926DCC17}" destId="{4110E867-4DE1-4924-BBEC-B3AB7CBA5E85}" srcOrd="2" destOrd="0" presId="urn:microsoft.com/office/officeart/2005/8/layout/lProcess2"/>
    <dgm:cxn modelId="{7BCE9DCB-DA41-4EA1-A69D-DE08AA2CD076}" type="presParOf" srcId="{4110E867-4DE1-4924-BBEC-B3AB7CBA5E85}" destId="{AE3672D4-0232-4747-9414-81BF49A367DE}" srcOrd="0" destOrd="0" presId="urn:microsoft.com/office/officeart/2005/8/layout/lProcess2"/>
    <dgm:cxn modelId="{758CF8F1-EC5D-4AE4-B872-A59A1D5F284F}" type="presParOf" srcId="{AE3672D4-0232-4747-9414-81BF49A367DE}" destId="{71DE6105-ED2F-41F3-80AF-43D408974F0E}" srcOrd="0" destOrd="0" presId="urn:microsoft.com/office/officeart/2005/8/layout/lProcess2"/>
    <dgm:cxn modelId="{97FE8D62-885A-46F4-8F01-112E23B98C36}" type="presParOf" srcId="{FA28EDF7-FE24-4399-9B6F-3E1BC373DF6A}" destId="{743EB6E3-DE46-4F5B-8871-D7EB75B1D3E3}" srcOrd="3" destOrd="0" presId="urn:microsoft.com/office/officeart/2005/8/layout/lProcess2"/>
    <dgm:cxn modelId="{40B66F21-BF22-4A65-A678-0993FAA70088}" type="presParOf" srcId="{FA28EDF7-FE24-4399-9B6F-3E1BC373DF6A}" destId="{8A95C279-11A8-489A-A507-30430AB3FA8D}" srcOrd="4" destOrd="0" presId="urn:microsoft.com/office/officeart/2005/8/layout/lProcess2"/>
    <dgm:cxn modelId="{9C3E49A5-397D-41BA-9D06-EF7F80765BFA}" type="presParOf" srcId="{8A95C279-11A8-489A-A507-30430AB3FA8D}" destId="{799F7D84-3CE0-46FE-B62A-C10918E9E898}" srcOrd="0" destOrd="0" presId="urn:microsoft.com/office/officeart/2005/8/layout/lProcess2"/>
    <dgm:cxn modelId="{CE34E8F7-2730-4AF2-9B6C-AB7C930B9645}" type="presParOf" srcId="{8A95C279-11A8-489A-A507-30430AB3FA8D}" destId="{AC9E0187-C713-4FAC-8AFC-739B79F1E1C4}" srcOrd="1" destOrd="0" presId="urn:microsoft.com/office/officeart/2005/8/layout/lProcess2"/>
    <dgm:cxn modelId="{D7494293-4DE7-4F07-8AF7-E979771D0FBE}" type="presParOf" srcId="{8A95C279-11A8-489A-A507-30430AB3FA8D}" destId="{CB3D541D-E368-4FAF-B9F9-C401E99A5366}" srcOrd="2" destOrd="0" presId="urn:microsoft.com/office/officeart/2005/8/layout/lProcess2"/>
    <dgm:cxn modelId="{4EC1ADBE-475F-401D-885A-02F0269B403D}" type="presParOf" srcId="{CB3D541D-E368-4FAF-B9F9-C401E99A5366}" destId="{5A9A8C82-404F-48AB-9A3B-6D1A717364CE}" srcOrd="0" destOrd="0" presId="urn:microsoft.com/office/officeart/2005/8/layout/lProcess2"/>
    <dgm:cxn modelId="{8FE2E939-5C6E-4F6F-92C2-4321D6526EAF}" type="presParOf" srcId="{5A9A8C82-404F-48AB-9A3B-6D1A717364CE}" destId="{FE4F485F-FB4E-4658-8A86-F54D8FA033F7}" srcOrd="0" destOrd="0" presId="urn:microsoft.com/office/officeart/2005/8/layout/lProcess2"/>
    <dgm:cxn modelId="{B445591F-388F-4F39-A30E-E64FDA32F03A}" type="presParOf" srcId="{FA28EDF7-FE24-4399-9B6F-3E1BC373DF6A}" destId="{A1DEC01F-87BA-4A83-868E-BF184E253478}" srcOrd="5" destOrd="0" presId="urn:microsoft.com/office/officeart/2005/8/layout/lProcess2"/>
    <dgm:cxn modelId="{77CBA93D-87A5-4917-AF5D-1A5D46194B9A}" type="presParOf" srcId="{FA28EDF7-FE24-4399-9B6F-3E1BC373DF6A}" destId="{50C60008-0411-45E9-B7EA-00FBF9A908E3}" srcOrd="6" destOrd="0" presId="urn:microsoft.com/office/officeart/2005/8/layout/lProcess2"/>
    <dgm:cxn modelId="{0A1FA7A3-A8A5-4291-B5B6-C7AD40B209AF}" type="presParOf" srcId="{50C60008-0411-45E9-B7EA-00FBF9A908E3}" destId="{C8368CE8-06A3-403A-AA93-4E3F1FD33923}" srcOrd="0" destOrd="0" presId="urn:microsoft.com/office/officeart/2005/8/layout/lProcess2"/>
    <dgm:cxn modelId="{11BBB718-66C8-430E-92FE-F6F1E3A2528E}" type="presParOf" srcId="{50C60008-0411-45E9-B7EA-00FBF9A908E3}" destId="{452AE0C7-EA55-4C95-8640-D8F117ECB09E}" srcOrd="1" destOrd="0" presId="urn:microsoft.com/office/officeart/2005/8/layout/lProcess2"/>
    <dgm:cxn modelId="{AFBC8590-710E-44F8-B1A0-9B6A0A444BBC}" type="presParOf" srcId="{50C60008-0411-45E9-B7EA-00FBF9A908E3}" destId="{9C4DAC2C-EDCB-4111-9FC1-3FF6233FE711}" srcOrd="2" destOrd="0" presId="urn:microsoft.com/office/officeart/2005/8/layout/lProcess2"/>
    <dgm:cxn modelId="{609989A9-7DFD-40A3-8DA2-D6FF5674B49A}" type="presParOf" srcId="{9C4DAC2C-EDCB-4111-9FC1-3FF6233FE711}" destId="{023BA232-A052-4BE3-B596-DAB43C559F39}" srcOrd="0" destOrd="0" presId="urn:microsoft.com/office/officeart/2005/8/layout/lProcess2"/>
    <dgm:cxn modelId="{53E31E34-0154-4B75-9F5A-A645A41B5522}" type="presParOf" srcId="{023BA232-A052-4BE3-B596-DAB43C559F39}" destId="{B469A307-796F-4EB1-A8CF-CF1ABCE89EB6}"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C0B2D8-3B95-4088-9E4C-1BC5212231C3}">
      <dsp:nvSpPr>
        <dsp:cNvPr id="0" name=""/>
        <dsp:cNvSpPr/>
      </dsp:nvSpPr>
      <dsp:spPr>
        <a:xfrm>
          <a:off x="0" y="1560109"/>
          <a:ext cx="5919715" cy="0"/>
        </a:xfrm>
        <a:prstGeom prst="line">
          <a:avLst/>
        </a:prstGeom>
        <a:solidFill>
          <a:schemeClr val="lt1">
            <a:alpha val="90000"/>
            <a:hueOff val="0"/>
            <a:satOff val="0"/>
            <a:lumOff val="0"/>
            <a:alphaOff val="0"/>
          </a:schemeClr>
        </a:solidFill>
        <a:ln w="19050" cap="flat" cmpd="sng" algn="ctr">
          <a:solidFill>
            <a:schemeClr val="accent1">
              <a:shade val="50000"/>
              <a:hueOff val="0"/>
              <a:satOff val="0"/>
              <a:lumOff val="0"/>
              <a:alphaOff val="0"/>
            </a:schemeClr>
          </a:solidFill>
          <a:prstDash val="solid"/>
          <a:tailEnd type="triangle" w="lg" len="lg"/>
        </a:ln>
        <a:effectLst/>
      </dsp:spPr>
      <dsp:style>
        <a:lnRef idx="2">
          <a:scrgbClr r="0" g="0" b="0"/>
        </a:lnRef>
        <a:fillRef idx="1">
          <a:scrgbClr r="0" g="0" b="0"/>
        </a:fillRef>
        <a:effectRef idx="0">
          <a:scrgbClr r="0" g="0" b="0"/>
        </a:effectRef>
        <a:fontRef idx="minor"/>
      </dsp:style>
    </dsp:sp>
    <dsp:sp modelId="{5C8F4282-500C-46D0-B888-E1F2F01560C3}">
      <dsp:nvSpPr>
        <dsp:cNvPr id="0" name=""/>
        <dsp:cNvSpPr/>
      </dsp:nvSpPr>
      <dsp:spPr>
        <a:xfrm rot="8100000">
          <a:off x="47082" y="361928"/>
          <a:ext cx="224690" cy="224690"/>
        </a:xfrm>
        <a:prstGeom prst="teardrop">
          <a:avLst>
            <a:gd name="adj" fmla="val 115000"/>
          </a:avLst>
        </a:prstGeom>
        <a:solidFill>
          <a:schemeClr val="accent1">
            <a:shade val="50000"/>
            <a:hueOff val="0"/>
            <a:satOff val="0"/>
            <a:lumOff val="0"/>
            <a:alphaOff val="0"/>
          </a:schemeClr>
        </a:solidFill>
        <a:ln w="25400" cap="flat"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11FF0A-6793-47B7-84A5-A87A5CD1170D}">
      <dsp:nvSpPr>
        <dsp:cNvPr id="0" name=""/>
        <dsp:cNvSpPr/>
      </dsp:nvSpPr>
      <dsp:spPr>
        <a:xfrm>
          <a:off x="72043" y="386889"/>
          <a:ext cx="174767" cy="174767"/>
        </a:xfrm>
        <a:prstGeom prst="ellipse">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E0374799-731E-425F-B70D-93CC1639764C}">
      <dsp:nvSpPr>
        <dsp:cNvPr id="0" name=""/>
        <dsp:cNvSpPr/>
      </dsp:nvSpPr>
      <dsp:spPr>
        <a:xfrm>
          <a:off x="318307" y="636524"/>
          <a:ext cx="1379254" cy="92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9850" rIns="69850" bIns="104775" numCol="1" spcCol="1270" anchor="t" anchorCtr="0">
          <a:noAutofit/>
        </a:bodyPr>
        <a:lstStyle/>
        <a:p>
          <a:pPr marL="0" lvl="0" indent="0" algn="l" defTabSz="488950">
            <a:lnSpc>
              <a:spcPct val="90000"/>
            </a:lnSpc>
            <a:spcBef>
              <a:spcPct val="0"/>
            </a:spcBef>
            <a:spcAft>
              <a:spcPct val="35000"/>
            </a:spcAft>
            <a:buNone/>
          </a:pPr>
          <a:r>
            <a:rPr lang="en-GB" sz="1100" kern="1200" dirty="0">
              <a:latin typeface="Arial"/>
            </a:rPr>
            <a:t>South Africa Signed (COP26 Glasgow) USD 8.5 billion pledged</a:t>
          </a:r>
          <a:endParaRPr lang="en-GB" sz="1100" kern="1200" dirty="0"/>
        </a:p>
      </dsp:txBody>
      <dsp:txXfrm>
        <a:off x="318307" y="636524"/>
        <a:ext cx="1379254" cy="923584"/>
      </dsp:txXfrm>
    </dsp:sp>
    <dsp:sp modelId="{92F77EB9-C50A-4EC6-84F2-87EC5C9CF7E1}">
      <dsp:nvSpPr>
        <dsp:cNvPr id="0" name=""/>
        <dsp:cNvSpPr/>
      </dsp:nvSpPr>
      <dsp:spPr>
        <a:xfrm>
          <a:off x="318307" y="312021"/>
          <a:ext cx="1379254" cy="324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5250" bIns="0" numCol="1" spcCol="1270" anchor="ctr" anchorCtr="0">
          <a:noAutofit/>
        </a:bodyPr>
        <a:lstStyle/>
        <a:p>
          <a:pPr marL="0" lvl="0" indent="0" algn="l" defTabSz="666750">
            <a:lnSpc>
              <a:spcPct val="90000"/>
            </a:lnSpc>
            <a:spcBef>
              <a:spcPct val="0"/>
            </a:spcBef>
            <a:spcAft>
              <a:spcPct val="35000"/>
            </a:spcAft>
            <a:buNone/>
            <a:defRPr b="1"/>
          </a:pPr>
          <a:r>
            <a:rPr lang="en-GB" sz="1500" kern="1200" dirty="0">
              <a:latin typeface="Arial"/>
            </a:rPr>
            <a:t>Nov 2021</a:t>
          </a:r>
          <a:endParaRPr lang="en-GB" sz="1500" kern="1200" dirty="0"/>
        </a:p>
      </dsp:txBody>
      <dsp:txXfrm>
        <a:off x="318307" y="312021"/>
        <a:ext cx="1379254" cy="324502"/>
      </dsp:txXfrm>
    </dsp:sp>
    <dsp:sp modelId="{EC540E18-39F0-4CAA-9049-73BB0A09C2DA}">
      <dsp:nvSpPr>
        <dsp:cNvPr id="0" name=""/>
        <dsp:cNvSpPr/>
      </dsp:nvSpPr>
      <dsp:spPr>
        <a:xfrm>
          <a:off x="159427" y="636524"/>
          <a:ext cx="0" cy="923584"/>
        </a:xfrm>
        <a:prstGeom prst="line">
          <a:avLst/>
        </a:prstGeom>
        <a:noFill/>
        <a:ln w="12700" cap="flat" cmpd="sng" algn="ctr">
          <a:solidFill>
            <a:schemeClr val="accent1">
              <a:shade val="90000"/>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82B660E1-B676-4FA3-A3C3-9D0F8C35A983}">
      <dsp:nvSpPr>
        <dsp:cNvPr id="0" name=""/>
        <dsp:cNvSpPr/>
      </dsp:nvSpPr>
      <dsp:spPr>
        <a:xfrm>
          <a:off x="134200" y="1530904"/>
          <a:ext cx="57196" cy="58410"/>
        </a:xfrm>
        <a:prstGeom prst="ellipse">
          <a:avLst/>
        </a:prstGeom>
        <a:solidFill>
          <a:schemeClr val="accent1">
            <a:shade val="50000"/>
            <a:hueOff val="0"/>
            <a:satOff val="0"/>
            <a:lumOff val="0"/>
            <a:alphaOff val="0"/>
          </a:schemeClr>
        </a:solidFill>
        <a:ln w="63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FF23B0-8E2B-4E6F-A729-30FA2B9EF118}">
      <dsp:nvSpPr>
        <dsp:cNvPr id="0" name=""/>
        <dsp:cNvSpPr/>
      </dsp:nvSpPr>
      <dsp:spPr>
        <a:xfrm rot="18900000">
          <a:off x="891403" y="2533600"/>
          <a:ext cx="224690" cy="224690"/>
        </a:xfrm>
        <a:prstGeom prst="teardrop">
          <a:avLst>
            <a:gd name="adj" fmla="val 115000"/>
          </a:avLst>
        </a:prstGeom>
        <a:solidFill>
          <a:schemeClr val="accent1">
            <a:shade val="50000"/>
            <a:hueOff val="18873"/>
            <a:satOff val="-8848"/>
            <a:lumOff val="18273"/>
            <a:alphaOff val="0"/>
          </a:schemeClr>
        </a:solidFill>
        <a:ln w="25400" cap="flat" cmpd="sng" algn="ctr">
          <a:solidFill>
            <a:schemeClr val="accent1">
              <a:shade val="50000"/>
              <a:hueOff val="18873"/>
              <a:satOff val="-8848"/>
              <a:lumOff val="182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073B0C-8C95-43A7-874F-AB93C4823DE7}">
      <dsp:nvSpPr>
        <dsp:cNvPr id="0" name=""/>
        <dsp:cNvSpPr/>
      </dsp:nvSpPr>
      <dsp:spPr>
        <a:xfrm>
          <a:off x="916364" y="2558561"/>
          <a:ext cx="174767" cy="174767"/>
        </a:xfrm>
        <a:prstGeom prst="ellipse">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64EE7A1F-A3A5-43A0-A15E-DB59B6D1AEC7}">
      <dsp:nvSpPr>
        <dsp:cNvPr id="0" name=""/>
        <dsp:cNvSpPr/>
      </dsp:nvSpPr>
      <dsp:spPr>
        <a:xfrm>
          <a:off x="1162628" y="1560109"/>
          <a:ext cx="1379254" cy="92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4775" rIns="0" bIns="69850" numCol="1" spcCol="1270" anchor="b" anchorCtr="0">
          <a:noAutofit/>
        </a:bodyPr>
        <a:lstStyle/>
        <a:p>
          <a:pPr marL="0" lvl="0" indent="0" algn="l" defTabSz="488950">
            <a:lnSpc>
              <a:spcPct val="90000"/>
            </a:lnSpc>
            <a:spcBef>
              <a:spcPct val="0"/>
            </a:spcBef>
            <a:spcAft>
              <a:spcPct val="35000"/>
            </a:spcAft>
            <a:buNone/>
          </a:pPr>
          <a:r>
            <a:rPr lang="en-GB" sz="1100" kern="1200" dirty="0">
              <a:latin typeface="Arial"/>
            </a:rPr>
            <a:t>Indonesia signed (G20 Bali), USD 20billion pledged</a:t>
          </a:r>
          <a:endParaRPr lang="en-GB" sz="1100" kern="1200" dirty="0"/>
        </a:p>
      </dsp:txBody>
      <dsp:txXfrm>
        <a:off x="1162628" y="1560109"/>
        <a:ext cx="1379254" cy="923584"/>
      </dsp:txXfrm>
    </dsp:sp>
    <dsp:sp modelId="{6E99C348-379C-4C92-BD0F-386E499E7C65}">
      <dsp:nvSpPr>
        <dsp:cNvPr id="0" name=""/>
        <dsp:cNvSpPr/>
      </dsp:nvSpPr>
      <dsp:spPr>
        <a:xfrm>
          <a:off x="1162628" y="2483694"/>
          <a:ext cx="1379254" cy="324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5250" bIns="0" numCol="1" spcCol="1270" anchor="ctr" anchorCtr="0">
          <a:noAutofit/>
        </a:bodyPr>
        <a:lstStyle/>
        <a:p>
          <a:pPr marL="0" lvl="0" indent="0" algn="l" defTabSz="666750">
            <a:lnSpc>
              <a:spcPct val="90000"/>
            </a:lnSpc>
            <a:spcBef>
              <a:spcPct val="0"/>
            </a:spcBef>
            <a:spcAft>
              <a:spcPct val="35000"/>
            </a:spcAft>
            <a:buNone/>
            <a:defRPr b="1"/>
          </a:pPr>
          <a:r>
            <a:rPr lang="en-GB" sz="1500" kern="1200" dirty="0">
              <a:latin typeface="Arial"/>
            </a:rPr>
            <a:t>Nov 2022</a:t>
          </a:r>
          <a:endParaRPr lang="en-GB" sz="1500" kern="1200" dirty="0"/>
        </a:p>
      </dsp:txBody>
      <dsp:txXfrm>
        <a:off x="1162628" y="2483694"/>
        <a:ext cx="1379254" cy="324502"/>
      </dsp:txXfrm>
    </dsp:sp>
    <dsp:sp modelId="{126762BA-DCF2-47C9-BB37-0028E6CFF3B5}">
      <dsp:nvSpPr>
        <dsp:cNvPr id="0" name=""/>
        <dsp:cNvSpPr/>
      </dsp:nvSpPr>
      <dsp:spPr>
        <a:xfrm>
          <a:off x="1003748" y="1560109"/>
          <a:ext cx="0" cy="923584"/>
        </a:xfrm>
        <a:prstGeom prst="line">
          <a:avLst/>
        </a:prstGeom>
        <a:noFill/>
        <a:ln w="12700" cap="flat" cmpd="sng" algn="ctr">
          <a:solidFill>
            <a:schemeClr val="accent1">
              <a:shade val="90000"/>
              <a:hueOff val="16082"/>
              <a:satOff val="-7061"/>
              <a:lumOff val="14730"/>
              <a:alphaOff val="0"/>
            </a:schemeClr>
          </a:solidFill>
          <a:prstDash val="dash"/>
        </a:ln>
        <a:effectLst/>
      </dsp:spPr>
      <dsp:style>
        <a:lnRef idx="1">
          <a:scrgbClr r="0" g="0" b="0"/>
        </a:lnRef>
        <a:fillRef idx="0">
          <a:scrgbClr r="0" g="0" b="0"/>
        </a:fillRef>
        <a:effectRef idx="0">
          <a:scrgbClr r="0" g="0" b="0"/>
        </a:effectRef>
        <a:fontRef idx="minor"/>
      </dsp:style>
    </dsp:sp>
    <dsp:sp modelId="{1BE1BED5-3013-4C50-9C70-077F69961328}">
      <dsp:nvSpPr>
        <dsp:cNvPr id="0" name=""/>
        <dsp:cNvSpPr/>
      </dsp:nvSpPr>
      <dsp:spPr>
        <a:xfrm>
          <a:off x="978521" y="1530904"/>
          <a:ext cx="57196" cy="58410"/>
        </a:xfrm>
        <a:prstGeom prst="ellipse">
          <a:avLst/>
        </a:prstGeom>
        <a:solidFill>
          <a:schemeClr val="accent1">
            <a:shade val="50000"/>
            <a:hueOff val="16177"/>
            <a:satOff val="-7584"/>
            <a:lumOff val="15662"/>
            <a:alphaOff val="0"/>
          </a:schemeClr>
        </a:solidFill>
        <a:ln w="63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D16698-BBEC-4C78-BED5-F4AA15719C36}">
      <dsp:nvSpPr>
        <dsp:cNvPr id="0" name=""/>
        <dsp:cNvSpPr/>
      </dsp:nvSpPr>
      <dsp:spPr>
        <a:xfrm rot="8100000">
          <a:off x="1735724" y="361928"/>
          <a:ext cx="224690" cy="224690"/>
        </a:xfrm>
        <a:prstGeom prst="teardrop">
          <a:avLst>
            <a:gd name="adj" fmla="val 115000"/>
          </a:avLst>
        </a:prstGeom>
        <a:solidFill>
          <a:schemeClr val="accent1">
            <a:shade val="50000"/>
            <a:hueOff val="37746"/>
            <a:satOff val="-17696"/>
            <a:lumOff val="36545"/>
            <a:alphaOff val="0"/>
          </a:schemeClr>
        </a:solidFill>
        <a:ln w="25400" cap="flat" cmpd="sng" algn="ctr">
          <a:solidFill>
            <a:schemeClr val="accent1">
              <a:shade val="50000"/>
              <a:hueOff val="37746"/>
              <a:satOff val="-17696"/>
              <a:lumOff val="365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65BE6D-BCAD-419D-AA3A-2C0F99762C8A}">
      <dsp:nvSpPr>
        <dsp:cNvPr id="0" name=""/>
        <dsp:cNvSpPr/>
      </dsp:nvSpPr>
      <dsp:spPr>
        <a:xfrm>
          <a:off x="1760686" y="386889"/>
          <a:ext cx="174767" cy="174767"/>
        </a:xfrm>
        <a:prstGeom prst="ellipse">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FE261B7F-53B8-4A4B-9F33-90647C2D05F0}">
      <dsp:nvSpPr>
        <dsp:cNvPr id="0" name=""/>
        <dsp:cNvSpPr/>
      </dsp:nvSpPr>
      <dsp:spPr>
        <a:xfrm>
          <a:off x="2006950" y="636524"/>
          <a:ext cx="1379254" cy="92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9850" rIns="69850" bIns="104775" numCol="1" spcCol="1270" anchor="t" anchorCtr="0">
          <a:noAutofit/>
        </a:bodyPr>
        <a:lstStyle/>
        <a:p>
          <a:pPr marL="0" lvl="0" indent="0" algn="l" defTabSz="488950">
            <a:lnSpc>
              <a:spcPct val="90000"/>
            </a:lnSpc>
            <a:spcBef>
              <a:spcPct val="0"/>
            </a:spcBef>
            <a:spcAft>
              <a:spcPct val="35000"/>
            </a:spcAft>
            <a:buNone/>
          </a:pPr>
          <a:r>
            <a:rPr lang="en-GB" sz="1100" kern="1200" dirty="0">
              <a:latin typeface="Arial"/>
            </a:rPr>
            <a:t>Vietnam signed, USD 15.5 billion pledged</a:t>
          </a:r>
          <a:endParaRPr lang="en-GB" sz="1100" kern="1200" dirty="0"/>
        </a:p>
      </dsp:txBody>
      <dsp:txXfrm>
        <a:off x="2006950" y="636524"/>
        <a:ext cx="1379254" cy="923584"/>
      </dsp:txXfrm>
    </dsp:sp>
    <dsp:sp modelId="{D8506C14-7C0B-4ADE-83B7-951B958A0087}">
      <dsp:nvSpPr>
        <dsp:cNvPr id="0" name=""/>
        <dsp:cNvSpPr/>
      </dsp:nvSpPr>
      <dsp:spPr>
        <a:xfrm>
          <a:off x="2006950" y="312021"/>
          <a:ext cx="1379254" cy="324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5250" bIns="0" numCol="1" spcCol="1270" anchor="ctr" anchorCtr="0">
          <a:noAutofit/>
        </a:bodyPr>
        <a:lstStyle/>
        <a:p>
          <a:pPr marL="0" lvl="0" indent="0" algn="l" defTabSz="666750">
            <a:lnSpc>
              <a:spcPct val="90000"/>
            </a:lnSpc>
            <a:spcBef>
              <a:spcPct val="0"/>
            </a:spcBef>
            <a:spcAft>
              <a:spcPct val="35000"/>
            </a:spcAft>
            <a:buNone/>
            <a:defRPr b="1"/>
          </a:pPr>
          <a:r>
            <a:rPr lang="en-GB" sz="1500" kern="1200" dirty="0">
              <a:latin typeface="Arial"/>
            </a:rPr>
            <a:t>Dec 2022</a:t>
          </a:r>
          <a:endParaRPr lang="en-GB" sz="1500" kern="1200" dirty="0"/>
        </a:p>
      </dsp:txBody>
      <dsp:txXfrm>
        <a:off x="2006950" y="312021"/>
        <a:ext cx="1379254" cy="324502"/>
      </dsp:txXfrm>
    </dsp:sp>
    <dsp:sp modelId="{B5EB7746-820C-47B9-BB5E-3DD7E7EC886A}">
      <dsp:nvSpPr>
        <dsp:cNvPr id="0" name=""/>
        <dsp:cNvSpPr/>
      </dsp:nvSpPr>
      <dsp:spPr>
        <a:xfrm>
          <a:off x="1848070" y="636524"/>
          <a:ext cx="0" cy="923584"/>
        </a:xfrm>
        <a:prstGeom prst="line">
          <a:avLst/>
        </a:prstGeom>
        <a:noFill/>
        <a:ln w="12700" cap="flat" cmpd="sng" algn="ctr">
          <a:solidFill>
            <a:schemeClr val="accent1">
              <a:shade val="90000"/>
              <a:hueOff val="32165"/>
              <a:satOff val="-14122"/>
              <a:lumOff val="29460"/>
              <a:alphaOff val="0"/>
            </a:schemeClr>
          </a:solidFill>
          <a:prstDash val="dash"/>
        </a:ln>
        <a:effectLst/>
      </dsp:spPr>
      <dsp:style>
        <a:lnRef idx="1">
          <a:scrgbClr r="0" g="0" b="0"/>
        </a:lnRef>
        <a:fillRef idx="0">
          <a:scrgbClr r="0" g="0" b="0"/>
        </a:fillRef>
        <a:effectRef idx="0">
          <a:scrgbClr r="0" g="0" b="0"/>
        </a:effectRef>
        <a:fontRef idx="minor"/>
      </dsp:style>
    </dsp:sp>
    <dsp:sp modelId="{63725CB6-0697-47BB-A5AA-851C57107BB1}">
      <dsp:nvSpPr>
        <dsp:cNvPr id="0" name=""/>
        <dsp:cNvSpPr/>
      </dsp:nvSpPr>
      <dsp:spPr>
        <a:xfrm>
          <a:off x="1822843" y="1530904"/>
          <a:ext cx="57196" cy="58410"/>
        </a:xfrm>
        <a:prstGeom prst="ellipse">
          <a:avLst/>
        </a:prstGeom>
        <a:solidFill>
          <a:schemeClr val="accent1">
            <a:shade val="50000"/>
            <a:hueOff val="32354"/>
            <a:satOff val="-15168"/>
            <a:lumOff val="31325"/>
            <a:alphaOff val="0"/>
          </a:schemeClr>
        </a:solidFill>
        <a:ln w="63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F6D1F7-F449-4FB9-9221-52978F44AFE4}">
      <dsp:nvSpPr>
        <dsp:cNvPr id="0" name=""/>
        <dsp:cNvSpPr/>
      </dsp:nvSpPr>
      <dsp:spPr>
        <a:xfrm rot="18900000">
          <a:off x="2580046" y="2533600"/>
          <a:ext cx="224690" cy="224690"/>
        </a:xfrm>
        <a:prstGeom prst="teardrop">
          <a:avLst>
            <a:gd name="adj" fmla="val 115000"/>
          </a:avLst>
        </a:prstGeom>
        <a:solidFill>
          <a:schemeClr val="accent1">
            <a:shade val="50000"/>
            <a:hueOff val="56619"/>
            <a:satOff val="-26544"/>
            <a:lumOff val="54818"/>
            <a:alphaOff val="0"/>
          </a:schemeClr>
        </a:solidFill>
        <a:ln w="25400" cap="flat" cmpd="sng" algn="ctr">
          <a:solidFill>
            <a:schemeClr val="accent1">
              <a:shade val="50000"/>
              <a:hueOff val="56619"/>
              <a:satOff val="-26544"/>
              <a:lumOff val="548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461477-A3D7-4C6A-A156-91F1F25FAAC6}">
      <dsp:nvSpPr>
        <dsp:cNvPr id="0" name=""/>
        <dsp:cNvSpPr/>
      </dsp:nvSpPr>
      <dsp:spPr>
        <a:xfrm>
          <a:off x="2605007" y="2558561"/>
          <a:ext cx="174767" cy="174767"/>
        </a:xfrm>
        <a:prstGeom prst="ellipse">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7FA070F1-A1F2-43AE-A62F-613B17DD0306}">
      <dsp:nvSpPr>
        <dsp:cNvPr id="0" name=""/>
        <dsp:cNvSpPr/>
      </dsp:nvSpPr>
      <dsp:spPr>
        <a:xfrm>
          <a:off x="2851271" y="1560109"/>
          <a:ext cx="1379254" cy="92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4775" rIns="0" bIns="69850" numCol="1" spcCol="1270" anchor="b" anchorCtr="0">
          <a:noAutofit/>
        </a:bodyPr>
        <a:lstStyle/>
        <a:p>
          <a:pPr marL="0" lvl="0" indent="0" algn="l" defTabSz="488950">
            <a:lnSpc>
              <a:spcPct val="90000"/>
            </a:lnSpc>
            <a:spcBef>
              <a:spcPct val="0"/>
            </a:spcBef>
            <a:spcAft>
              <a:spcPct val="35000"/>
            </a:spcAft>
            <a:buNone/>
          </a:pPr>
          <a:r>
            <a:rPr lang="en-GB" sz="1100" kern="1200" dirty="0">
              <a:latin typeface="Arial"/>
            </a:rPr>
            <a:t>Senegal signed (Paris Summit), USD2.7 billion pledged</a:t>
          </a:r>
          <a:endParaRPr lang="en-GB" sz="1100" kern="1200" dirty="0"/>
        </a:p>
      </dsp:txBody>
      <dsp:txXfrm>
        <a:off x="2851271" y="1560109"/>
        <a:ext cx="1379254" cy="923584"/>
      </dsp:txXfrm>
    </dsp:sp>
    <dsp:sp modelId="{947AF26D-E4F8-43EF-94AD-9191FDA88E7A}">
      <dsp:nvSpPr>
        <dsp:cNvPr id="0" name=""/>
        <dsp:cNvSpPr/>
      </dsp:nvSpPr>
      <dsp:spPr>
        <a:xfrm>
          <a:off x="2851271" y="2483694"/>
          <a:ext cx="1379254" cy="324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5250" bIns="0" numCol="1" spcCol="1270" anchor="ctr" anchorCtr="0">
          <a:noAutofit/>
        </a:bodyPr>
        <a:lstStyle/>
        <a:p>
          <a:pPr marL="0" lvl="0" indent="0" algn="l" defTabSz="666750">
            <a:lnSpc>
              <a:spcPct val="90000"/>
            </a:lnSpc>
            <a:spcBef>
              <a:spcPct val="0"/>
            </a:spcBef>
            <a:spcAft>
              <a:spcPct val="35000"/>
            </a:spcAft>
            <a:buNone/>
            <a:defRPr b="1"/>
          </a:pPr>
          <a:r>
            <a:rPr lang="en-GB" sz="1500" kern="1200" dirty="0">
              <a:latin typeface="Arial"/>
            </a:rPr>
            <a:t>June 2023</a:t>
          </a:r>
        </a:p>
      </dsp:txBody>
      <dsp:txXfrm>
        <a:off x="2851271" y="2483694"/>
        <a:ext cx="1379254" cy="324502"/>
      </dsp:txXfrm>
    </dsp:sp>
    <dsp:sp modelId="{0ACFD6C9-ABD3-49DA-AE2D-887996C58060}">
      <dsp:nvSpPr>
        <dsp:cNvPr id="0" name=""/>
        <dsp:cNvSpPr/>
      </dsp:nvSpPr>
      <dsp:spPr>
        <a:xfrm>
          <a:off x="2692391" y="1560109"/>
          <a:ext cx="0" cy="923584"/>
        </a:xfrm>
        <a:prstGeom prst="line">
          <a:avLst/>
        </a:prstGeom>
        <a:noFill/>
        <a:ln w="12700" cap="flat" cmpd="sng" algn="ctr">
          <a:solidFill>
            <a:schemeClr val="accent1">
              <a:shade val="90000"/>
              <a:hueOff val="48247"/>
              <a:satOff val="-21183"/>
              <a:lumOff val="44190"/>
              <a:alphaOff val="0"/>
            </a:schemeClr>
          </a:solidFill>
          <a:prstDash val="dash"/>
        </a:ln>
        <a:effectLst/>
      </dsp:spPr>
      <dsp:style>
        <a:lnRef idx="1">
          <a:scrgbClr r="0" g="0" b="0"/>
        </a:lnRef>
        <a:fillRef idx="0">
          <a:scrgbClr r="0" g="0" b="0"/>
        </a:fillRef>
        <a:effectRef idx="0">
          <a:scrgbClr r="0" g="0" b="0"/>
        </a:effectRef>
        <a:fontRef idx="minor"/>
      </dsp:style>
    </dsp:sp>
    <dsp:sp modelId="{B66B3712-548F-4959-B0EE-9B856A13D6CE}">
      <dsp:nvSpPr>
        <dsp:cNvPr id="0" name=""/>
        <dsp:cNvSpPr/>
      </dsp:nvSpPr>
      <dsp:spPr>
        <a:xfrm>
          <a:off x="2667164" y="1530904"/>
          <a:ext cx="57196" cy="58410"/>
        </a:xfrm>
        <a:prstGeom prst="ellipse">
          <a:avLst/>
        </a:prstGeom>
        <a:solidFill>
          <a:schemeClr val="accent1">
            <a:shade val="50000"/>
            <a:hueOff val="48531"/>
            <a:satOff val="-22752"/>
            <a:lumOff val="46987"/>
            <a:alphaOff val="0"/>
          </a:schemeClr>
        </a:solidFill>
        <a:ln w="63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369816-BA8E-4190-996C-3F49303518FC}">
      <dsp:nvSpPr>
        <dsp:cNvPr id="0" name=""/>
        <dsp:cNvSpPr/>
      </dsp:nvSpPr>
      <dsp:spPr>
        <a:xfrm rot="8100000">
          <a:off x="3424367" y="361928"/>
          <a:ext cx="224690" cy="224690"/>
        </a:xfrm>
        <a:prstGeom prst="teardrop">
          <a:avLst>
            <a:gd name="adj" fmla="val 115000"/>
          </a:avLst>
        </a:prstGeom>
        <a:solidFill>
          <a:schemeClr val="accent1">
            <a:shade val="50000"/>
            <a:hueOff val="37746"/>
            <a:satOff val="-17696"/>
            <a:lumOff val="36545"/>
            <a:alphaOff val="0"/>
          </a:schemeClr>
        </a:solidFill>
        <a:ln w="25400" cap="flat" cmpd="sng" algn="ctr">
          <a:solidFill>
            <a:schemeClr val="accent1">
              <a:shade val="50000"/>
              <a:hueOff val="37746"/>
              <a:satOff val="-17696"/>
              <a:lumOff val="365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43A0A1-99CB-401C-9D10-C69C95FD60F5}">
      <dsp:nvSpPr>
        <dsp:cNvPr id="0" name=""/>
        <dsp:cNvSpPr/>
      </dsp:nvSpPr>
      <dsp:spPr>
        <a:xfrm>
          <a:off x="3449328" y="386889"/>
          <a:ext cx="174767" cy="174767"/>
        </a:xfrm>
        <a:prstGeom prst="ellipse">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69CD1B58-411B-413B-8740-1F6146C4A3D5}">
      <dsp:nvSpPr>
        <dsp:cNvPr id="0" name=""/>
        <dsp:cNvSpPr/>
      </dsp:nvSpPr>
      <dsp:spPr>
        <a:xfrm>
          <a:off x="3695592" y="636524"/>
          <a:ext cx="1379254" cy="92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9850" rIns="69850" bIns="104775" numCol="1" spcCol="1270" anchor="t" anchorCtr="0">
          <a:noAutofit/>
        </a:bodyPr>
        <a:lstStyle/>
        <a:p>
          <a:pPr marL="0" lvl="0" indent="0" algn="l" defTabSz="488950">
            <a:lnSpc>
              <a:spcPct val="90000"/>
            </a:lnSpc>
            <a:spcBef>
              <a:spcPct val="0"/>
            </a:spcBef>
            <a:spcAft>
              <a:spcPct val="35000"/>
            </a:spcAft>
            <a:buNone/>
          </a:pPr>
          <a:r>
            <a:rPr lang="en-GB" sz="1100" b="1" kern="1200" dirty="0">
              <a:latin typeface="Arial"/>
            </a:rPr>
            <a:t>Minimal disbursement and slow implementation</a:t>
          </a:r>
        </a:p>
      </dsp:txBody>
      <dsp:txXfrm>
        <a:off x="3695592" y="636524"/>
        <a:ext cx="1379254" cy="923584"/>
      </dsp:txXfrm>
    </dsp:sp>
    <dsp:sp modelId="{AA18CEBA-A461-4577-8151-D8C1C99B7916}">
      <dsp:nvSpPr>
        <dsp:cNvPr id="0" name=""/>
        <dsp:cNvSpPr/>
      </dsp:nvSpPr>
      <dsp:spPr>
        <a:xfrm>
          <a:off x="3695592" y="312021"/>
          <a:ext cx="1379254" cy="324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5250" bIns="0" numCol="1" spcCol="1270" anchor="ctr" anchorCtr="0">
          <a:noAutofit/>
        </a:bodyPr>
        <a:lstStyle/>
        <a:p>
          <a:pPr marL="0" lvl="0" indent="0" algn="l" defTabSz="666750">
            <a:lnSpc>
              <a:spcPct val="90000"/>
            </a:lnSpc>
            <a:spcBef>
              <a:spcPct val="0"/>
            </a:spcBef>
            <a:spcAft>
              <a:spcPct val="35000"/>
            </a:spcAft>
            <a:buNone/>
            <a:defRPr b="1"/>
          </a:pPr>
          <a:r>
            <a:rPr lang="en-GB" sz="1500" kern="1200" dirty="0">
              <a:latin typeface="Arial"/>
            </a:rPr>
            <a:t>2024</a:t>
          </a:r>
        </a:p>
      </dsp:txBody>
      <dsp:txXfrm>
        <a:off x="3695592" y="312021"/>
        <a:ext cx="1379254" cy="324502"/>
      </dsp:txXfrm>
    </dsp:sp>
    <dsp:sp modelId="{1ADF5B16-20EB-4D9B-8FEE-AED3E70A0E7C}">
      <dsp:nvSpPr>
        <dsp:cNvPr id="0" name=""/>
        <dsp:cNvSpPr/>
      </dsp:nvSpPr>
      <dsp:spPr>
        <a:xfrm>
          <a:off x="3536712" y="636524"/>
          <a:ext cx="0" cy="923584"/>
        </a:xfrm>
        <a:prstGeom prst="line">
          <a:avLst/>
        </a:prstGeom>
        <a:noFill/>
        <a:ln w="12700" cap="flat" cmpd="sng" algn="ctr">
          <a:solidFill>
            <a:schemeClr val="accent1">
              <a:shade val="90000"/>
              <a:hueOff val="48247"/>
              <a:satOff val="-21183"/>
              <a:lumOff val="44190"/>
              <a:alphaOff val="0"/>
            </a:schemeClr>
          </a:solidFill>
          <a:prstDash val="dash"/>
        </a:ln>
        <a:effectLst/>
      </dsp:spPr>
      <dsp:style>
        <a:lnRef idx="1">
          <a:scrgbClr r="0" g="0" b="0"/>
        </a:lnRef>
        <a:fillRef idx="0">
          <a:scrgbClr r="0" g="0" b="0"/>
        </a:fillRef>
        <a:effectRef idx="0">
          <a:scrgbClr r="0" g="0" b="0"/>
        </a:effectRef>
        <a:fontRef idx="minor"/>
      </dsp:style>
    </dsp:sp>
    <dsp:sp modelId="{DBDDA04E-45BF-40E8-AF1E-4223108968D0}">
      <dsp:nvSpPr>
        <dsp:cNvPr id="0" name=""/>
        <dsp:cNvSpPr/>
      </dsp:nvSpPr>
      <dsp:spPr>
        <a:xfrm>
          <a:off x="3511485" y="1530904"/>
          <a:ext cx="57196" cy="58410"/>
        </a:xfrm>
        <a:prstGeom prst="ellipse">
          <a:avLst/>
        </a:prstGeom>
        <a:solidFill>
          <a:schemeClr val="accent1">
            <a:shade val="50000"/>
            <a:hueOff val="48531"/>
            <a:satOff val="-22752"/>
            <a:lumOff val="46987"/>
            <a:alphaOff val="0"/>
          </a:schemeClr>
        </a:solidFill>
        <a:ln w="63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2C8EF9-6D38-4C59-B7B5-4EE629EC3935}">
      <dsp:nvSpPr>
        <dsp:cNvPr id="0" name=""/>
        <dsp:cNvSpPr/>
      </dsp:nvSpPr>
      <dsp:spPr>
        <a:xfrm rot="18900000">
          <a:off x="4268688" y="2533600"/>
          <a:ext cx="224690" cy="224690"/>
        </a:xfrm>
        <a:prstGeom prst="teardrop">
          <a:avLst>
            <a:gd name="adj" fmla="val 115000"/>
          </a:avLst>
        </a:prstGeom>
        <a:solidFill>
          <a:schemeClr val="accent1">
            <a:shade val="50000"/>
            <a:hueOff val="18873"/>
            <a:satOff val="-8848"/>
            <a:lumOff val="18273"/>
            <a:alphaOff val="0"/>
          </a:schemeClr>
        </a:solidFill>
        <a:ln w="25400" cap="flat" cmpd="sng" algn="ctr">
          <a:solidFill>
            <a:schemeClr val="accent1">
              <a:shade val="50000"/>
              <a:hueOff val="18873"/>
              <a:satOff val="-8848"/>
              <a:lumOff val="182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4BA00C-3CB1-488B-A689-91937480F081}">
      <dsp:nvSpPr>
        <dsp:cNvPr id="0" name=""/>
        <dsp:cNvSpPr/>
      </dsp:nvSpPr>
      <dsp:spPr>
        <a:xfrm>
          <a:off x="4293649" y="2558561"/>
          <a:ext cx="174767" cy="174767"/>
        </a:xfrm>
        <a:prstGeom prst="ellipse">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CDEE42B0-8411-4660-BA82-680948C2920C}">
      <dsp:nvSpPr>
        <dsp:cNvPr id="0" name=""/>
        <dsp:cNvSpPr/>
      </dsp:nvSpPr>
      <dsp:spPr>
        <a:xfrm>
          <a:off x="4539913" y="1560109"/>
          <a:ext cx="1379254" cy="923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4775" rIns="0" bIns="69850" numCol="1" spcCol="1270" anchor="b" anchorCtr="0">
          <a:noAutofit/>
        </a:bodyPr>
        <a:lstStyle/>
        <a:p>
          <a:pPr marL="0" lvl="0" indent="0" algn="l" defTabSz="488950">
            <a:lnSpc>
              <a:spcPct val="90000"/>
            </a:lnSpc>
            <a:spcBef>
              <a:spcPct val="0"/>
            </a:spcBef>
            <a:spcAft>
              <a:spcPct val="35000"/>
            </a:spcAft>
            <a:buNone/>
          </a:pPr>
          <a:r>
            <a:rPr lang="en-GB" sz="1100" b="1" kern="1200" dirty="0">
              <a:latin typeface="Arial"/>
            </a:rPr>
            <a:t>US withdrawal from JETP, SA, Indonesia and Vietnam affected as ~USD 3.4 billion revoked</a:t>
          </a:r>
        </a:p>
      </dsp:txBody>
      <dsp:txXfrm>
        <a:off x="4539913" y="1560109"/>
        <a:ext cx="1379254" cy="923584"/>
      </dsp:txXfrm>
    </dsp:sp>
    <dsp:sp modelId="{82A070AC-5F28-4DAC-81E8-2958A0995AA9}">
      <dsp:nvSpPr>
        <dsp:cNvPr id="0" name=""/>
        <dsp:cNvSpPr/>
      </dsp:nvSpPr>
      <dsp:spPr>
        <a:xfrm>
          <a:off x="4539913" y="2483694"/>
          <a:ext cx="1379254" cy="324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5250" bIns="0" numCol="1" spcCol="1270" anchor="ctr" anchorCtr="0">
          <a:noAutofit/>
        </a:bodyPr>
        <a:lstStyle/>
        <a:p>
          <a:pPr marL="0" lvl="0" indent="0" algn="l" defTabSz="666750">
            <a:lnSpc>
              <a:spcPct val="90000"/>
            </a:lnSpc>
            <a:spcBef>
              <a:spcPct val="0"/>
            </a:spcBef>
            <a:spcAft>
              <a:spcPct val="35000"/>
            </a:spcAft>
            <a:buNone/>
            <a:defRPr b="1"/>
          </a:pPr>
          <a:r>
            <a:rPr lang="en-GB" sz="1500" b="1" kern="1200" dirty="0">
              <a:latin typeface="Arial"/>
            </a:rPr>
            <a:t>2025</a:t>
          </a:r>
        </a:p>
      </dsp:txBody>
      <dsp:txXfrm>
        <a:off x="4539913" y="2483694"/>
        <a:ext cx="1379254" cy="324502"/>
      </dsp:txXfrm>
    </dsp:sp>
    <dsp:sp modelId="{1139FE14-F19F-4C8E-A820-72FDC4440F13}">
      <dsp:nvSpPr>
        <dsp:cNvPr id="0" name=""/>
        <dsp:cNvSpPr/>
      </dsp:nvSpPr>
      <dsp:spPr>
        <a:xfrm>
          <a:off x="4381033" y="1560109"/>
          <a:ext cx="0" cy="923584"/>
        </a:xfrm>
        <a:prstGeom prst="line">
          <a:avLst/>
        </a:prstGeom>
        <a:noFill/>
        <a:ln w="12700" cap="flat" cmpd="sng" algn="ctr">
          <a:solidFill>
            <a:schemeClr val="accent1">
              <a:shade val="90000"/>
              <a:hueOff val="32165"/>
              <a:satOff val="-14122"/>
              <a:lumOff val="29460"/>
              <a:alphaOff val="0"/>
            </a:schemeClr>
          </a:solidFill>
          <a:prstDash val="dash"/>
        </a:ln>
        <a:effectLst/>
      </dsp:spPr>
      <dsp:style>
        <a:lnRef idx="1">
          <a:scrgbClr r="0" g="0" b="0"/>
        </a:lnRef>
        <a:fillRef idx="0">
          <a:scrgbClr r="0" g="0" b="0"/>
        </a:fillRef>
        <a:effectRef idx="0">
          <a:scrgbClr r="0" g="0" b="0"/>
        </a:effectRef>
        <a:fontRef idx="minor"/>
      </dsp:style>
    </dsp:sp>
    <dsp:sp modelId="{9F41BDAD-724F-473C-A131-9ED2896E3121}">
      <dsp:nvSpPr>
        <dsp:cNvPr id="0" name=""/>
        <dsp:cNvSpPr/>
      </dsp:nvSpPr>
      <dsp:spPr>
        <a:xfrm>
          <a:off x="4355806" y="1530904"/>
          <a:ext cx="57196" cy="58410"/>
        </a:xfrm>
        <a:prstGeom prst="ellipse">
          <a:avLst/>
        </a:prstGeom>
        <a:solidFill>
          <a:schemeClr val="accent1">
            <a:shade val="50000"/>
            <a:hueOff val="32354"/>
            <a:satOff val="-15168"/>
            <a:lumOff val="31325"/>
            <a:alphaOff val="0"/>
          </a:schemeClr>
        </a:solidFill>
        <a:ln w="63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E8A6A-F64B-4166-B7E3-60D520FDC58D}">
      <dsp:nvSpPr>
        <dsp:cNvPr id="0" name=""/>
        <dsp:cNvSpPr/>
      </dsp:nvSpPr>
      <dsp:spPr>
        <a:xfrm>
          <a:off x="2009" y="1477416"/>
          <a:ext cx="1756916" cy="702766"/>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13335" bIns="26670" numCol="1" spcCol="1270" anchor="ctr" anchorCtr="0">
          <a:noAutofit/>
        </a:bodyPr>
        <a:lstStyle/>
        <a:p>
          <a:pPr marL="0" lvl="0" indent="0" algn="ctr" defTabSz="444500" rtl="0">
            <a:lnSpc>
              <a:spcPct val="90000"/>
            </a:lnSpc>
            <a:spcBef>
              <a:spcPct val="0"/>
            </a:spcBef>
            <a:spcAft>
              <a:spcPct val="35000"/>
            </a:spcAft>
            <a:buNone/>
          </a:pPr>
          <a:r>
            <a:rPr lang="en-GB" sz="1000" kern="1200" dirty="0">
              <a:latin typeface="Century Gothic"/>
            </a:rPr>
            <a:t>Early-stage grants (studies, TA) </a:t>
          </a:r>
          <a:endParaRPr lang="en-GB" sz="1000" kern="1200" dirty="0">
            <a:solidFill>
              <a:srgbClr val="2E3052"/>
            </a:solidFill>
            <a:latin typeface="Century Gothic"/>
          </a:endParaRPr>
        </a:p>
      </dsp:txBody>
      <dsp:txXfrm>
        <a:off x="2009" y="1477416"/>
        <a:ext cx="1581225" cy="702766"/>
      </dsp:txXfrm>
    </dsp:sp>
    <dsp:sp modelId="{0FF61A14-B4AD-4587-B9CF-C7EA147A7D01}">
      <dsp:nvSpPr>
        <dsp:cNvPr id="0" name=""/>
        <dsp:cNvSpPr/>
      </dsp:nvSpPr>
      <dsp:spPr>
        <a:xfrm>
          <a:off x="1407541" y="1477416"/>
          <a:ext cx="1756916" cy="70276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rtl="0">
            <a:lnSpc>
              <a:spcPct val="90000"/>
            </a:lnSpc>
            <a:spcBef>
              <a:spcPct val="0"/>
            </a:spcBef>
            <a:spcAft>
              <a:spcPct val="35000"/>
            </a:spcAft>
            <a:buNone/>
          </a:pPr>
          <a:r>
            <a:rPr lang="en-GB" sz="1000" kern="1200" dirty="0">
              <a:latin typeface="Century Gothic"/>
            </a:rPr>
            <a:t>Mid-term investment (infrastructure) </a:t>
          </a:r>
          <a:endParaRPr lang="en-GB" sz="1000" kern="1200" dirty="0"/>
        </a:p>
      </dsp:txBody>
      <dsp:txXfrm>
        <a:off x="1758924" y="1477416"/>
        <a:ext cx="1054150" cy="702766"/>
      </dsp:txXfrm>
    </dsp:sp>
    <dsp:sp modelId="{84F26537-70FC-4A17-A663-F863311A85D8}">
      <dsp:nvSpPr>
        <dsp:cNvPr id="0" name=""/>
        <dsp:cNvSpPr/>
      </dsp:nvSpPr>
      <dsp:spPr>
        <a:xfrm>
          <a:off x="2813074" y="1477416"/>
          <a:ext cx="1756916" cy="70276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13335" bIns="26670" numCol="1" spcCol="1270" anchor="ctr" anchorCtr="0">
          <a:noAutofit/>
        </a:bodyPr>
        <a:lstStyle/>
        <a:p>
          <a:pPr marL="0" lvl="0" indent="0" algn="ctr" defTabSz="444500" rtl="0">
            <a:lnSpc>
              <a:spcPct val="90000"/>
            </a:lnSpc>
            <a:spcBef>
              <a:spcPct val="0"/>
            </a:spcBef>
            <a:spcAft>
              <a:spcPct val="35000"/>
            </a:spcAft>
            <a:buNone/>
          </a:pPr>
          <a:r>
            <a:rPr lang="en-GB" sz="1000" kern="1200" dirty="0">
              <a:latin typeface="Century Gothic"/>
            </a:rPr>
            <a:t>Long-term transformation (institutional reforms)</a:t>
          </a:r>
          <a:endParaRPr lang="en-GB" sz="1000" kern="1200" dirty="0"/>
        </a:p>
      </dsp:txBody>
      <dsp:txXfrm>
        <a:off x="3164457" y="1477416"/>
        <a:ext cx="1054150" cy="7027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4470DD-3565-42EF-BA8B-19C29D775E60}">
      <dsp:nvSpPr>
        <dsp:cNvPr id="0" name=""/>
        <dsp:cNvSpPr/>
      </dsp:nvSpPr>
      <dsp:spPr>
        <a:xfrm>
          <a:off x="1339" y="1156841"/>
          <a:ext cx="1343917" cy="1343917"/>
        </a:xfrm>
        <a:prstGeom prst="ellipse">
          <a:avLst/>
        </a:prstGeom>
        <a:solidFill>
          <a:schemeClr val="accent1">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3960" tIns="15240" rIns="73960" bIns="15240" numCol="1" spcCol="1270" anchor="ctr" anchorCtr="0">
          <a:noAutofit/>
        </a:bodyPr>
        <a:lstStyle/>
        <a:p>
          <a:pPr marL="0" lvl="0" indent="0" algn="l" defTabSz="533400" rtl="0">
            <a:lnSpc>
              <a:spcPct val="90000"/>
            </a:lnSpc>
            <a:spcBef>
              <a:spcPct val="0"/>
            </a:spcBef>
            <a:spcAft>
              <a:spcPct val="35000"/>
            </a:spcAft>
            <a:buNone/>
          </a:pPr>
          <a:r>
            <a:rPr lang="en-GB" sz="1200" b="1" kern="1200" dirty="0">
              <a:latin typeface="Century Gothic"/>
            </a:rPr>
            <a:t>Worker reskilling and upskilling at scale</a:t>
          </a:r>
        </a:p>
      </dsp:txBody>
      <dsp:txXfrm>
        <a:off x="198151" y="1353653"/>
        <a:ext cx="950293" cy="950293"/>
      </dsp:txXfrm>
    </dsp:sp>
    <dsp:sp modelId="{54589BC7-0988-4BA3-8C77-E387F348FF7A}">
      <dsp:nvSpPr>
        <dsp:cNvPr id="0" name=""/>
        <dsp:cNvSpPr/>
      </dsp:nvSpPr>
      <dsp:spPr>
        <a:xfrm>
          <a:off x="1076473" y="1156841"/>
          <a:ext cx="1343917" cy="1343917"/>
        </a:xfrm>
        <a:prstGeom prst="ellipse">
          <a:avLst/>
        </a:prstGeom>
        <a:solidFill>
          <a:schemeClr val="accent1">
            <a:shade val="80000"/>
            <a:alpha val="50000"/>
            <a:hueOff val="17950"/>
            <a:satOff val="-8141"/>
            <a:lumOff val="131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3960" tIns="7620" rIns="73960" bIns="7620" numCol="1" spcCol="1270" anchor="ctr" anchorCtr="0">
          <a:noAutofit/>
        </a:bodyPr>
        <a:lstStyle/>
        <a:p>
          <a:pPr marL="0" lvl="0" indent="0" algn="l" defTabSz="266700">
            <a:lnSpc>
              <a:spcPct val="90000"/>
            </a:lnSpc>
            <a:spcBef>
              <a:spcPct val="0"/>
            </a:spcBef>
            <a:spcAft>
              <a:spcPct val="35000"/>
            </a:spcAft>
            <a:buNone/>
          </a:pPr>
          <a:r>
            <a:rPr lang="en-GB" sz="600" b="1" kern="1200" dirty="0">
              <a:latin typeface="Century Gothic"/>
            </a:rPr>
            <a:t>SME development in transition regions</a:t>
          </a:r>
        </a:p>
      </dsp:txBody>
      <dsp:txXfrm>
        <a:off x="1273285" y="1353653"/>
        <a:ext cx="950293" cy="950293"/>
      </dsp:txXfrm>
    </dsp:sp>
    <dsp:sp modelId="{A305013E-011A-4626-865E-C3E111E56CF4}">
      <dsp:nvSpPr>
        <dsp:cNvPr id="0" name=""/>
        <dsp:cNvSpPr/>
      </dsp:nvSpPr>
      <dsp:spPr>
        <a:xfrm>
          <a:off x="2151608" y="1156841"/>
          <a:ext cx="1343917" cy="1343917"/>
        </a:xfrm>
        <a:prstGeom prst="ellipse">
          <a:avLst/>
        </a:prstGeom>
        <a:solidFill>
          <a:schemeClr val="accent1">
            <a:shade val="80000"/>
            <a:alpha val="50000"/>
            <a:hueOff val="35900"/>
            <a:satOff val="-16282"/>
            <a:lumOff val="262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3960" tIns="7620" rIns="73960" bIns="7620" numCol="1" spcCol="1270" anchor="ctr" anchorCtr="0">
          <a:noAutofit/>
        </a:bodyPr>
        <a:lstStyle/>
        <a:p>
          <a:pPr marL="0" lvl="0" indent="0" algn="l" defTabSz="266700">
            <a:lnSpc>
              <a:spcPct val="90000"/>
            </a:lnSpc>
            <a:spcBef>
              <a:spcPct val="0"/>
            </a:spcBef>
            <a:spcAft>
              <a:spcPct val="35000"/>
            </a:spcAft>
            <a:buNone/>
          </a:pPr>
          <a:r>
            <a:rPr lang="en-GB" sz="600" b="1" kern="1200" dirty="0">
              <a:latin typeface="Century Gothic"/>
            </a:rPr>
            <a:t>Community equity models in renewable projects</a:t>
          </a:r>
        </a:p>
      </dsp:txBody>
      <dsp:txXfrm>
        <a:off x="2348420" y="1353653"/>
        <a:ext cx="950293" cy="950293"/>
      </dsp:txXfrm>
    </dsp:sp>
    <dsp:sp modelId="{4203CEB2-A543-48A7-8799-C91A92AE974E}">
      <dsp:nvSpPr>
        <dsp:cNvPr id="0" name=""/>
        <dsp:cNvSpPr/>
      </dsp:nvSpPr>
      <dsp:spPr>
        <a:xfrm>
          <a:off x="3226742" y="1156841"/>
          <a:ext cx="1343917" cy="1343917"/>
        </a:xfrm>
        <a:prstGeom prst="ellipse">
          <a:avLst/>
        </a:prstGeom>
        <a:solidFill>
          <a:schemeClr val="accent1">
            <a:shade val="80000"/>
            <a:alpha val="50000"/>
            <a:hueOff val="53849"/>
            <a:satOff val="-24423"/>
            <a:lumOff val="393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3960" tIns="7620" rIns="73960" bIns="7620" numCol="1" spcCol="1270" anchor="ctr" anchorCtr="0">
          <a:noAutofit/>
        </a:bodyPr>
        <a:lstStyle/>
        <a:p>
          <a:pPr marL="0" lvl="0" indent="0" algn="l" defTabSz="266700">
            <a:lnSpc>
              <a:spcPct val="90000"/>
            </a:lnSpc>
            <a:spcBef>
              <a:spcPct val="0"/>
            </a:spcBef>
            <a:spcAft>
              <a:spcPct val="35000"/>
            </a:spcAft>
            <a:buNone/>
          </a:pPr>
          <a:r>
            <a:rPr lang="en-GB" sz="600" b="1" kern="1200" dirty="0">
              <a:latin typeface="Century Gothic"/>
            </a:rPr>
            <a:t>Social protection systems for affected populations</a:t>
          </a:r>
          <a:endParaRPr lang="en-GB" sz="600" b="1" kern="1200" dirty="0"/>
        </a:p>
      </dsp:txBody>
      <dsp:txXfrm>
        <a:off x="3423554" y="1353653"/>
        <a:ext cx="950293" cy="9502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821A68-72A9-4FE4-9E63-EAF85C8AE080}">
      <dsp:nvSpPr>
        <dsp:cNvPr id="0" name=""/>
        <dsp:cNvSpPr/>
      </dsp:nvSpPr>
      <dsp:spPr>
        <a:xfrm>
          <a:off x="1806" y="0"/>
          <a:ext cx="1772635" cy="21653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GB" sz="900" b="1" kern="1200" dirty="0">
              <a:latin typeface="Century Gothic"/>
            </a:rPr>
            <a:t>Public grant registers:</a:t>
          </a:r>
          <a:endParaRPr lang="en-GB" sz="900" b="1" kern="1200" dirty="0"/>
        </a:p>
      </dsp:txBody>
      <dsp:txXfrm>
        <a:off x="1806" y="0"/>
        <a:ext cx="1772635" cy="649605"/>
      </dsp:txXfrm>
    </dsp:sp>
    <dsp:sp modelId="{A2F78641-2006-474C-B338-091B68FBD83A}">
      <dsp:nvSpPr>
        <dsp:cNvPr id="0" name=""/>
        <dsp:cNvSpPr/>
      </dsp:nvSpPr>
      <dsp:spPr>
        <a:xfrm>
          <a:off x="179070" y="649605"/>
          <a:ext cx="1418108" cy="14074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marL="0" lvl="0" indent="0" algn="l" defTabSz="355600" rtl="0">
            <a:lnSpc>
              <a:spcPct val="90000"/>
            </a:lnSpc>
            <a:spcBef>
              <a:spcPct val="0"/>
            </a:spcBef>
            <a:spcAft>
              <a:spcPct val="35000"/>
            </a:spcAft>
            <a:buNone/>
          </a:pPr>
          <a:r>
            <a:rPr lang="en-GB" sz="800" b="1" kern="1200" dirty="0">
              <a:latin typeface="Century Gothic"/>
            </a:rPr>
            <a:t>Clear selection criteria; Real-time disbursement tracking; Beneficiary identification</a:t>
          </a:r>
        </a:p>
      </dsp:txBody>
      <dsp:txXfrm>
        <a:off x="220294" y="690829"/>
        <a:ext cx="1335660" cy="1325029"/>
      </dsp:txXfrm>
    </dsp:sp>
    <dsp:sp modelId="{2B6C5F6B-6BC4-494D-BB5E-19A0911DB64C}">
      <dsp:nvSpPr>
        <dsp:cNvPr id="0" name=""/>
        <dsp:cNvSpPr/>
      </dsp:nvSpPr>
      <dsp:spPr>
        <a:xfrm>
          <a:off x="1907390" y="0"/>
          <a:ext cx="1772635" cy="21653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GB" sz="900" b="1" kern="1200" dirty="0">
              <a:latin typeface="Calibri"/>
              <a:ea typeface="Calibri"/>
              <a:cs typeface="Calibri"/>
            </a:rPr>
            <a:t>Municipal-level reporting</a:t>
          </a:r>
          <a:endParaRPr lang="en-GB" sz="900" b="1" kern="1200" dirty="0"/>
        </a:p>
      </dsp:txBody>
      <dsp:txXfrm>
        <a:off x="1907390" y="0"/>
        <a:ext cx="1772635" cy="649605"/>
      </dsp:txXfrm>
    </dsp:sp>
    <dsp:sp modelId="{71DE6105-ED2F-41F3-80AF-43D408974F0E}">
      <dsp:nvSpPr>
        <dsp:cNvPr id="0" name=""/>
        <dsp:cNvSpPr/>
      </dsp:nvSpPr>
      <dsp:spPr>
        <a:xfrm>
          <a:off x="2084653" y="649605"/>
          <a:ext cx="1418108" cy="14074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marL="0" lvl="0" indent="0" algn="ctr" defTabSz="355600" rtl="0">
            <a:lnSpc>
              <a:spcPct val="90000"/>
            </a:lnSpc>
            <a:spcBef>
              <a:spcPct val="0"/>
            </a:spcBef>
            <a:spcAft>
              <a:spcPct val="35000"/>
            </a:spcAft>
            <a:buNone/>
          </a:pPr>
          <a:r>
            <a:rPr lang="en-GB" sz="800" b="1" kern="1200" dirty="0">
              <a:latin typeface="Century Gothic"/>
            </a:rPr>
            <a:t> show who benefits on the ground</a:t>
          </a:r>
          <a:endParaRPr lang="en-GB" sz="800" b="1" kern="1200" dirty="0"/>
        </a:p>
      </dsp:txBody>
      <dsp:txXfrm>
        <a:off x="2125877" y="690829"/>
        <a:ext cx="1335660" cy="1325029"/>
      </dsp:txXfrm>
    </dsp:sp>
    <dsp:sp modelId="{799F7D84-3CE0-46FE-B62A-C10918E9E898}">
      <dsp:nvSpPr>
        <dsp:cNvPr id="0" name=""/>
        <dsp:cNvSpPr/>
      </dsp:nvSpPr>
      <dsp:spPr>
        <a:xfrm>
          <a:off x="3812973" y="0"/>
          <a:ext cx="1772635" cy="21653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GB" sz="900" b="1" kern="1200" dirty="0">
              <a:latin typeface="Century Gothic"/>
            </a:rPr>
            <a:t>Independent monitoring</a:t>
          </a:r>
          <a:endParaRPr lang="en-GB" sz="900" b="1" kern="1200" dirty="0"/>
        </a:p>
      </dsp:txBody>
      <dsp:txXfrm>
        <a:off x="3812973" y="0"/>
        <a:ext cx="1772635" cy="649605"/>
      </dsp:txXfrm>
    </dsp:sp>
    <dsp:sp modelId="{FE4F485F-FB4E-4658-8A86-F54D8FA033F7}">
      <dsp:nvSpPr>
        <dsp:cNvPr id="0" name=""/>
        <dsp:cNvSpPr/>
      </dsp:nvSpPr>
      <dsp:spPr>
        <a:xfrm>
          <a:off x="3990237" y="649605"/>
          <a:ext cx="1418108" cy="14074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marL="0" lvl="0" indent="0" algn="l" defTabSz="355600" rtl="0">
            <a:lnSpc>
              <a:spcPct val="90000"/>
            </a:lnSpc>
            <a:spcBef>
              <a:spcPct val="0"/>
            </a:spcBef>
            <a:spcAft>
              <a:spcPct val="35000"/>
            </a:spcAft>
            <a:buNone/>
          </a:pPr>
          <a:r>
            <a:rPr lang="en-GB" sz="800" b="1" kern="1200" dirty="0">
              <a:latin typeface="Century Gothic"/>
            </a:rPr>
            <a:t>Link to parliaments; National audit institutions; Trusted third parties</a:t>
          </a:r>
        </a:p>
      </dsp:txBody>
      <dsp:txXfrm>
        <a:off x="4031461" y="690829"/>
        <a:ext cx="1335660" cy="1325029"/>
      </dsp:txXfrm>
    </dsp:sp>
    <dsp:sp modelId="{C8368CE8-06A3-403A-AA93-4E3F1FD33923}">
      <dsp:nvSpPr>
        <dsp:cNvPr id="0" name=""/>
        <dsp:cNvSpPr/>
      </dsp:nvSpPr>
      <dsp:spPr>
        <a:xfrm>
          <a:off x="5718557" y="0"/>
          <a:ext cx="1772635" cy="21653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l" defTabSz="400050" rtl="0">
            <a:lnSpc>
              <a:spcPct val="90000"/>
            </a:lnSpc>
            <a:spcBef>
              <a:spcPct val="0"/>
            </a:spcBef>
            <a:spcAft>
              <a:spcPct val="35000"/>
            </a:spcAft>
            <a:buNone/>
          </a:pPr>
          <a:r>
            <a:rPr lang="en-GB" sz="900" b="1" kern="1200" dirty="0">
              <a:latin typeface="Century Gothic"/>
            </a:rPr>
            <a:t>Observable milestones for disbursement:</a:t>
          </a:r>
        </a:p>
      </dsp:txBody>
      <dsp:txXfrm>
        <a:off x="5718557" y="0"/>
        <a:ext cx="1772635" cy="649605"/>
      </dsp:txXfrm>
    </dsp:sp>
    <dsp:sp modelId="{B469A307-796F-4EB1-A8CF-CF1ABCE89EB6}">
      <dsp:nvSpPr>
        <dsp:cNvPr id="0" name=""/>
        <dsp:cNvSpPr/>
      </dsp:nvSpPr>
      <dsp:spPr>
        <a:xfrm>
          <a:off x="5895821" y="649605"/>
          <a:ext cx="1418108" cy="14074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marL="0" lvl="0" indent="0" algn="l" defTabSz="355600" rtl="0">
            <a:lnSpc>
              <a:spcPct val="90000"/>
            </a:lnSpc>
            <a:spcBef>
              <a:spcPct val="0"/>
            </a:spcBef>
            <a:spcAft>
              <a:spcPct val="35000"/>
            </a:spcAft>
            <a:buNone/>
          </a:pPr>
          <a:r>
            <a:rPr lang="en-GB" sz="800" b="1" kern="1200" dirty="0">
              <a:latin typeface="Century Gothic"/>
            </a:rPr>
            <a:t>Standard PPAs issued; Market rules enacted; Grid upgrades commissioned; Coal units retired; Workers enrolled/placed</a:t>
          </a:r>
        </a:p>
      </dsp:txBody>
      <dsp:txXfrm>
        <a:off x="5937045" y="690829"/>
        <a:ext cx="1335660" cy="1325029"/>
      </dsp:txXfrm>
    </dsp:sp>
  </dsp:spTree>
</dsp:drawing>
</file>

<file path=ppt/diagrams/layout1.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dirty="0"/>
              <a:t>Just Energy Transition Partnerships promised to be different—country-led, comprehensive, and just. Our analysis of grant spending in Indonesia and South Africa reveals why they're falling short and what must change for the next generation of country platforms</a:t>
            </a:r>
          </a:p>
        </p:txBody>
      </p:sp>
    </p:spTree>
    <p:extLst>
      <p:ext uri="{BB962C8B-B14F-4D97-AF65-F5344CB8AC3E}">
        <p14:creationId xmlns:p14="http://schemas.microsoft.com/office/powerpoint/2010/main" val="4237170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None/>
            </a:pPr>
            <a:r>
              <a:rPr lang="en-US" b="1" dirty="0"/>
              <a:t>Indonesia (US$285M grants)</a:t>
            </a:r>
            <a:endParaRPr lang="en-US" dirty="0">
              <a:solidFill>
                <a:srgbClr val="2E3052"/>
              </a:solidFill>
            </a:endParaRPr>
          </a:p>
          <a:p>
            <a:pPr marL="171450" indent="-171450">
              <a:buFont typeface="Arial,Sans-Serif"/>
              <a:buChar char="•"/>
            </a:pPr>
            <a:r>
              <a:rPr lang="en-US" dirty="0"/>
              <a:t>Largest allocation: Energy Transition Mechanisms (US$41.6M) - mostly preparatory</a:t>
            </a:r>
            <a:endParaRPr lang="en-US" dirty="0">
              <a:solidFill>
                <a:srgbClr val="2E3052"/>
              </a:solidFill>
            </a:endParaRPr>
          </a:p>
          <a:p>
            <a:pPr marL="171450" indent="-171450">
              <a:buFont typeface="Arial,Sans-Serif"/>
              <a:buChar char="•"/>
            </a:pPr>
            <a:r>
              <a:rPr lang="en-US" dirty="0"/>
              <a:t>Power sector critically underfunded: &lt;US$20M for actual infrastructure vs US$97B needed</a:t>
            </a:r>
            <a:endParaRPr lang="en-US" dirty="0">
              <a:solidFill>
                <a:srgbClr val="2E3052"/>
              </a:solidFill>
            </a:endParaRPr>
          </a:p>
          <a:p>
            <a:pPr marL="171450" indent="-171450">
              <a:buFont typeface="Arial,Sans-Serif"/>
              <a:buChar char="•"/>
            </a:pPr>
            <a:r>
              <a:rPr lang="en-US" dirty="0"/>
              <a:t>Major gap: Minimal engagement with PLN (state utility), whose reform is essential</a:t>
            </a:r>
            <a:endParaRPr lang="en-US" dirty="0">
              <a:solidFill>
                <a:srgbClr val="2E3052"/>
              </a:solidFill>
            </a:endParaRPr>
          </a:p>
          <a:p>
            <a:pPr marL="171450" indent="-171450">
              <a:buFont typeface="Arial,Sans-Serif"/>
              <a:buChar char="•"/>
            </a:pPr>
            <a:r>
              <a:rPr lang="en-US" dirty="0"/>
              <a:t>US withdrawal (March 2025) leaves Germany as dominant donor, further fragmenting support</a:t>
            </a:r>
          </a:p>
          <a:p>
            <a:pPr marL="0" indent="0">
              <a:buNone/>
            </a:pPr>
            <a:endParaRPr lang="en-US" dirty="0"/>
          </a:p>
          <a:p>
            <a:pPr>
              <a:buNone/>
            </a:pPr>
            <a:r>
              <a:rPr lang="en-US" b="1" dirty="0"/>
              <a:t>"That's a 1-to-10,000 ratio between grant infrastructure funding and actual need."</a:t>
            </a:r>
            <a:endParaRPr lang="en-US" dirty="0"/>
          </a:p>
          <a:p>
            <a:pPr>
              <a:buNone/>
            </a:pPr>
            <a:endParaRPr lang="en-US" dirty="0"/>
          </a:p>
          <a:p>
            <a:pPr marL="171450" indent="-171450"/>
            <a:endParaRPr lang="en-US" dirty="0"/>
          </a:p>
          <a:p>
            <a:pPr indent="0">
              <a:buNone/>
            </a:pPr>
            <a:r>
              <a:rPr lang="en-US" b="1" dirty="0"/>
              <a:t>"And after the US withdrawal in March 2025, coordination fragmented further—12 donors, 10+ implementers, overlapping mandates."</a:t>
            </a:r>
            <a:endParaRPr lang="en-US" dirty="0"/>
          </a:p>
          <a:p>
            <a:pPr marL="0" indent="0">
              <a:buFont typeface="Arial,Sans-Serif"/>
              <a:buNone/>
            </a:pPr>
            <a:endParaRPr lang="en-US" dirty="0"/>
          </a:p>
        </p:txBody>
      </p:sp>
    </p:spTree>
    <p:extLst>
      <p:ext uri="{BB962C8B-B14F-4D97-AF65-F5344CB8AC3E}">
        <p14:creationId xmlns:p14="http://schemas.microsoft.com/office/powerpoint/2010/main" val="38349363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11"/>
        <p:cNvGrpSpPr/>
        <p:nvPr/>
      </p:nvGrpSpPr>
      <p:grpSpPr>
        <a:xfrm>
          <a:off x="0" y="0"/>
          <a:ext cx="0" cy="0"/>
          <a:chOff x="0" y="0"/>
          <a:chExt cx="0" cy="0"/>
        </a:xfrm>
      </p:grpSpPr>
      <p:sp>
        <p:nvSpPr>
          <p:cNvPr id="12" name="Google Shape;12;p2"/>
          <p:cNvSpPr>
            <a:spLocks noGrp="1"/>
          </p:cNvSpPr>
          <p:nvPr>
            <p:ph type="pic" idx="2"/>
          </p:nvPr>
        </p:nvSpPr>
        <p:spPr>
          <a:xfrm>
            <a:off x="0" y="0"/>
            <a:ext cx="9144000" cy="4069800"/>
          </a:xfrm>
          <a:prstGeom prst="rect">
            <a:avLst/>
          </a:prstGeom>
          <a:solidFill>
            <a:srgbClr val="EBEBEE"/>
          </a:solidFill>
          <a:ln>
            <a:noFill/>
          </a:ln>
        </p:spPr>
      </p:sp>
      <p:sp>
        <p:nvSpPr>
          <p:cNvPr id="13" name="Google Shape;13;p2"/>
          <p:cNvSpPr txBox="1">
            <a:spLocks noGrp="1"/>
          </p:cNvSpPr>
          <p:nvPr>
            <p:ph type="ctrTitle"/>
          </p:nvPr>
        </p:nvSpPr>
        <p:spPr>
          <a:xfrm>
            <a:off x="263147" y="261053"/>
            <a:ext cx="4827600" cy="1618500"/>
          </a:xfrm>
          <a:prstGeom prst="rect">
            <a:avLst/>
          </a:prstGeom>
          <a:noFill/>
          <a:ln>
            <a:noFill/>
          </a:ln>
        </p:spPr>
        <p:txBody>
          <a:bodyPr spcFirstLastPara="1" wrap="square" lIns="0" tIns="0" rIns="0" bIns="0" anchor="t" anchorCtr="0">
            <a:noAutofit/>
          </a:bodyPr>
          <a:lstStyle>
            <a:lvl1pPr lvl="0" algn="l">
              <a:lnSpc>
                <a:spcPct val="79545"/>
              </a:lnSpc>
              <a:spcBef>
                <a:spcPts val="0"/>
              </a:spcBef>
              <a:spcAft>
                <a:spcPts val="0"/>
              </a:spcAft>
              <a:buClr>
                <a:schemeClr val="lt2"/>
              </a:buClr>
              <a:buSzPts val="4400"/>
              <a:buFont typeface="Century Gothic"/>
              <a:buNone/>
              <a:defRPr sz="4400">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2"/>
          <p:cNvSpPr txBox="1">
            <a:spLocks noGrp="1"/>
          </p:cNvSpPr>
          <p:nvPr>
            <p:ph type="subTitle" idx="1"/>
          </p:nvPr>
        </p:nvSpPr>
        <p:spPr>
          <a:xfrm>
            <a:off x="261937" y="1871911"/>
            <a:ext cx="6374100" cy="4809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700"/>
              <a:buNone/>
              <a:defRPr sz="1800">
                <a:solidFill>
                  <a:schemeClr val="dk1"/>
                </a:solidFill>
              </a:defRPr>
            </a:lvl1pPr>
            <a:lvl2pPr lvl="1" algn="ctr">
              <a:spcBef>
                <a:spcPts val="400"/>
              </a:spcBef>
              <a:spcAft>
                <a:spcPts val="0"/>
              </a:spcAft>
              <a:buClr>
                <a:srgbClr val="8C8C96"/>
              </a:buClr>
              <a:buSzPts val="1400"/>
              <a:buNone/>
              <a:defRPr>
                <a:solidFill>
                  <a:srgbClr val="8C8C96"/>
                </a:solidFill>
              </a:defRPr>
            </a:lvl2pPr>
            <a:lvl3pPr lvl="2" algn="ctr">
              <a:spcBef>
                <a:spcPts val="400"/>
              </a:spcBef>
              <a:spcAft>
                <a:spcPts val="0"/>
              </a:spcAft>
              <a:buClr>
                <a:srgbClr val="8C8C96"/>
              </a:buClr>
              <a:buSzPts val="1200"/>
              <a:buNone/>
              <a:defRPr>
                <a:solidFill>
                  <a:srgbClr val="8C8C96"/>
                </a:solidFill>
              </a:defRPr>
            </a:lvl3pPr>
            <a:lvl4pPr lvl="3" algn="ctr">
              <a:spcBef>
                <a:spcPts val="400"/>
              </a:spcBef>
              <a:spcAft>
                <a:spcPts val="0"/>
              </a:spcAft>
              <a:buClr>
                <a:srgbClr val="8C8C96"/>
              </a:buClr>
              <a:buSzPts val="1200"/>
              <a:buNone/>
              <a:defRPr>
                <a:solidFill>
                  <a:srgbClr val="8C8C96"/>
                </a:solidFill>
              </a:defRPr>
            </a:lvl4pPr>
            <a:lvl5pPr lvl="4" algn="ctr">
              <a:spcBef>
                <a:spcPts val="400"/>
              </a:spcBef>
              <a:spcAft>
                <a:spcPts val="0"/>
              </a:spcAft>
              <a:buClr>
                <a:srgbClr val="8C8C96"/>
              </a:buClr>
              <a:buSzPts val="1200"/>
              <a:buNone/>
              <a:defRPr>
                <a:solidFill>
                  <a:srgbClr val="8C8C96"/>
                </a:solidFill>
              </a:defRPr>
            </a:lvl5pPr>
            <a:lvl6pPr lvl="5" algn="ctr">
              <a:spcBef>
                <a:spcPts val="400"/>
              </a:spcBef>
              <a:spcAft>
                <a:spcPts val="0"/>
              </a:spcAft>
              <a:buClr>
                <a:srgbClr val="8C8C96"/>
              </a:buClr>
              <a:buSzPts val="2000"/>
              <a:buNone/>
              <a:defRPr>
                <a:solidFill>
                  <a:srgbClr val="8C8C96"/>
                </a:solidFill>
              </a:defRPr>
            </a:lvl6pPr>
            <a:lvl7pPr lvl="6" algn="ctr">
              <a:spcBef>
                <a:spcPts val="400"/>
              </a:spcBef>
              <a:spcAft>
                <a:spcPts val="0"/>
              </a:spcAft>
              <a:buClr>
                <a:srgbClr val="8C8C96"/>
              </a:buClr>
              <a:buSzPts val="2000"/>
              <a:buNone/>
              <a:defRPr>
                <a:solidFill>
                  <a:srgbClr val="8C8C96"/>
                </a:solidFill>
              </a:defRPr>
            </a:lvl7pPr>
            <a:lvl8pPr lvl="7" algn="ctr">
              <a:spcBef>
                <a:spcPts val="400"/>
              </a:spcBef>
              <a:spcAft>
                <a:spcPts val="0"/>
              </a:spcAft>
              <a:buClr>
                <a:srgbClr val="8C8C96"/>
              </a:buClr>
              <a:buSzPts val="2000"/>
              <a:buNone/>
              <a:defRPr>
                <a:solidFill>
                  <a:srgbClr val="8C8C96"/>
                </a:solidFill>
              </a:defRPr>
            </a:lvl8pPr>
            <a:lvl9pPr lvl="8" algn="ctr">
              <a:spcBef>
                <a:spcPts val="400"/>
              </a:spcBef>
              <a:spcAft>
                <a:spcPts val="0"/>
              </a:spcAft>
              <a:buClr>
                <a:srgbClr val="8C8C96"/>
              </a:buClr>
              <a:buSzPts val="2000"/>
              <a:buNone/>
              <a:defRPr>
                <a:solidFill>
                  <a:srgbClr val="8C8C96"/>
                </a:solidFill>
              </a:defRPr>
            </a:lvl9pPr>
          </a:lstStyle>
          <a:p>
            <a:endParaRPr/>
          </a:p>
        </p:txBody>
      </p:sp>
      <p:pic>
        <p:nvPicPr>
          <p:cNvPr id="15" name="Google Shape;15;p2"/>
          <p:cNvPicPr preferRelativeResize="0"/>
          <p:nvPr/>
        </p:nvPicPr>
        <p:blipFill rotWithShape="1">
          <a:blip r:embed="rId2">
            <a:alphaModFix/>
          </a:blip>
          <a:srcRect/>
          <a:stretch/>
        </p:blipFill>
        <p:spPr>
          <a:xfrm>
            <a:off x="1720427" y="4353329"/>
            <a:ext cx="1669227" cy="424910"/>
          </a:xfrm>
          <a:prstGeom prst="rect">
            <a:avLst/>
          </a:prstGeom>
          <a:noFill/>
          <a:ln>
            <a:noFill/>
          </a:ln>
        </p:spPr>
      </p:pic>
      <p:pic>
        <p:nvPicPr>
          <p:cNvPr id="16" name="Google Shape;16;p2"/>
          <p:cNvPicPr preferRelativeResize="0"/>
          <p:nvPr/>
        </p:nvPicPr>
        <p:blipFill rotWithShape="1">
          <a:blip r:embed="rId3">
            <a:alphaModFix/>
          </a:blip>
          <a:srcRect/>
          <a:stretch/>
        </p:blipFill>
        <p:spPr>
          <a:xfrm>
            <a:off x="261937" y="4342120"/>
            <a:ext cx="1167528" cy="417215"/>
          </a:xfrm>
          <a:prstGeom prst="rect">
            <a:avLst/>
          </a:prstGeom>
          <a:noFill/>
          <a:ln>
            <a:noFill/>
          </a:ln>
        </p:spPr>
      </p:pic>
      <p:pic>
        <p:nvPicPr>
          <p:cNvPr id="17" name="Google Shape;17;p2" descr="A logo with text on it&#10;&#10;Description automatically generated"/>
          <p:cNvPicPr preferRelativeResize="0"/>
          <p:nvPr/>
        </p:nvPicPr>
        <p:blipFill rotWithShape="1">
          <a:blip r:embed="rId4">
            <a:alphaModFix/>
          </a:blip>
          <a:srcRect l="4242" t="9079" b="13449"/>
          <a:stretch/>
        </p:blipFill>
        <p:spPr>
          <a:xfrm>
            <a:off x="7178751" y="4294293"/>
            <a:ext cx="1548312" cy="49058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Picture with Caption">
  <p:cSld name="1_Picture with Caption">
    <p:spTree>
      <p:nvGrpSpPr>
        <p:cNvPr id="1" name="Shape 52"/>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1">
  <p:cSld name="TITLE_AND_BODY_1">
    <p:bg>
      <p:bgPr>
        <a:solidFill>
          <a:srgbClr val="000000"/>
        </a:solidFill>
        <a:effectLst/>
      </p:bgPr>
    </p:bg>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4475930" y="4882307"/>
            <a:ext cx="185400" cy="191700"/>
          </a:xfrm>
          <a:prstGeom prst="rect">
            <a:avLst/>
          </a:prstGeom>
          <a:noFill/>
          <a:ln>
            <a:noFill/>
          </a:ln>
        </p:spPr>
        <p:txBody>
          <a:bodyPr spcFirstLastPara="1" wrap="square" lIns="26775" tIns="26775" rIns="26775" bIns="26775" anchor="t" anchorCtr="0">
            <a:noAutofit/>
          </a:bodyPr>
          <a:lstStyle>
            <a:lvl1pPr marL="0" marR="0" lvl="0" indent="0" algn="ctr">
              <a:lnSpc>
                <a:spcPct val="100000"/>
              </a:lnSpc>
              <a:spcBef>
                <a:spcPts val="0"/>
              </a:spcBef>
              <a:spcAft>
                <a:spcPts val="0"/>
              </a:spcAft>
              <a:buClr>
                <a:srgbClr val="FFFFFF"/>
              </a:buClr>
              <a:buSzPts val="900"/>
              <a:buFont typeface="Helvetica Neue Light"/>
              <a:buNone/>
              <a:defRPr sz="900" b="0" i="0" u="none" strike="noStrike" cap="none">
                <a:solidFill>
                  <a:srgbClr val="FFFFFF"/>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FFFFFF"/>
              </a:buClr>
              <a:buSzPts val="900"/>
              <a:buFont typeface="Helvetica Neue Light"/>
              <a:buNone/>
              <a:defRPr sz="900" b="0" i="0" u="none" strike="noStrike" cap="none">
                <a:solidFill>
                  <a:srgbClr val="FFFFFF"/>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FFFFFF"/>
              </a:buClr>
              <a:buSzPts val="900"/>
              <a:buFont typeface="Helvetica Neue Light"/>
              <a:buNone/>
              <a:defRPr sz="900" b="0" i="0" u="none" strike="noStrike" cap="none">
                <a:solidFill>
                  <a:srgbClr val="FFFFFF"/>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FFFFFF"/>
              </a:buClr>
              <a:buSzPts val="900"/>
              <a:buFont typeface="Helvetica Neue Light"/>
              <a:buNone/>
              <a:defRPr sz="900" b="0" i="0" u="none" strike="noStrike" cap="none">
                <a:solidFill>
                  <a:srgbClr val="FFFFFF"/>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FFFFFF"/>
              </a:buClr>
              <a:buSzPts val="900"/>
              <a:buFont typeface="Helvetica Neue Light"/>
              <a:buNone/>
              <a:defRPr sz="900" b="0" i="0" u="none" strike="noStrike" cap="none">
                <a:solidFill>
                  <a:srgbClr val="FFFFFF"/>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FFFFFF"/>
              </a:buClr>
              <a:buSzPts val="900"/>
              <a:buFont typeface="Helvetica Neue Light"/>
              <a:buNone/>
              <a:defRPr sz="900" b="0" i="0" u="none" strike="noStrike" cap="none">
                <a:solidFill>
                  <a:srgbClr val="FFFFFF"/>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FFFFFF"/>
              </a:buClr>
              <a:buSzPts val="900"/>
              <a:buFont typeface="Helvetica Neue Light"/>
              <a:buNone/>
              <a:defRPr sz="900" b="0" i="0" u="none" strike="noStrike" cap="none">
                <a:solidFill>
                  <a:srgbClr val="FFFFFF"/>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FFFFFF"/>
              </a:buClr>
              <a:buSzPts val="900"/>
              <a:buFont typeface="Helvetica Neue Light"/>
              <a:buNone/>
              <a:defRPr sz="900" b="0" i="0" u="none" strike="noStrike" cap="none">
                <a:solidFill>
                  <a:srgbClr val="FFFFFF"/>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FFFFFF"/>
              </a:buClr>
              <a:buSzPts val="900"/>
              <a:buFont typeface="Helvetica Neue Light"/>
              <a:buNone/>
              <a:defRPr sz="900" b="0" i="0" u="none" strike="noStrike" cap="none">
                <a:solidFill>
                  <a:srgbClr val="FFFFFF"/>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GB"/>
              <a:t>‹#›</a:t>
            </a:fld>
            <a:endParaRPr sz="700">
              <a:solidFill>
                <a:srgbClr val="000000"/>
              </a:solidFill>
              <a:latin typeface="Helvetica Neue"/>
              <a:ea typeface="Helvetica Neue"/>
              <a:cs typeface="Helvetica Neue"/>
              <a:sym typeface="Helvetica Neue"/>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2">
  <p:cSld name="Blank">
    <p:spTree>
      <p:nvGrpSpPr>
        <p:cNvPr id="1" name="Shape 55"/>
        <p:cNvGrpSpPr/>
        <p:nvPr/>
      </p:nvGrpSpPr>
      <p:grpSpPr>
        <a:xfrm>
          <a:off x="0" y="0"/>
          <a:ext cx="0" cy="0"/>
          <a:chOff x="0" y="0"/>
          <a:chExt cx="0" cy="0"/>
        </a:xfrm>
      </p:grpSpPr>
      <p:sp>
        <p:nvSpPr>
          <p:cNvPr id="56" name="Google Shape;56;p13"/>
          <p:cNvSpPr txBox="1">
            <a:spLocks noGrp="1"/>
          </p:cNvSpPr>
          <p:nvPr>
            <p:ph type="sldNum" idx="12"/>
          </p:nvPr>
        </p:nvSpPr>
        <p:spPr>
          <a:xfrm>
            <a:off x="4484637" y="4905375"/>
            <a:ext cx="170100" cy="177000"/>
          </a:xfrm>
          <a:prstGeom prst="rect">
            <a:avLst/>
          </a:prstGeom>
          <a:noFill/>
          <a:ln>
            <a:noFill/>
          </a:ln>
        </p:spPr>
        <p:txBody>
          <a:bodyPr spcFirstLastPara="1" wrap="square" lIns="19050" tIns="19050" rIns="19050" bIns="19050" anchor="t" anchorCtr="0">
            <a:spAutoFit/>
          </a:bodyPr>
          <a:lstStyle>
            <a:lvl1pPr marL="0" marR="0" lvl="0"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9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1">
  <p:cSld name="Custom Layout_1">
    <p:spTree>
      <p:nvGrpSpPr>
        <p:cNvPr id="1" name="Shape 57"/>
        <p:cNvGrpSpPr/>
        <p:nvPr/>
      </p:nvGrpSpPr>
      <p:grpSpPr>
        <a:xfrm>
          <a:off x="0" y="0"/>
          <a:ext cx="0" cy="0"/>
          <a:chOff x="0" y="0"/>
          <a:chExt cx="0" cy="0"/>
        </a:xfrm>
      </p:grpSpPr>
      <p:sp>
        <p:nvSpPr>
          <p:cNvPr id="58" name="Google Shape;58;p14"/>
          <p:cNvSpPr txBox="1">
            <a:spLocks noGrp="1"/>
          </p:cNvSpPr>
          <p:nvPr>
            <p:ph type="title"/>
          </p:nvPr>
        </p:nvSpPr>
        <p:spPr>
          <a:xfrm>
            <a:off x="628650" y="274638"/>
            <a:ext cx="7886700" cy="993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FF0000"/>
              </a:buClr>
              <a:buSzPts val="2200"/>
              <a:buFont typeface="Roboto"/>
              <a:buNone/>
              <a:defRPr sz="2200" b="1">
                <a:solidFill>
                  <a:srgbClr val="FF0000"/>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59" name="Google Shape;59;p14" descr="Diagram&#10;&#10;Description automatically generated with medium confidence"/>
          <p:cNvPicPr preferRelativeResize="0"/>
          <p:nvPr/>
        </p:nvPicPr>
        <p:blipFill rotWithShape="1">
          <a:blip r:embed="rId2">
            <a:alphaModFix/>
          </a:blip>
          <a:srcRect/>
          <a:stretch/>
        </p:blipFill>
        <p:spPr>
          <a:xfrm>
            <a:off x="0" y="4754960"/>
            <a:ext cx="2044700" cy="39489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1">
  <p:cSld name="Title Slide_1">
    <p:spTree>
      <p:nvGrpSpPr>
        <p:cNvPr id="1" name="Shape 60"/>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1"/>
        <p:cNvGrpSpPr/>
        <p:nvPr/>
      </p:nvGrpSpPr>
      <p:grpSpPr>
        <a:xfrm>
          <a:off x="0" y="0"/>
          <a:ext cx="0" cy="0"/>
          <a:chOff x="0" y="0"/>
          <a:chExt cx="0" cy="0"/>
        </a:xfrm>
      </p:grpSpPr>
      <p:sp>
        <p:nvSpPr>
          <p:cNvPr id="62" name="Google Shape;62;p16"/>
          <p:cNvSpPr txBox="1">
            <a:spLocks noGrp="1"/>
          </p:cNvSpPr>
          <p:nvPr>
            <p:ph type="title"/>
          </p:nvPr>
        </p:nvSpPr>
        <p:spPr>
          <a:xfrm>
            <a:off x="311700" y="445025"/>
            <a:ext cx="8520600" cy="572700"/>
          </a:xfrm>
          <a:prstGeom prst="rect">
            <a:avLst/>
          </a:prstGeom>
        </p:spPr>
        <p:txBody>
          <a:bodyPr spcFirstLastPara="1" wrap="square" lIns="0" tIns="0" rIns="0" bIns="0" anchor="t" anchorCtr="0">
            <a:noAutofit/>
          </a:bodyPr>
          <a:lstStyle>
            <a:lvl1pPr lvl="0">
              <a:spcBef>
                <a:spcPts val="0"/>
              </a:spcBef>
              <a:spcAft>
                <a:spcPts val="0"/>
              </a:spcAft>
              <a:buSzPts val="2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4"/>
        <p:cNvGrpSpPr/>
        <p:nvPr/>
      </p:nvGrpSpPr>
      <p:grpSpPr>
        <a:xfrm>
          <a:off x="0" y="0"/>
          <a:ext cx="0" cy="0"/>
          <a:chOff x="0" y="0"/>
          <a:chExt cx="0" cy="0"/>
        </a:xfrm>
      </p:grpSpPr>
      <p:sp>
        <p:nvSpPr>
          <p:cNvPr id="65" name="Google Shape;65;p17"/>
          <p:cNvSpPr txBox="1">
            <a:spLocks noGrp="1"/>
          </p:cNvSpPr>
          <p:nvPr>
            <p:ph type="ctrTitle"/>
          </p:nvPr>
        </p:nvSpPr>
        <p:spPr>
          <a:xfrm>
            <a:off x="311708" y="744575"/>
            <a:ext cx="8520600" cy="2052600"/>
          </a:xfrm>
          <a:prstGeom prst="rect">
            <a:avLst/>
          </a:prstGeom>
        </p:spPr>
        <p:txBody>
          <a:bodyPr spcFirstLastPara="1" wrap="square" lIns="0" tIns="0" rIns="0" bIns="0"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66" name="Google Shape;66;p17"/>
          <p:cNvSpPr txBox="1">
            <a:spLocks noGrp="1"/>
          </p:cNvSpPr>
          <p:nvPr>
            <p:ph type="subTitle" idx="1"/>
          </p:nvPr>
        </p:nvSpPr>
        <p:spPr>
          <a:xfrm>
            <a:off x="311700" y="2834125"/>
            <a:ext cx="8520600" cy="792600"/>
          </a:xfrm>
          <a:prstGeom prst="rect">
            <a:avLst/>
          </a:prstGeom>
        </p:spPr>
        <p:txBody>
          <a:bodyPr spcFirstLastPara="1" wrap="square" lIns="0" tIns="0" rIns="0" bIns="0"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400"/>
              </a:spcBef>
              <a:spcAft>
                <a:spcPts val="0"/>
              </a:spcAft>
              <a:buSzPts val="2800"/>
              <a:buNone/>
              <a:defRPr sz="2800"/>
            </a:lvl2pPr>
            <a:lvl3pPr lvl="2" algn="ctr">
              <a:lnSpc>
                <a:spcPct val="100000"/>
              </a:lnSpc>
              <a:spcBef>
                <a:spcPts val="40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_AND_BODY_2">
  <p:cSld name="TITLE_AND_BODY_2">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p:spPr>
        <p:txBody>
          <a:bodyPr spcFirstLastPara="1" wrap="square" lIns="0" tIns="0" rIns="0" bIns="0" anchor="t" anchorCtr="0">
            <a:noAutofit/>
          </a:bodyPr>
          <a:lstStyle>
            <a:lvl1pPr lvl="0">
              <a:spcBef>
                <a:spcPts val="0"/>
              </a:spcBef>
              <a:spcAft>
                <a:spcPts val="0"/>
              </a:spcAft>
              <a:buSzPts val="2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8"/>
          <p:cNvSpPr txBox="1">
            <a:spLocks noGrp="1"/>
          </p:cNvSpPr>
          <p:nvPr>
            <p:ph type="body" idx="1"/>
          </p:nvPr>
        </p:nvSpPr>
        <p:spPr>
          <a:xfrm>
            <a:off x="311700" y="1152475"/>
            <a:ext cx="8520600" cy="3416400"/>
          </a:xfrm>
          <a:prstGeom prst="rect">
            <a:avLst/>
          </a:prstGeom>
        </p:spPr>
        <p:txBody>
          <a:bodyPr spcFirstLastPara="1" wrap="square" lIns="0" tIns="0" rIns="0" bIns="0" anchor="t" anchorCtr="0">
            <a:noAutofit/>
          </a:bodyPr>
          <a:lstStyle>
            <a:lvl1pPr marL="457200" lvl="0" indent="-311150">
              <a:spcBef>
                <a:spcPts val="0"/>
              </a:spcBef>
              <a:spcAft>
                <a:spcPts val="0"/>
              </a:spcAft>
              <a:buSzPts val="1300"/>
              <a:buChar char="∙"/>
              <a:defRPr/>
            </a:lvl1pPr>
            <a:lvl2pPr marL="914400" lvl="1" indent="-317500">
              <a:spcBef>
                <a:spcPts val="400"/>
              </a:spcBef>
              <a:spcAft>
                <a:spcPts val="0"/>
              </a:spcAft>
              <a:buSzPts val="1400"/>
              <a:buChar char="•"/>
              <a:defRPr/>
            </a:lvl2pPr>
            <a:lvl3pPr marL="1371600" lvl="2" indent="-304800">
              <a:spcBef>
                <a:spcPts val="400"/>
              </a:spcBef>
              <a:spcAft>
                <a:spcPts val="0"/>
              </a:spcAft>
              <a:buSzPts val="1200"/>
              <a:buChar char="•"/>
              <a:defRPr/>
            </a:lvl3pPr>
            <a:lvl4pPr marL="1828800" lvl="3" indent="-304800">
              <a:spcBef>
                <a:spcPts val="400"/>
              </a:spcBef>
              <a:spcAft>
                <a:spcPts val="0"/>
              </a:spcAft>
              <a:buSzPts val="1200"/>
              <a:buChar char="•"/>
              <a:defRPr/>
            </a:lvl4pPr>
            <a:lvl5pPr marL="2286000" lvl="4" indent="-304800">
              <a:spcBef>
                <a:spcPts val="400"/>
              </a:spcBef>
              <a:spcAft>
                <a:spcPts val="0"/>
              </a:spcAft>
              <a:buSzPts val="1200"/>
              <a:buChar char="•"/>
              <a:defRPr/>
            </a:lvl5pPr>
            <a:lvl6pPr marL="2743200" lvl="5" indent="-355600">
              <a:spcBef>
                <a:spcPts val="400"/>
              </a:spcBef>
              <a:spcAft>
                <a:spcPts val="0"/>
              </a:spcAft>
              <a:buSzPts val="2000"/>
              <a:buChar char="•"/>
              <a:defRPr/>
            </a:lvl6pPr>
            <a:lvl7pPr marL="3200400" lvl="6" indent="-355600">
              <a:spcBef>
                <a:spcPts val="400"/>
              </a:spcBef>
              <a:spcAft>
                <a:spcPts val="0"/>
              </a:spcAft>
              <a:buSzPts val="2000"/>
              <a:buChar char="•"/>
              <a:defRPr/>
            </a:lvl7pPr>
            <a:lvl8pPr marL="3657600" lvl="7" indent="-355600">
              <a:spcBef>
                <a:spcPts val="400"/>
              </a:spcBef>
              <a:spcAft>
                <a:spcPts val="0"/>
              </a:spcAft>
              <a:buSzPts val="2000"/>
              <a:buChar char="•"/>
              <a:defRPr/>
            </a:lvl8pPr>
            <a:lvl9pPr marL="4114800" lvl="8" indent="-355600">
              <a:spcBef>
                <a:spcPts val="400"/>
              </a:spcBef>
              <a:spcAft>
                <a:spcPts val="0"/>
              </a:spcAft>
              <a:buSzPts val="2000"/>
              <a:buChar char="•"/>
              <a:defRPr/>
            </a:lvl9pPr>
          </a:lstStyle>
          <a:p>
            <a:endParaRPr/>
          </a:p>
        </p:txBody>
      </p:sp>
      <p:sp>
        <p:nvSpPr>
          <p:cNvPr id="71" name="Google Shape;71;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mp; Bullets">
  <p:cSld name="TITLE_AND_BODY_3">
    <p:spTree>
      <p:nvGrpSpPr>
        <p:cNvPr id="1" name="Shape 72"/>
        <p:cNvGrpSpPr/>
        <p:nvPr/>
      </p:nvGrpSpPr>
      <p:grpSpPr>
        <a:xfrm>
          <a:off x="0" y="0"/>
          <a:ext cx="0" cy="0"/>
          <a:chOff x="0" y="0"/>
          <a:chExt cx="0" cy="0"/>
        </a:xfrm>
      </p:grpSpPr>
      <p:sp>
        <p:nvSpPr>
          <p:cNvPr id="73" name="Google Shape;73;p19"/>
          <p:cNvSpPr txBox="1">
            <a:spLocks noGrp="1"/>
          </p:cNvSpPr>
          <p:nvPr>
            <p:ph type="title"/>
          </p:nvPr>
        </p:nvSpPr>
        <p:spPr>
          <a:xfrm>
            <a:off x="633413" y="133350"/>
            <a:ext cx="7877400" cy="857400"/>
          </a:xfrm>
          <a:prstGeom prst="rect">
            <a:avLst/>
          </a:prstGeom>
          <a:noFill/>
          <a:ln>
            <a:noFill/>
          </a:ln>
        </p:spPr>
        <p:txBody>
          <a:bodyPr spcFirstLastPara="1" wrap="square" lIns="38100" tIns="38100" rIns="38100" bIns="38100" anchor="ctr" anchorCtr="0">
            <a:noAutofit/>
          </a:bodyPr>
          <a:lstStyle>
            <a:lvl1pPr lvl="0" algn="ctr">
              <a:lnSpc>
                <a:spcPct val="100000"/>
              </a:lnSpc>
              <a:spcBef>
                <a:spcPts val="0"/>
              </a:spcBef>
              <a:spcAft>
                <a:spcPts val="0"/>
              </a:spcAft>
              <a:buClr>
                <a:srgbClr val="000000"/>
              </a:buClr>
              <a:buSzPts val="1400"/>
              <a:buFont typeface="Calibri"/>
              <a:buNone/>
              <a:defRPr/>
            </a:lvl1pPr>
            <a:lvl2pPr lvl="1" algn="ctr">
              <a:lnSpc>
                <a:spcPct val="100000"/>
              </a:lnSpc>
              <a:spcBef>
                <a:spcPts val="0"/>
              </a:spcBef>
              <a:spcAft>
                <a:spcPts val="0"/>
              </a:spcAft>
              <a:buClr>
                <a:srgbClr val="000000"/>
              </a:buClr>
              <a:buSzPts val="1400"/>
              <a:buNone/>
              <a:defRPr/>
            </a:lvl2pPr>
            <a:lvl3pPr lvl="2" algn="ctr">
              <a:lnSpc>
                <a:spcPct val="100000"/>
              </a:lnSpc>
              <a:spcBef>
                <a:spcPts val="0"/>
              </a:spcBef>
              <a:spcAft>
                <a:spcPts val="0"/>
              </a:spcAft>
              <a:buClr>
                <a:srgbClr val="000000"/>
              </a:buClr>
              <a:buSzPts val="1400"/>
              <a:buNone/>
              <a:defRPr/>
            </a:lvl3pPr>
            <a:lvl4pPr lvl="3" algn="ctr">
              <a:lnSpc>
                <a:spcPct val="100000"/>
              </a:lnSpc>
              <a:spcBef>
                <a:spcPts val="0"/>
              </a:spcBef>
              <a:spcAft>
                <a:spcPts val="0"/>
              </a:spcAft>
              <a:buClr>
                <a:srgbClr val="000000"/>
              </a:buClr>
              <a:buSzPts val="1400"/>
              <a:buNone/>
              <a:defRPr/>
            </a:lvl4pPr>
            <a:lvl5pPr lvl="4" algn="ctr">
              <a:lnSpc>
                <a:spcPct val="100000"/>
              </a:lnSpc>
              <a:spcBef>
                <a:spcPts val="0"/>
              </a:spcBef>
              <a:spcAft>
                <a:spcPts val="0"/>
              </a:spcAft>
              <a:buClr>
                <a:srgbClr val="000000"/>
              </a:buClr>
              <a:buSzPts val="1400"/>
              <a:buNone/>
              <a:defRPr/>
            </a:lvl5pPr>
            <a:lvl6pPr lvl="5" algn="ctr">
              <a:lnSpc>
                <a:spcPct val="100000"/>
              </a:lnSpc>
              <a:spcBef>
                <a:spcPts val="0"/>
              </a:spcBef>
              <a:spcAft>
                <a:spcPts val="0"/>
              </a:spcAft>
              <a:buClr>
                <a:srgbClr val="000000"/>
              </a:buClr>
              <a:buSzPts val="1400"/>
              <a:buNone/>
              <a:defRPr/>
            </a:lvl6pPr>
            <a:lvl7pPr lvl="6" algn="ctr">
              <a:lnSpc>
                <a:spcPct val="100000"/>
              </a:lnSpc>
              <a:spcBef>
                <a:spcPts val="0"/>
              </a:spcBef>
              <a:spcAft>
                <a:spcPts val="0"/>
              </a:spcAft>
              <a:buClr>
                <a:srgbClr val="000000"/>
              </a:buClr>
              <a:buSzPts val="1400"/>
              <a:buNone/>
              <a:defRPr/>
            </a:lvl7pPr>
            <a:lvl8pPr lvl="7" algn="ctr">
              <a:lnSpc>
                <a:spcPct val="100000"/>
              </a:lnSpc>
              <a:spcBef>
                <a:spcPts val="0"/>
              </a:spcBef>
              <a:spcAft>
                <a:spcPts val="0"/>
              </a:spcAft>
              <a:buClr>
                <a:srgbClr val="000000"/>
              </a:buClr>
              <a:buSzPts val="1400"/>
              <a:buNone/>
              <a:defRPr/>
            </a:lvl8pPr>
            <a:lvl9pPr lvl="8" algn="ctr">
              <a:lnSpc>
                <a:spcPct val="100000"/>
              </a:lnSpc>
              <a:spcBef>
                <a:spcPts val="0"/>
              </a:spcBef>
              <a:spcAft>
                <a:spcPts val="0"/>
              </a:spcAft>
              <a:buClr>
                <a:srgbClr val="000000"/>
              </a:buClr>
              <a:buSzPts val="1400"/>
              <a:buNone/>
              <a:defRPr/>
            </a:lvl9pPr>
          </a:lstStyle>
          <a:p>
            <a:endParaRPr/>
          </a:p>
        </p:txBody>
      </p:sp>
      <p:sp>
        <p:nvSpPr>
          <p:cNvPr id="74" name="Google Shape;74;p19"/>
          <p:cNvSpPr txBox="1">
            <a:spLocks noGrp="1"/>
          </p:cNvSpPr>
          <p:nvPr>
            <p:ph type="body" idx="1"/>
          </p:nvPr>
        </p:nvSpPr>
        <p:spPr>
          <a:xfrm>
            <a:off x="633413" y="1181100"/>
            <a:ext cx="7877400" cy="3486300"/>
          </a:xfrm>
          <a:prstGeom prst="rect">
            <a:avLst/>
          </a:prstGeom>
          <a:noFill/>
          <a:ln>
            <a:noFill/>
          </a:ln>
        </p:spPr>
        <p:txBody>
          <a:bodyPr spcFirstLastPara="1" wrap="square" lIns="38100" tIns="38100" rIns="38100" bIns="38100" anchor="ctr" anchorCtr="0">
            <a:noAutofit/>
          </a:bodyPr>
          <a:lstStyle>
            <a:lvl1pPr marL="457200" lvl="0" indent="-514350" algn="l">
              <a:lnSpc>
                <a:spcPct val="100000"/>
              </a:lnSpc>
              <a:spcBef>
                <a:spcPts val="2200"/>
              </a:spcBef>
              <a:spcAft>
                <a:spcPts val="0"/>
              </a:spcAft>
              <a:buClr>
                <a:srgbClr val="000000"/>
              </a:buClr>
              <a:buSzPts val="4500"/>
              <a:buFont typeface="Helvetica Neue"/>
              <a:buChar char="•"/>
              <a:defRPr sz="1800"/>
            </a:lvl1pPr>
            <a:lvl2pPr marL="914400" lvl="1" indent="-514350" algn="l">
              <a:lnSpc>
                <a:spcPct val="100000"/>
              </a:lnSpc>
              <a:spcBef>
                <a:spcPts val="2200"/>
              </a:spcBef>
              <a:spcAft>
                <a:spcPts val="0"/>
              </a:spcAft>
              <a:buClr>
                <a:srgbClr val="000000"/>
              </a:buClr>
              <a:buSzPts val="4500"/>
              <a:buFont typeface="Helvetica Neue"/>
              <a:buChar char="•"/>
              <a:defRPr sz="1800"/>
            </a:lvl2pPr>
            <a:lvl3pPr marL="1371600" lvl="2" indent="-514350" algn="l">
              <a:lnSpc>
                <a:spcPct val="100000"/>
              </a:lnSpc>
              <a:spcBef>
                <a:spcPts val="2200"/>
              </a:spcBef>
              <a:spcAft>
                <a:spcPts val="0"/>
              </a:spcAft>
              <a:buClr>
                <a:srgbClr val="000000"/>
              </a:buClr>
              <a:buSzPts val="4500"/>
              <a:buFont typeface="Helvetica Neue"/>
              <a:buChar char="•"/>
              <a:defRPr sz="1800"/>
            </a:lvl3pPr>
            <a:lvl4pPr marL="1828800" lvl="3" indent="-514350" algn="l">
              <a:lnSpc>
                <a:spcPct val="100000"/>
              </a:lnSpc>
              <a:spcBef>
                <a:spcPts val="2200"/>
              </a:spcBef>
              <a:spcAft>
                <a:spcPts val="0"/>
              </a:spcAft>
              <a:buClr>
                <a:srgbClr val="000000"/>
              </a:buClr>
              <a:buSzPts val="4500"/>
              <a:buFont typeface="Helvetica Neue"/>
              <a:buChar char="•"/>
              <a:defRPr sz="1800"/>
            </a:lvl4pPr>
            <a:lvl5pPr marL="2286000" lvl="4" indent="-514350" algn="l">
              <a:lnSpc>
                <a:spcPct val="100000"/>
              </a:lnSpc>
              <a:spcBef>
                <a:spcPts val="2200"/>
              </a:spcBef>
              <a:spcAft>
                <a:spcPts val="0"/>
              </a:spcAft>
              <a:buClr>
                <a:srgbClr val="000000"/>
              </a:buClr>
              <a:buSzPts val="4500"/>
              <a:buFont typeface="Helvetica Neue"/>
              <a:buChar char="•"/>
              <a:defRPr sz="1800"/>
            </a:lvl5pPr>
            <a:lvl6pPr marL="2743200" lvl="5" indent="-336550" algn="l">
              <a:lnSpc>
                <a:spcPct val="100000"/>
              </a:lnSpc>
              <a:spcBef>
                <a:spcPts val="2200"/>
              </a:spcBef>
              <a:spcAft>
                <a:spcPts val="0"/>
              </a:spcAft>
              <a:buClr>
                <a:srgbClr val="000000"/>
              </a:buClr>
              <a:buSzPts val="1700"/>
              <a:buChar char="•"/>
              <a:defRPr/>
            </a:lvl6pPr>
            <a:lvl7pPr marL="3200400" lvl="6" indent="-336550" algn="l">
              <a:lnSpc>
                <a:spcPct val="100000"/>
              </a:lnSpc>
              <a:spcBef>
                <a:spcPts val="2200"/>
              </a:spcBef>
              <a:spcAft>
                <a:spcPts val="0"/>
              </a:spcAft>
              <a:buClr>
                <a:srgbClr val="000000"/>
              </a:buClr>
              <a:buSzPts val="1700"/>
              <a:buChar char="•"/>
              <a:defRPr/>
            </a:lvl7pPr>
            <a:lvl8pPr marL="3657600" lvl="7" indent="-336550" algn="l">
              <a:lnSpc>
                <a:spcPct val="100000"/>
              </a:lnSpc>
              <a:spcBef>
                <a:spcPts val="2200"/>
              </a:spcBef>
              <a:spcAft>
                <a:spcPts val="0"/>
              </a:spcAft>
              <a:buClr>
                <a:srgbClr val="000000"/>
              </a:buClr>
              <a:buSzPts val="1700"/>
              <a:buChar char="•"/>
              <a:defRPr/>
            </a:lvl8pPr>
            <a:lvl9pPr marL="4114800" lvl="8" indent="-336550" algn="l">
              <a:lnSpc>
                <a:spcPct val="100000"/>
              </a:lnSpc>
              <a:spcBef>
                <a:spcPts val="2200"/>
              </a:spcBef>
              <a:spcAft>
                <a:spcPts val="0"/>
              </a:spcAft>
              <a:buClr>
                <a:srgbClr val="000000"/>
              </a:buClr>
              <a:buSzPts val="1700"/>
              <a:buChar char="•"/>
              <a:defRPr/>
            </a:lvl9pPr>
          </a:lstStyle>
          <a:p>
            <a:endParaRPr/>
          </a:p>
        </p:txBody>
      </p:sp>
      <p:sp>
        <p:nvSpPr>
          <p:cNvPr id="75" name="Google Shape;75;p19"/>
          <p:cNvSpPr txBox="1">
            <a:spLocks noGrp="1"/>
          </p:cNvSpPr>
          <p:nvPr>
            <p:ph type="sldNum" idx="12"/>
          </p:nvPr>
        </p:nvSpPr>
        <p:spPr>
          <a:xfrm>
            <a:off x="4484637" y="4905375"/>
            <a:ext cx="169800" cy="172800"/>
          </a:xfrm>
          <a:prstGeom prst="rect">
            <a:avLst/>
          </a:prstGeom>
          <a:noFill/>
          <a:ln>
            <a:noFill/>
          </a:ln>
        </p:spPr>
        <p:txBody>
          <a:bodyPr spcFirstLastPara="1" wrap="square" lIns="38100" tIns="38100" rIns="38100" bIns="38100" anchor="t" anchorCtr="0">
            <a:noAutofit/>
          </a:bodyPr>
          <a:lstStyle>
            <a:lvl1pPr marL="0" marR="0" lvl="0" indent="0" algn="ctr">
              <a:lnSpc>
                <a:spcPct val="100000"/>
              </a:lnSpc>
              <a:spcBef>
                <a:spcPts val="0"/>
              </a:spcBef>
              <a:spcAft>
                <a:spcPts val="0"/>
              </a:spcAft>
              <a:buClr>
                <a:srgbClr val="000000"/>
              </a:buClr>
              <a:buSzPts val="18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18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18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18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18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18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18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18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1800"/>
              <a:buFont typeface="Helvetica Neue Light"/>
              <a:buNone/>
              <a:defRPr sz="9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with footer">
  <p:cSld name="CUSTOM_2_1">
    <p:spTree>
      <p:nvGrpSpPr>
        <p:cNvPr id="1" name="Shape 76"/>
        <p:cNvGrpSpPr/>
        <p:nvPr/>
      </p:nvGrpSpPr>
      <p:grpSpPr>
        <a:xfrm>
          <a:off x="0" y="0"/>
          <a:ext cx="0" cy="0"/>
          <a:chOff x="0" y="0"/>
          <a:chExt cx="0" cy="0"/>
        </a:xfrm>
      </p:grpSpPr>
      <p:sp>
        <p:nvSpPr>
          <p:cNvPr id="77" name="Google Shape;77;p20"/>
          <p:cNvSpPr txBox="1">
            <a:spLocks noGrp="1"/>
          </p:cNvSpPr>
          <p:nvPr>
            <p:ph type="title"/>
          </p:nvPr>
        </p:nvSpPr>
        <p:spPr>
          <a:xfrm>
            <a:off x="342900" y="457200"/>
            <a:ext cx="8343900" cy="1478400"/>
          </a:xfrm>
          <a:prstGeom prst="rect">
            <a:avLst/>
          </a:prstGeom>
        </p:spPr>
        <p:txBody>
          <a:bodyPr spcFirstLastPara="1" wrap="square" lIns="0" tIns="0" rIns="0" bIns="0" anchor="t" anchorCtr="0">
            <a:noAutofit/>
          </a:bodyPr>
          <a:lstStyle>
            <a:lvl1pPr lvl="0">
              <a:spcBef>
                <a:spcPts val="0"/>
              </a:spcBef>
              <a:spcAft>
                <a:spcPts val="0"/>
              </a:spcAft>
              <a:buSzPts val="2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20"/>
          <p:cNvSpPr txBox="1">
            <a:spLocks noGrp="1"/>
          </p:cNvSpPr>
          <p:nvPr>
            <p:ph type="subTitle" idx="1"/>
          </p:nvPr>
        </p:nvSpPr>
        <p:spPr>
          <a:xfrm>
            <a:off x="342900" y="4799170"/>
            <a:ext cx="4239900" cy="273900"/>
          </a:xfrm>
          <a:prstGeom prst="rect">
            <a:avLst/>
          </a:prstGeom>
        </p:spPr>
        <p:txBody>
          <a:bodyPr spcFirstLastPara="1" wrap="square" lIns="137150" tIns="91425" rIns="91425" bIns="91425" anchor="ctr" anchorCtr="0">
            <a:noAutofit/>
          </a:bodyPr>
          <a:lstStyle>
            <a:lvl1pPr lvl="0">
              <a:spcBef>
                <a:spcPts val="0"/>
              </a:spcBef>
              <a:spcAft>
                <a:spcPts val="0"/>
              </a:spcAft>
              <a:buSzPts val="800"/>
              <a:buFont typeface="IBM Plex Mono Light"/>
              <a:buNone/>
              <a:defRPr sz="800">
                <a:latin typeface="IBM Plex Mono Light"/>
                <a:ea typeface="IBM Plex Mono Light"/>
                <a:cs typeface="IBM Plex Mono Light"/>
                <a:sym typeface="IBM Plex Mono Light"/>
              </a:defRPr>
            </a:lvl1pPr>
            <a:lvl2pPr lvl="1">
              <a:spcBef>
                <a:spcPts val="400"/>
              </a:spcBef>
              <a:spcAft>
                <a:spcPts val="0"/>
              </a:spcAft>
              <a:buSzPts val="800"/>
              <a:buFont typeface="IBM Plex Mono Light"/>
              <a:buNone/>
              <a:defRPr sz="800">
                <a:latin typeface="IBM Plex Mono Light"/>
                <a:ea typeface="IBM Plex Mono Light"/>
                <a:cs typeface="IBM Plex Mono Light"/>
                <a:sym typeface="IBM Plex Mono Light"/>
              </a:defRPr>
            </a:lvl2pPr>
            <a:lvl3pPr lvl="2">
              <a:spcBef>
                <a:spcPts val="400"/>
              </a:spcBef>
              <a:spcAft>
                <a:spcPts val="0"/>
              </a:spcAft>
              <a:buSzPts val="800"/>
              <a:buFont typeface="IBM Plex Mono Light"/>
              <a:buNone/>
              <a:defRPr sz="800">
                <a:latin typeface="IBM Plex Mono Light"/>
                <a:ea typeface="IBM Plex Mono Light"/>
                <a:cs typeface="IBM Plex Mono Light"/>
                <a:sym typeface="IBM Plex Mono Light"/>
              </a:defRPr>
            </a:lvl3pPr>
            <a:lvl4pPr lvl="3">
              <a:spcBef>
                <a:spcPts val="400"/>
              </a:spcBef>
              <a:spcAft>
                <a:spcPts val="0"/>
              </a:spcAft>
              <a:buSzPts val="800"/>
              <a:buFont typeface="IBM Plex Mono Light"/>
              <a:buNone/>
              <a:defRPr sz="800">
                <a:latin typeface="IBM Plex Mono Light"/>
                <a:ea typeface="IBM Plex Mono Light"/>
                <a:cs typeface="IBM Plex Mono Light"/>
                <a:sym typeface="IBM Plex Mono Light"/>
              </a:defRPr>
            </a:lvl4pPr>
            <a:lvl5pPr lvl="4">
              <a:spcBef>
                <a:spcPts val="400"/>
              </a:spcBef>
              <a:spcAft>
                <a:spcPts val="0"/>
              </a:spcAft>
              <a:buSzPts val="800"/>
              <a:buFont typeface="IBM Plex Mono Light"/>
              <a:buNone/>
              <a:defRPr sz="800">
                <a:latin typeface="IBM Plex Mono Light"/>
                <a:ea typeface="IBM Plex Mono Light"/>
                <a:cs typeface="IBM Plex Mono Light"/>
                <a:sym typeface="IBM Plex Mono Light"/>
              </a:defRPr>
            </a:lvl5pPr>
            <a:lvl6pPr lvl="5">
              <a:spcBef>
                <a:spcPts val="400"/>
              </a:spcBef>
              <a:spcAft>
                <a:spcPts val="0"/>
              </a:spcAft>
              <a:buSzPts val="800"/>
              <a:buFont typeface="IBM Plex Mono Light"/>
              <a:buNone/>
              <a:defRPr sz="800">
                <a:latin typeface="IBM Plex Mono Light"/>
                <a:ea typeface="IBM Plex Mono Light"/>
                <a:cs typeface="IBM Plex Mono Light"/>
                <a:sym typeface="IBM Plex Mono Light"/>
              </a:defRPr>
            </a:lvl6pPr>
            <a:lvl7pPr lvl="6">
              <a:spcBef>
                <a:spcPts val="400"/>
              </a:spcBef>
              <a:spcAft>
                <a:spcPts val="0"/>
              </a:spcAft>
              <a:buSzPts val="800"/>
              <a:buFont typeface="IBM Plex Mono Light"/>
              <a:buNone/>
              <a:defRPr sz="800">
                <a:latin typeface="IBM Plex Mono Light"/>
                <a:ea typeface="IBM Plex Mono Light"/>
                <a:cs typeface="IBM Plex Mono Light"/>
                <a:sym typeface="IBM Plex Mono Light"/>
              </a:defRPr>
            </a:lvl7pPr>
            <a:lvl8pPr lvl="7">
              <a:spcBef>
                <a:spcPts val="400"/>
              </a:spcBef>
              <a:spcAft>
                <a:spcPts val="0"/>
              </a:spcAft>
              <a:buSzPts val="800"/>
              <a:buFont typeface="IBM Plex Mono Light"/>
              <a:buNone/>
              <a:defRPr sz="800">
                <a:latin typeface="IBM Plex Mono Light"/>
                <a:ea typeface="IBM Plex Mono Light"/>
                <a:cs typeface="IBM Plex Mono Light"/>
                <a:sym typeface="IBM Plex Mono Light"/>
              </a:defRPr>
            </a:lvl8pPr>
            <a:lvl9pPr lvl="8">
              <a:spcBef>
                <a:spcPts val="400"/>
              </a:spcBef>
              <a:spcAft>
                <a:spcPts val="0"/>
              </a:spcAft>
              <a:buSzPts val="800"/>
              <a:buFont typeface="IBM Plex Mono Light"/>
              <a:buNone/>
              <a:defRPr sz="800">
                <a:latin typeface="IBM Plex Mono Light"/>
                <a:ea typeface="IBM Plex Mono Light"/>
                <a:cs typeface="IBM Plex Mono Light"/>
                <a:sym typeface="IBM Plex Mono Light"/>
              </a:defRPr>
            </a:lvl9pPr>
          </a:lstStyle>
          <a:p>
            <a:endParaRPr/>
          </a:p>
        </p:txBody>
      </p:sp>
      <p:sp>
        <p:nvSpPr>
          <p:cNvPr id="79" name="Google Shape;79;p20"/>
          <p:cNvSpPr txBox="1">
            <a:spLocks noGrp="1"/>
          </p:cNvSpPr>
          <p:nvPr>
            <p:ph type="sldNum" idx="12"/>
          </p:nvPr>
        </p:nvSpPr>
        <p:spPr>
          <a:xfrm>
            <a:off x="8229600" y="4799170"/>
            <a:ext cx="457200" cy="273900"/>
          </a:xfrm>
          <a:prstGeom prst="rect">
            <a:avLst/>
          </a:prstGeom>
          <a:noFill/>
          <a:ln>
            <a:noFill/>
          </a:ln>
        </p:spPr>
        <p:txBody>
          <a:bodyPr spcFirstLastPara="1" wrap="square" lIns="91425" tIns="91425" rIns="91425" bIns="91425" anchor="ctr" anchorCtr="0">
            <a:noAutofit/>
          </a:bodyPr>
          <a:lstStyle>
            <a:lvl1pPr lvl="0" algn="r">
              <a:buNone/>
              <a:defRPr sz="800">
                <a:latin typeface="IBM Plex Sans"/>
                <a:ea typeface="IBM Plex Sans"/>
                <a:cs typeface="IBM Plex Sans"/>
                <a:sym typeface="IBM Plex Sans"/>
              </a:defRPr>
            </a:lvl1pPr>
            <a:lvl2pPr lvl="1" algn="r">
              <a:buNone/>
              <a:defRPr sz="800">
                <a:latin typeface="IBM Plex Sans"/>
                <a:ea typeface="IBM Plex Sans"/>
                <a:cs typeface="IBM Plex Sans"/>
                <a:sym typeface="IBM Plex Sans"/>
              </a:defRPr>
            </a:lvl2pPr>
            <a:lvl3pPr lvl="2" algn="r">
              <a:buNone/>
              <a:defRPr sz="800">
                <a:latin typeface="IBM Plex Sans"/>
                <a:ea typeface="IBM Plex Sans"/>
                <a:cs typeface="IBM Plex Sans"/>
                <a:sym typeface="IBM Plex Sans"/>
              </a:defRPr>
            </a:lvl3pPr>
            <a:lvl4pPr lvl="3" algn="r">
              <a:buNone/>
              <a:defRPr sz="800">
                <a:latin typeface="IBM Plex Sans"/>
                <a:ea typeface="IBM Plex Sans"/>
                <a:cs typeface="IBM Plex Sans"/>
                <a:sym typeface="IBM Plex Sans"/>
              </a:defRPr>
            </a:lvl4pPr>
            <a:lvl5pPr lvl="4" algn="r">
              <a:buNone/>
              <a:defRPr sz="800">
                <a:latin typeface="IBM Plex Sans"/>
                <a:ea typeface="IBM Plex Sans"/>
                <a:cs typeface="IBM Plex Sans"/>
                <a:sym typeface="IBM Plex Sans"/>
              </a:defRPr>
            </a:lvl5pPr>
            <a:lvl6pPr lvl="5" algn="r">
              <a:buNone/>
              <a:defRPr sz="800">
                <a:latin typeface="IBM Plex Sans"/>
                <a:ea typeface="IBM Plex Sans"/>
                <a:cs typeface="IBM Plex Sans"/>
                <a:sym typeface="IBM Plex Sans"/>
              </a:defRPr>
            </a:lvl6pPr>
            <a:lvl7pPr lvl="6" algn="r">
              <a:buNone/>
              <a:defRPr sz="800">
                <a:latin typeface="IBM Plex Sans"/>
                <a:ea typeface="IBM Plex Sans"/>
                <a:cs typeface="IBM Plex Sans"/>
                <a:sym typeface="IBM Plex Sans"/>
              </a:defRPr>
            </a:lvl7pPr>
            <a:lvl8pPr lvl="7" algn="r">
              <a:buNone/>
              <a:defRPr sz="800">
                <a:latin typeface="IBM Plex Sans"/>
                <a:ea typeface="IBM Plex Sans"/>
                <a:cs typeface="IBM Plex Sans"/>
                <a:sym typeface="IBM Plex Sans"/>
              </a:defRPr>
            </a:lvl8pPr>
            <a:lvl9pPr lvl="8" algn="r">
              <a:buNone/>
              <a:defRPr sz="800">
                <a:latin typeface="IBM Plex Sans"/>
                <a:ea typeface="IBM Plex Sans"/>
                <a:cs typeface="IBM Plex Sans"/>
                <a:sym typeface="IBM Plex Sans"/>
              </a:defRPr>
            </a:lvl9pPr>
          </a:lstStyle>
          <a:p>
            <a:pPr marL="0" lvl="0" indent="0" algn="r" rtl="0">
              <a:spcBef>
                <a:spcPts val="0"/>
              </a:spcBef>
              <a:spcAft>
                <a:spcPts val="0"/>
              </a:spcAft>
              <a:buNone/>
            </a:pPr>
            <a:fld id="{00000000-1234-1234-1234-123412341234}" type="slidenum">
              <a:rPr lang="en-GB"/>
              <a:t>‹#›</a:t>
            </a:fld>
            <a:endParaRPr/>
          </a:p>
        </p:txBody>
      </p:sp>
      <p:sp>
        <p:nvSpPr>
          <p:cNvPr id="80" name="Google Shape;80;p20"/>
          <p:cNvSpPr/>
          <p:nvPr/>
        </p:nvSpPr>
        <p:spPr>
          <a:xfrm flipH="1">
            <a:off x="8686802" y="4860600"/>
            <a:ext cx="118500" cy="1185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Content and Image">
  <p:cSld name="Title, Content and Image">
    <p:spTree>
      <p:nvGrpSpPr>
        <p:cNvPr id="1" name="Shape 18"/>
        <p:cNvGrpSpPr/>
        <p:nvPr/>
      </p:nvGrpSpPr>
      <p:grpSpPr>
        <a:xfrm>
          <a:off x="0" y="0"/>
          <a:ext cx="0" cy="0"/>
          <a:chOff x="0" y="0"/>
          <a:chExt cx="0" cy="0"/>
        </a:xfrm>
      </p:grpSpPr>
      <p:sp>
        <p:nvSpPr>
          <p:cNvPr id="19" name="Google Shape;19;p3"/>
          <p:cNvSpPr txBox="1">
            <a:spLocks noGrp="1"/>
          </p:cNvSpPr>
          <p:nvPr>
            <p:ph type="title"/>
          </p:nvPr>
        </p:nvSpPr>
        <p:spPr>
          <a:xfrm>
            <a:off x="261938" y="184033"/>
            <a:ext cx="8629800" cy="3714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3"/>
          <p:cNvSpPr txBox="1">
            <a:spLocks noGrp="1"/>
          </p:cNvSpPr>
          <p:nvPr>
            <p:ph type="body" idx="1"/>
          </p:nvPr>
        </p:nvSpPr>
        <p:spPr>
          <a:xfrm>
            <a:off x="261938" y="971549"/>
            <a:ext cx="4310100" cy="3200400"/>
          </a:xfrm>
          <a:prstGeom prst="rect">
            <a:avLst/>
          </a:prstGeom>
          <a:noFill/>
          <a:ln>
            <a:noFill/>
          </a:ln>
        </p:spPr>
        <p:txBody>
          <a:bodyPr spcFirstLastPara="1" wrap="square" lIns="0" tIns="0" rIns="0" bIns="0" anchor="t" anchorCtr="0">
            <a:noAutofit/>
          </a:bodyPr>
          <a:lstStyle>
            <a:lvl1pPr marL="457200" lvl="0" indent="-228600" algn="l">
              <a:spcBef>
                <a:spcPts val="800"/>
              </a:spcBef>
              <a:spcAft>
                <a:spcPts val="0"/>
              </a:spcAft>
              <a:buSzPts val="1300"/>
              <a:buNone/>
              <a:defRPr b="0">
                <a:latin typeface="Century Gothic"/>
                <a:ea typeface="Century Gothic"/>
                <a:cs typeface="Century Gothic"/>
                <a:sym typeface="Century Gothic"/>
              </a:defRPr>
            </a:lvl1pPr>
            <a:lvl2pPr marL="914400" lvl="1" indent="-228600" algn="l">
              <a:spcBef>
                <a:spcPts val="400"/>
              </a:spcBef>
              <a:spcAft>
                <a:spcPts val="0"/>
              </a:spcAft>
              <a:buClr>
                <a:schemeClr val="dk1"/>
              </a:buClr>
              <a:buSzPts val="1400"/>
              <a:buNone/>
              <a:defRPr b="0">
                <a:latin typeface="Arial"/>
                <a:ea typeface="Arial"/>
                <a:cs typeface="Arial"/>
                <a:sym typeface="Arial"/>
              </a:defRPr>
            </a:lvl2pPr>
            <a:lvl3pPr marL="1371600" lvl="2" indent="-228600" algn="l">
              <a:spcBef>
                <a:spcPts val="400"/>
              </a:spcBef>
              <a:spcAft>
                <a:spcPts val="0"/>
              </a:spcAft>
              <a:buClr>
                <a:schemeClr val="dk1"/>
              </a:buClr>
              <a:buSzPts val="1200"/>
              <a:buNone/>
              <a:defRPr b="0">
                <a:latin typeface="Arial"/>
                <a:ea typeface="Arial"/>
                <a:cs typeface="Arial"/>
                <a:sym typeface="Arial"/>
              </a:defRPr>
            </a:lvl3pPr>
            <a:lvl4pPr marL="1828800" lvl="3" indent="-228600" algn="l">
              <a:spcBef>
                <a:spcPts val="400"/>
              </a:spcBef>
              <a:spcAft>
                <a:spcPts val="0"/>
              </a:spcAft>
              <a:buClr>
                <a:schemeClr val="dk1"/>
              </a:buClr>
              <a:buSzPts val="1200"/>
              <a:buNone/>
              <a:defRPr b="0">
                <a:latin typeface="Arial"/>
                <a:ea typeface="Arial"/>
                <a:cs typeface="Arial"/>
                <a:sym typeface="Arial"/>
              </a:defRPr>
            </a:lvl4pPr>
            <a:lvl5pPr marL="2286000" lvl="4" indent="-228600" algn="l">
              <a:spcBef>
                <a:spcPts val="400"/>
              </a:spcBef>
              <a:spcAft>
                <a:spcPts val="0"/>
              </a:spcAft>
              <a:buClr>
                <a:schemeClr val="dk1"/>
              </a:buClr>
              <a:buSzPts val="1200"/>
              <a:buNone/>
              <a:defRPr b="0">
                <a:latin typeface="Arial"/>
                <a:ea typeface="Arial"/>
                <a:cs typeface="Arial"/>
                <a:sym typeface="Arial"/>
              </a:defRPr>
            </a:lvl5pPr>
            <a:lvl6pPr marL="2743200" lvl="5" indent="-342900" algn="l">
              <a:spcBef>
                <a:spcPts val="400"/>
              </a:spcBef>
              <a:spcAft>
                <a:spcPts val="0"/>
              </a:spcAft>
              <a:buClr>
                <a:schemeClr val="dk1"/>
              </a:buClr>
              <a:buSzPts val="1800"/>
              <a:buChar char="•"/>
              <a:defRPr/>
            </a:lvl6pPr>
            <a:lvl7pPr marL="3200400" lvl="6" indent="-342900" algn="l">
              <a:spcBef>
                <a:spcPts val="400"/>
              </a:spcBef>
              <a:spcAft>
                <a:spcPts val="0"/>
              </a:spcAft>
              <a:buClr>
                <a:schemeClr val="dk1"/>
              </a:buClr>
              <a:buSzPts val="1800"/>
              <a:buChar char="•"/>
              <a:defRPr/>
            </a:lvl7pPr>
            <a:lvl8pPr marL="3657600" lvl="7" indent="-342900" algn="l">
              <a:spcBef>
                <a:spcPts val="400"/>
              </a:spcBef>
              <a:spcAft>
                <a:spcPts val="0"/>
              </a:spcAft>
              <a:buClr>
                <a:schemeClr val="dk1"/>
              </a:buClr>
              <a:buSzPts val="1800"/>
              <a:buChar char="•"/>
              <a:defRPr/>
            </a:lvl8pPr>
            <a:lvl9pPr marL="4114800" lvl="8" indent="-342900" algn="l">
              <a:spcBef>
                <a:spcPts val="400"/>
              </a:spcBef>
              <a:spcAft>
                <a:spcPts val="0"/>
              </a:spcAft>
              <a:buClr>
                <a:schemeClr val="dk1"/>
              </a:buClr>
              <a:buSzPts val="1800"/>
              <a:buChar char="•"/>
              <a:defRPr/>
            </a:lvl9pPr>
          </a:lstStyle>
          <a:p>
            <a:endParaRPr/>
          </a:p>
        </p:txBody>
      </p:sp>
      <p:sp>
        <p:nvSpPr>
          <p:cNvPr id="21" name="Google Shape;21;p3"/>
          <p:cNvSpPr>
            <a:spLocks noGrp="1"/>
          </p:cNvSpPr>
          <p:nvPr>
            <p:ph type="pic" idx="2"/>
          </p:nvPr>
        </p:nvSpPr>
        <p:spPr>
          <a:xfrm>
            <a:off x="4572001" y="971549"/>
            <a:ext cx="4319400" cy="3200400"/>
          </a:xfrm>
          <a:prstGeom prst="rect">
            <a:avLst/>
          </a:prstGeom>
          <a:solidFill>
            <a:srgbClr val="EBEBEE"/>
          </a:solidFill>
          <a:ln>
            <a:noFill/>
          </a:ln>
        </p:spPr>
      </p:sp>
    </p:spTree>
  </p:cSld>
  <p:clrMapOvr>
    <a:masterClrMapping/>
  </p:clrMapOvr>
  <p:extLst>
    <p:ext uri="{DCECCB84-F9BA-43D5-87BE-67443E8EF086}">
      <p15:sldGuideLst xmlns:p15="http://schemas.microsoft.com/office/powerpoint/2012/main">
        <p15:guide id="1" orient="horz" pos="612">
          <p15:clr>
            <a:srgbClr val="FBAE40"/>
          </p15:clr>
        </p15:guide>
        <p15:guide id="2" pos="168">
          <p15:clr>
            <a:srgbClr val="FBAE40"/>
          </p15:clr>
        </p15:guide>
        <p15:guide id="3" orient="horz" pos="348">
          <p15:clr>
            <a:srgbClr val="FBAE40"/>
          </p15:clr>
        </p15:guide>
        <p15:guide id="4" pos="5592">
          <p15:clr>
            <a:srgbClr val="FBAE40"/>
          </p15:clr>
        </p15:guide>
        <p15:guide id="5" orient="horz" pos="262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llage elements">
  <p:cSld name="CUSTOM_5">
    <p:spTree>
      <p:nvGrpSpPr>
        <p:cNvPr id="1" name="Shape 81"/>
        <p:cNvGrpSpPr/>
        <p:nvPr/>
      </p:nvGrpSpPr>
      <p:grpSpPr>
        <a:xfrm>
          <a:off x="0" y="0"/>
          <a:ext cx="0" cy="0"/>
          <a:chOff x="0" y="0"/>
          <a:chExt cx="0" cy="0"/>
        </a:xfrm>
      </p:grpSpPr>
      <p:sp>
        <p:nvSpPr>
          <p:cNvPr id="82" name="Google Shape;82;p21"/>
          <p:cNvSpPr txBox="1">
            <a:spLocks noGrp="1"/>
          </p:cNvSpPr>
          <p:nvPr>
            <p:ph type="title"/>
          </p:nvPr>
        </p:nvSpPr>
        <p:spPr>
          <a:xfrm>
            <a:off x="342900" y="452925"/>
            <a:ext cx="8354400" cy="1502100"/>
          </a:xfrm>
          <a:prstGeom prst="rect">
            <a:avLst/>
          </a:prstGeom>
        </p:spPr>
        <p:txBody>
          <a:bodyPr spcFirstLastPara="1" wrap="square" lIns="0" tIns="0" rIns="0" bIns="0" anchor="t" anchorCtr="0">
            <a:noAutofit/>
          </a:bodyPr>
          <a:lstStyle>
            <a:lvl1pPr lvl="0">
              <a:spcBef>
                <a:spcPts val="0"/>
              </a:spcBef>
              <a:spcAft>
                <a:spcPts val="0"/>
              </a:spcAft>
              <a:buSzPts val="2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21"/>
          <p:cNvSpPr txBox="1">
            <a:spLocks noGrp="1"/>
          </p:cNvSpPr>
          <p:nvPr>
            <p:ph type="subTitle" idx="1"/>
          </p:nvPr>
        </p:nvSpPr>
        <p:spPr>
          <a:xfrm>
            <a:off x="342900" y="3868525"/>
            <a:ext cx="1953300" cy="259200"/>
          </a:xfrm>
          <a:prstGeom prst="rect">
            <a:avLst/>
          </a:prstGeom>
        </p:spPr>
        <p:txBody>
          <a:bodyPr spcFirstLastPara="1" wrap="square" lIns="137150" tIns="91425" rIns="91425" bIns="91425" anchor="t" anchorCtr="0">
            <a:noAutofit/>
          </a:bodyPr>
          <a:lstStyle>
            <a:lvl1pPr lvl="0">
              <a:spcBef>
                <a:spcPts val="0"/>
              </a:spcBef>
              <a:spcAft>
                <a:spcPts val="0"/>
              </a:spcAft>
              <a:buSzPts val="800"/>
              <a:buFont typeface="IBM Plex Sans Medium"/>
              <a:buNone/>
              <a:defRPr sz="800">
                <a:latin typeface="IBM Plex Sans Medium"/>
                <a:ea typeface="IBM Plex Sans Medium"/>
                <a:cs typeface="IBM Plex Sans Medium"/>
                <a:sym typeface="IBM Plex Sans Medium"/>
              </a:defRPr>
            </a:lvl1pPr>
            <a:lvl2pPr lvl="1">
              <a:spcBef>
                <a:spcPts val="400"/>
              </a:spcBef>
              <a:spcAft>
                <a:spcPts val="0"/>
              </a:spcAft>
              <a:buSzPts val="1400"/>
              <a:buFont typeface="IBM Plex Sans Medium"/>
              <a:buNone/>
              <a:defRPr>
                <a:latin typeface="IBM Plex Sans Medium"/>
                <a:ea typeface="IBM Plex Sans Medium"/>
                <a:cs typeface="IBM Plex Sans Medium"/>
                <a:sym typeface="IBM Plex Sans Medium"/>
              </a:defRPr>
            </a:lvl2pPr>
            <a:lvl3pPr lvl="2">
              <a:spcBef>
                <a:spcPts val="400"/>
              </a:spcBef>
              <a:spcAft>
                <a:spcPts val="0"/>
              </a:spcAft>
              <a:buSzPts val="1200"/>
              <a:buFont typeface="IBM Plex Sans Medium"/>
              <a:buNone/>
              <a:defRPr>
                <a:latin typeface="IBM Plex Sans Medium"/>
                <a:ea typeface="IBM Plex Sans Medium"/>
                <a:cs typeface="IBM Plex Sans Medium"/>
                <a:sym typeface="IBM Plex Sans Medium"/>
              </a:defRPr>
            </a:lvl3pPr>
            <a:lvl4pPr lvl="3">
              <a:spcBef>
                <a:spcPts val="400"/>
              </a:spcBef>
              <a:spcAft>
                <a:spcPts val="0"/>
              </a:spcAft>
              <a:buSzPts val="1200"/>
              <a:buFont typeface="IBM Plex Sans Medium"/>
              <a:buNone/>
              <a:defRPr>
                <a:latin typeface="IBM Plex Sans Medium"/>
                <a:ea typeface="IBM Plex Sans Medium"/>
                <a:cs typeface="IBM Plex Sans Medium"/>
                <a:sym typeface="IBM Plex Sans Medium"/>
              </a:defRPr>
            </a:lvl4pPr>
            <a:lvl5pPr lvl="4">
              <a:spcBef>
                <a:spcPts val="400"/>
              </a:spcBef>
              <a:spcAft>
                <a:spcPts val="0"/>
              </a:spcAft>
              <a:buSzPts val="1200"/>
              <a:buFont typeface="IBM Plex Sans Medium"/>
              <a:buNone/>
              <a:defRPr>
                <a:latin typeface="IBM Plex Sans Medium"/>
                <a:ea typeface="IBM Plex Sans Medium"/>
                <a:cs typeface="IBM Plex Sans Medium"/>
                <a:sym typeface="IBM Plex Sans Medium"/>
              </a:defRPr>
            </a:lvl5pPr>
            <a:lvl6pPr lvl="5">
              <a:spcBef>
                <a:spcPts val="400"/>
              </a:spcBef>
              <a:spcAft>
                <a:spcPts val="0"/>
              </a:spcAft>
              <a:buSzPts val="2000"/>
              <a:buFont typeface="IBM Plex Sans Medium"/>
              <a:buNone/>
              <a:defRPr>
                <a:latin typeface="IBM Plex Sans Medium"/>
                <a:ea typeface="IBM Plex Sans Medium"/>
                <a:cs typeface="IBM Plex Sans Medium"/>
                <a:sym typeface="IBM Plex Sans Medium"/>
              </a:defRPr>
            </a:lvl6pPr>
            <a:lvl7pPr lvl="6">
              <a:spcBef>
                <a:spcPts val="400"/>
              </a:spcBef>
              <a:spcAft>
                <a:spcPts val="0"/>
              </a:spcAft>
              <a:buSzPts val="2000"/>
              <a:buFont typeface="IBM Plex Sans Medium"/>
              <a:buNone/>
              <a:defRPr>
                <a:latin typeface="IBM Plex Sans Medium"/>
                <a:ea typeface="IBM Plex Sans Medium"/>
                <a:cs typeface="IBM Plex Sans Medium"/>
                <a:sym typeface="IBM Plex Sans Medium"/>
              </a:defRPr>
            </a:lvl7pPr>
            <a:lvl8pPr lvl="7">
              <a:spcBef>
                <a:spcPts val="400"/>
              </a:spcBef>
              <a:spcAft>
                <a:spcPts val="0"/>
              </a:spcAft>
              <a:buSzPts val="2000"/>
              <a:buFont typeface="IBM Plex Sans Medium"/>
              <a:buNone/>
              <a:defRPr>
                <a:latin typeface="IBM Plex Sans Medium"/>
                <a:ea typeface="IBM Plex Sans Medium"/>
                <a:cs typeface="IBM Plex Sans Medium"/>
                <a:sym typeface="IBM Plex Sans Medium"/>
              </a:defRPr>
            </a:lvl8pPr>
            <a:lvl9pPr lvl="8">
              <a:spcBef>
                <a:spcPts val="400"/>
              </a:spcBef>
              <a:spcAft>
                <a:spcPts val="0"/>
              </a:spcAft>
              <a:buSzPts val="2000"/>
              <a:buFont typeface="IBM Plex Sans Medium"/>
              <a:buNone/>
              <a:defRPr>
                <a:latin typeface="IBM Plex Sans Medium"/>
                <a:ea typeface="IBM Plex Sans Medium"/>
                <a:cs typeface="IBM Plex Sans Medium"/>
                <a:sym typeface="IBM Plex Sans Medium"/>
              </a:defRPr>
            </a:lvl9pPr>
          </a:lstStyle>
          <a:p>
            <a:endParaRPr/>
          </a:p>
        </p:txBody>
      </p:sp>
      <p:sp>
        <p:nvSpPr>
          <p:cNvPr id="84" name="Google Shape;84;p21"/>
          <p:cNvSpPr txBox="1">
            <a:spLocks noGrp="1"/>
          </p:cNvSpPr>
          <p:nvPr>
            <p:ph type="subTitle" idx="2"/>
          </p:nvPr>
        </p:nvSpPr>
        <p:spPr>
          <a:xfrm>
            <a:off x="2473100" y="3868525"/>
            <a:ext cx="1953300" cy="259200"/>
          </a:xfrm>
          <a:prstGeom prst="rect">
            <a:avLst/>
          </a:prstGeom>
        </p:spPr>
        <p:txBody>
          <a:bodyPr spcFirstLastPara="1" wrap="square" lIns="137150" tIns="91425" rIns="91425" bIns="91425" anchor="t" anchorCtr="0">
            <a:noAutofit/>
          </a:bodyPr>
          <a:lstStyle>
            <a:lvl1pPr lvl="0">
              <a:spcBef>
                <a:spcPts val="0"/>
              </a:spcBef>
              <a:spcAft>
                <a:spcPts val="0"/>
              </a:spcAft>
              <a:buSzPts val="800"/>
              <a:buFont typeface="IBM Plex Sans Medium"/>
              <a:buNone/>
              <a:defRPr sz="800">
                <a:latin typeface="IBM Plex Sans Medium"/>
                <a:ea typeface="IBM Plex Sans Medium"/>
                <a:cs typeface="IBM Plex Sans Medium"/>
                <a:sym typeface="IBM Plex Sans Medium"/>
              </a:defRPr>
            </a:lvl1pPr>
            <a:lvl2pPr lvl="1">
              <a:spcBef>
                <a:spcPts val="400"/>
              </a:spcBef>
              <a:spcAft>
                <a:spcPts val="0"/>
              </a:spcAft>
              <a:buSzPts val="1400"/>
              <a:buFont typeface="IBM Plex Sans Medium"/>
              <a:buNone/>
              <a:defRPr>
                <a:latin typeface="IBM Plex Sans Medium"/>
                <a:ea typeface="IBM Plex Sans Medium"/>
                <a:cs typeface="IBM Plex Sans Medium"/>
                <a:sym typeface="IBM Plex Sans Medium"/>
              </a:defRPr>
            </a:lvl2pPr>
            <a:lvl3pPr lvl="2">
              <a:spcBef>
                <a:spcPts val="400"/>
              </a:spcBef>
              <a:spcAft>
                <a:spcPts val="0"/>
              </a:spcAft>
              <a:buSzPts val="1200"/>
              <a:buFont typeface="IBM Plex Sans Medium"/>
              <a:buNone/>
              <a:defRPr>
                <a:latin typeface="IBM Plex Sans Medium"/>
                <a:ea typeface="IBM Plex Sans Medium"/>
                <a:cs typeface="IBM Plex Sans Medium"/>
                <a:sym typeface="IBM Plex Sans Medium"/>
              </a:defRPr>
            </a:lvl3pPr>
            <a:lvl4pPr lvl="3">
              <a:spcBef>
                <a:spcPts val="400"/>
              </a:spcBef>
              <a:spcAft>
                <a:spcPts val="0"/>
              </a:spcAft>
              <a:buSzPts val="1200"/>
              <a:buFont typeface="IBM Plex Sans Medium"/>
              <a:buNone/>
              <a:defRPr>
                <a:latin typeface="IBM Plex Sans Medium"/>
                <a:ea typeface="IBM Plex Sans Medium"/>
                <a:cs typeface="IBM Plex Sans Medium"/>
                <a:sym typeface="IBM Plex Sans Medium"/>
              </a:defRPr>
            </a:lvl4pPr>
            <a:lvl5pPr lvl="4">
              <a:spcBef>
                <a:spcPts val="400"/>
              </a:spcBef>
              <a:spcAft>
                <a:spcPts val="0"/>
              </a:spcAft>
              <a:buSzPts val="1200"/>
              <a:buFont typeface="IBM Plex Sans Medium"/>
              <a:buNone/>
              <a:defRPr>
                <a:latin typeface="IBM Plex Sans Medium"/>
                <a:ea typeface="IBM Plex Sans Medium"/>
                <a:cs typeface="IBM Plex Sans Medium"/>
                <a:sym typeface="IBM Plex Sans Medium"/>
              </a:defRPr>
            </a:lvl5pPr>
            <a:lvl6pPr lvl="5">
              <a:spcBef>
                <a:spcPts val="400"/>
              </a:spcBef>
              <a:spcAft>
                <a:spcPts val="0"/>
              </a:spcAft>
              <a:buSzPts val="2000"/>
              <a:buFont typeface="IBM Plex Sans Medium"/>
              <a:buNone/>
              <a:defRPr>
                <a:latin typeface="IBM Plex Sans Medium"/>
                <a:ea typeface="IBM Plex Sans Medium"/>
                <a:cs typeface="IBM Plex Sans Medium"/>
                <a:sym typeface="IBM Plex Sans Medium"/>
              </a:defRPr>
            </a:lvl6pPr>
            <a:lvl7pPr lvl="6">
              <a:spcBef>
                <a:spcPts val="400"/>
              </a:spcBef>
              <a:spcAft>
                <a:spcPts val="0"/>
              </a:spcAft>
              <a:buSzPts val="2000"/>
              <a:buFont typeface="IBM Plex Sans Medium"/>
              <a:buNone/>
              <a:defRPr>
                <a:latin typeface="IBM Plex Sans Medium"/>
                <a:ea typeface="IBM Plex Sans Medium"/>
                <a:cs typeface="IBM Plex Sans Medium"/>
                <a:sym typeface="IBM Plex Sans Medium"/>
              </a:defRPr>
            </a:lvl7pPr>
            <a:lvl8pPr lvl="7">
              <a:spcBef>
                <a:spcPts val="400"/>
              </a:spcBef>
              <a:spcAft>
                <a:spcPts val="0"/>
              </a:spcAft>
              <a:buSzPts val="2000"/>
              <a:buFont typeface="IBM Plex Sans Medium"/>
              <a:buNone/>
              <a:defRPr>
                <a:latin typeface="IBM Plex Sans Medium"/>
                <a:ea typeface="IBM Plex Sans Medium"/>
                <a:cs typeface="IBM Plex Sans Medium"/>
                <a:sym typeface="IBM Plex Sans Medium"/>
              </a:defRPr>
            </a:lvl8pPr>
            <a:lvl9pPr lvl="8">
              <a:spcBef>
                <a:spcPts val="400"/>
              </a:spcBef>
              <a:spcAft>
                <a:spcPts val="0"/>
              </a:spcAft>
              <a:buSzPts val="2000"/>
              <a:buFont typeface="IBM Plex Sans Medium"/>
              <a:buNone/>
              <a:defRPr>
                <a:latin typeface="IBM Plex Sans Medium"/>
                <a:ea typeface="IBM Plex Sans Medium"/>
                <a:cs typeface="IBM Plex Sans Medium"/>
                <a:sym typeface="IBM Plex Sans Medium"/>
              </a:defRPr>
            </a:lvl9pPr>
          </a:lstStyle>
          <a:p>
            <a:endParaRPr/>
          </a:p>
        </p:txBody>
      </p:sp>
      <p:sp>
        <p:nvSpPr>
          <p:cNvPr id="85" name="Google Shape;85;p21"/>
          <p:cNvSpPr txBox="1">
            <a:spLocks noGrp="1"/>
          </p:cNvSpPr>
          <p:nvPr>
            <p:ph type="subTitle" idx="3"/>
          </p:nvPr>
        </p:nvSpPr>
        <p:spPr>
          <a:xfrm>
            <a:off x="4603300" y="3868525"/>
            <a:ext cx="1953300" cy="259200"/>
          </a:xfrm>
          <a:prstGeom prst="rect">
            <a:avLst/>
          </a:prstGeom>
        </p:spPr>
        <p:txBody>
          <a:bodyPr spcFirstLastPara="1" wrap="square" lIns="137150" tIns="91425" rIns="91425" bIns="91425" anchor="t" anchorCtr="0">
            <a:noAutofit/>
          </a:bodyPr>
          <a:lstStyle>
            <a:lvl1pPr lvl="0">
              <a:spcBef>
                <a:spcPts val="0"/>
              </a:spcBef>
              <a:spcAft>
                <a:spcPts val="0"/>
              </a:spcAft>
              <a:buSzPts val="800"/>
              <a:buFont typeface="IBM Plex Sans Medium"/>
              <a:buNone/>
              <a:defRPr sz="800">
                <a:latin typeface="IBM Plex Sans Medium"/>
                <a:ea typeface="IBM Plex Sans Medium"/>
                <a:cs typeface="IBM Plex Sans Medium"/>
                <a:sym typeface="IBM Plex Sans Medium"/>
              </a:defRPr>
            </a:lvl1pPr>
            <a:lvl2pPr lvl="1">
              <a:spcBef>
                <a:spcPts val="400"/>
              </a:spcBef>
              <a:spcAft>
                <a:spcPts val="0"/>
              </a:spcAft>
              <a:buSzPts val="1400"/>
              <a:buFont typeface="IBM Plex Sans Medium"/>
              <a:buNone/>
              <a:defRPr>
                <a:latin typeface="IBM Plex Sans Medium"/>
                <a:ea typeface="IBM Plex Sans Medium"/>
                <a:cs typeface="IBM Plex Sans Medium"/>
                <a:sym typeface="IBM Plex Sans Medium"/>
              </a:defRPr>
            </a:lvl2pPr>
            <a:lvl3pPr lvl="2">
              <a:spcBef>
                <a:spcPts val="400"/>
              </a:spcBef>
              <a:spcAft>
                <a:spcPts val="0"/>
              </a:spcAft>
              <a:buSzPts val="1200"/>
              <a:buFont typeface="IBM Plex Sans Medium"/>
              <a:buNone/>
              <a:defRPr>
                <a:latin typeface="IBM Plex Sans Medium"/>
                <a:ea typeface="IBM Plex Sans Medium"/>
                <a:cs typeface="IBM Plex Sans Medium"/>
                <a:sym typeface="IBM Plex Sans Medium"/>
              </a:defRPr>
            </a:lvl3pPr>
            <a:lvl4pPr lvl="3">
              <a:spcBef>
                <a:spcPts val="400"/>
              </a:spcBef>
              <a:spcAft>
                <a:spcPts val="0"/>
              </a:spcAft>
              <a:buSzPts val="1200"/>
              <a:buFont typeface="IBM Plex Sans Medium"/>
              <a:buNone/>
              <a:defRPr>
                <a:latin typeface="IBM Plex Sans Medium"/>
                <a:ea typeface="IBM Plex Sans Medium"/>
                <a:cs typeface="IBM Plex Sans Medium"/>
                <a:sym typeface="IBM Plex Sans Medium"/>
              </a:defRPr>
            </a:lvl4pPr>
            <a:lvl5pPr lvl="4">
              <a:spcBef>
                <a:spcPts val="400"/>
              </a:spcBef>
              <a:spcAft>
                <a:spcPts val="0"/>
              </a:spcAft>
              <a:buSzPts val="1200"/>
              <a:buFont typeface="IBM Plex Sans Medium"/>
              <a:buNone/>
              <a:defRPr>
                <a:latin typeface="IBM Plex Sans Medium"/>
                <a:ea typeface="IBM Plex Sans Medium"/>
                <a:cs typeface="IBM Plex Sans Medium"/>
                <a:sym typeface="IBM Plex Sans Medium"/>
              </a:defRPr>
            </a:lvl5pPr>
            <a:lvl6pPr lvl="5">
              <a:spcBef>
                <a:spcPts val="400"/>
              </a:spcBef>
              <a:spcAft>
                <a:spcPts val="0"/>
              </a:spcAft>
              <a:buSzPts val="2000"/>
              <a:buFont typeface="IBM Plex Sans Medium"/>
              <a:buNone/>
              <a:defRPr>
                <a:latin typeface="IBM Plex Sans Medium"/>
                <a:ea typeface="IBM Plex Sans Medium"/>
                <a:cs typeface="IBM Plex Sans Medium"/>
                <a:sym typeface="IBM Plex Sans Medium"/>
              </a:defRPr>
            </a:lvl6pPr>
            <a:lvl7pPr lvl="6">
              <a:spcBef>
                <a:spcPts val="400"/>
              </a:spcBef>
              <a:spcAft>
                <a:spcPts val="0"/>
              </a:spcAft>
              <a:buSzPts val="2000"/>
              <a:buFont typeface="IBM Plex Sans Medium"/>
              <a:buNone/>
              <a:defRPr>
                <a:latin typeface="IBM Plex Sans Medium"/>
                <a:ea typeface="IBM Plex Sans Medium"/>
                <a:cs typeface="IBM Plex Sans Medium"/>
                <a:sym typeface="IBM Plex Sans Medium"/>
              </a:defRPr>
            </a:lvl7pPr>
            <a:lvl8pPr lvl="7">
              <a:spcBef>
                <a:spcPts val="400"/>
              </a:spcBef>
              <a:spcAft>
                <a:spcPts val="0"/>
              </a:spcAft>
              <a:buSzPts val="2000"/>
              <a:buFont typeface="IBM Plex Sans Medium"/>
              <a:buNone/>
              <a:defRPr>
                <a:latin typeface="IBM Plex Sans Medium"/>
                <a:ea typeface="IBM Plex Sans Medium"/>
                <a:cs typeface="IBM Plex Sans Medium"/>
                <a:sym typeface="IBM Plex Sans Medium"/>
              </a:defRPr>
            </a:lvl8pPr>
            <a:lvl9pPr lvl="8">
              <a:spcBef>
                <a:spcPts val="400"/>
              </a:spcBef>
              <a:spcAft>
                <a:spcPts val="0"/>
              </a:spcAft>
              <a:buSzPts val="2000"/>
              <a:buFont typeface="IBM Plex Sans Medium"/>
              <a:buNone/>
              <a:defRPr>
                <a:latin typeface="IBM Plex Sans Medium"/>
                <a:ea typeface="IBM Plex Sans Medium"/>
                <a:cs typeface="IBM Plex Sans Medium"/>
                <a:sym typeface="IBM Plex Sans Medium"/>
              </a:defRPr>
            </a:lvl9pPr>
          </a:lstStyle>
          <a:p>
            <a:endParaRPr/>
          </a:p>
        </p:txBody>
      </p:sp>
      <p:sp>
        <p:nvSpPr>
          <p:cNvPr id="86" name="Google Shape;86;p21"/>
          <p:cNvSpPr txBox="1">
            <a:spLocks noGrp="1"/>
          </p:cNvSpPr>
          <p:nvPr>
            <p:ph type="subTitle" idx="4"/>
          </p:nvPr>
        </p:nvSpPr>
        <p:spPr>
          <a:xfrm>
            <a:off x="6733500" y="3868525"/>
            <a:ext cx="1953300" cy="259200"/>
          </a:xfrm>
          <a:prstGeom prst="rect">
            <a:avLst/>
          </a:prstGeom>
        </p:spPr>
        <p:txBody>
          <a:bodyPr spcFirstLastPara="1" wrap="square" lIns="137150" tIns="91425" rIns="91425" bIns="91425" anchor="t" anchorCtr="0">
            <a:noAutofit/>
          </a:bodyPr>
          <a:lstStyle>
            <a:lvl1pPr lvl="0">
              <a:spcBef>
                <a:spcPts val="0"/>
              </a:spcBef>
              <a:spcAft>
                <a:spcPts val="0"/>
              </a:spcAft>
              <a:buSzPts val="800"/>
              <a:buFont typeface="IBM Plex Sans Medium"/>
              <a:buNone/>
              <a:defRPr sz="800">
                <a:latin typeface="IBM Plex Sans Medium"/>
                <a:ea typeface="IBM Plex Sans Medium"/>
                <a:cs typeface="IBM Plex Sans Medium"/>
                <a:sym typeface="IBM Plex Sans Medium"/>
              </a:defRPr>
            </a:lvl1pPr>
            <a:lvl2pPr lvl="1">
              <a:spcBef>
                <a:spcPts val="400"/>
              </a:spcBef>
              <a:spcAft>
                <a:spcPts val="0"/>
              </a:spcAft>
              <a:buSzPts val="1400"/>
              <a:buFont typeface="IBM Plex Sans Medium"/>
              <a:buNone/>
              <a:defRPr>
                <a:latin typeface="IBM Plex Sans Medium"/>
                <a:ea typeface="IBM Plex Sans Medium"/>
                <a:cs typeface="IBM Plex Sans Medium"/>
                <a:sym typeface="IBM Plex Sans Medium"/>
              </a:defRPr>
            </a:lvl2pPr>
            <a:lvl3pPr lvl="2">
              <a:spcBef>
                <a:spcPts val="400"/>
              </a:spcBef>
              <a:spcAft>
                <a:spcPts val="0"/>
              </a:spcAft>
              <a:buSzPts val="1200"/>
              <a:buFont typeface="IBM Plex Sans Medium"/>
              <a:buNone/>
              <a:defRPr>
                <a:latin typeface="IBM Plex Sans Medium"/>
                <a:ea typeface="IBM Plex Sans Medium"/>
                <a:cs typeface="IBM Plex Sans Medium"/>
                <a:sym typeface="IBM Plex Sans Medium"/>
              </a:defRPr>
            </a:lvl3pPr>
            <a:lvl4pPr lvl="3">
              <a:spcBef>
                <a:spcPts val="400"/>
              </a:spcBef>
              <a:spcAft>
                <a:spcPts val="0"/>
              </a:spcAft>
              <a:buSzPts val="1200"/>
              <a:buFont typeface="IBM Plex Sans Medium"/>
              <a:buNone/>
              <a:defRPr>
                <a:latin typeface="IBM Plex Sans Medium"/>
                <a:ea typeface="IBM Plex Sans Medium"/>
                <a:cs typeface="IBM Plex Sans Medium"/>
                <a:sym typeface="IBM Plex Sans Medium"/>
              </a:defRPr>
            </a:lvl4pPr>
            <a:lvl5pPr lvl="4">
              <a:spcBef>
                <a:spcPts val="400"/>
              </a:spcBef>
              <a:spcAft>
                <a:spcPts val="0"/>
              </a:spcAft>
              <a:buSzPts val="1200"/>
              <a:buFont typeface="IBM Plex Sans Medium"/>
              <a:buNone/>
              <a:defRPr>
                <a:latin typeface="IBM Plex Sans Medium"/>
                <a:ea typeface="IBM Plex Sans Medium"/>
                <a:cs typeface="IBM Plex Sans Medium"/>
                <a:sym typeface="IBM Plex Sans Medium"/>
              </a:defRPr>
            </a:lvl5pPr>
            <a:lvl6pPr lvl="5">
              <a:spcBef>
                <a:spcPts val="400"/>
              </a:spcBef>
              <a:spcAft>
                <a:spcPts val="0"/>
              </a:spcAft>
              <a:buSzPts val="2000"/>
              <a:buFont typeface="IBM Plex Sans Medium"/>
              <a:buNone/>
              <a:defRPr>
                <a:latin typeface="IBM Plex Sans Medium"/>
                <a:ea typeface="IBM Plex Sans Medium"/>
                <a:cs typeface="IBM Plex Sans Medium"/>
                <a:sym typeface="IBM Plex Sans Medium"/>
              </a:defRPr>
            </a:lvl6pPr>
            <a:lvl7pPr lvl="6">
              <a:spcBef>
                <a:spcPts val="400"/>
              </a:spcBef>
              <a:spcAft>
                <a:spcPts val="0"/>
              </a:spcAft>
              <a:buSzPts val="2000"/>
              <a:buFont typeface="IBM Plex Sans Medium"/>
              <a:buNone/>
              <a:defRPr>
                <a:latin typeface="IBM Plex Sans Medium"/>
                <a:ea typeface="IBM Plex Sans Medium"/>
                <a:cs typeface="IBM Plex Sans Medium"/>
                <a:sym typeface="IBM Plex Sans Medium"/>
              </a:defRPr>
            </a:lvl7pPr>
            <a:lvl8pPr lvl="7">
              <a:spcBef>
                <a:spcPts val="400"/>
              </a:spcBef>
              <a:spcAft>
                <a:spcPts val="0"/>
              </a:spcAft>
              <a:buSzPts val="2000"/>
              <a:buFont typeface="IBM Plex Sans Medium"/>
              <a:buNone/>
              <a:defRPr>
                <a:latin typeface="IBM Plex Sans Medium"/>
                <a:ea typeface="IBM Plex Sans Medium"/>
                <a:cs typeface="IBM Plex Sans Medium"/>
                <a:sym typeface="IBM Plex Sans Medium"/>
              </a:defRPr>
            </a:lvl8pPr>
            <a:lvl9pPr lvl="8">
              <a:spcBef>
                <a:spcPts val="400"/>
              </a:spcBef>
              <a:spcAft>
                <a:spcPts val="0"/>
              </a:spcAft>
              <a:buSzPts val="2000"/>
              <a:buFont typeface="IBM Plex Sans Medium"/>
              <a:buNone/>
              <a:defRPr>
                <a:latin typeface="IBM Plex Sans Medium"/>
                <a:ea typeface="IBM Plex Sans Medium"/>
                <a:cs typeface="IBM Plex Sans Medium"/>
                <a:sym typeface="IBM Plex Sans Medium"/>
              </a:defRPr>
            </a:lvl9pPr>
          </a:lstStyle>
          <a:p>
            <a:endParaRPr/>
          </a:p>
        </p:txBody>
      </p:sp>
      <p:sp>
        <p:nvSpPr>
          <p:cNvPr id="87" name="Google Shape;87;p21"/>
          <p:cNvSpPr txBox="1">
            <a:spLocks noGrp="1"/>
          </p:cNvSpPr>
          <p:nvPr>
            <p:ph type="subTitle" idx="5"/>
          </p:nvPr>
        </p:nvSpPr>
        <p:spPr>
          <a:xfrm>
            <a:off x="342900" y="4799170"/>
            <a:ext cx="4239900" cy="273900"/>
          </a:xfrm>
          <a:prstGeom prst="rect">
            <a:avLst/>
          </a:prstGeom>
        </p:spPr>
        <p:txBody>
          <a:bodyPr spcFirstLastPara="1" wrap="square" lIns="137150" tIns="91425" rIns="91425" bIns="91425" anchor="ctr" anchorCtr="0">
            <a:noAutofit/>
          </a:bodyPr>
          <a:lstStyle>
            <a:lvl1pPr lvl="0">
              <a:spcBef>
                <a:spcPts val="0"/>
              </a:spcBef>
              <a:spcAft>
                <a:spcPts val="0"/>
              </a:spcAft>
              <a:buSzPts val="800"/>
              <a:buFont typeface="IBM Plex Mono Light"/>
              <a:buNone/>
              <a:defRPr sz="800">
                <a:latin typeface="IBM Plex Mono Light"/>
                <a:ea typeface="IBM Plex Mono Light"/>
                <a:cs typeface="IBM Plex Mono Light"/>
                <a:sym typeface="IBM Plex Mono Light"/>
              </a:defRPr>
            </a:lvl1pPr>
            <a:lvl2pPr lvl="1">
              <a:spcBef>
                <a:spcPts val="400"/>
              </a:spcBef>
              <a:spcAft>
                <a:spcPts val="0"/>
              </a:spcAft>
              <a:buSzPts val="800"/>
              <a:buFont typeface="IBM Plex Mono Light"/>
              <a:buNone/>
              <a:defRPr sz="800">
                <a:latin typeface="IBM Plex Mono Light"/>
                <a:ea typeface="IBM Plex Mono Light"/>
                <a:cs typeface="IBM Plex Mono Light"/>
                <a:sym typeface="IBM Plex Mono Light"/>
              </a:defRPr>
            </a:lvl2pPr>
            <a:lvl3pPr lvl="2">
              <a:spcBef>
                <a:spcPts val="400"/>
              </a:spcBef>
              <a:spcAft>
                <a:spcPts val="0"/>
              </a:spcAft>
              <a:buSzPts val="800"/>
              <a:buFont typeface="IBM Plex Mono Light"/>
              <a:buNone/>
              <a:defRPr sz="800">
                <a:latin typeface="IBM Plex Mono Light"/>
                <a:ea typeface="IBM Plex Mono Light"/>
                <a:cs typeface="IBM Plex Mono Light"/>
                <a:sym typeface="IBM Plex Mono Light"/>
              </a:defRPr>
            </a:lvl3pPr>
            <a:lvl4pPr lvl="3">
              <a:spcBef>
                <a:spcPts val="400"/>
              </a:spcBef>
              <a:spcAft>
                <a:spcPts val="0"/>
              </a:spcAft>
              <a:buSzPts val="800"/>
              <a:buFont typeface="IBM Plex Mono Light"/>
              <a:buNone/>
              <a:defRPr sz="800">
                <a:latin typeface="IBM Plex Mono Light"/>
                <a:ea typeface="IBM Plex Mono Light"/>
                <a:cs typeface="IBM Plex Mono Light"/>
                <a:sym typeface="IBM Plex Mono Light"/>
              </a:defRPr>
            </a:lvl4pPr>
            <a:lvl5pPr lvl="4">
              <a:spcBef>
                <a:spcPts val="400"/>
              </a:spcBef>
              <a:spcAft>
                <a:spcPts val="0"/>
              </a:spcAft>
              <a:buSzPts val="800"/>
              <a:buFont typeface="IBM Plex Mono Light"/>
              <a:buNone/>
              <a:defRPr sz="800">
                <a:latin typeface="IBM Plex Mono Light"/>
                <a:ea typeface="IBM Plex Mono Light"/>
                <a:cs typeface="IBM Plex Mono Light"/>
                <a:sym typeface="IBM Plex Mono Light"/>
              </a:defRPr>
            </a:lvl5pPr>
            <a:lvl6pPr lvl="5">
              <a:spcBef>
                <a:spcPts val="400"/>
              </a:spcBef>
              <a:spcAft>
                <a:spcPts val="0"/>
              </a:spcAft>
              <a:buSzPts val="800"/>
              <a:buFont typeface="IBM Plex Mono Light"/>
              <a:buNone/>
              <a:defRPr sz="800">
                <a:latin typeface="IBM Plex Mono Light"/>
                <a:ea typeface="IBM Plex Mono Light"/>
                <a:cs typeface="IBM Plex Mono Light"/>
                <a:sym typeface="IBM Plex Mono Light"/>
              </a:defRPr>
            </a:lvl6pPr>
            <a:lvl7pPr lvl="6">
              <a:spcBef>
                <a:spcPts val="400"/>
              </a:spcBef>
              <a:spcAft>
                <a:spcPts val="0"/>
              </a:spcAft>
              <a:buSzPts val="800"/>
              <a:buFont typeface="IBM Plex Mono Light"/>
              <a:buNone/>
              <a:defRPr sz="800">
                <a:latin typeface="IBM Plex Mono Light"/>
                <a:ea typeface="IBM Plex Mono Light"/>
                <a:cs typeface="IBM Plex Mono Light"/>
                <a:sym typeface="IBM Plex Mono Light"/>
              </a:defRPr>
            </a:lvl7pPr>
            <a:lvl8pPr lvl="7">
              <a:spcBef>
                <a:spcPts val="400"/>
              </a:spcBef>
              <a:spcAft>
                <a:spcPts val="0"/>
              </a:spcAft>
              <a:buSzPts val="800"/>
              <a:buFont typeface="IBM Plex Mono Light"/>
              <a:buNone/>
              <a:defRPr sz="800">
                <a:latin typeface="IBM Plex Mono Light"/>
                <a:ea typeface="IBM Plex Mono Light"/>
                <a:cs typeface="IBM Plex Mono Light"/>
                <a:sym typeface="IBM Plex Mono Light"/>
              </a:defRPr>
            </a:lvl8pPr>
            <a:lvl9pPr lvl="8">
              <a:spcBef>
                <a:spcPts val="400"/>
              </a:spcBef>
              <a:spcAft>
                <a:spcPts val="0"/>
              </a:spcAft>
              <a:buSzPts val="800"/>
              <a:buFont typeface="IBM Plex Mono Light"/>
              <a:buNone/>
              <a:defRPr sz="800">
                <a:latin typeface="IBM Plex Mono Light"/>
                <a:ea typeface="IBM Plex Mono Light"/>
                <a:cs typeface="IBM Plex Mono Light"/>
                <a:sym typeface="IBM Plex Mono Light"/>
              </a:defRPr>
            </a:lvl9pPr>
          </a:lstStyle>
          <a:p>
            <a:endParaRPr/>
          </a:p>
        </p:txBody>
      </p:sp>
      <p:sp>
        <p:nvSpPr>
          <p:cNvPr id="88" name="Google Shape;88;p21"/>
          <p:cNvSpPr txBox="1">
            <a:spLocks noGrp="1"/>
          </p:cNvSpPr>
          <p:nvPr>
            <p:ph type="sldNum" idx="12"/>
          </p:nvPr>
        </p:nvSpPr>
        <p:spPr>
          <a:xfrm>
            <a:off x="8229600" y="4799170"/>
            <a:ext cx="457200" cy="273900"/>
          </a:xfrm>
          <a:prstGeom prst="rect">
            <a:avLst/>
          </a:prstGeom>
          <a:noFill/>
          <a:ln>
            <a:noFill/>
          </a:ln>
        </p:spPr>
        <p:txBody>
          <a:bodyPr spcFirstLastPara="1" wrap="square" lIns="91425" tIns="91425" rIns="91425" bIns="91425" anchor="ctr" anchorCtr="0">
            <a:noAutofit/>
          </a:bodyPr>
          <a:lstStyle>
            <a:lvl1pPr lvl="0" algn="r">
              <a:buNone/>
              <a:defRPr sz="800">
                <a:latin typeface="IBM Plex Sans"/>
                <a:ea typeface="IBM Plex Sans"/>
                <a:cs typeface="IBM Plex Sans"/>
                <a:sym typeface="IBM Plex Sans"/>
              </a:defRPr>
            </a:lvl1pPr>
            <a:lvl2pPr lvl="1" algn="r">
              <a:buNone/>
              <a:defRPr sz="800">
                <a:latin typeface="IBM Plex Sans"/>
                <a:ea typeface="IBM Plex Sans"/>
                <a:cs typeface="IBM Plex Sans"/>
                <a:sym typeface="IBM Plex Sans"/>
              </a:defRPr>
            </a:lvl2pPr>
            <a:lvl3pPr lvl="2" algn="r">
              <a:buNone/>
              <a:defRPr sz="800">
                <a:latin typeface="IBM Plex Sans"/>
                <a:ea typeface="IBM Plex Sans"/>
                <a:cs typeface="IBM Plex Sans"/>
                <a:sym typeface="IBM Plex Sans"/>
              </a:defRPr>
            </a:lvl3pPr>
            <a:lvl4pPr lvl="3" algn="r">
              <a:buNone/>
              <a:defRPr sz="800">
                <a:latin typeface="IBM Plex Sans"/>
                <a:ea typeface="IBM Plex Sans"/>
                <a:cs typeface="IBM Plex Sans"/>
                <a:sym typeface="IBM Plex Sans"/>
              </a:defRPr>
            </a:lvl4pPr>
            <a:lvl5pPr lvl="4" algn="r">
              <a:buNone/>
              <a:defRPr sz="800">
                <a:latin typeface="IBM Plex Sans"/>
                <a:ea typeface="IBM Plex Sans"/>
                <a:cs typeface="IBM Plex Sans"/>
                <a:sym typeface="IBM Plex Sans"/>
              </a:defRPr>
            </a:lvl5pPr>
            <a:lvl6pPr lvl="5" algn="r">
              <a:buNone/>
              <a:defRPr sz="800">
                <a:latin typeface="IBM Plex Sans"/>
                <a:ea typeface="IBM Plex Sans"/>
                <a:cs typeface="IBM Plex Sans"/>
                <a:sym typeface="IBM Plex Sans"/>
              </a:defRPr>
            </a:lvl6pPr>
            <a:lvl7pPr lvl="6" algn="r">
              <a:buNone/>
              <a:defRPr sz="800">
                <a:latin typeface="IBM Plex Sans"/>
                <a:ea typeface="IBM Plex Sans"/>
                <a:cs typeface="IBM Plex Sans"/>
                <a:sym typeface="IBM Plex Sans"/>
              </a:defRPr>
            </a:lvl7pPr>
            <a:lvl8pPr lvl="7" algn="r">
              <a:buNone/>
              <a:defRPr sz="800">
                <a:latin typeface="IBM Plex Sans"/>
                <a:ea typeface="IBM Plex Sans"/>
                <a:cs typeface="IBM Plex Sans"/>
                <a:sym typeface="IBM Plex Sans"/>
              </a:defRPr>
            </a:lvl8pPr>
            <a:lvl9pPr lvl="8" algn="r">
              <a:buNone/>
              <a:defRPr sz="800">
                <a:latin typeface="IBM Plex Sans"/>
                <a:ea typeface="IBM Plex Sans"/>
                <a:cs typeface="IBM Plex Sans"/>
                <a:sym typeface="IBM Plex Sans"/>
              </a:defRPr>
            </a:lvl9pPr>
          </a:lstStyle>
          <a:p>
            <a:pPr marL="0" lvl="0" indent="0" algn="r" rtl="0">
              <a:spcBef>
                <a:spcPts val="0"/>
              </a:spcBef>
              <a:spcAft>
                <a:spcPts val="0"/>
              </a:spcAft>
              <a:buNone/>
            </a:pPr>
            <a:fld id="{00000000-1234-1234-1234-123412341234}" type="slidenum">
              <a:rPr lang="en-GB"/>
              <a:t>‹#›</a:t>
            </a:fld>
            <a:endParaRPr/>
          </a:p>
        </p:txBody>
      </p:sp>
      <p:sp>
        <p:nvSpPr>
          <p:cNvPr id="89" name="Google Shape;89;p21"/>
          <p:cNvSpPr/>
          <p:nvPr/>
        </p:nvSpPr>
        <p:spPr>
          <a:xfrm flipH="1">
            <a:off x="8686802" y="4860600"/>
            <a:ext cx="118500" cy="118500"/>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90"/>
        <p:cNvGrpSpPr/>
        <p:nvPr/>
      </p:nvGrpSpPr>
      <p:grpSpPr>
        <a:xfrm>
          <a:off x="0" y="0"/>
          <a:ext cx="0" cy="0"/>
          <a:chOff x="0" y="0"/>
          <a:chExt cx="0" cy="0"/>
        </a:xfrm>
      </p:grpSpPr>
      <p:sp>
        <p:nvSpPr>
          <p:cNvPr id="91" name="Google Shape;91;p22"/>
          <p:cNvSpPr txBox="1">
            <a:spLocks noGrp="1"/>
          </p:cNvSpPr>
          <p:nvPr>
            <p:ph type="title"/>
          </p:nvPr>
        </p:nvSpPr>
        <p:spPr>
          <a:xfrm>
            <a:off x="311700" y="445025"/>
            <a:ext cx="8520600" cy="572700"/>
          </a:xfrm>
          <a:prstGeom prst="rect">
            <a:avLst/>
          </a:prstGeom>
        </p:spPr>
        <p:txBody>
          <a:bodyPr spcFirstLastPara="1" wrap="square" lIns="0" tIns="0" rIns="0" bIns="0" anchor="t" anchorCtr="0">
            <a:noAutofit/>
          </a:bodyPr>
          <a:lstStyle>
            <a:lvl1pPr lvl="0">
              <a:spcBef>
                <a:spcPts val="0"/>
              </a:spcBef>
              <a:spcAft>
                <a:spcPts val="0"/>
              </a:spcAft>
              <a:buSzPts val="2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 name="Google Shape;92;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93"/>
        <p:cNvGrpSpPr/>
        <p:nvPr/>
      </p:nvGrpSpPr>
      <p:grpSpPr>
        <a:xfrm>
          <a:off x="0" y="0"/>
          <a:ext cx="0" cy="0"/>
          <a:chOff x="0" y="0"/>
          <a:chExt cx="0" cy="0"/>
        </a:xfrm>
      </p:grpSpPr>
      <p:pic>
        <p:nvPicPr>
          <p:cNvPr id="94" name="Google Shape;94;p23" descr="A picture containing diagram&#10;&#10;Description automatically generated"/>
          <p:cNvPicPr preferRelativeResize="0"/>
          <p:nvPr/>
        </p:nvPicPr>
        <p:blipFill rotWithShape="1">
          <a:blip r:embed="rId2">
            <a:alphaModFix/>
          </a:blip>
          <a:srcRect/>
          <a:stretch/>
        </p:blipFill>
        <p:spPr>
          <a:xfrm>
            <a:off x="0" y="1890"/>
            <a:ext cx="9143998" cy="5141609"/>
          </a:xfrm>
          <a:prstGeom prst="rect">
            <a:avLst/>
          </a:prstGeom>
          <a:noFill/>
          <a:ln>
            <a:noFill/>
          </a:ln>
        </p:spPr>
      </p:pic>
      <p:sp>
        <p:nvSpPr>
          <p:cNvPr id="95" name="Google Shape;95;p23"/>
          <p:cNvSpPr txBox="1">
            <a:spLocks noGrp="1"/>
          </p:cNvSpPr>
          <p:nvPr>
            <p:ph type="body" idx="1"/>
          </p:nvPr>
        </p:nvSpPr>
        <p:spPr>
          <a:xfrm>
            <a:off x="462217" y="1427356"/>
            <a:ext cx="5663400" cy="1077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2400"/>
              <a:buNone/>
              <a:defRPr sz="2400" b="1"/>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6" name="Google Shape;96;p23"/>
          <p:cNvSpPr txBox="1">
            <a:spLocks noGrp="1"/>
          </p:cNvSpPr>
          <p:nvPr>
            <p:ph type="body" idx="2"/>
          </p:nvPr>
        </p:nvSpPr>
        <p:spPr>
          <a:xfrm>
            <a:off x="462216" y="2571751"/>
            <a:ext cx="4236300" cy="18627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2000"/>
              <a:buNone/>
              <a:defRPr sz="2000" b="0"/>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97"/>
        <p:cNvGrpSpPr/>
        <p:nvPr/>
      </p:nvGrpSpPr>
      <p:grpSpPr>
        <a:xfrm>
          <a:off x="0" y="0"/>
          <a:ext cx="0" cy="0"/>
          <a:chOff x="0" y="0"/>
          <a:chExt cx="0" cy="0"/>
        </a:xfrm>
      </p:grpSpPr>
      <p:pic>
        <p:nvPicPr>
          <p:cNvPr id="98" name="Google Shape;98;p24"/>
          <p:cNvPicPr preferRelativeResize="0"/>
          <p:nvPr/>
        </p:nvPicPr>
        <p:blipFill rotWithShape="1">
          <a:blip r:embed="rId2">
            <a:alphaModFix/>
          </a:blip>
          <a:srcRect l="13101" r="3342"/>
          <a:stretch/>
        </p:blipFill>
        <p:spPr>
          <a:xfrm>
            <a:off x="180000" y="0"/>
            <a:ext cx="8964000" cy="850696"/>
          </a:xfrm>
          <a:prstGeom prst="rect">
            <a:avLst/>
          </a:prstGeom>
          <a:noFill/>
          <a:ln>
            <a:noFill/>
          </a:ln>
        </p:spPr>
      </p:pic>
      <p:sp>
        <p:nvSpPr>
          <p:cNvPr id="99" name="Google Shape;99;p2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00" name="Google Shape;100;p24"/>
          <p:cNvSpPr txBox="1">
            <a:spLocks noGrp="1"/>
          </p:cNvSpPr>
          <p:nvPr>
            <p:ph type="body" idx="1"/>
          </p:nvPr>
        </p:nvSpPr>
        <p:spPr>
          <a:xfrm>
            <a:off x="521210" y="411841"/>
            <a:ext cx="4239300" cy="481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chemeClr val="dk1"/>
              </a:buClr>
              <a:buSzPts val="2100"/>
              <a:buNone/>
              <a:defRPr sz="2100" b="1"/>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1" name="Google Shape;101;p24"/>
          <p:cNvSpPr txBox="1">
            <a:spLocks noGrp="1"/>
          </p:cNvSpPr>
          <p:nvPr>
            <p:ph type="body" idx="2"/>
          </p:nvPr>
        </p:nvSpPr>
        <p:spPr>
          <a:xfrm>
            <a:off x="484633" y="1172497"/>
            <a:ext cx="6108000" cy="3559200"/>
          </a:xfrm>
          <a:prstGeom prst="rect">
            <a:avLst/>
          </a:prstGeom>
          <a:noFill/>
          <a:ln>
            <a:noFill/>
          </a:ln>
        </p:spPr>
        <p:txBody>
          <a:bodyPr spcFirstLastPara="1" wrap="square" lIns="68575" tIns="34275" rIns="68575" bIns="34275" anchor="t" anchorCtr="0">
            <a:normAutofit/>
          </a:bodyPr>
          <a:lstStyle>
            <a:lvl1pPr marL="457200" marR="0" lvl="0" indent="-317500" algn="l">
              <a:lnSpc>
                <a:spcPct val="110000"/>
              </a:lnSpc>
              <a:spcBef>
                <a:spcPts val="200"/>
              </a:spcBef>
              <a:spcAft>
                <a:spcPts val="0"/>
              </a:spcAft>
              <a:buClr>
                <a:srgbClr val="8CB252"/>
              </a:buClr>
              <a:buSzPts val="1400"/>
              <a:buFont typeface="Arial"/>
              <a:buChar char="•"/>
              <a:defRPr sz="1400" b="0" i="0">
                <a:solidFill>
                  <a:srgbClr val="404040"/>
                </a:solidFill>
                <a:latin typeface="Calibri"/>
                <a:ea typeface="Calibri"/>
                <a:cs typeface="Calibri"/>
                <a:sym typeface="Calibri"/>
              </a:defRPr>
            </a:lvl1pPr>
            <a:lvl2pPr marL="914400" marR="0" lvl="1" indent="-304800" algn="l">
              <a:lnSpc>
                <a:spcPct val="110000"/>
              </a:lnSpc>
              <a:spcBef>
                <a:spcPts val="300"/>
              </a:spcBef>
              <a:spcAft>
                <a:spcPts val="0"/>
              </a:spcAft>
              <a:buClr>
                <a:schemeClr val="lt2"/>
              </a:buClr>
              <a:buSzPts val="1200"/>
              <a:buFont typeface="Arial"/>
              <a:buChar char="–"/>
              <a:defRPr sz="1200" b="0" i="0" u="none" strike="noStrike" cap="none">
                <a:solidFill>
                  <a:srgbClr val="404040"/>
                </a:solidFill>
                <a:latin typeface="Calibri"/>
                <a:ea typeface="Calibri"/>
                <a:cs typeface="Calibri"/>
                <a:sym typeface="Calibri"/>
              </a:defRPr>
            </a:lvl2pPr>
            <a:lvl3pPr marL="1371600" marR="0" lvl="2" indent="-304800" algn="l">
              <a:lnSpc>
                <a:spcPct val="110000"/>
              </a:lnSpc>
              <a:spcBef>
                <a:spcPts val="300"/>
              </a:spcBef>
              <a:spcAft>
                <a:spcPts val="0"/>
              </a:spcAft>
              <a:buClr>
                <a:srgbClr val="404040"/>
              </a:buClr>
              <a:buSzPts val="1200"/>
              <a:buFont typeface="Arial"/>
              <a:buChar char="•"/>
              <a:defRPr sz="1200" b="0" i="0" u="none" strike="noStrike" cap="none">
                <a:solidFill>
                  <a:srgbClr val="404040"/>
                </a:solidFill>
                <a:latin typeface="Calibri"/>
                <a:ea typeface="Calibri"/>
                <a:cs typeface="Calibri"/>
                <a:sym typeface="Calibri"/>
              </a:defRPr>
            </a:lvl3pPr>
            <a:lvl4pPr marL="1828800" marR="0" lvl="3" indent="-304800" algn="l">
              <a:lnSpc>
                <a:spcPct val="110000"/>
              </a:lnSpc>
              <a:spcBef>
                <a:spcPts val="300"/>
              </a:spcBef>
              <a:spcAft>
                <a:spcPts val="0"/>
              </a:spcAft>
              <a:buClr>
                <a:srgbClr val="404040"/>
              </a:buClr>
              <a:buSzPts val="1200"/>
              <a:buFont typeface="Arial"/>
              <a:buChar char="–"/>
              <a:defRPr sz="1200" b="0" i="0" u="none" strike="noStrike" cap="none">
                <a:solidFill>
                  <a:srgbClr val="404040"/>
                </a:solidFill>
                <a:latin typeface="Calibri"/>
                <a:ea typeface="Calibri"/>
                <a:cs typeface="Calibri"/>
                <a:sym typeface="Calibri"/>
              </a:defRPr>
            </a:lvl4pPr>
            <a:lvl5pPr marL="2286000" marR="0" lvl="4" indent="-304800" algn="l">
              <a:lnSpc>
                <a:spcPct val="110000"/>
              </a:lnSpc>
              <a:spcBef>
                <a:spcPts val="300"/>
              </a:spcBef>
              <a:spcAft>
                <a:spcPts val="0"/>
              </a:spcAft>
              <a:buClr>
                <a:srgbClr val="404040"/>
              </a:buClr>
              <a:buSzPts val="1200"/>
              <a:buFont typeface="Arial"/>
              <a:buChar char="»"/>
              <a:defRPr sz="1200" b="0" i="0" u="none" strike="noStrike" cap="none">
                <a:solidFill>
                  <a:srgbClr val="404040"/>
                </a:solidFill>
                <a:latin typeface="Calibri"/>
                <a:ea typeface="Calibri"/>
                <a:cs typeface="Calibri"/>
                <a:sym typeface="Calibri"/>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Pull out Quote">
  <p:cSld name="Pull out Quote">
    <p:spTree>
      <p:nvGrpSpPr>
        <p:cNvPr id="1" name="Shape 22"/>
        <p:cNvGrpSpPr/>
        <p:nvPr/>
      </p:nvGrpSpPr>
      <p:grpSpPr>
        <a:xfrm>
          <a:off x="0" y="0"/>
          <a:ext cx="0" cy="0"/>
          <a:chOff x="0" y="0"/>
          <a:chExt cx="0" cy="0"/>
        </a:xfrm>
      </p:grpSpPr>
      <p:sp>
        <p:nvSpPr>
          <p:cNvPr id="23" name="Google Shape;23;p4"/>
          <p:cNvSpPr/>
          <p:nvPr/>
        </p:nvSpPr>
        <p:spPr>
          <a:xfrm>
            <a:off x="0" y="-186291"/>
            <a:ext cx="9144000" cy="40542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2"/>
              </a:solidFill>
              <a:latin typeface="Century Gothic"/>
              <a:ea typeface="Century Gothic"/>
              <a:cs typeface="Century Gothic"/>
              <a:sym typeface="Century Gothic"/>
            </a:endParaRPr>
          </a:p>
        </p:txBody>
      </p:sp>
      <p:sp>
        <p:nvSpPr>
          <p:cNvPr id="24" name="Google Shape;24;p4"/>
          <p:cNvSpPr txBox="1">
            <a:spLocks noGrp="1"/>
          </p:cNvSpPr>
          <p:nvPr>
            <p:ph type="body" idx="1"/>
          </p:nvPr>
        </p:nvSpPr>
        <p:spPr>
          <a:xfrm>
            <a:off x="933450" y="489071"/>
            <a:ext cx="7277100" cy="3039900"/>
          </a:xfrm>
          <a:prstGeom prst="rect">
            <a:avLst/>
          </a:prstGeom>
          <a:noFill/>
          <a:ln>
            <a:noFill/>
          </a:ln>
        </p:spPr>
        <p:txBody>
          <a:bodyPr spcFirstLastPara="1" wrap="square" lIns="0" tIns="0" rIns="0" bIns="0" anchor="t" anchorCtr="0">
            <a:noAutofit/>
          </a:bodyPr>
          <a:lstStyle>
            <a:lvl1pPr marL="457200" lvl="0" indent="-228600" algn="ctr">
              <a:spcBef>
                <a:spcPts val="0"/>
              </a:spcBef>
              <a:spcAft>
                <a:spcPts val="0"/>
              </a:spcAft>
              <a:buSzPts val="3500"/>
              <a:buNone/>
              <a:defRPr sz="3800" b="1">
                <a:solidFill>
                  <a:schemeClr val="lt1"/>
                </a:solidFill>
                <a:latin typeface="Century Gothic"/>
                <a:ea typeface="Century Gothic"/>
                <a:cs typeface="Century Gothic"/>
                <a:sym typeface="Century Gothic"/>
              </a:defRPr>
            </a:lvl1pPr>
            <a:lvl2pPr marL="914400" lvl="1" indent="-317500" algn="l">
              <a:spcBef>
                <a:spcPts val="400"/>
              </a:spcBef>
              <a:spcAft>
                <a:spcPts val="0"/>
              </a:spcAft>
              <a:buClr>
                <a:schemeClr val="dk2"/>
              </a:buClr>
              <a:buSzPts val="1400"/>
              <a:buChar char="•"/>
              <a:defRPr b="0">
                <a:solidFill>
                  <a:schemeClr val="dk2"/>
                </a:solidFill>
              </a:defRPr>
            </a:lvl2pPr>
            <a:lvl3pPr marL="1371600" lvl="2" indent="-304800" algn="l">
              <a:spcBef>
                <a:spcPts val="400"/>
              </a:spcBef>
              <a:spcAft>
                <a:spcPts val="0"/>
              </a:spcAft>
              <a:buClr>
                <a:schemeClr val="dk2"/>
              </a:buClr>
              <a:buSzPts val="1200"/>
              <a:buChar char="•"/>
              <a:defRPr b="0">
                <a:solidFill>
                  <a:schemeClr val="dk2"/>
                </a:solidFill>
              </a:defRPr>
            </a:lvl3pPr>
            <a:lvl4pPr marL="1828800" lvl="3" indent="-304800" algn="l">
              <a:spcBef>
                <a:spcPts val="400"/>
              </a:spcBef>
              <a:spcAft>
                <a:spcPts val="0"/>
              </a:spcAft>
              <a:buClr>
                <a:schemeClr val="dk2"/>
              </a:buClr>
              <a:buSzPts val="1200"/>
              <a:buChar char="•"/>
              <a:defRPr b="0">
                <a:solidFill>
                  <a:schemeClr val="dk2"/>
                </a:solidFill>
              </a:defRPr>
            </a:lvl4pPr>
            <a:lvl5pPr marL="2286000" lvl="4" indent="-304800" algn="l">
              <a:spcBef>
                <a:spcPts val="400"/>
              </a:spcBef>
              <a:spcAft>
                <a:spcPts val="0"/>
              </a:spcAft>
              <a:buClr>
                <a:schemeClr val="dk2"/>
              </a:buClr>
              <a:buSzPts val="1200"/>
              <a:buChar char="•"/>
              <a:defRPr b="0">
                <a:solidFill>
                  <a:schemeClr val="dk2"/>
                </a:solidFill>
              </a:defRPr>
            </a:lvl5pPr>
            <a:lvl6pPr marL="2743200" lvl="5" indent="-342900" algn="l">
              <a:spcBef>
                <a:spcPts val="400"/>
              </a:spcBef>
              <a:spcAft>
                <a:spcPts val="0"/>
              </a:spcAft>
              <a:buClr>
                <a:schemeClr val="dk1"/>
              </a:buClr>
              <a:buSzPts val="1800"/>
              <a:buChar char="•"/>
              <a:defRPr/>
            </a:lvl6pPr>
            <a:lvl7pPr marL="3200400" lvl="6" indent="-342900" algn="l">
              <a:spcBef>
                <a:spcPts val="400"/>
              </a:spcBef>
              <a:spcAft>
                <a:spcPts val="0"/>
              </a:spcAft>
              <a:buClr>
                <a:schemeClr val="dk1"/>
              </a:buClr>
              <a:buSzPts val="1800"/>
              <a:buChar char="•"/>
              <a:defRPr/>
            </a:lvl7pPr>
            <a:lvl8pPr marL="3657600" lvl="7" indent="-342900" algn="l">
              <a:spcBef>
                <a:spcPts val="400"/>
              </a:spcBef>
              <a:spcAft>
                <a:spcPts val="0"/>
              </a:spcAft>
              <a:buClr>
                <a:schemeClr val="dk1"/>
              </a:buClr>
              <a:buSzPts val="1800"/>
              <a:buChar char="•"/>
              <a:defRPr/>
            </a:lvl8pPr>
            <a:lvl9pPr marL="4114800" lvl="8" indent="-342900" algn="l">
              <a:spcBef>
                <a:spcPts val="400"/>
              </a:spcBef>
              <a:spcAft>
                <a:spcPts val="0"/>
              </a:spcAft>
              <a:buClr>
                <a:schemeClr val="dk1"/>
              </a:buClr>
              <a:buSzPts val="1800"/>
              <a:buChar char="•"/>
              <a:defRPr/>
            </a:lvl9pPr>
          </a:lstStyle>
          <a:p>
            <a:endParaRPr/>
          </a:p>
        </p:txBody>
      </p:sp>
      <p:sp>
        <p:nvSpPr>
          <p:cNvPr id="25" name="Google Shape;25;p4"/>
          <p:cNvSpPr txBox="1">
            <a:spLocks noGrp="1"/>
          </p:cNvSpPr>
          <p:nvPr>
            <p:ph type="body" idx="2"/>
          </p:nvPr>
        </p:nvSpPr>
        <p:spPr>
          <a:xfrm>
            <a:off x="2789231" y="3631530"/>
            <a:ext cx="3565500" cy="358500"/>
          </a:xfrm>
          <a:prstGeom prst="rect">
            <a:avLst/>
          </a:prstGeom>
          <a:noFill/>
          <a:ln>
            <a:noFill/>
          </a:ln>
        </p:spPr>
        <p:txBody>
          <a:bodyPr spcFirstLastPara="1" wrap="square" lIns="0" tIns="0" rIns="0" bIns="0" anchor="t" anchorCtr="0">
            <a:noAutofit/>
          </a:bodyPr>
          <a:lstStyle>
            <a:lvl1pPr marL="457200" lvl="0" indent="-228600" algn="ctr">
              <a:spcBef>
                <a:spcPts val="0"/>
              </a:spcBef>
              <a:spcAft>
                <a:spcPts val="0"/>
              </a:spcAft>
              <a:buSzPts val="1700"/>
              <a:buNone/>
              <a:defRPr sz="1800">
                <a:solidFill>
                  <a:schemeClr val="lt1"/>
                </a:solidFill>
                <a:latin typeface="Century Gothic"/>
                <a:ea typeface="Century Gothic"/>
                <a:cs typeface="Century Gothic"/>
                <a:sym typeface="Century Gothic"/>
              </a:defRPr>
            </a:lvl1pPr>
            <a:lvl2pPr marL="914400" lvl="1" indent="-342900" algn="l">
              <a:spcBef>
                <a:spcPts val="400"/>
              </a:spcBef>
              <a:spcAft>
                <a:spcPts val="0"/>
              </a:spcAft>
              <a:buClr>
                <a:schemeClr val="dk1"/>
              </a:buClr>
              <a:buSzPts val="1800"/>
              <a:buChar char="•"/>
              <a:defRPr/>
            </a:lvl2pPr>
            <a:lvl3pPr marL="1371600" lvl="2" indent="-342900" algn="l">
              <a:spcBef>
                <a:spcPts val="400"/>
              </a:spcBef>
              <a:spcAft>
                <a:spcPts val="0"/>
              </a:spcAft>
              <a:buClr>
                <a:schemeClr val="dk1"/>
              </a:buClr>
              <a:buSzPts val="1800"/>
              <a:buChar char="•"/>
              <a:defRPr/>
            </a:lvl3pPr>
            <a:lvl4pPr marL="1828800" lvl="3" indent="-342900" algn="l">
              <a:spcBef>
                <a:spcPts val="400"/>
              </a:spcBef>
              <a:spcAft>
                <a:spcPts val="0"/>
              </a:spcAft>
              <a:buClr>
                <a:schemeClr val="dk1"/>
              </a:buClr>
              <a:buSzPts val="1800"/>
              <a:buChar char="•"/>
              <a:defRPr/>
            </a:lvl4pPr>
            <a:lvl5pPr marL="2286000" lvl="4" indent="-342900" algn="l">
              <a:spcBef>
                <a:spcPts val="400"/>
              </a:spcBef>
              <a:spcAft>
                <a:spcPts val="0"/>
              </a:spcAft>
              <a:buClr>
                <a:schemeClr val="dk1"/>
              </a:buClr>
              <a:buSzPts val="1800"/>
              <a:buChar char="•"/>
              <a:defRPr/>
            </a:lvl5pPr>
            <a:lvl6pPr marL="2743200" lvl="5" indent="-342900" algn="l">
              <a:spcBef>
                <a:spcPts val="400"/>
              </a:spcBef>
              <a:spcAft>
                <a:spcPts val="0"/>
              </a:spcAft>
              <a:buClr>
                <a:schemeClr val="dk1"/>
              </a:buClr>
              <a:buSzPts val="1800"/>
              <a:buChar char="•"/>
              <a:defRPr/>
            </a:lvl6pPr>
            <a:lvl7pPr marL="3200400" lvl="6" indent="-342900" algn="l">
              <a:spcBef>
                <a:spcPts val="400"/>
              </a:spcBef>
              <a:spcAft>
                <a:spcPts val="0"/>
              </a:spcAft>
              <a:buClr>
                <a:schemeClr val="dk1"/>
              </a:buClr>
              <a:buSzPts val="1800"/>
              <a:buChar char="•"/>
              <a:defRPr/>
            </a:lvl7pPr>
            <a:lvl8pPr marL="3657600" lvl="7" indent="-342900" algn="l">
              <a:spcBef>
                <a:spcPts val="400"/>
              </a:spcBef>
              <a:spcAft>
                <a:spcPts val="0"/>
              </a:spcAft>
              <a:buClr>
                <a:schemeClr val="dk1"/>
              </a:buClr>
              <a:buSzPts val="1800"/>
              <a:buChar char="•"/>
              <a:defRPr/>
            </a:lvl8pPr>
            <a:lvl9pPr marL="4114800" lvl="8" indent="-342900" algn="l">
              <a:spcBef>
                <a:spcPts val="400"/>
              </a:spcBef>
              <a:spcAft>
                <a:spcPts val="0"/>
              </a:spcAft>
              <a:buClr>
                <a:schemeClr val="dk1"/>
              </a:buClr>
              <a:buSzPts val="1800"/>
              <a:buChar char="•"/>
              <a:defRPr/>
            </a:lvl9pPr>
          </a:lstStyle>
          <a:p>
            <a:endParaRPr/>
          </a:p>
        </p:txBody>
      </p:sp>
      <p:pic>
        <p:nvPicPr>
          <p:cNvPr id="26" name="Google Shape;26;p4" descr="A logo with text on it&#10;&#10;Description automatically generated"/>
          <p:cNvPicPr preferRelativeResize="0"/>
          <p:nvPr/>
        </p:nvPicPr>
        <p:blipFill rotWithShape="1">
          <a:blip r:embed="rId2">
            <a:alphaModFix/>
          </a:blip>
          <a:srcRect/>
          <a:stretch/>
        </p:blipFill>
        <p:spPr>
          <a:xfrm>
            <a:off x="7379605" y="4250365"/>
            <a:ext cx="1496426" cy="586034"/>
          </a:xfrm>
          <a:prstGeom prst="rect">
            <a:avLst/>
          </a:prstGeom>
          <a:noFill/>
          <a:ln>
            <a:noFill/>
          </a:ln>
        </p:spPr>
      </p:pic>
      <p:pic>
        <p:nvPicPr>
          <p:cNvPr id="27" name="Google Shape;27;p4" descr="A graphic of a mountain&#10;&#10;Description automatically generated"/>
          <p:cNvPicPr preferRelativeResize="0"/>
          <p:nvPr/>
        </p:nvPicPr>
        <p:blipFill rotWithShape="1">
          <a:blip r:embed="rId3">
            <a:alphaModFix/>
          </a:blip>
          <a:srcRect/>
          <a:stretch/>
        </p:blipFill>
        <p:spPr>
          <a:xfrm>
            <a:off x="267970" y="4364177"/>
            <a:ext cx="1986192" cy="35841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261938" y="184033"/>
            <a:ext cx="8615400" cy="3714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2"/>
              </a:buClr>
              <a:buSzPts val="2200"/>
              <a:buFont typeface="Century Gothic"/>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261938" y="978284"/>
            <a:ext cx="4305300" cy="3193800"/>
          </a:xfrm>
          <a:prstGeom prst="rect">
            <a:avLst/>
          </a:prstGeom>
          <a:noFill/>
          <a:ln>
            <a:noFill/>
          </a:ln>
        </p:spPr>
        <p:txBody>
          <a:bodyPr spcFirstLastPara="1" wrap="square" lIns="0" tIns="0" rIns="0" bIns="0" anchor="t" anchorCtr="0">
            <a:noAutofit/>
          </a:bodyPr>
          <a:lstStyle>
            <a:lvl1pPr marL="457200" lvl="0" indent="-311150" algn="l">
              <a:spcBef>
                <a:spcPts val="0"/>
              </a:spcBef>
              <a:spcAft>
                <a:spcPts val="0"/>
              </a:spcAft>
              <a:buClr>
                <a:schemeClr val="lt2"/>
              </a:buClr>
              <a:buSzPts val="1300"/>
              <a:buFont typeface="Arial"/>
              <a:buChar char="•"/>
              <a:defRPr>
                <a:latin typeface="Century Gothic"/>
                <a:ea typeface="Century Gothic"/>
                <a:cs typeface="Century Gothic"/>
                <a:sym typeface="Century Gothic"/>
              </a:defRPr>
            </a:lvl1pPr>
            <a:lvl2pPr marL="914400" lvl="1" indent="-317500" algn="l">
              <a:spcBef>
                <a:spcPts val="400"/>
              </a:spcBef>
              <a:spcAft>
                <a:spcPts val="0"/>
              </a:spcAft>
              <a:buClr>
                <a:schemeClr val="lt2"/>
              </a:buClr>
              <a:buSzPts val="1400"/>
              <a:buFont typeface="Arial"/>
              <a:buChar char="•"/>
              <a:defRPr>
                <a:latin typeface="Century Gothic"/>
                <a:ea typeface="Century Gothic"/>
                <a:cs typeface="Century Gothic"/>
                <a:sym typeface="Century Gothic"/>
              </a:defRPr>
            </a:lvl2pPr>
            <a:lvl3pPr marL="1371600" lvl="2" indent="-317500" algn="l">
              <a:spcBef>
                <a:spcPts val="400"/>
              </a:spcBef>
              <a:spcAft>
                <a:spcPts val="0"/>
              </a:spcAft>
              <a:buClr>
                <a:schemeClr val="lt2"/>
              </a:buClr>
              <a:buSzPts val="1400"/>
              <a:buFont typeface="Arial"/>
              <a:buChar char="•"/>
              <a:defRPr sz="1400">
                <a:latin typeface="Century Gothic"/>
                <a:ea typeface="Century Gothic"/>
                <a:cs typeface="Century Gothic"/>
                <a:sym typeface="Century Gothic"/>
              </a:defRPr>
            </a:lvl3pPr>
            <a:lvl4pPr marL="1828800" lvl="3" indent="-317500" algn="l">
              <a:spcBef>
                <a:spcPts val="400"/>
              </a:spcBef>
              <a:spcAft>
                <a:spcPts val="0"/>
              </a:spcAft>
              <a:buClr>
                <a:schemeClr val="lt2"/>
              </a:buClr>
              <a:buSzPts val="1400"/>
              <a:buFont typeface="Arial"/>
              <a:buChar char="•"/>
              <a:defRPr sz="1400">
                <a:latin typeface="Century Gothic"/>
                <a:ea typeface="Century Gothic"/>
                <a:cs typeface="Century Gothic"/>
                <a:sym typeface="Century Gothic"/>
              </a:defRPr>
            </a:lvl4pPr>
            <a:lvl5pPr marL="2286000" lvl="4" indent="-317500" algn="l">
              <a:spcBef>
                <a:spcPts val="400"/>
              </a:spcBef>
              <a:spcAft>
                <a:spcPts val="0"/>
              </a:spcAft>
              <a:buClr>
                <a:schemeClr val="lt2"/>
              </a:buClr>
              <a:buSzPts val="1400"/>
              <a:buFont typeface="Arial"/>
              <a:buChar char="•"/>
              <a:defRPr sz="1400">
                <a:latin typeface="Century Gothic"/>
                <a:ea typeface="Century Gothic"/>
                <a:cs typeface="Century Gothic"/>
                <a:sym typeface="Century Gothic"/>
              </a:defRPr>
            </a:lvl5pPr>
            <a:lvl6pPr marL="2743200" lvl="5" indent="-342900" algn="l">
              <a:spcBef>
                <a:spcPts val="400"/>
              </a:spcBef>
              <a:spcAft>
                <a:spcPts val="0"/>
              </a:spcAft>
              <a:buClr>
                <a:schemeClr val="dk1"/>
              </a:buClr>
              <a:buSzPts val="1800"/>
              <a:buChar char="•"/>
              <a:defRPr/>
            </a:lvl6pPr>
            <a:lvl7pPr marL="3200400" lvl="6" indent="-342900" algn="l">
              <a:spcBef>
                <a:spcPts val="400"/>
              </a:spcBef>
              <a:spcAft>
                <a:spcPts val="0"/>
              </a:spcAft>
              <a:buClr>
                <a:schemeClr val="dk1"/>
              </a:buClr>
              <a:buSzPts val="1800"/>
              <a:buChar char="•"/>
              <a:defRPr/>
            </a:lvl7pPr>
            <a:lvl8pPr marL="3657600" lvl="7" indent="-342900" algn="l">
              <a:spcBef>
                <a:spcPts val="400"/>
              </a:spcBef>
              <a:spcAft>
                <a:spcPts val="0"/>
              </a:spcAft>
              <a:buClr>
                <a:schemeClr val="dk1"/>
              </a:buClr>
              <a:buSzPts val="1800"/>
              <a:buChar char="•"/>
              <a:defRPr/>
            </a:lvl8pPr>
            <a:lvl9pPr marL="4114800" lvl="8" indent="-342900" algn="l">
              <a:spcBef>
                <a:spcPts val="400"/>
              </a:spcBef>
              <a:spcAft>
                <a:spcPts val="0"/>
              </a:spcAft>
              <a:buClr>
                <a:schemeClr val="dk1"/>
              </a:buClr>
              <a:buSzPts val="1800"/>
              <a:buChar char="•"/>
              <a:defRPr/>
            </a:lvl9pPr>
          </a:lstStyle>
          <a:p>
            <a:endParaRPr/>
          </a:p>
        </p:txBody>
      </p:sp>
      <p:sp>
        <p:nvSpPr>
          <p:cNvPr id="31" name="Google Shape;31;p5"/>
          <p:cNvSpPr txBox="1"/>
          <p:nvPr/>
        </p:nvSpPr>
        <p:spPr>
          <a:xfrm>
            <a:off x="261938" y="671945"/>
            <a:ext cx="8615400" cy="2355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2"/>
              </a:buClr>
              <a:buSzPts val="1500"/>
              <a:buFont typeface="Century Gothic"/>
              <a:buNone/>
            </a:pPr>
            <a:endParaRPr sz="1500" b="1" i="0" u="none" strike="noStrike" cap="none">
              <a:solidFill>
                <a:schemeClr val="dk1"/>
              </a:solidFill>
              <a:latin typeface="Century Gothic"/>
              <a:ea typeface="Century Gothic"/>
              <a:cs typeface="Century Gothic"/>
              <a:sym typeface="Century Gothic"/>
            </a:endParaRPr>
          </a:p>
        </p:txBody>
      </p:sp>
      <p:sp>
        <p:nvSpPr>
          <p:cNvPr id="32" name="Google Shape;32;p5"/>
          <p:cNvSpPr txBox="1">
            <a:spLocks noGrp="1"/>
          </p:cNvSpPr>
          <p:nvPr>
            <p:ph type="body" idx="2"/>
          </p:nvPr>
        </p:nvSpPr>
        <p:spPr>
          <a:xfrm>
            <a:off x="4572000" y="978284"/>
            <a:ext cx="4305300" cy="3193800"/>
          </a:xfrm>
          <a:prstGeom prst="rect">
            <a:avLst/>
          </a:prstGeom>
          <a:noFill/>
          <a:ln>
            <a:noFill/>
          </a:ln>
        </p:spPr>
        <p:txBody>
          <a:bodyPr spcFirstLastPara="1" wrap="square" lIns="0" tIns="0" rIns="0" bIns="0" anchor="t" anchorCtr="0">
            <a:noAutofit/>
          </a:bodyPr>
          <a:lstStyle>
            <a:lvl1pPr marL="457200" lvl="0" indent="-311150" algn="l">
              <a:spcBef>
                <a:spcPts val="0"/>
              </a:spcBef>
              <a:spcAft>
                <a:spcPts val="0"/>
              </a:spcAft>
              <a:buClr>
                <a:schemeClr val="lt2"/>
              </a:buClr>
              <a:buSzPts val="1300"/>
              <a:buFont typeface="Arial"/>
              <a:buChar char="•"/>
              <a:defRPr>
                <a:latin typeface="Century Gothic"/>
                <a:ea typeface="Century Gothic"/>
                <a:cs typeface="Century Gothic"/>
                <a:sym typeface="Century Gothic"/>
              </a:defRPr>
            </a:lvl1pPr>
            <a:lvl2pPr marL="914400" lvl="1" indent="-317500" algn="l">
              <a:spcBef>
                <a:spcPts val="400"/>
              </a:spcBef>
              <a:spcAft>
                <a:spcPts val="0"/>
              </a:spcAft>
              <a:buClr>
                <a:schemeClr val="lt2"/>
              </a:buClr>
              <a:buSzPts val="1400"/>
              <a:buFont typeface="Arial"/>
              <a:buChar char="•"/>
              <a:defRPr>
                <a:latin typeface="Century Gothic"/>
                <a:ea typeface="Century Gothic"/>
                <a:cs typeface="Century Gothic"/>
                <a:sym typeface="Century Gothic"/>
              </a:defRPr>
            </a:lvl2pPr>
            <a:lvl3pPr marL="1371600" lvl="2" indent="-317500" algn="l">
              <a:spcBef>
                <a:spcPts val="400"/>
              </a:spcBef>
              <a:spcAft>
                <a:spcPts val="0"/>
              </a:spcAft>
              <a:buClr>
                <a:schemeClr val="lt2"/>
              </a:buClr>
              <a:buSzPts val="1400"/>
              <a:buFont typeface="Arial"/>
              <a:buChar char="•"/>
              <a:defRPr sz="1400">
                <a:latin typeface="Century Gothic"/>
                <a:ea typeface="Century Gothic"/>
                <a:cs typeface="Century Gothic"/>
                <a:sym typeface="Century Gothic"/>
              </a:defRPr>
            </a:lvl3pPr>
            <a:lvl4pPr marL="1828800" lvl="3" indent="-317500" algn="l">
              <a:spcBef>
                <a:spcPts val="400"/>
              </a:spcBef>
              <a:spcAft>
                <a:spcPts val="0"/>
              </a:spcAft>
              <a:buClr>
                <a:schemeClr val="lt2"/>
              </a:buClr>
              <a:buSzPts val="1400"/>
              <a:buFont typeface="Arial"/>
              <a:buChar char="•"/>
              <a:defRPr sz="1400">
                <a:latin typeface="Century Gothic"/>
                <a:ea typeface="Century Gothic"/>
                <a:cs typeface="Century Gothic"/>
                <a:sym typeface="Century Gothic"/>
              </a:defRPr>
            </a:lvl4pPr>
            <a:lvl5pPr marL="2286000" lvl="4" indent="-317500" algn="l">
              <a:spcBef>
                <a:spcPts val="400"/>
              </a:spcBef>
              <a:spcAft>
                <a:spcPts val="0"/>
              </a:spcAft>
              <a:buClr>
                <a:schemeClr val="lt2"/>
              </a:buClr>
              <a:buSzPts val="1400"/>
              <a:buFont typeface="Arial"/>
              <a:buChar char="•"/>
              <a:defRPr sz="1400">
                <a:latin typeface="Century Gothic"/>
                <a:ea typeface="Century Gothic"/>
                <a:cs typeface="Century Gothic"/>
                <a:sym typeface="Century Gothic"/>
              </a:defRPr>
            </a:lvl5pPr>
            <a:lvl6pPr marL="2743200" lvl="5" indent="-342900" algn="l">
              <a:spcBef>
                <a:spcPts val="400"/>
              </a:spcBef>
              <a:spcAft>
                <a:spcPts val="0"/>
              </a:spcAft>
              <a:buClr>
                <a:schemeClr val="dk1"/>
              </a:buClr>
              <a:buSzPts val="1800"/>
              <a:buChar char="•"/>
              <a:defRPr/>
            </a:lvl6pPr>
            <a:lvl7pPr marL="3200400" lvl="6" indent="-342900" algn="l">
              <a:spcBef>
                <a:spcPts val="400"/>
              </a:spcBef>
              <a:spcAft>
                <a:spcPts val="0"/>
              </a:spcAft>
              <a:buClr>
                <a:schemeClr val="dk1"/>
              </a:buClr>
              <a:buSzPts val="1800"/>
              <a:buChar char="•"/>
              <a:defRPr/>
            </a:lvl7pPr>
            <a:lvl8pPr marL="3657600" lvl="7" indent="-342900" algn="l">
              <a:spcBef>
                <a:spcPts val="400"/>
              </a:spcBef>
              <a:spcAft>
                <a:spcPts val="0"/>
              </a:spcAft>
              <a:buClr>
                <a:schemeClr val="dk1"/>
              </a:buClr>
              <a:buSzPts val="1800"/>
              <a:buChar char="•"/>
              <a:defRPr/>
            </a:lvl8pPr>
            <a:lvl9pPr marL="4114800" lvl="8" indent="-342900" algn="l">
              <a:spcBef>
                <a:spcPts val="4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612">
          <p15:clr>
            <a:srgbClr val="FBAE40"/>
          </p15:clr>
        </p15:guide>
        <p15:guide id="2" pos="168">
          <p15:clr>
            <a:srgbClr val="FBAE40"/>
          </p15:clr>
        </p15:guide>
        <p15:guide id="3" pos="5592">
          <p15:clr>
            <a:srgbClr val="FBAE40"/>
          </p15:clr>
        </p15:guide>
        <p15:guide id="4" orient="horz" pos="2628">
          <p15:clr>
            <a:srgbClr val="FBAE40"/>
          </p15:clr>
        </p15:guide>
        <p15:guide id="5" orient="horz" pos="34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261938" y="184033"/>
            <a:ext cx="8615400" cy="3714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a:spLocks noGrp="1"/>
          </p:cNvSpPr>
          <p:nvPr>
            <p:ph type="pic" idx="2"/>
          </p:nvPr>
        </p:nvSpPr>
        <p:spPr>
          <a:xfrm>
            <a:off x="261939" y="971549"/>
            <a:ext cx="8615400" cy="3200400"/>
          </a:xfrm>
          <a:prstGeom prst="rect">
            <a:avLst/>
          </a:prstGeom>
          <a:solidFill>
            <a:srgbClr val="EBEBEE"/>
          </a:solidFill>
          <a:ln>
            <a:noFill/>
          </a:ln>
        </p:spPr>
      </p:sp>
      <p:sp>
        <p:nvSpPr>
          <p:cNvPr id="36" name="Google Shape;36;p6"/>
          <p:cNvSpPr txBox="1"/>
          <p:nvPr/>
        </p:nvSpPr>
        <p:spPr>
          <a:xfrm>
            <a:off x="261938" y="671945"/>
            <a:ext cx="8615400" cy="2355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2"/>
              </a:buClr>
              <a:buSzPts val="1500"/>
              <a:buFont typeface="Century Gothic"/>
              <a:buNone/>
            </a:pPr>
            <a:endParaRPr sz="1500" b="1" i="0" u="none" strike="noStrike" cap="none">
              <a:solidFill>
                <a:schemeClr val="dk1"/>
              </a:solidFill>
              <a:latin typeface="Century Gothic"/>
              <a:ea typeface="Century Gothic"/>
              <a:cs typeface="Century Gothic"/>
              <a:sym typeface="Century Gothic"/>
            </a:endParaRPr>
          </a:p>
        </p:txBody>
      </p:sp>
    </p:spTree>
  </p:cSld>
  <p:clrMapOvr>
    <a:masterClrMapping/>
  </p:clrMapOvr>
  <p:extLst>
    <p:ext uri="{DCECCB84-F9BA-43D5-87BE-67443E8EF086}">
      <p15:sldGuideLst xmlns:p15="http://schemas.microsoft.com/office/powerpoint/2012/main">
        <p15:guide id="1" pos="168">
          <p15:clr>
            <a:srgbClr val="FBAE40"/>
          </p15:clr>
        </p15:guide>
        <p15:guide id="2" pos="5592">
          <p15:clr>
            <a:srgbClr val="FBAE40"/>
          </p15:clr>
        </p15:guide>
        <p15:guide id="3" orient="horz" pos="348">
          <p15:clr>
            <a:srgbClr val="FBAE40"/>
          </p15:clr>
        </p15:guide>
        <p15:guide id="4" orient="horz" pos="612">
          <p15:clr>
            <a:srgbClr val="FBAE40"/>
          </p15:clr>
        </p15:guide>
        <p15:guide id="5" orient="horz" pos="26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266700" y="184033"/>
            <a:ext cx="8610600" cy="371400"/>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261938" y="971549"/>
            <a:ext cx="8615400" cy="3200400"/>
          </a:xfrm>
          <a:prstGeom prst="rect">
            <a:avLst/>
          </a:prstGeom>
          <a:noFill/>
          <a:ln>
            <a:noFill/>
          </a:ln>
        </p:spPr>
        <p:txBody>
          <a:bodyPr spcFirstLastPara="1" wrap="square" lIns="0" tIns="0" rIns="0" bIns="0" anchor="t" anchorCtr="0">
            <a:noAutofit/>
          </a:bodyPr>
          <a:lstStyle>
            <a:lvl1pPr marL="457200" lvl="0" indent="-228600" algn="l">
              <a:spcBef>
                <a:spcPts val="800"/>
              </a:spcBef>
              <a:spcAft>
                <a:spcPts val="0"/>
              </a:spcAft>
              <a:buSzPts val="1300"/>
              <a:buNone/>
              <a:defRPr b="0">
                <a:latin typeface="Century Gothic"/>
                <a:ea typeface="Century Gothic"/>
                <a:cs typeface="Century Gothic"/>
                <a:sym typeface="Century Gothic"/>
              </a:defRPr>
            </a:lvl1pPr>
            <a:lvl2pPr marL="914400" lvl="1" indent="-228600" algn="l">
              <a:spcBef>
                <a:spcPts val="400"/>
              </a:spcBef>
              <a:spcAft>
                <a:spcPts val="0"/>
              </a:spcAft>
              <a:buClr>
                <a:schemeClr val="dk1"/>
              </a:buClr>
              <a:buSzPts val="1400"/>
              <a:buNone/>
              <a:defRPr b="0">
                <a:latin typeface="Arial"/>
                <a:ea typeface="Arial"/>
                <a:cs typeface="Arial"/>
                <a:sym typeface="Arial"/>
              </a:defRPr>
            </a:lvl2pPr>
            <a:lvl3pPr marL="1371600" lvl="2" indent="-228600" algn="l">
              <a:spcBef>
                <a:spcPts val="400"/>
              </a:spcBef>
              <a:spcAft>
                <a:spcPts val="0"/>
              </a:spcAft>
              <a:buClr>
                <a:schemeClr val="dk1"/>
              </a:buClr>
              <a:buSzPts val="1200"/>
              <a:buNone/>
              <a:defRPr b="0">
                <a:latin typeface="Arial"/>
                <a:ea typeface="Arial"/>
                <a:cs typeface="Arial"/>
                <a:sym typeface="Arial"/>
              </a:defRPr>
            </a:lvl3pPr>
            <a:lvl4pPr marL="1828800" lvl="3" indent="-228600" algn="l">
              <a:spcBef>
                <a:spcPts val="400"/>
              </a:spcBef>
              <a:spcAft>
                <a:spcPts val="0"/>
              </a:spcAft>
              <a:buClr>
                <a:schemeClr val="dk1"/>
              </a:buClr>
              <a:buSzPts val="1200"/>
              <a:buNone/>
              <a:defRPr b="0">
                <a:latin typeface="Arial"/>
                <a:ea typeface="Arial"/>
                <a:cs typeface="Arial"/>
                <a:sym typeface="Arial"/>
              </a:defRPr>
            </a:lvl4pPr>
            <a:lvl5pPr marL="2286000" lvl="4" indent="-228600" algn="l">
              <a:spcBef>
                <a:spcPts val="400"/>
              </a:spcBef>
              <a:spcAft>
                <a:spcPts val="0"/>
              </a:spcAft>
              <a:buClr>
                <a:schemeClr val="dk1"/>
              </a:buClr>
              <a:buSzPts val="1200"/>
              <a:buNone/>
              <a:defRPr b="0">
                <a:latin typeface="Arial"/>
                <a:ea typeface="Arial"/>
                <a:cs typeface="Arial"/>
                <a:sym typeface="Arial"/>
              </a:defRPr>
            </a:lvl5pPr>
            <a:lvl6pPr marL="2743200" lvl="5" indent="-342900" algn="l">
              <a:spcBef>
                <a:spcPts val="400"/>
              </a:spcBef>
              <a:spcAft>
                <a:spcPts val="0"/>
              </a:spcAft>
              <a:buClr>
                <a:schemeClr val="dk1"/>
              </a:buClr>
              <a:buSzPts val="1800"/>
              <a:buChar char="•"/>
              <a:defRPr/>
            </a:lvl6pPr>
            <a:lvl7pPr marL="3200400" lvl="6" indent="-342900" algn="l">
              <a:spcBef>
                <a:spcPts val="400"/>
              </a:spcBef>
              <a:spcAft>
                <a:spcPts val="0"/>
              </a:spcAft>
              <a:buClr>
                <a:schemeClr val="dk1"/>
              </a:buClr>
              <a:buSzPts val="1800"/>
              <a:buChar char="•"/>
              <a:defRPr/>
            </a:lvl7pPr>
            <a:lvl8pPr marL="3657600" lvl="7" indent="-342900" algn="l">
              <a:spcBef>
                <a:spcPts val="400"/>
              </a:spcBef>
              <a:spcAft>
                <a:spcPts val="0"/>
              </a:spcAft>
              <a:buClr>
                <a:schemeClr val="dk1"/>
              </a:buClr>
              <a:buSzPts val="1800"/>
              <a:buChar char="•"/>
              <a:defRPr/>
            </a:lvl8pPr>
            <a:lvl9pPr marL="4114800" lvl="8" indent="-342900" algn="l">
              <a:spcBef>
                <a:spcPts val="400"/>
              </a:spcBef>
              <a:spcAft>
                <a:spcPts val="0"/>
              </a:spcAft>
              <a:buClr>
                <a:schemeClr val="dk1"/>
              </a:buClr>
              <a:buSzPts val="1800"/>
              <a:buChar char="•"/>
              <a:defRPr/>
            </a:lvl9pPr>
          </a:lstStyle>
          <a:p>
            <a:endParaRPr/>
          </a:p>
        </p:txBody>
      </p:sp>
      <p:sp>
        <p:nvSpPr>
          <p:cNvPr id="40" name="Google Shape;40;p7"/>
          <p:cNvSpPr txBox="1"/>
          <p:nvPr/>
        </p:nvSpPr>
        <p:spPr>
          <a:xfrm>
            <a:off x="261938" y="671945"/>
            <a:ext cx="8615400" cy="2355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2"/>
              </a:buClr>
              <a:buSzPts val="1500"/>
              <a:buFont typeface="Century Gothic"/>
              <a:buNone/>
            </a:pPr>
            <a:endParaRPr sz="1500" b="1" i="0" u="none" strike="noStrike" cap="none">
              <a:solidFill>
                <a:schemeClr val="dk1"/>
              </a:solidFill>
              <a:latin typeface="Century Gothic"/>
              <a:ea typeface="Century Gothic"/>
              <a:cs typeface="Century Gothic"/>
              <a:sym typeface="Century Gothic"/>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pos="5592">
          <p15:clr>
            <a:srgbClr val="FBAE40"/>
          </p15:clr>
        </p15:guide>
        <p15:guide id="4" pos="168">
          <p15:clr>
            <a:srgbClr val="FBAE40"/>
          </p15:clr>
        </p15:guide>
        <p15:guide id="5" orient="horz" pos="348">
          <p15:clr>
            <a:srgbClr val="FBAE40"/>
          </p15:clr>
        </p15:guide>
        <p15:guide id="6" orient="horz" pos="612">
          <p15:clr>
            <a:srgbClr val="FBAE40"/>
          </p15:clr>
        </p15:guide>
        <p15:guide id="7" orient="horz" pos="26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Image">
  <p:cSld name="Image">
    <p:spTree>
      <p:nvGrpSpPr>
        <p:cNvPr id="1" name="Shape 41"/>
        <p:cNvGrpSpPr/>
        <p:nvPr/>
      </p:nvGrpSpPr>
      <p:grpSpPr>
        <a:xfrm>
          <a:off x="0" y="0"/>
          <a:ext cx="0" cy="0"/>
          <a:chOff x="0" y="0"/>
          <a:chExt cx="0" cy="0"/>
        </a:xfrm>
      </p:grpSpPr>
      <p:sp>
        <p:nvSpPr>
          <p:cNvPr id="42" name="Google Shape;42;p8"/>
          <p:cNvSpPr>
            <a:spLocks noGrp="1"/>
          </p:cNvSpPr>
          <p:nvPr>
            <p:ph type="pic" idx="2"/>
          </p:nvPr>
        </p:nvSpPr>
        <p:spPr>
          <a:xfrm>
            <a:off x="0" y="0"/>
            <a:ext cx="9144000" cy="4166400"/>
          </a:xfrm>
          <a:prstGeom prst="rect">
            <a:avLst/>
          </a:prstGeom>
          <a:solidFill>
            <a:srgbClr val="EBEBEE"/>
          </a:solidFill>
          <a:ln>
            <a:noFill/>
          </a:ln>
        </p:spPr>
      </p:sp>
      <p:pic>
        <p:nvPicPr>
          <p:cNvPr id="43" name="Google Shape;43;p8" descr="A logo with text on it&#10;&#10;Description automatically generated"/>
          <p:cNvPicPr preferRelativeResize="0"/>
          <p:nvPr/>
        </p:nvPicPr>
        <p:blipFill rotWithShape="1">
          <a:blip r:embed="rId2">
            <a:alphaModFix/>
          </a:blip>
          <a:srcRect/>
          <a:stretch/>
        </p:blipFill>
        <p:spPr>
          <a:xfrm>
            <a:off x="7386379" y="4365512"/>
            <a:ext cx="1496426" cy="586034"/>
          </a:xfrm>
          <a:prstGeom prst="rect">
            <a:avLst/>
          </a:prstGeom>
          <a:noFill/>
          <a:ln>
            <a:noFill/>
          </a:ln>
        </p:spPr>
      </p:pic>
      <p:pic>
        <p:nvPicPr>
          <p:cNvPr id="44" name="Google Shape;44;p8" descr="A graphic of a mountain&#10;&#10;Description automatically generated"/>
          <p:cNvPicPr preferRelativeResize="0"/>
          <p:nvPr/>
        </p:nvPicPr>
        <p:blipFill rotWithShape="1">
          <a:blip r:embed="rId3">
            <a:alphaModFix/>
          </a:blip>
          <a:srcRect/>
          <a:stretch/>
        </p:blipFill>
        <p:spPr>
          <a:xfrm>
            <a:off x="274744" y="4479324"/>
            <a:ext cx="1986192" cy="35841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5"/>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Content 1" type="obj">
  <p:cSld name="OBJECT">
    <p:spTree>
      <p:nvGrpSpPr>
        <p:cNvPr id="1" name="Shape 46"/>
        <p:cNvGrpSpPr/>
        <p:nvPr/>
      </p:nvGrpSpPr>
      <p:grpSpPr>
        <a:xfrm>
          <a:off x="0" y="0"/>
          <a:ext cx="0" cy="0"/>
          <a:chOff x="0" y="0"/>
          <a:chExt cx="0" cy="0"/>
        </a:xfrm>
      </p:grpSpPr>
      <p:sp>
        <p:nvSpPr>
          <p:cNvPr id="47" name="Google Shape;47;p1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8" name="Google Shape;48;p10"/>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9" name="Google Shape;49;p1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0" name="Google Shape;50;p1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1" name="Google Shape;51;p1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61938" y="184033"/>
            <a:ext cx="8229600" cy="371400"/>
          </a:xfrm>
          <a:prstGeom prst="rect">
            <a:avLst/>
          </a:prstGeom>
          <a:noFill/>
          <a:ln>
            <a:noFill/>
          </a:ln>
        </p:spPr>
        <p:txBody>
          <a:bodyPr spcFirstLastPara="1" wrap="square" lIns="0" tIns="0" rIns="0" bIns="0" anchor="t" anchorCtr="0">
            <a:noAutofit/>
          </a:bodyPr>
          <a:lstStyle>
            <a:lvl1pPr marR="0" lvl="0" algn="l">
              <a:spcBef>
                <a:spcPts val="0"/>
              </a:spcBef>
              <a:spcAft>
                <a:spcPts val="0"/>
              </a:spcAft>
              <a:buClr>
                <a:schemeClr val="lt2"/>
              </a:buClr>
              <a:buSzPts val="2200"/>
              <a:buFont typeface="Century Gothic"/>
              <a:buNone/>
              <a:defRPr sz="2200" b="1" i="0" u="none" strike="noStrike" cap="none">
                <a:solidFill>
                  <a:schemeClr val="lt2"/>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261939" y="978284"/>
            <a:ext cx="4176600" cy="3193800"/>
          </a:xfrm>
          <a:prstGeom prst="rect">
            <a:avLst/>
          </a:prstGeom>
          <a:noFill/>
          <a:ln>
            <a:noFill/>
          </a:ln>
        </p:spPr>
        <p:txBody>
          <a:bodyPr spcFirstLastPara="1" wrap="square" lIns="0" tIns="0" rIns="0" bIns="0" anchor="t" anchorCtr="0">
            <a:noAutofit/>
          </a:bodyPr>
          <a:lstStyle>
            <a:lvl1pPr marL="457200" marR="0" lvl="0" indent="-311150" algn="l">
              <a:spcBef>
                <a:spcPts val="0"/>
              </a:spcBef>
              <a:spcAft>
                <a:spcPts val="0"/>
              </a:spcAft>
              <a:buClr>
                <a:schemeClr val="dk1"/>
              </a:buClr>
              <a:buSzPts val="1300"/>
              <a:buFont typeface="Noto Sans Symbols"/>
              <a:buChar char="∙"/>
              <a:defRPr sz="1400" b="1" i="0" u="none" strike="noStrike" cap="none">
                <a:solidFill>
                  <a:schemeClr val="dk1"/>
                </a:solidFill>
                <a:latin typeface="Century Gothic"/>
                <a:ea typeface="Century Gothic"/>
                <a:cs typeface="Century Gothic"/>
                <a:sym typeface="Century Gothic"/>
              </a:defRPr>
            </a:lvl1pPr>
            <a:lvl2pPr marL="914400" marR="0" lvl="1" indent="-317500" algn="l">
              <a:spcBef>
                <a:spcPts val="400"/>
              </a:spcBef>
              <a:spcAft>
                <a:spcPts val="0"/>
              </a:spcAft>
              <a:buClr>
                <a:schemeClr val="dk1"/>
              </a:buClr>
              <a:buSzPts val="1400"/>
              <a:buFont typeface="Arial"/>
              <a:buChar char="•"/>
              <a:defRPr sz="1400" b="0" i="0" u="none" strike="noStrike" cap="none">
                <a:solidFill>
                  <a:schemeClr val="dk1"/>
                </a:solidFill>
                <a:latin typeface="Century Gothic"/>
                <a:ea typeface="Century Gothic"/>
                <a:cs typeface="Century Gothic"/>
                <a:sym typeface="Century Gothic"/>
              </a:defRPr>
            </a:lvl2pPr>
            <a:lvl3pPr marL="1371600" marR="0" lvl="2" indent="-304800" algn="l">
              <a:spcBef>
                <a:spcPts val="400"/>
              </a:spcBef>
              <a:spcAft>
                <a:spcPts val="0"/>
              </a:spcAft>
              <a:buClr>
                <a:schemeClr val="dk1"/>
              </a:buClr>
              <a:buSzPts val="1200"/>
              <a:buFont typeface="Arial"/>
              <a:buChar char="•"/>
              <a:defRPr sz="1200" b="0" i="0" u="none" strike="noStrike" cap="none">
                <a:solidFill>
                  <a:schemeClr val="dk1"/>
                </a:solidFill>
                <a:latin typeface="Century Gothic"/>
                <a:ea typeface="Century Gothic"/>
                <a:cs typeface="Century Gothic"/>
                <a:sym typeface="Century Gothic"/>
              </a:defRPr>
            </a:lvl3pPr>
            <a:lvl4pPr marL="1828800" marR="0" lvl="3" indent="-304800" algn="l">
              <a:spcBef>
                <a:spcPts val="400"/>
              </a:spcBef>
              <a:spcAft>
                <a:spcPts val="0"/>
              </a:spcAft>
              <a:buClr>
                <a:schemeClr val="dk1"/>
              </a:buClr>
              <a:buSzPts val="1200"/>
              <a:buFont typeface="Arial"/>
              <a:buChar char="•"/>
              <a:defRPr sz="1200" b="0" i="0" u="none" strike="noStrike" cap="none">
                <a:solidFill>
                  <a:schemeClr val="dk1"/>
                </a:solidFill>
                <a:latin typeface="Century Gothic"/>
                <a:ea typeface="Century Gothic"/>
                <a:cs typeface="Century Gothic"/>
                <a:sym typeface="Century Gothic"/>
              </a:defRPr>
            </a:lvl4pPr>
            <a:lvl5pPr marL="2286000" marR="0" lvl="4" indent="-304800" algn="l">
              <a:spcBef>
                <a:spcPts val="400"/>
              </a:spcBef>
              <a:spcAft>
                <a:spcPts val="0"/>
              </a:spcAft>
              <a:buClr>
                <a:schemeClr val="dk1"/>
              </a:buClr>
              <a:buSzPts val="1200"/>
              <a:buFont typeface="Arial"/>
              <a:buChar char="•"/>
              <a:defRPr sz="1200" b="0" i="0" u="none" strike="noStrike" cap="none">
                <a:solidFill>
                  <a:schemeClr val="dk1"/>
                </a:solidFill>
                <a:latin typeface="Century Gothic"/>
                <a:ea typeface="Century Gothic"/>
                <a:cs typeface="Century Gothic"/>
                <a:sym typeface="Century Gothic"/>
              </a:defRPr>
            </a:lvl5pPr>
            <a:lvl6pPr marL="2743200" marR="0" lvl="5" indent="-355600" algn="l">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8" name="Google Shape;8;p1"/>
          <p:cNvCxnSpPr/>
          <p:nvPr/>
        </p:nvCxnSpPr>
        <p:spPr>
          <a:xfrm>
            <a:off x="261938" y="4413250"/>
            <a:ext cx="8629800" cy="0"/>
          </a:xfrm>
          <a:prstGeom prst="straightConnector1">
            <a:avLst/>
          </a:prstGeom>
          <a:noFill/>
          <a:ln w="9525" cap="flat" cmpd="sng">
            <a:solidFill>
              <a:schemeClr val="dk1"/>
            </a:solidFill>
            <a:prstDash val="solid"/>
            <a:round/>
            <a:headEnd type="none" w="sm" len="sm"/>
            <a:tailEnd type="none" w="sm" len="sm"/>
          </a:ln>
        </p:spPr>
      </p:cxnSp>
      <p:pic>
        <p:nvPicPr>
          <p:cNvPr id="9" name="Google Shape;9;p1" descr="A logo with text on it&#10;&#10;Description automatically generated"/>
          <p:cNvPicPr preferRelativeResize="0"/>
          <p:nvPr/>
        </p:nvPicPr>
        <p:blipFill rotWithShape="1">
          <a:blip r:embed="rId25">
            <a:alphaModFix/>
          </a:blip>
          <a:srcRect/>
          <a:stretch/>
        </p:blipFill>
        <p:spPr>
          <a:xfrm>
            <a:off x="7441096" y="4460612"/>
            <a:ext cx="1487001" cy="582343"/>
          </a:xfrm>
          <a:prstGeom prst="rect">
            <a:avLst/>
          </a:prstGeom>
          <a:noFill/>
          <a:ln>
            <a:noFill/>
          </a:ln>
        </p:spPr>
      </p:pic>
      <p:pic>
        <p:nvPicPr>
          <p:cNvPr id="10" name="Google Shape;10;p1" descr="A graphic of a mountain&#10;&#10;Description automatically generated"/>
          <p:cNvPicPr preferRelativeResize="0"/>
          <p:nvPr/>
        </p:nvPicPr>
        <p:blipFill rotWithShape="1">
          <a:blip r:embed="rId26">
            <a:alphaModFix/>
          </a:blip>
          <a:srcRect/>
          <a:stretch/>
        </p:blipFill>
        <p:spPr>
          <a:xfrm>
            <a:off x="261938" y="4551538"/>
            <a:ext cx="2004906" cy="361787"/>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2" name="Picture 1" descr="A spiral staircase in a building&#10;&#10;AI-generated content may be incorrect.">
            <a:extLst>
              <a:ext uri="{FF2B5EF4-FFF2-40B4-BE49-F238E27FC236}">
                <a16:creationId xmlns:a16="http://schemas.microsoft.com/office/drawing/2014/main" id="{E3D7A98A-CCA4-1CA1-2543-672FBCC54F51}"/>
              </a:ext>
            </a:extLst>
          </p:cNvPr>
          <p:cNvPicPr>
            <a:picLocks noChangeAspect="1"/>
          </p:cNvPicPr>
          <p:nvPr/>
        </p:nvPicPr>
        <p:blipFill>
          <a:blip r:embed="rId3"/>
          <a:stretch>
            <a:fillRect/>
          </a:stretch>
        </p:blipFill>
        <p:spPr>
          <a:xfrm>
            <a:off x="0" y="359"/>
            <a:ext cx="9144000" cy="4069082"/>
          </a:xfrm>
          <a:prstGeom prst="rect">
            <a:avLst/>
          </a:prstGeom>
          <a:noFill/>
          <a:ln>
            <a:noFill/>
          </a:ln>
        </p:spPr>
      </p:pic>
      <p:sp>
        <p:nvSpPr>
          <p:cNvPr id="106" name="Google Shape;106;p25"/>
          <p:cNvSpPr txBox="1">
            <a:spLocks noGrp="1"/>
          </p:cNvSpPr>
          <p:nvPr>
            <p:ph type="ctrTitle"/>
          </p:nvPr>
        </p:nvSpPr>
        <p:spPr>
          <a:xfrm>
            <a:off x="263147" y="261053"/>
            <a:ext cx="7900760" cy="1613109"/>
          </a:xfrm>
        </p:spPr>
        <p:txBody>
          <a:bodyPr spcFirstLastPara="1" wrap="square" lIns="0" tIns="0" rIns="0" bIns="0" anchor="t" anchorCtr="0">
            <a:normAutofit/>
          </a:bodyPr>
          <a:lstStyle/>
          <a:p>
            <a:r>
              <a:rPr lang="en-GB" sz="3200" dirty="0"/>
              <a:t>Just Energy Transition Partnership grants and country platforms </a:t>
            </a:r>
            <a:endParaRPr lang="en-US" dirty="0"/>
          </a:p>
          <a:p>
            <a:r>
              <a:rPr lang="en-US" sz="2200" i="1" dirty="0">
                <a:solidFill>
                  <a:schemeClr val="tx1"/>
                </a:solidFill>
              </a:rPr>
              <a:t>Lessons from Indonesia and South Africa </a:t>
            </a:r>
            <a:endParaRPr lang="en-US" dirty="0">
              <a:solidFill>
                <a:schemeClr val="tx1"/>
              </a:solidFill>
            </a:endParaRPr>
          </a:p>
        </p:txBody>
      </p:sp>
      <p:sp>
        <p:nvSpPr>
          <p:cNvPr id="107" name="Google Shape;107;p25"/>
          <p:cNvSpPr txBox="1">
            <a:spLocks noGrp="1"/>
          </p:cNvSpPr>
          <p:nvPr>
            <p:ph type="subTitle" idx="1"/>
          </p:nvPr>
        </p:nvSpPr>
        <p:spPr>
          <a:xfrm>
            <a:off x="261937" y="1871911"/>
            <a:ext cx="6374100" cy="480900"/>
          </a:xfrm>
        </p:spPr>
        <p:txBody>
          <a:bodyPr spcFirstLastPara="1" wrap="square" lIns="0" tIns="0" rIns="0" bIns="0" anchor="t" anchorCtr="0">
            <a:normAutofit/>
          </a:bodyPr>
          <a:lstStyle/>
          <a:p>
            <a:pPr marL="0" lvl="0" indent="0" rtl="0">
              <a:lnSpc>
                <a:spcPct val="90000"/>
              </a:lnSpc>
              <a:spcBef>
                <a:spcPts val="0"/>
              </a:spcBef>
              <a:spcAft>
                <a:spcPts val="600"/>
              </a:spcAft>
              <a:buNone/>
            </a:pPr>
            <a:r>
              <a:rPr lang="en-GB" sz="1100"/>
              <a:t>2026</a:t>
            </a:r>
          </a:p>
          <a:p>
            <a:pPr marL="0" indent="0">
              <a:lnSpc>
                <a:spcPct val="90000"/>
              </a:lnSpc>
              <a:spcAft>
                <a:spcPts val="600"/>
              </a:spcAft>
            </a:pPr>
            <a:r>
              <a:rPr lang="en-GB" sz="1100"/>
              <a:t>Anisa Indah Pratiwi | A.I.Pratiwi@lse.ac.uk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36062-F50F-23D8-ACFD-B0161B600807}"/>
              </a:ext>
            </a:extLst>
          </p:cNvPr>
          <p:cNvSpPr>
            <a:spLocks noGrp="1"/>
          </p:cNvSpPr>
          <p:nvPr>
            <p:ph type="title"/>
          </p:nvPr>
        </p:nvSpPr>
        <p:spPr>
          <a:xfrm>
            <a:off x="457857" y="50499"/>
            <a:ext cx="7886700" cy="994200"/>
          </a:xfrm>
        </p:spPr>
        <p:txBody>
          <a:bodyPr>
            <a:normAutofit/>
          </a:bodyPr>
          <a:lstStyle/>
          <a:p>
            <a:r>
              <a:rPr lang="en-GB" sz="2000" dirty="0"/>
              <a:t>Lesson Learned</a:t>
            </a:r>
            <a:br>
              <a:rPr lang="en-GB" dirty="0"/>
            </a:br>
            <a:r>
              <a:rPr lang="en-GB" sz="1200" b="0" dirty="0">
                <a:solidFill>
                  <a:schemeClr val="tx2"/>
                </a:solidFill>
              </a:rPr>
              <a:t>1. Clarity of Purpose and Strategic Use of Grants</a:t>
            </a:r>
            <a:br>
              <a:rPr lang="en-GB" sz="1000" b="0" dirty="0"/>
            </a:br>
            <a:r>
              <a:rPr lang="en-GB" sz="1000" dirty="0">
                <a:solidFill>
                  <a:srgbClr val="000000"/>
                </a:solidFill>
              </a:rPr>
              <a:t>Key Lesson</a:t>
            </a:r>
            <a:r>
              <a:rPr lang="en-GB" sz="1000" b="0" dirty="0">
                <a:solidFill>
                  <a:srgbClr val="000000"/>
                </a:solidFill>
              </a:rPr>
              <a:t>: Grant finance must have explicit frameworks for allocation across specific functions, not scattered across donor-driven studies.</a:t>
            </a:r>
            <a:endParaRPr lang="en-GB" sz="1600" dirty="0"/>
          </a:p>
        </p:txBody>
      </p:sp>
      <p:sp>
        <p:nvSpPr>
          <p:cNvPr id="4" name="Rectangle 3">
            <a:extLst>
              <a:ext uri="{FF2B5EF4-FFF2-40B4-BE49-F238E27FC236}">
                <a16:creationId xmlns:a16="http://schemas.microsoft.com/office/drawing/2014/main" id="{40561CD7-7085-352D-0DED-8D93C42E55BA}"/>
              </a:ext>
            </a:extLst>
          </p:cNvPr>
          <p:cNvSpPr/>
          <p:nvPr/>
        </p:nvSpPr>
        <p:spPr>
          <a:xfrm>
            <a:off x="458906" y="1136815"/>
            <a:ext cx="5087200" cy="2067849"/>
          </a:xfrm>
          <a:prstGeom prst="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457200" indent="-317500">
              <a:lnSpc>
                <a:spcPct val="90000"/>
              </a:lnSpc>
              <a:spcBef>
                <a:spcPts val="800"/>
              </a:spcBef>
            </a:pPr>
            <a:r>
              <a:rPr lang="en-GB" sz="900" b="1" dirty="0">
                <a:solidFill>
                  <a:schemeClr val="bg1"/>
                </a:solidFill>
                <a:latin typeface="Century Gothic"/>
              </a:rPr>
              <a:t>Country Platform Design:</a:t>
            </a:r>
            <a:endParaRPr lang="en-GB" sz="900" dirty="0">
              <a:solidFill>
                <a:schemeClr val="bg1"/>
              </a:solidFill>
              <a:latin typeface="Century Gothic"/>
            </a:endParaRPr>
          </a:p>
          <a:p>
            <a:pPr marL="171450" indent="-171450">
              <a:lnSpc>
                <a:spcPct val="90000"/>
              </a:lnSpc>
              <a:spcBef>
                <a:spcPts val="800"/>
              </a:spcBef>
              <a:buChar char="•"/>
            </a:pPr>
            <a:r>
              <a:rPr lang="en-GB" sz="900" dirty="0">
                <a:solidFill>
                  <a:schemeClr val="bg1"/>
                </a:solidFill>
                <a:latin typeface="Century Gothic"/>
              </a:rPr>
              <a:t>Establish four-function framework for grants: Regulatory/institutional reform, Project preparation, Risk reduction/de-risking, Social investment</a:t>
            </a:r>
            <a:endParaRPr lang="en-GB" sz="900">
              <a:solidFill>
                <a:schemeClr val="bg1"/>
              </a:solidFill>
              <a:latin typeface="Century Gothic"/>
            </a:endParaRPr>
          </a:p>
          <a:p>
            <a:pPr marL="171450" indent="-171450">
              <a:lnSpc>
                <a:spcPct val="90000"/>
              </a:lnSpc>
              <a:spcBef>
                <a:spcPts val="800"/>
              </a:spcBef>
              <a:buChar char="•"/>
            </a:pPr>
            <a:r>
              <a:rPr lang="en-GB" sz="900" dirty="0">
                <a:solidFill>
                  <a:schemeClr val="bg1"/>
                </a:solidFill>
                <a:latin typeface="Century Gothic"/>
              </a:rPr>
              <a:t>Flexibility is essential: allow resources to pivot across functions as priorities evolve</a:t>
            </a:r>
            <a:endParaRPr lang="en-GB" sz="900">
              <a:solidFill>
                <a:schemeClr val="bg1"/>
              </a:solidFill>
              <a:latin typeface="Century Gothic"/>
            </a:endParaRPr>
          </a:p>
          <a:p>
            <a:pPr marL="171450" indent="-171450">
              <a:lnSpc>
                <a:spcPct val="90000"/>
              </a:lnSpc>
              <a:spcBef>
                <a:spcPts val="800"/>
              </a:spcBef>
              <a:buChar char="•"/>
            </a:pPr>
            <a:r>
              <a:rPr lang="en-GB" sz="900">
                <a:solidFill>
                  <a:schemeClr val="bg1"/>
                </a:solidFill>
                <a:latin typeface="Century Gothic"/>
              </a:rPr>
              <a:t>Where possible, anchor all functions in nationally agreed priorities, not donor preferences</a:t>
            </a:r>
            <a:endParaRPr lang="en-US" sz="900">
              <a:solidFill>
                <a:schemeClr val="bg1"/>
              </a:solidFill>
              <a:latin typeface="Century Gothic"/>
            </a:endParaRPr>
          </a:p>
          <a:p>
            <a:pPr marL="171450" indent="-171450">
              <a:lnSpc>
                <a:spcPct val="90000"/>
              </a:lnSpc>
              <a:spcBef>
                <a:spcPts val="800"/>
              </a:spcBef>
              <a:buChar char="•"/>
            </a:pPr>
            <a:r>
              <a:rPr lang="en-GB" sz="900">
                <a:solidFill>
                  <a:schemeClr val="bg1"/>
                </a:solidFill>
                <a:latin typeface="Century Gothic"/>
              </a:rPr>
              <a:t>Indonesia spent 75% on preparation (studies, capacity building) with </a:t>
            </a:r>
            <a:r>
              <a:rPr lang="en-GB" sz="900" dirty="0">
                <a:solidFill>
                  <a:schemeClr val="bg1"/>
                </a:solidFill>
                <a:latin typeface="Century Gothic"/>
              </a:rPr>
              <a:t>no clear path to implementation</a:t>
            </a:r>
            <a:endParaRPr lang="en-GB" sz="900">
              <a:solidFill>
                <a:schemeClr val="bg1"/>
              </a:solidFill>
              <a:latin typeface="Century Gothic"/>
            </a:endParaRPr>
          </a:p>
          <a:p>
            <a:pPr marL="171450" indent="-171450">
              <a:lnSpc>
                <a:spcPct val="90000"/>
              </a:lnSpc>
              <a:spcBef>
                <a:spcPts val="800"/>
              </a:spcBef>
              <a:buChar char="•"/>
            </a:pPr>
            <a:r>
              <a:rPr lang="en-GB" sz="900" dirty="0">
                <a:solidFill>
                  <a:schemeClr val="bg1"/>
                </a:solidFill>
                <a:latin typeface="Century Gothic"/>
              </a:rPr>
              <a:t>Country Platform Solution: Link grants to national development/climate goals through detailed implementation plans</a:t>
            </a:r>
            <a:endParaRPr lang="en-GB" sz="900">
              <a:solidFill>
                <a:schemeClr val="bg1"/>
              </a:solidFill>
              <a:latin typeface="Century Gothic"/>
            </a:endParaRPr>
          </a:p>
        </p:txBody>
      </p:sp>
    </p:spTree>
    <p:extLst>
      <p:ext uri="{BB962C8B-B14F-4D97-AF65-F5344CB8AC3E}">
        <p14:creationId xmlns:p14="http://schemas.microsoft.com/office/powerpoint/2010/main" val="315556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808B0-030A-1826-15E0-56AB34B0AAC9}"/>
              </a:ext>
            </a:extLst>
          </p:cNvPr>
          <p:cNvSpPr>
            <a:spLocks noGrp="1"/>
          </p:cNvSpPr>
          <p:nvPr>
            <p:ph type="title"/>
          </p:nvPr>
        </p:nvSpPr>
        <p:spPr>
          <a:xfrm>
            <a:off x="398344" y="158691"/>
            <a:ext cx="7187253" cy="998464"/>
          </a:xfrm>
        </p:spPr>
        <p:txBody>
          <a:bodyPr/>
          <a:lstStyle/>
          <a:p>
            <a:r>
              <a:rPr lang="en-GB" sz="2000" dirty="0">
                <a:solidFill>
                  <a:schemeClr val="tx2"/>
                </a:solidFill>
              </a:rPr>
              <a:t>2. Stakeholder Participation, Legitimacy and Trus</a:t>
            </a:r>
            <a:r>
              <a:rPr lang="en-GB" dirty="0">
                <a:solidFill>
                  <a:schemeClr val="tx2"/>
                </a:solidFill>
              </a:rPr>
              <a:t>t</a:t>
            </a:r>
            <a:br>
              <a:rPr lang="en-GB" dirty="0">
                <a:solidFill>
                  <a:schemeClr val="tx2"/>
                </a:solidFill>
              </a:rPr>
            </a:br>
            <a:r>
              <a:rPr lang="en-GB" sz="1000" dirty="0">
                <a:solidFill>
                  <a:srgbClr val="000000"/>
                </a:solidFill>
              </a:rPr>
              <a:t>Key Lesson</a:t>
            </a:r>
            <a:r>
              <a:rPr lang="en-GB" sz="1000" b="0" dirty="0">
                <a:solidFill>
                  <a:srgbClr val="000000"/>
                </a:solidFill>
              </a:rPr>
              <a:t>: Without broad stakeholder buy-in, platforms lack political legitimacy and face implementation resistance.</a:t>
            </a:r>
            <a:endParaRPr lang="en-US" dirty="0">
              <a:solidFill>
                <a:schemeClr val="tx2"/>
              </a:solidFill>
            </a:endParaRPr>
          </a:p>
        </p:txBody>
      </p:sp>
      <p:sp>
        <p:nvSpPr>
          <p:cNvPr id="4" name="Rectangle 3">
            <a:extLst>
              <a:ext uri="{FF2B5EF4-FFF2-40B4-BE49-F238E27FC236}">
                <a16:creationId xmlns:a16="http://schemas.microsoft.com/office/drawing/2014/main" id="{D4F88FFB-A13F-CFEC-18E5-187B0E7C804B}"/>
              </a:ext>
            </a:extLst>
          </p:cNvPr>
          <p:cNvSpPr/>
          <p:nvPr/>
        </p:nvSpPr>
        <p:spPr>
          <a:xfrm>
            <a:off x="1698654" y="1156301"/>
            <a:ext cx="2370246" cy="9291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90000"/>
              </a:lnSpc>
              <a:spcBef>
                <a:spcPts val="800"/>
              </a:spcBef>
            </a:pPr>
            <a:r>
              <a:rPr lang="en-GB" sz="900" dirty="0">
                <a:solidFill>
                  <a:schemeClr val="bg1"/>
                </a:solidFill>
                <a:latin typeface="Century Gothic"/>
              </a:rPr>
              <a:t>Co-creation with multiple actors: governments, subnational authorities, </a:t>
            </a:r>
            <a:r>
              <a:rPr lang="en-GB" sz="900" err="1">
                <a:solidFill>
                  <a:schemeClr val="bg1"/>
                </a:solidFill>
                <a:latin typeface="Century Gothic"/>
              </a:rPr>
              <a:t>labor</a:t>
            </a:r>
            <a:r>
              <a:rPr lang="en-GB" sz="900" dirty="0">
                <a:solidFill>
                  <a:schemeClr val="bg1"/>
                </a:solidFill>
                <a:latin typeface="Century Gothic"/>
              </a:rPr>
              <a:t>, communities, local firms</a:t>
            </a:r>
            <a:endParaRPr lang="en-US" sz="900">
              <a:solidFill>
                <a:schemeClr val="bg1"/>
              </a:solidFill>
              <a:cs typeface="Arial"/>
            </a:endParaRPr>
          </a:p>
        </p:txBody>
      </p:sp>
      <p:sp>
        <p:nvSpPr>
          <p:cNvPr id="5" name="Rectangle 4">
            <a:extLst>
              <a:ext uri="{FF2B5EF4-FFF2-40B4-BE49-F238E27FC236}">
                <a16:creationId xmlns:a16="http://schemas.microsoft.com/office/drawing/2014/main" id="{ED92C8CB-A2A3-9A36-E19F-6A5807384AFF}"/>
              </a:ext>
            </a:extLst>
          </p:cNvPr>
          <p:cNvSpPr/>
          <p:nvPr/>
        </p:nvSpPr>
        <p:spPr>
          <a:xfrm>
            <a:off x="4216208" y="1156302"/>
            <a:ext cx="2380100" cy="934106"/>
          </a:xfrm>
          <a:prstGeom prst="rect">
            <a:avLst/>
          </a:prstGeom>
          <a:solidFill>
            <a:schemeClr val="tx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baseline="0" dirty="0">
                <a:solidFill>
                  <a:schemeClr val="bg1"/>
                </a:solidFill>
                <a:latin typeface="Century Gothic"/>
                <a:ea typeface="Arial"/>
                <a:cs typeface="Arial"/>
              </a:rPr>
              <a:t>Use participatory budgeting for grant allocation reflecting local priorities</a:t>
            </a:r>
            <a:r>
              <a:rPr lang="en-GB" sz="900" dirty="0">
                <a:solidFill>
                  <a:schemeClr val="bg1"/>
                </a:solidFill>
                <a:latin typeface="Century Gothic"/>
                <a:ea typeface="Arial"/>
                <a:cs typeface="Arial"/>
              </a:rPr>
              <a:t>​</a:t>
            </a:r>
            <a:endParaRPr lang="en-GB" sz="900">
              <a:solidFill>
                <a:schemeClr val="bg1"/>
              </a:solidFill>
              <a:cs typeface="Arial"/>
            </a:endParaRPr>
          </a:p>
        </p:txBody>
      </p:sp>
      <p:sp>
        <p:nvSpPr>
          <p:cNvPr id="6" name="Rectangle 5">
            <a:extLst>
              <a:ext uri="{FF2B5EF4-FFF2-40B4-BE49-F238E27FC236}">
                <a16:creationId xmlns:a16="http://schemas.microsoft.com/office/drawing/2014/main" id="{488BB277-70A5-B8E3-B2C8-2FB40D7DF84F}"/>
              </a:ext>
            </a:extLst>
          </p:cNvPr>
          <p:cNvSpPr/>
          <p:nvPr/>
        </p:nvSpPr>
        <p:spPr>
          <a:xfrm>
            <a:off x="4216210" y="2289447"/>
            <a:ext cx="2380099" cy="93903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sz="900" baseline="0" dirty="0">
                <a:solidFill>
                  <a:schemeClr val="bg1"/>
                </a:solidFill>
                <a:latin typeface="Century Gothic"/>
                <a:ea typeface="Arial"/>
                <a:cs typeface="Arial"/>
              </a:rPr>
              <a:t>Deploy grants strategically to build trust:</a:t>
            </a:r>
            <a:r>
              <a:rPr lang="en-GB" sz="900" dirty="0">
                <a:solidFill>
                  <a:schemeClr val="bg1"/>
                </a:solidFill>
                <a:latin typeface="Century Gothic"/>
                <a:ea typeface="Arial"/>
                <a:cs typeface="Arial"/>
              </a:rPr>
              <a:t>​</a:t>
            </a:r>
            <a:endParaRPr lang="en-US" sz="900">
              <a:solidFill>
                <a:schemeClr val="bg1"/>
              </a:solidFill>
              <a:latin typeface="Arial"/>
              <a:ea typeface="Arial"/>
              <a:cs typeface="Arial"/>
            </a:endParaRPr>
          </a:p>
          <a:p>
            <a:pPr marL="171450" indent="-171450">
              <a:buChar char="•"/>
            </a:pPr>
            <a:r>
              <a:rPr lang="en-GB" sz="900" baseline="0" dirty="0">
                <a:solidFill>
                  <a:schemeClr val="bg1"/>
                </a:solidFill>
                <a:latin typeface="Century Gothic"/>
                <a:ea typeface="Arial"/>
                <a:cs typeface="Arial"/>
              </a:rPr>
              <a:t>Finance participatory processes</a:t>
            </a:r>
            <a:r>
              <a:rPr lang="en-GB" sz="900" dirty="0">
                <a:solidFill>
                  <a:schemeClr val="bg1"/>
                </a:solidFill>
                <a:latin typeface="Century Gothic"/>
                <a:ea typeface="Arial"/>
                <a:cs typeface="Arial"/>
              </a:rPr>
              <a:t>​</a:t>
            </a:r>
            <a:endParaRPr lang="en-US" sz="900">
              <a:solidFill>
                <a:schemeClr val="bg1"/>
              </a:solidFill>
              <a:latin typeface="Arial"/>
              <a:ea typeface="Arial"/>
              <a:cs typeface="Arial"/>
            </a:endParaRPr>
          </a:p>
          <a:p>
            <a:pPr marL="171450" indent="-171450">
              <a:buChar char="•"/>
            </a:pPr>
            <a:r>
              <a:rPr lang="en-GB" sz="900" baseline="0" dirty="0">
                <a:solidFill>
                  <a:schemeClr val="bg1"/>
                </a:solidFill>
                <a:latin typeface="Century Gothic"/>
                <a:ea typeface="Arial"/>
                <a:cs typeface="Arial"/>
              </a:rPr>
              <a:t>Compensate affected workers</a:t>
            </a:r>
            <a:r>
              <a:rPr lang="en-GB" sz="900" dirty="0">
                <a:solidFill>
                  <a:schemeClr val="bg1"/>
                </a:solidFill>
                <a:latin typeface="Century Gothic"/>
                <a:ea typeface="Arial"/>
                <a:cs typeface="Arial"/>
              </a:rPr>
              <a:t>​</a:t>
            </a:r>
            <a:endParaRPr lang="en-GB" sz="900">
              <a:solidFill>
                <a:schemeClr val="bg1"/>
              </a:solidFill>
              <a:latin typeface="Arial"/>
              <a:ea typeface="Arial"/>
              <a:cs typeface="Arial"/>
            </a:endParaRPr>
          </a:p>
          <a:p>
            <a:pPr marL="171450" lvl="0" indent="-171450">
              <a:buChar char="•"/>
            </a:pPr>
            <a:r>
              <a:rPr lang="en-GB" sz="900" baseline="0" dirty="0">
                <a:solidFill>
                  <a:schemeClr val="bg1"/>
                </a:solidFill>
                <a:latin typeface="Century Gothic"/>
                <a:ea typeface="Arial"/>
                <a:cs typeface="Arial"/>
              </a:rPr>
              <a:t>Support local economic diversification</a:t>
            </a:r>
            <a:r>
              <a:rPr lang="en-GB" sz="900" dirty="0">
                <a:solidFill>
                  <a:schemeClr val="bg1"/>
                </a:solidFill>
                <a:latin typeface="Century Gothic"/>
                <a:ea typeface="Arial"/>
                <a:cs typeface="Arial"/>
              </a:rPr>
              <a:t>​</a:t>
            </a:r>
            <a:endParaRPr lang="en-GB" sz="900">
              <a:solidFill>
                <a:schemeClr val="bg1"/>
              </a:solidFill>
              <a:cs typeface="Arial"/>
            </a:endParaRPr>
          </a:p>
        </p:txBody>
      </p:sp>
      <p:sp>
        <p:nvSpPr>
          <p:cNvPr id="7" name="Rectangle 6">
            <a:extLst>
              <a:ext uri="{FF2B5EF4-FFF2-40B4-BE49-F238E27FC236}">
                <a16:creationId xmlns:a16="http://schemas.microsoft.com/office/drawing/2014/main" id="{CF981ED5-086C-1B66-1813-402108E0A554}"/>
              </a:ext>
            </a:extLst>
          </p:cNvPr>
          <p:cNvSpPr/>
          <p:nvPr/>
        </p:nvSpPr>
        <p:spPr>
          <a:xfrm>
            <a:off x="1678946" y="2289448"/>
            <a:ext cx="2385026" cy="943960"/>
          </a:xfrm>
          <a:prstGeom prst="rect">
            <a:avLst/>
          </a:prstGeom>
          <a:solidFill>
            <a:schemeClr val="tx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baseline="0" dirty="0">
                <a:solidFill>
                  <a:schemeClr val="bg1"/>
                </a:solidFill>
                <a:latin typeface="Century Gothic"/>
                <a:ea typeface="Arial"/>
                <a:cs typeface="Arial"/>
              </a:rPr>
              <a:t>Address political economy barriers and entrenched fossil fuel interests</a:t>
            </a:r>
            <a:r>
              <a:rPr lang="en-GB" sz="900" dirty="0">
                <a:solidFill>
                  <a:schemeClr val="bg1"/>
                </a:solidFill>
                <a:latin typeface="Century Gothic"/>
                <a:ea typeface="Arial"/>
                <a:cs typeface="Arial"/>
              </a:rPr>
              <a:t>​</a:t>
            </a:r>
            <a:endParaRPr lang="en-GB" sz="900">
              <a:solidFill>
                <a:schemeClr val="bg1"/>
              </a:solidFill>
              <a:cs typeface="Arial"/>
            </a:endParaRPr>
          </a:p>
        </p:txBody>
      </p:sp>
    </p:spTree>
    <p:extLst>
      <p:ext uri="{BB962C8B-B14F-4D97-AF65-F5344CB8AC3E}">
        <p14:creationId xmlns:p14="http://schemas.microsoft.com/office/powerpoint/2010/main" val="2879572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B9DE5-461F-E540-F59A-3E80789DA74C}"/>
              </a:ext>
            </a:extLst>
          </p:cNvPr>
          <p:cNvSpPr>
            <a:spLocks noGrp="1"/>
          </p:cNvSpPr>
          <p:nvPr>
            <p:ph type="title"/>
          </p:nvPr>
        </p:nvSpPr>
        <p:spPr>
          <a:xfrm>
            <a:off x="628650" y="889"/>
            <a:ext cx="7886700" cy="994200"/>
          </a:xfrm>
        </p:spPr>
        <p:txBody>
          <a:bodyPr/>
          <a:lstStyle/>
          <a:p>
            <a:r>
              <a:rPr lang="en-GB" sz="2000" b="0" dirty="0">
                <a:solidFill>
                  <a:schemeClr val="tx2"/>
                </a:solidFill>
              </a:rPr>
              <a:t>3. From Projects to Programmes: Sequencing and Long-Term Planning</a:t>
            </a:r>
            <a:br>
              <a:rPr lang="en-GB" b="0" dirty="0">
                <a:solidFill>
                  <a:schemeClr val="tx2"/>
                </a:solidFill>
              </a:rPr>
            </a:br>
            <a:r>
              <a:rPr lang="en-GB" sz="900" dirty="0">
                <a:solidFill>
                  <a:srgbClr val="000000"/>
                </a:solidFill>
              </a:rPr>
              <a:t>Key Lesson</a:t>
            </a:r>
            <a:r>
              <a:rPr lang="en-GB" sz="900" b="0" dirty="0">
                <a:solidFill>
                  <a:srgbClr val="000000"/>
                </a:solidFill>
              </a:rPr>
              <a:t>: Short-term, isolated projects create discontinuity; programmatic approaches enable systemic transformation.</a:t>
            </a:r>
            <a:endParaRPr lang="en-US" dirty="0">
              <a:solidFill>
                <a:schemeClr val="tx2"/>
              </a:solidFill>
            </a:endParaRPr>
          </a:p>
        </p:txBody>
      </p:sp>
      <p:sp>
        <p:nvSpPr>
          <p:cNvPr id="3" name="Text Placeholder 2">
            <a:extLst>
              <a:ext uri="{FF2B5EF4-FFF2-40B4-BE49-F238E27FC236}">
                <a16:creationId xmlns:a16="http://schemas.microsoft.com/office/drawing/2014/main" id="{76C2EC20-8A8C-9F2B-8567-F21CF9523E51}"/>
              </a:ext>
            </a:extLst>
          </p:cNvPr>
          <p:cNvSpPr>
            <a:spLocks noGrp="1"/>
          </p:cNvSpPr>
          <p:nvPr>
            <p:ph type="body" idx="1"/>
          </p:nvPr>
        </p:nvSpPr>
        <p:spPr>
          <a:xfrm>
            <a:off x="438150" y="1232888"/>
            <a:ext cx="4252832" cy="2141726"/>
          </a:xfrm>
        </p:spPr>
        <p:txBody>
          <a:bodyPr>
            <a:normAutofit/>
          </a:bodyPr>
          <a:lstStyle/>
          <a:p>
            <a:pPr>
              <a:lnSpc>
                <a:spcPct val="110000"/>
              </a:lnSpc>
              <a:buNone/>
            </a:pPr>
            <a:r>
              <a:rPr lang="en-GB" sz="1000" dirty="0">
                <a:solidFill>
                  <a:srgbClr val="000000"/>
                </a:solidFill>
              </a:rPr>
              <a:t>Country Platform Design:</a:t>
            </a:r>
            <a:endParaRPr lang="en-GB" sz="1000" dirty="0"/>
          </a:p>
          <a:p>
            <a:pPr marL="285750" indent="-285750">
              <a:lnSpc>
                <a:spcPct val="110000"/>
              </a:lnSpc>
            </a:pPr>
            <a:r>
              <a:rPr lang="en-GB" sz="1000" dirty="0">
                <a:solidFill>
                  <a:srgbClr val="000000"/>
                </a:solidFill>
              </a:rPr>
              <a:t>Programmatic approach</a:t>
            </a:r>
            <a:r>
              <a:rPr lang="en-GB" sz="1000" b="0" dirty="0">
                <a:solidFill>
                  <a:srgbClr val="000000"/>
                </a:solidFill>
              </a:rPr>
              <a:t>: sequence investments, reforms, and policies toward systemic goals</a:t>
            </a:r>
            <a:endParaRPr lang="en-GB" sz="1000" dirty="0"/>
          </a:p>
          <a:p>
            <a:pPr marL="285750" indent="-285750">
              <a:lnSpc>
                <a:spcPct val="110000"/>
              </a:lnSpc>
            </a:pPr>
            <a:r>
              <a:rPr lang="en-GB" sz="1000" b="0" dirty="0">
                <a:solidFill>
                  <a:srgbClr val="000000"/>
                </a:solidFill>
              </a:rPr>
              <a:t>Avoid dispersion across isolated projects; use grants to underpin </a:t>
            </a:r>
            <a:r>
              <a:rPr lang="en-GB" sz="1000" dirty="0">
                <a:solidFill>
                  <a:srgbClr val="000000"/>
                </a:solidFill>
              </a:rPr>
              <a:t>multi-phase programmes</a:t>
            </a:r>
            <a:endParaRPr lang="en-GB" sz="1000" dirty="0"/>
          </a:p>
          <a:p>
            <a:pPr marL="285750" indent="-285750">
              <a:lnSpc>
                <a:spcPct val="110000"/>
              </a:lnSpc>
            </a:pPr>
            <a:r>
              <a:rPr lang="en-GB" sz="1000" b="0" dirty="0">
                <a:solidFill>
                  <a:srgbClr val="000000"/>
                </a:solidFill>
              </a:rPr>
              <a:t>Fund project preparation + capacity building + enabling reforms = viable investment pipelines</a:t>
            </a:r>
            <a:endParaRPr lang="en-GB" sz="1000" dirty="0"/>
          </a:p>
          <a:p>
            <a:pPr marL="285750" indent="-285750">
              <a:lnSpc>
                <a:spcPct val="110000"/>
              </a:lnSpc>
            </a:pPr>
            <a:r>
              <a:rPr lang="en-GB" sz="1000" dirty="0">
                <a:solidFill>
                  <a:srgbClr val="000000"/>
                </a:solidFill>
              </a:rPr>
              <a:t>Multi-year commitments</a:t>
            </a:r>
            <a:r>
              <a:rPr lang="en-GB" sz="1000" b="0" dirty="0">
                <a:solidFill>
                  <a:srgbClr val="000000"/>
                </a:solidFill>
              </a:rPr>
              <a:t> replace fragmented 24-36 month donor cycles</a:t>
            </a:r>
            <a:endParaRPr lang="en-GB" sz="1000" dirty="0"/>
          </a:p>
        </p:txBody>
      </p:sp>
      <p:sp>
        <p:nvSpPr>
          <p:cNvPr id="5" name="TextBox 4">
            <a:extLst>
              <a:ext uri="{FF2B5EF4-FFF2-40B4-BE49-F238E27FC236}">
                <a16:creationId xmlns:a16="http://schemas.microsoft.com/office/drawing/2014/main" id="{054E461C-9CC2-61E7-47D2-F6D7312F62D5}"/>
              </a:ext>
            </a:extLst>
          </p:cNvPr>
          <p:cNvSpPr txBox="1"/>
          <p:nvPr/>
        </p:nvSpPr>
        <p:spPr>
          <a:xfrm>
            <a:off x="5028348" y="1211239"/>
            <a:ext cx="3970646" cy="12618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en-GB" sz="800" b="1">
                <a:solidFill>
                  <a:srgbClr val="000000"/>
                </a:solidFill>
                <a:latin typeface="Century Gothic"/>
                <a:ea typeface="Segoe UI"/>
                <a:cs typeface="Segoe UI"/>
              </a:rPr>
              <a:t>Country Platform Solution</a:t>
            </a:r>
            <a:r>
              <a:rPr lang="en-GB" sz="800">
                <a:solidFill>
                  <a:srgbClr val="000000"/>
                </a:solidFill>
                <a:latin typeface="Century Gothic"/>
                <a:ea typeface="Segoe UI"/>
                <a:cs typeface="Segoe UI"/>
              </a:rPr>
              <a:t>:</a:t>
            </a:r>
            <a:r>
              <a:rPr lang="en-GB" sz="800">
                <a:solidFill>
                  <a:srgbClr val="2E3052"/>
                </a:solidFill>
                <a:latin typeface="Century Gothic"/>
                <a:ea typeface="Segoe UI"/>
                <a:cs typeface="Segoe UI"/>
              </a:rPr>
              <a:t>​</a:t>
            </a:r>
            <a:r>
              <a:rPr lang="en-US" sz="800">
                <a:solidFill>
                  <a:srgbClr val="2E3052"/>
                </a:solidFill>
                <a:latin typeface="Century Gothic"/>
                <a:ea typeface="Segoe UI"/>
                <a:cs typeface="Segoe UI"/>
              </a:rPr>
              <a:t>​</a:t>
            </a:r>
          </a:p>
          <a:p>
            <a:pPr marL="285750" lvl="0" indent="-285750" rtl="0">
              <a:buFont typeface=""/>
              <a:buChar char="•"/>
            </a:pPr>
            <a:r>
              <a:rPr lang="en-GB" sz="800">
                <a:solidFill>
                  <a:srgbClr val="000000"/>
                </a:solidFill>
                <a:latin typeface="Century Gothic"/>
                <a:ea typeface="Arial"/>
                <a:cs typeface="Arial"/>
              </a:rPr>
              <a:t>Multi-phase programming with clear handoffs</a:t>
            </a:r>
            <a:r>
              <a:rPr lang="en-GB" sz="800">
                <a:solidFill>
                  <a:srgbClr val="2E3052"/>
                </a:solidFill>
                <a:latin typeface="Century Gothic"/>
                <a:ea typeface="Arial"/>
                <a:cs typeface="Arial"/>
              </a:rPr>
              <a:t>​​</a:t>
            </a:r>
          </a:p>
          <a:p>
            <a:pPr marL="285750" lvl="0" indent="-285750" rtl="0">
              <a:buFont typeface=""/>
              <a:buChar char="•"/>
            </a:pPr>
            <a:r>
              <a:rPr lang="en-GB" sz="800">
                <a:solidFill>
                  <a:srgbClr val="000000"/>
                </a:solidFill>
                <a:latin typeface="Century Gothic"/>
                <a:ea typeface="Arial"/>
                <a:cs typeface="Arial"/>
              </a:rPr>
              <a:t>High-level political agreements ensuring continuity across election cycles</a:t>
            </a:r>
            <a:r>
              <a:rPr lang="en-GB" sz="800">
                <a:solidFill>
                  <a:srgbClr val="2E3052"/>
                </a:solidFill>
                <a:latin typeface="Century Gothic"/>
                <a:ea typeface="Arial"/>
                <a:cs typeface="Arial"/>
              </a:rPr>
              <a:t>​​</a:t>
            </a:r>
          </a:p>
          <a:p>
            <a:pPr marL="285750" lvl="0" indent="-285750" rtl="0">
              <a:buFont typeface=""/>
              <a:buChar char="•"/>
            </a:pPr>
            <a:r>
              <a:rPr lang="en-GB" sz="800">
                <a:solidFill>
                  <a:srgbClr val="000000"/>
                </a:solidFill>
                <a:latin typeface="Century Gothic"/>
                <a:ea typeface="Arial"/>
                <a:cs typeface="Arial"/>
              </a:rPr>
              <a:t>Orient full capital stack (grants, loans, private finance) around country-led priorities</a:t>
            </a:r>
            <a:r>
              <a:rPr lang="en-GB" sz="800">
                <a:solidFill>
                  <a:srgbClr val="2E3052"/>
                </a:solidFill>
                <a:latin typeface="Century Gothic"/>
                <a:ea typeface="Arial"/>
                <a:cs typeface="Arial"/>
              </a:rPr>
              <a:t>​</a:t>
            </a:r>
          </a:p>
          <a:p>
            <a:pPr algn="ctr" rtl="0"/>
            <a:r>
              <a:rPr lang="en-GB" sz="1400">
                <a:solidFill>
                  <a:srgbClr val="2E3052"/>
                </a:solidFill>
                <a:latin typeface="Arial"/>
                <a:ea typeface="Segoe UI"/>
                <a:cs typeface="Segoe UI"/>
              </a:rPr>
              <a:t>​</a:t>
            </a:r>
          </a:p>
          <a:p>
            <a:pPr algn="ctr"/>
            <a:endParaRPr lang="en-GB"/>
          </a:p>
        </p:txBody>
      </p:sp>
      <p:graphicFrame>
        <p:nvGraphicFramePr>
          <p:cNvPr id="7" name="Diagram 6">
            <a:extLst>
              <a:ext uri="{FF2B5EF4-FFF2-40B4-BE49-F238E27FC236}">
                <a16:creationId xmlns:a16="http://schemas.microsoft.com/office/drawing/2014/main" id="{BB610D72-FCB7-1866-59A5-A1921E24DCB9}"/>
              </a:ext>
            </a:extLst>
          </p:cNvPr>
          <p:cNvGraphicFramePr/>
          <p:nvPr>
            <p:extLst>
              <p:ext uri="{D42A27DB-BD31-4B8C-83A1-F6EECF244321}">
                <p14:modId xmlns:p14="http://schemas.microsoft.com/office/powerpoint/2010/main" val="1998209684"/>
              </p:ext>
            </p:extLst>
          </p:nvPr>
        </p:nvGraphicFramePr>
        <p:xfrm>
          <a:off x="2443802" y="1932865"/>
          <a:ext cx="457200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6371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B867C-F737-CBD4-9BF7-17AB0D43A5D6}"/>
              </a:ext>
            </a:extLst>
          </p:cNvPr>
          <p:cNvSpPr>
            <a:spLocks noGrp="1"/>
          </p:cNvSpPr>
          <p:nvPr>
            <p:ph type="title"/>
          </p:nvPr>
        </p:nvSpPr>
        <p:spPr>
          <a:xfrm>
            <a:off x="485775" y="2382"/>
            <a:ext cx="7886700" cy="994200"/>
          </a:xfrm>
        </p:spPr>
        <p:txBody>
          <a:bodyPr/>
          <a:lstStyle/>
          <a:p>
            <a:r>
              <a:rPr lang="en-GB" sz="2000" b="0" dirty="0">
                <a:solidFill>
                  <a:schemeClr val="tx2"/>
                </a:solidFill>
              </a:rPr>
              <a:t>4. Social and Just Transition Investments</a:t>
            </a:r>
            <a:br>
              <a:rPr lang="en-GB" sz="2000" b="0" dirty="0"/>
            </a:br>
            <a:r>
              <a:rPr lang="en-GB" sz="900" dirty="0">
                <a:solidFill>
                  <a:srgbClr val="000000"/>
                </a:solidFill>
              </a:rPr>
              <a:t>Key Lesson</a:t>
            </a:r>
            <a:r>
              <a:rPr lang="en-GB" sz="900" b="0" dirty="0">
                <a:solidFill>
                  <a:srgbClr val="000000"/>
                </a:solidFill>
              </a:rPr>
              <a:t>: JETPs critically underfunded the "just" element, undermining political legitimacy and social acceptance.</a:t>
            </a:r>
            <a:endParaRPr lang="en-US" dirty="0">
              <a:solidFill>
                <a:schemeClr val="tx2"/>
              </a:solidFill>
            </a:endParaRPr>
          </a:p>
        </p:txBody>
      </p:sp>
      <p:sp>
        <p:nvSpPr>
          <p:cNvPr id="3" name="Text Placeholder 2">
            <a:extLst>
              <a:ext uri="{FF2B5EF4-FFF2-40B4-BE49-F238E27FC236}">
                <a16:creationId xmlns:a16="http://schemas.microsoft.com/office/drawing/2014/main" id="{1A4533B3-669D-A097-F107-54A3A06BA822}"/>
              </a:ext>
            </a:extLst>
          </p:cNvPr>
          <p:cNvSpPr>
            <a:spLocks noGrp="1"/>
          </p:cNvSpPr>
          <p:nvPr>
            <p:ph type="body" idx="1"/>
          </p:nvPr>
        </p:nvSpPr>
        <p:spPr>
          <a:xfrm>
            <a:off x="487907" y="939954"/>
            <a:ext cx="3892769" cy="3263400"/>
          </a:xfrm>
        </p:spPr>
        <p:txBody>
          <a:bodyPr>
            <a:normAutofit/>
          </a:bodyPr>
          <a:lstStyle/>
          <a:p>
            <a:pPr>
              <a:buNone/>
            </a:pPr>
            <a:endParaRPr lang="en-GB" sz="1000" b="0" dirty="0">
              <a:solidFill>
                <a:srgbClr val="000000"/>
              </a:solidFill>
            </a:endParaRPr>
          </a:p>
          <a:p>
            <a:pPr marL="285750" indent="-285750"/>
            <a:endParaRPr lang="en-GB" sz="1000" b="0" dirty="0">
              <a:solidFill>
                <a:srgbClr val="000000"/>
              </a:solidFill>
            </a:endParaRPr>
          </a:p>
          <a:p>
            <a:pPr marL="0" indent="0">
              <a:buNone/>
            </a:pPr>
            <a:endParaRPr lang="en-GB" sz="1000" b="0" dirty="0">
              <a:solidFill>
                <a:srgbClr val="000000"/>
              </a:solidFill>
            </a:endParaRPr>
          </a:p>
          <a:p>
            <a:pPr lvl="1" indent="0">
              <a:buNone/>
            </a:pPr>
            <a:endParaRPr lang="en-GB" sz="1000" dirty="0"/>
          </a:p>
        </p:txBody>
      </p:sp>
      <p:sp>
        <p:nvSpPr>
          <p:cNvPr id="4" name="TextBox 3">
            <a:extLst>
              <a:ext uri="{FF2B5EF4-FFF2-40B4-BE49-F238E27FC236}">
                <a16:creationId xmlns:a16="http://schemas.microsoft.com/office/drawing/2014/main" id="{50CBAF0D-0779-9F3C-3CF8-BBD8F72571FD}"/>
              </a:ext>
            </a:extLst>
          </p:cNvPr>
          <p:cNvSpPr txBox="1"/>
          <p:nvPr/>
        </p:nvSpPr>
        <p:spPr>
          <a:xfrm>
            <a:off x="488075" y="3099977"/>
            <a:ext cx="4554265"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en-GB" sz="1000" b="1" baseline="0" dirty="0">
                <a:solidFill>
                  <a:srgbClr val="000000"/>
                </a:solidFill>
                <a:latin typeface="Century Gothic"/>
                <a:ea typeface="Segoe UI"/>
                <a:cs typeface="Segoe UI"/>
              </a:rPr>
              <a:t>Country Platform Solution</a:t>
            </a:r>
            <a:r>
              <a:rPr lang="en-GB" sz="1000" baseline="0" dirty="0">
                <a:solidFill>
                  <a:srgbClr val="000000"/>
                </a:solidFill>
                <a:latin typeface="Century Gothic"/>
                <a:ea typeface="Segoe UI"/>
                <a:cs typeface="Segoe UI"/>
              </a:rPr>
              <a:t>:</a:t>
            </a:r>
            <a:r>
              <a:rPr lang="en-GB" sz="1000" dirty="0">
                <a:solidFill>
                  <a:srgbClr val="2E3052"/>
                </a:solidFill>
                <a:latin typeface="Century Gothic"/>
                <a:ea typeface="Segoe UI"/>
                <a:cs typeface="Segoe UI"/>
              </a:rPr>
              <a:t>​</a:t>
            </a:r>
            <a:endParaRPr lang="en-GB" sz="1000" b="1" dirty="0">
              <a:solidFill>
                <a:srgbClr val="2E3052"/>
              </a:solidFill>
              <a:latin typeface="Century Gothic"/>
              <a:ea typeface="Segoe UI"/>
              <a:cs typeface="Segoe UI"/>
            </a:endParaRPr>
          </a:p>
          <a:p>
            <a:pPr marL="285750" lvl="0" indent="-285750" rtl="0">
              <a:buFont typeface=""/>
              <a:buChar char="•"/>
            </a:pPr>
            <a:r>
              <a:rPr lang="en-GB" sz="1000" baseline="0" dirty="0">
                <a:solidFill>
                  <a:srgbClr val="000000"/>
                </a:solidFill>
                <a:latin typeface="Century Gothic"/>
                <a:ea typeface="Arial"/>
                <a:cs typeface="Arial"/>
              </a:rPr>
              <a:t>Substantial, sustained investment in affected communities</a:t>
            </a:r>
            <a:r>
              <a:rPr lang="en-GB" sz="1000" dirty="0">
                <a:solidFill>
                  <a:srgbClr val="2E3052"/>
                </a:solidFill>
                <a:latin typeface="Century Gothic"/>
                <a:ea typeface="Arial"/>
                <a:cs typeface="Arial"/>
              </a:rPr>
              <a:t>​</a:t>
            </a:r>
          </a:p>
          <a:p>
            <a:pPr marL="285750" lvl="0" indent="-285750" rtl="0">
              <a:buFont typeface=""/>
              <a:buChar char="•"/>
            </a:pPr>
            <a:r>
              <a:rPr lang="en-GB" sz="1000" baseline="0" dirty="0">
                <a:solidFill>
                  <a:srgbClr val="000000"/>
                </a:solidFill>
                <a:latin typeface="Century Gothic"/>
                <a:ea typeface="Arial"/>
                <a:cs typeface="Arial"/>
              </a:rPr>
              <a:t>Integration with national social protection systems</a:t>
            </a:r>
            <a:r>
              <a:rPr lang="en-GB" sz="1000" dirty="0">
                <a:solidFill>
                  <a:srgbClr val="2E3052"/>
                </a:solidFill>
                <a:latin typeface="Century Gothic"/>
                <a:ea typeface="Arial"/>
                <a:cs typeface="Arial"/>
              </a:rPr>
              <a:t>​</a:t>
            </a:r>
          </a:p>
          <a:p>
            <a:pPr marL="285750" lvl="0" indent="-285750" rtl="0">
              <a:buFont typeface=""/>
              <a:buChar char="•"/>
            </a:pPr>
            <a:r>
              <a:rPr lang="en-GB" sz="1000" baseline="0" dirty="0">
                <a:solidFill>
                  <a:srgbClr val="000000"/>
                </a:solidFill>
                <a:latin typeface="Century Gothic"/>
                <a:ea typeface="Arial"/>
                <a:cs typeface="Arial"/>
              </a:rPr>
              <a:t>Rights-based accountability mechanisms</a:t>
            </a:r>
            <a:r>
              <a:rPr lang="en-GB" sz="1000" dirty="0">
                <a:solidFill>
                  <a:srgbClr val="2E3052"/>
                </a:solidFill>
                <a:latin typeface="Century Gothic"/>
                <a:ea typeface="Arial"/>
                <a:cs typeface="Arial"/>
              </a:rPr>
              <a:t>​</a:t>
            </a:r>
          </a:p>
          <a:p>
            <a:pPr algn="ctr" rtl="0"/>
            <a:endParaRPr lang="en-GB" sz="1000">
              <a:ea typeface="Segoe UI"/>
            </a:endParaRPr>
          </a:p>
        </p:txBody>
      </p:sp>
      <p:graphicFrame>
        <p:nvGraphicFramePr>
          <p:cNvPr id="5" name="Diagram 4">
            <a:extLst>
              <a:ext uri="{FF2B5EF4-FFF2-40B4-BE49-F238E27FC236}">
                <a16:creationId xmlns:a16="http://schemas.microsoft.com/office/drawing/2014/main" id="{622738E7-D335-0157-4020-1B6120A68145}"/>
              </a:ext>
            </a:extLst>
          </p:cNvPr>
          <p:cNvGraphicFramePr/>
          <p:nvPr>
            <p:extLst>
              <p:ext uri="{D42A27DB-BD31-4B8C-83A1-F6EECF244321}">
                <p14:modId xmlns:p14="http://schemas.microsoft.com/office/powerpoint/2010/main" val="2651835078"/>
              </p:ext>
            </p:extLst>
          </p:nvPr>
        </p:nvGraphicFramePr>
        <p:xfrm>
          <a:off x="1885950" y="-214312"/>
          <a:ext cx="457200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2" name="TextBox 101">
            <a:extLst>
              <a:ext uri="{FF2B5EF4-FFF2-40B4-BE49-F238E27FC236}">
                <a16:creationId xmlns:a16="http://schemas.microsoft.com/office/drawing/2014/main" id="{69EBB53B-A1EA-A89F-EE85-52FB8725E3DD}"/>
              </a:ext>
            </a:extLst>
          </p:cNvPr>
          <p:cNvSpPr txBox="1"/>
          <p:nvPr/>
        </p:nvSpPr>
        <p:spPr>
          <a:xfrm>
            <a:off x="1185863" y="2571750"/>
            <a:ext cx="639365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631190"/>
            <a:r>
              <a:rPr lang="en-US" sz="1200" b="1" dirty="0">
                <a:latin typeface="Century Gothic"/>
                <a:ea typeface="Century Gothic"/>
                <a:cs typeface="Century Gothic"/>
              </a:rPr>
              <a:t>Move from &lt;10% to </a:t>
            </a:r>
            <a:r>
              <a:rPr lang="en-US" sz="1200" b="1" dirty="0"/>
              <a:t>≥30% of grant portfolios for just</a:t>
            </a:r>
            <a:r>
              <a:rPr lang="en-US" sz="1200" b="1" dirty="0">
                <a:latin typeface="Century Gothic"/>
                <a:ea typeface="Century Gothic"/>
                <a:cs typeface="Century Gothic"/>
              </a:rPr>
              <a:t> </a:t>
            </a:r>
            <a:r>
              <a:rPr lang="en-US" sz="1200" b="1" dirty="0"/>
              <a:t>transition</a:t>
            </a:r>
          </a:p>
          <a:p>
            <a:endParaRPr lang="en-US" sz="1200" b="1" dirty="0"/>
          </a:p>
          <a:p>
            <a:pPr algn="ctr"/>
            <a:endParaRPr lang="en-GB" sz="1200" b="1" dirty="0"/>
          </a:p>
        </p:txBody>
      </p:sp>
    </p:spTree>
    <p:extLst>
      <p:ext uri="{BB962C8B-B14F-4D97-AF65-F5344CB8AC3E}">
        <p14:creationId xmlns:p14="http://schemas.microsoft.com/office/powerpoint/2010/main" val="2246917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9C1C8-7FC5-A502-CE58-D57F0F940576}"/>
              </a:ext>
            </a:extLst>
          </p:cNvPr>
          <p:cNvSpPr>
            <a:spLocks noGrp="1"/>
          </p:cNvSpPr>
          <p:nvPr>
            <p:ph type="title"/>
          </p:nvPr>
        </p:nvSpPr>
        <p:spPr>
          <a:xfrm>
            <a:off x="628650" y="2382"/>
            <a:ext cx="7886700" cy="994200"/>
          </a:xfrm>
        </p:spPr>
        <p:txBody>
          <a:bodyPr/>
          <a:lstStyle/>
          <a:p>
            <a:r>
              <a:rPr lang="en-GB" sz="2000" dirty="0"/>
              <a:t>5. Transparency, Accountability and Monitoring</a:t>
            </a:r>
            <a:br>
              <a:rPr lang="en-GB" sz="2000" dirty="0"/>
            </a:br>
            <a:r>
              <a:rPr lang="en-GB" sz="900" dirty="0">
                <a:solidFill>
                  <a:srgbClr val="000000"/>
                </a:solidFill>
              </a:rPr>
              <a:t>Key Lesson</a:t>
            </a:r>
            <a:r>
              <a:rPr lang="en-GB" sz="900" b="0" dirty="0">
                <a:solidFill>
                  <a:srgbClr val="000000"/>
                </a:solidFill>
              </a:rPr>
              <a:t>: JETPs suffered from fragmented donor flows, opaque disbursement, and weak accountability.</a:t>
            </a:r>
            <a:endParaRPr lang="en-GB" dirty="0"/>
          </a:p>
        </p:txBody>
      </p:sp>
      <p:sp>
        <p:nvSpPr>
          <p:cNvPr id="4" name="TextBox 3">
            <a:extLst>
              <a:ext uri="{FF2B5EF4-FFF2-40B4-BE49-F238E27FC236}">
                <a16:creationId xmlns:a16="http://schemas.microsoft.com/office/drawing/2014/main" id="{B7969428-0F70-74EB-49DB-296272ED12F9}"/>
              </a:ext>
            </a:extLst>
          </p:cNvPr>
          <p:cNvSpPr txBox="1"/>
          <p:nvPr/>
        </p:nvSpPr>
        <p:spPr>
          <a:xfrm>
            <a:off x="623024" y="3479931"/>
            <a:ext cx="457200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en-GB" sz="1000" b="1" baseline="0" dirty="0">
                <a:solidFill>
                  <a:srgbClr val="000000"/>
                </a:solidFill>
                <a:latin typeface="Century Gothic"/>
                <a:ea typeface="Segoe UI"/>
                <a:cs typeface="Segoe UI"/>
              </a:rPr>
              <a:t>Country Platform Solution</a:t>
            </a:r>
            <a:r>
              <a:rPr lang="en-GB" sz="1000" baseline="0" dirty="0">
                <a:solidFill>
                  <a:srgbClr val="000000"/>
                </a:solidFill>
                <a:latin typeface="Century Gothic"/>
                <a:ea typeface="Segoe UI"/>
                <a:cs typeface="Segoe UI"/>
              </a:rPr>
              <a:t>:</a:t>
            </a:r>
            <a:r>
              <a:rPr lang="en-GB" sz="1000" dirty="0">
                <a:solidFill>
                  <a:srgbClr val="2E3052"/>
                </a:solidFill>
                <a:latin typeface="Century Gothic"/>
                <a:ea typeface="Segoe UI"/>
                <a:cs typeface="Segoe UI"/>
              </a:rPr>
              <a:t>​</a:t>
            </a:r>
          </a:p>
          <a:p>
            <a:pPr marL="285750" lvl="0" indent="-285750" rtl="0">
              <a:buFont typeface=""/>
              <a:buChar char="•"/>
            </a:pPr>
            <a:r>
              <a:rPr lang="en-GB" sz="1000" baseline="0" dirty="0">
                <a:solidFill>
                  <a:srgbClr val="000000"/>
                </a:solidFill>
                <a:latin typeface="Century Gothic"/>
                <a:ea typeface="Arial"/>
                <a:cs typeface="Arial"/>
              </a:rPr>
              <a:t>Transparency builds public trust</a:t>
            </a:r>
            <a:r>
              <a:rPr lang="en-GB" sz="1000" dirty="0">
                <a:solidFill>
                  <a:srgbClr val="2E3052"/>
                </a:solidFill>
                <a:latin typeface="Century Gothic"/>
                <a:ea typeface="Arial"/>
                <a:cs typeface="Arial"/>
              </a:rPr>
              <a:t>​</a:t>
            </a:r>
          </a:p>
          <a:p>
            <a:pPr marL="285750" lvl="0" indent="-285750" rtl="0">
              <a:buFont typeface=""/>
              <a:buChar char="•"/>
            </a:pPr>
            <a:r>
              <a:rPr lang="en-GB" sz="1000" baseline="0" dirty="0">
                <a:solidFill>
                  <a:srgbClr val="000000"/>
                </a:solidFill>
                <a:latin typeface="Century Gothic"/>
                <a:ea typeface="Arial"/>
                <a:cs typeface="Arial"/>
              </a:rPr>
              <a:t>Trust enables domestic resource mobilization</a:t>
            </a:r>
            <a:r>
              <a:rPr lang="en-GB" sz="1000" dirty="0">
                <a:solidFill>
                  <a:srgbClr val="2E3052"/>
                </a:solidFill>
                <a:latin typeface="Century Gothic"/>
                <a:ea typeface="Arial"/>
                <a:cs typeface="Arial"/>
              </a:rPr>
              <a:t>​</a:t>
            </a:r>
          </a:p>
          <a:p>
            <a:pPr marL="285750" lvl="0" indent="-285750" rtl="0">
              <a:buFont typeface=""/>
              <a:buChar char="•"/>
            </a:pPr>
            <a:r>
              <a:rPr lang="en-GB" sz="1000" baseline="0" dirty="0">
                <a:solidFill>
                  <a:srgbClr val="000000"/>
                </a:solidFill>
                <a:latin typeface="Century Gothic"/>
                <a:ea typeface="Arial"/>
                <a:cs typeface="Arial"/>
              </a:rPr>
              <a:t>Accountability enables timely course corrections</a:t>
            </a:r>
            <a:r>
              <a:rPr lang="en-GB" sz="1000" dirty="0">
                <a:solidFill>
                  <a:srgbClr val="2E3052"/>
                </a:solidFill>
                <a:latin typeface="Century Gothic"/>
                <a:ea typeface="Arial"/>
                <a:cs typeface="Arial"/>
              </a:rPr>
              <a:t>​</a:t>
            </a:r>
          </a:p>
          <a:p>
            <a:pPr algn="ctr"/>
            <a:endParaRPr lang="en-GB" sz="1000">
              <a:latin typeface="Century Gothic"/>
            </a:endParaRPr>
          </a:p>
        </p:txBody>
      </p:sp>
      <p:graphicFrame>
        <p:nvGraphicFramePr>
          <p:cNvPr id="5" name="Diagram 4">
            <a:extLst>
              <a:ext uri="{FF2B5EF4-FFF2-40B4-BE49-F238E27FC236}">
                <a16:creationId xmlns:a16="http://schemas.microsoft.com/office/drawing/2014/main" id="{4368A9E0-5B6F-45C8-F121-3DDB0B20D90A}"/>
              </a:ext>
            </a:extLst>
          </p:cNvPr>
          <p:cNvGraphicFramePr/>
          <p:nvPr>
            <p:extLst>
              <p:ext uri="{D42A27DB-BD31-4B8C-83A1-F6EECF244321}">
                <p14:modId xmlns:p14="http://schemas.microsoft.com/office/powerpoint/2010/main" val="3406149447"/>
              </p:ext>
            </p:extLst>
          </p:nvPr>
        </p:nvGraphicFramePr>
        <p:xfrm>
          <a:off x="624417" y="1071033"/>
          <a:ext cx="7493000" cy="2165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0416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CEB7A-79B7-4414-95EA-7D4DA45A2353}"/>
              </a:ext>
            </a:extLst>
          </p:cNvPr>
          <p:cNvSpPr>
            <a:spLocks noGrp="1"/>
          </p:cNvSpPr>
          <p:nvPr>
            <p:ph type="title"/>
          </p:nvPr>
        </p:nvSpPr>
        <p:spPr>
          <a:xfrm>
            <a:off x="451288" y="-2053"/>
            <a:ext cx="7886700" cy="994200"/>
          </a:xfrm>
        </p:spPr>
        <p:txBody>
          <a:bodyPr/>
          <a:lstStyle/>
          <a:p>
            <a:r>
              <a:rPr lang="en-GB" sz="2000" dirty="0"/>
              <a:t>6. The Role of NDBs, MDBs and mobilising private finance</a:t>
            </a:r>
            <a:br>
              <a:rPr lang="en-GB" sz="1000" b="0" dirty="0">
                <a:solidFill>
                  <a:schemeClr val="tx2"/>
                </a:solidFill>
              </a:rPr>
            </a:br>
            <a:r>
              <a:rPr lang="en-GB" sz="1000" b="0" dirty="0">
                <a:solidFill>
                  <a:schemeClr val="tx1">
                    <a:lumMod val="49000"/>
                  </a:schemeClr>
                </a:solidFill>
              </a:rPr>
              <a:t>Key Lesson: Reforms collapse when donor projects end if not embedded in domestic institutions.</a:t>
            </a:r>
            <a:endParaRPr lang="en-US" dirty="0">
              <a:solidFill>
                <a:schemeClr val="tx1">
                  <a:lumMod val="49000"/>
                </a:schemeClr>
              </a:solidFill>
            </a:endParaRPr>
          </a:p>
        </p:txBody>
      </p:sp>
      <p:sp>
        <p:nvSpPr>
          <p:cNvPr id="4" name="TextBox 3">
            <a:extLst>
              <a:ext uri="{FF2B5EF4-FFF2-40B4-BE49-F238E27FC236}">
                <a16:creationId xmlns:a16="http://schemas.microsoft.com/office/drawing/2014/main" id="{3FDC8764-7D1D-F9C8-B217-07AC566FCDF1}"/>
              </a:ext>
            </a:extLst>
          </p:cNvPr>
          <p:cNvSpPr txBox="1"/>
          <p:nvPr/>
        </p:nvSpPr>
        <p:spPr>
          <a:xfrm>
            <a:off x="5634202" y="1834466"/>
            <a:ext cx="3409294" cy="1015663"/>
          </a:xfrm>
          <a:prstGeom prst="rect">
            <a:avLst/>
          </a:prstGeom>
          <a:noFill/>
          <a:ln>
            <a:solidFill>
              <a:schemeClr val="tx1">
                <a:lumMod val="75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en-GB" sz="1000" b="1" baseline="0" dirty="0">
                <a:solidFill>
                  <a:srgbClr val="000000"/>
                </a:solidFill>
                <a:latin typeface="Century Gothic"/>
                <a:ea typeface="Segoe UI"/>
                <a:cs typeface="Segoe UI"/>
              </a:rPr>
              <a:t>Country Platform Solution</a:t>
            </a:r>
            <a:r>
              <a:rPr lang="en-GB" sz="1000" baseline="0" dirty="0">
                <a:solidFill>
                  <a:srgbClr val="000000"/>
                </a:solidFill>
                <a:latin typeface="Century Gothic"/>
                <a:ea typeface="Segoe UI"/>
                <a:cs typeface="Segoe UI"/>
              </a:rPr>
              <a:t>:</a:t>
            </a:r>
            <a:r>
              <a:rPr lang="en-GB" sz="1000" dirty="0">
                <a:solidFill>
                  <a:srgbClr val="2E3052"/>
                </a:solidFill>
                <a:latin typeface="Century Gothic"/>
                <a:ea typeface="Segoe UI"/>
                <a:cs typeface="Segoe UI"/>
              </a:rPr>
              <a:t>​</a:t>
            </a:r>
          </a:p>
          <a:p>
            <a:pPr marL="285750" lvl="0" indent="-285750" rtl="0">
              <a:buFont typeface=""/>
              <a:buChar char="•"/>
            </a:pPr>
            <a:r>
              <a:rPr lang="en-GB" sz="1000" baseline="0" dirty="0">
                <a:solidFill>
                  <a:srgbClr val="000000"/>
                </a:solidFill>
                <a:latin typeface="Century Gothic"/>
                <a:ea typeface="Arial"/>
                <a:cs typeface="Arial"/>
              </a:rPr>
              <a:t>National ownership from design through implementation</a:t>
            </a:r>
            <a:r>
              <a:rPr lang="en-GB" sz="1000" dirty="0">
                <a:solidFill>
                  <a:srgbClr val="2E3052"/>
                </a:solidFill>
                <a:latin typeface="Century Gothic"/>
                <a:ea typeface="Arial"/>
                <a:cs typeface="Arial"/>
              </a:rPr>
              <a:t>​</a:t>
            </a:r>
          </a:p>
          <a:p>
            <a:pPr marL="285750" lvl="0" indent="-285750" rtl="0">
              <a:buFont typeface=""/>
              <a:buChar char="•"/>
            </a:pPr>
            <a:r>
              <a:rPr lang="en-GB" sz="1000" baseline="0" dirty="0">
                <a:solidFill>
                  <a:srgbClr val="000000"/>
                </a:solidFill>
                <a:latin typeface="Century Gothic"/>
                <a:ea typeface="Arial"/>
                <a:cs typeface="Arial"/>
              </a:rPr>
              <a:t>Progressive transfer to domestic budget responsibility</a:t>
            </a:r>
            <a:r>
              <a:rPr lang="en-GB" sz="1000" dirty="0">
                <a:solidFill>
                  <a:srgbClr val="2E3052"/>
                </a:solidFill>
                <a:latin typeface="Century Gothic"/>
                <a:ea typeface="Arial"/>
                <a:cs typeface="Arial"/>
              </a:rPr>
              <a:t>​</a:t>
            </a:r>
          </a:p>
          <a:p>
            <a:pPr marL="285750" lvl="0" indent="-285750" rtl="0">
              <a:buFont typeface=""/>
              <a:buChar char="•"/>
            </a:pPr>
            <a:r>
              <a:rPr lang="en-GB" sz="1000" baseline="0" dirty="0">
                <a:solidFill>
                  <a:srgbClr val="000000"/>
                </a:solidFill>
                <a:latin typeface="Century Gothic"/>
                <a:ea typeface="Arial"/>
                <a:cs typeface="Arial"/>
              </a:rPr>
              <a:t>Build state capacity, don't substitute for it</a:t>
            </a:r>
          </a:p>
        </p:txBody>
      </p:sp>
      <p:sp>
        <p:nvSpPr>
          <p:cNvPr id="6" name="Rectangle 5">
            <a:extLst>
              <a:ext uri="{FF2B5EF4-FFF2-40B4-BE49-F238E27FC236}">
                <a16:creationId xmlns:a16="http://schemas.microsoft.com/office/drawing/2014/main" id="{F066BD42-448B-82A4-1D66-7427A50CC3C9}"/>
              </a:ext>
            </a:extLst>
          </p:cNvPr>
          <p:cNvSpPr/>
          <p:nvPr/>
        </p:nvSpPr>
        <p:spPr>
          <a:xfrm>
            <a:off x="449052" y="1107696"/>
            <a:ext cx="5078672" cy="2728912"/>
          </a:xfrm>
          <a:prstGeom prst="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457200" indent="-317500">
              <a:spcBef>
                <a:spcPts val="800"/>
              </a:spcBef>
            </a:pPr>
            <a:r>
              <a:rPr lang="en-GB" sz="1000" b="1">
                <a:solidFill>
                  <a:schemeClr val="bg1"/>
                </a:solidFill>
                <a:latin typeface="Century Gothic"/>
              </a:rPr>
              <a:t>Country Platform Design:</a:t>
            </a:r>
            <a:endParaRPr lang="en-GB" sz="1000" dirty="0">
              <a:solidFill>
                <a:schemeClr val="bg1"/>
              </a:solidFill>
              <a:latin typeface="Century Gothic"/>
            </a:endParaRPr>
          </a:p>
          <a:p>
            <a:pPr marL="285750" indent="-285750">
              <a:spcBef>
                <a:spcPts val="800"/>
              </a:spcBef>
              <a:buChar char="•"/>
            </a:pPr>
            <a:r>
              <a:rPr lang="en-GB" sz="1000">
                <a:solidFill>
                  <a:schemeClr val="bg1"/>
                </a:solidFill>
                <a:latin typeface="Century Gothic"/>
              </a:rPr>
              <a:t>Use grants + policy-based lending for politically sensitive reforms:</a:t>
            </a:r>
            <a:endParaRPr lang="en-GB" sz="1000" dirty="0">
              <a:solidFill>
                <a:schemeClr val="bg1"/>
              </a:solidFill>
              <a:latin typeface="Century Gothic"/>
            </a:endParaRPr>
          </a:p>
          <a:p>
            <a:pPr marL="1200150" lvl="1" indent="-285750">
              <a:spcBef>
                <a:spcPts val="400"/>
              </a:spcBef>
              <a:buChar char="•"/>
            </a:pPr>
            <a:r>
              <a:rPr lang="en-GB" sz="1000">
                <a:solidFill>
                  <a:schemeClr val="bg1"/>
                </a:solidFill>
                <a:latin typeface="Century Gothic"/>
              </a:rPr>
              <a:t>Utility restructuring</a:t>
            </a:r>
          </a:p>
          <a:p>
            <a:pPr marL="1200150" lvl="1" indent="-285750">
              <a:spcBef>
                <a:spcPts val="400"/>
              </a:spcBef>
              <a:buChar char="•"/>
            </a:pPr>
            <a:r>
              <a:rPr lang="en-GB" sz="1000">
                <a:solidFill>
                  <a:schemeClr val="bg1"/>
                </a:solidFill>
                <a:latin typeface="Century Gothic"/>
              </a:rPr>
              <a:t>Planning capacity development</a:t>
            </a:r>
          </a:p>
          <a:p>
            <a:pPr marL="1200150" lvl="1" indent="-285750">
              <a:spcBef>
                <a:spcPts val="400"/>
              </a:spcBef>
              <a:buChar char="•"/>
            </a:pPr>
            <a:r>
              <a:rPr lang="en-GB" sz="1000" dirty="0">
                <a:solidFill>
                  <a:schemeClr val="bg1"/>
                </a:solidFill>
                <a:latin typeface="Century Gothic"/>
              </a:rPr>
              <a:t>Regulatory framework modernization</a:t>
            </a:r>
          </a:p>
          <a:p>
            <a:pPr marL="285750" indent="-285750">
              <a:spcBef>
                <a:spcPts val="800"/>
              </a:spcBef>
              <a:buChar char="•"/>
            </a:pPr>
            <a:r>
              <a:rPr lang="en-GB" sz="1000" dirty="0">
                <a:solidFill>
                  <a:schemeClr val="bg1"/>
                </a:solidFill>
                <a:latin typeface="Century Gothic"/>
              </a:rPr>
              <a:t>Embed grant-funded activities into domestic budgets over time</a:t>
            </a:r>
          </a:p>
          <a:p>
            <a:pPr marL="285750" indent="-285750">
              <a:spcBef>
                <a:spcPts val="800"/>
              </a:spcBef>
              <a:buChar char="•"/>
            </a:pPr>
            <a:r>
              <a:rPr lang="en-GB" sz="1000" dirty="0">
                <a:solidFill>
                  <a:schemeClr val="bg1"/>
                </a:solidFill>
                <a:latin typeface="Century Gothic"/>
              </a:rPr>
              <a:t>Ensure flexible grant design adapting to shifting reform priorities</a:t>
            </a:r>
          </a:p>
          <a:p>
            <a:pPr marL="285750" indent="-285750">
              <a:spcBef>
                <a:spcPts val="800"/>
              </a:spcBef>
              <a:buChar char="•"/>
            </a:pPr>
            <a:r>
              <a:rPr lang="en-GB" sz="1000" dirty="0">
                <a:solidFill>
                  <a:schemeClr val="bg1"/>
                </a:solidFill>
                <a:latin typeface="Century Gothic"/>
              </a:rPr>
              <a:t>Maintain continuity of core institutional functions beyond donor cycles</a:t>
            </a:r>
          </a:p>
          <a:p>
            <a:pPr marL="285750" indent="-285750">
              <a:spcBef>
                <a:spcPts val="800"/>
              </a:spcBef>
              <a:buChar char="•"/>
            </a:pPr>
            <a:r>
              <a:rPr lang="en-GB" sz="1000" dirty="0">
                <a:solidFill>
                  <a:schemeClr val="bg1"/>
                </a:solidFill>
                <a:latin typeface="Century Gothic"/>
              </a:rPr>
              <a:t>Anchor in sustained high-level political commitment (head-of-state level)</a:t>
            </a:r>
          </a:p>
          <a:p>
            <a:pPr marL="139700">
              <a:spcBef>
                <a:spcPts val="800"/>
              </a:spcBef>
            </a:pPr>
            <a:endParaRPr lang="en-GB" sz="1000" dirty="0">
              <a:solidFill>
                <a:schemeClr val="bg1"/>
              </a:solidFill>
              <a:latin typeface="Century Gothic"/>
            </a:endParaRPr>
          </a:p>
          <a:p>
            <a:pPr marL="457200" indent="-317500">
              <a:lnSpc>
                <a:spcPct val="90000"/>
              </a:lnSpc>
              <a:spcBef>
                <a:spcPts val="800"/>
              </a:spcBef>
            </a:pPr>
            <a:endParaRPr lang="en-GB" sz="900" b="1" dirty="0">
              <a:solidFill>
                <a:schemeClr val="bg1"/>
              </a:solidFill>
              <a:latin typeface="Century Gothic"/>
              <a:cs typeface="Arial"/>
            </a:endParaRPr>
          </a:p>
        </p:txBody>
      </p:sp>
    </p:spTree>
    <p:extLst>
      <p:ext uri="{BB962C8B-B14F-4D97-AF65-F5344CB8AC3E}">
        <p14:creationId xmlns:p14="http://schemas.microsoft.com/office/powerpoint/2010/main" val="2853230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FE6E7-EB1C-E749-A398-CC862AC9C24C}"/>
              </a:ext>
            </a:extLst>
          </p:cNvPr>
          <p:cNvSpPr>
            <a:spLocks noGrp="1"/>
          </p:cNvSpPr>
          <p:nvPr>
            <p:ph type="title"/>
          </p:nvPr>
        </p:nvSpPr>
        <p:spPr>
          <a:xfrm>
            <a:off x="3187605" y="1638620"/>
            <a:ext cx="7886700" cy="994200"/>
          </a:xfrm>
        </p:spPr>
        <p:txBody>
          <a:bodyPr/>
          <a:lstStyle/>
          <a:p>
            <a:r>
              <a:rPr lang="en-GB" sz="2700" err="1"/>
              <a:t>Terima</a:t>
            </a:r>
            <a:r>
              <a:rPr lang="en-GB" sz="2700" dirty="0"/>
              <a:t> </a:t>
            </a:r>
            <a:r>
              <a:rPr lang="en-GB" sz="2700" err="1"/>
              <a:t>kasih</a:t>
            </a:r>
            <a:r>
              <a:rPr lang="en-GB" sz="2700" dirty="0"/>
              <a:t>!</a:t>
            </a:r>
          </a:p>
        </p:txBody>
      </p:sp>
      <p:sp>
        <p:nvSpPr>
          <p:cNvPr id="3" name="Text Placeholder 2">
            <a:extLst>
              <a:ext uri="{FF2B5EF4-FFF2-40B4-BE49-F238E27FC236}">
                <a16:creationId xmlns:a16="http://schemas.microsoft.com/office/drawing/2014/main" id="{CC78F50D-C94C-6C8E-FBA1-E2DABAEBF0EF}"/>
              </a:ext>
            </a:extLst>
          </p:cNvPr>
          <p:cNvSpPr>
            <a:spLocks noGrp="1"/>
          </p:cNvSpPr>
          <p:nvPr>
            <p:ph type="body" idx="1"/>
          </p:nvPr>
        </p:nvSpPr>
        <p:spPr>
          <a:xfrm>
            <a:off x="692624" y="3497416"/>
            <a:ext cx="7886700" cy="798275"/>
          </a:xfrm>
        </p:spPr>
        <p:txBody>
          <a:bodyPr>
            <a:normAutofit fontScale="47500" lnSpcReduction="20000"/>
          </a:bodyPr>
          <a:lstStyle/>
          <a:p>
            <a:pPr marL="139700" indent="0" algn="ctr">
              <a:buNone/>
            </a:pPr>
            <a:r>
              <a:rPr lang="en-GB"/>
              <a:t>Anisa Indah Pratiwi</a:t>
            </a:r>
            <a:endParaRPr lang="en-US"/>
          </a:p>
          <a:p>
            <a:pPr marL="139700" indent="0" algn="ctr">
              <a:buNone/>
            </a:pPr>
            <a:r>
              <a:rPr lang="en-GB"/>
              <a:t>Policy Team | Just Transition Finance Lab</a:t>
            </a:r>
          </a:p>
          <a:p>
            <a:pPr marL="139700" indent="0" algn="ctr">
              <a:buNone/>
            </a:pPr>
            <a:r>
              <a:rPr lang="en-GB" dirty="0"/>
              <a:t>Grantham Research Institute on Climate Change and the Environment</a:t>
            </a:r>
          </a:p>
          <a:p>
            <a:pPr marL="139700" indent="0" algn="ctr">
              <a:buNone/>
            </a:pPr>
            <a:r>
              <a:rPr lang="en-GB"/>
              <a:t>A.I.Pratiwi@lse.ac.uk</a:t>
            </a:r>
            <a:endParaRPr lang="en-GB" dirty="0"/>
          </a:p>
        </p:txBody>
      </p:sp>
    </p:spTree>
    <p:extLst>
      <p:ext uri="{BB962C8B-B14F-4D97-AF65-F5344CB8AC3E}">
        <p14:creationId xmlns:p14="http://schemas.microsoft.com/office/powerpoint/2010/main" val="2280828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87FEF-BD2C-3CA0-1453-2B6214FF280A}"/>
              </a:ext>
            </a:extLst>
          </p:cNvPr>
          <p:cNvSpPr>
            <a:spLocks noGrp="1"/>
          </p:cNvSpPr>
          <p:nvPr>
            <p:ph type="title"/>
          </p:nvPr>
        </p:nvSpPr>
        <p:spPr/>
        <p:txBody>
          <a:bodyPr/>
          <a:lstStyle/>
          <a:p>
            <a:r>
              <a:rPr lang="en-GB" dirty="0"/>
              <a:t>Introduction</a:t>
            </a:r>
            <a:br>
              <a:rPr lang="en-GB" dirty="0"/>
            </a:br>
            <a:r>
              <a:rPr lang="en-GB" sz="1600" b="0" dirty="0"/>
              <a:t>Timeline and objectives of JETP</a:t>
            </a:r>
            <a:endParaRPr lang="en-US" sz="1600" b="0" dirty="0"/>
          </a:p>
        </p:txBody>
      </p:sp>
      <p:graphicFrame>
        <p:nvGraphicFramePr>
          <p:cNvPr id="4" name="Diagram 3">
            <a:extLst>
              <a:ext uri="{FF2B5EF4-FFF2-40B4-BE49-F238E27FC236}">
                <a16:creationId xmlns:a16="http://schemas.microsoft.com/office/drawing/2014/main" id="{3976AAC5-C24D-3BE6-68DA-734A6AC469AD}"/>
              </a:ext>
            </a:extLst>
          </p:cNvPr>
          <p:cNvGraphicFramePr/>
          <p:nvPr>
            <p:extLst>
              <p:ext uri="{D42A27DB-BD31-4B8C-83A1-F6EECF244321}">
                <p14:modId xmlns:p14="http://schemas.microsoft.com/office/powerpoint/2010/main" val="1668333526"/>
              </p:ext>
            </p:extLst>
          </p:nvPr>
        </p:nvGraphicFramePr>
        <p:xfrm>
          <a:off x="528850" y="1122528"/>
          <a:ext cx="5919716" cy="3120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777" name="TextBox 8776">
            <a:extLst>
              <a:ext uri="{FF2B5EF4-FFF2-40B4-BE49-F238E27FC236}">
                <a16:creationId xmlns:a16="http://schemas.microsoft.com/office/drawing/2014/main" id="{5808496C-2E60-CC59-C4FF-D017882B27B5}"/>
              </a:ext>
            </a:extLst>
          </p:cNvPr>
          <p:cNvSpPr txBox="1"/>
          <p:nvPr/>
        </p:nvSpPr>
        <p:spPr>
          <a:xfrm>
            <a:off x="6687000" y="1713774"/>
            <a:ext cx="2344501" cy="1938992"/>
          </a:xfrm>
          <a:prstGeom prst="rect">
            <a:avLst/>
          </a:prstGeom>
          <a:ln>
            <a:solidFill>
              <a:schemeClr val="tx1">
                <a:lumMod val="75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latin typeface="Century Gothic"/>
              </a:rPr>
              <a:t>Objectives</a:t>
            </a:r>
          </a:p>
          <a:p>
            <a:pPr marL="285750" indent="-285750">
              <a:buChar char="•"/>
            </a:pPr>
            <a:r>
              <a:rPr lang="en-GB" sz="1200" dirty="0">
                <a:latin typeface="Century Gothic"/>
              </a:rPr>
              <a:t> Accelerate coal phase-out</a:t>
            </a:r>
            <a:endParaRPr lang="en-US" sz="1200">
              <a:latin typeface="Century Gothic"/>
            </a:endParaRPr>
          </a:p>
          <a:p>
            <a:pPr marL="285750" indent="-285750">
              <a:buChar char="•"/>
            </a:pPr>
            <a:r>
              <a:rPr lang="en-GB" sz="1200">
                <a:latin typeface="Century Gothic"/>
              </a:rPr>
              <a:t>Scale renewable energy</a:t>
            </a:r>
            <a:endParaRPr lang="en-GB" sz="1200" dirty="0">
              <a:latin typeface="Century Gothic"/>
            </a:endParaRPr>
          </a:p>
          <a:p>
            <a:pPr marL="285750" indent="-285750">
              <a:buChar char="•"/>
            </a:pPr>
            <a:r>
              <a:rPr lang="en-GB" sz="1200" dirty="0">
                <a:latin typeface="Century Gothic"/>
              </a:rPr>
              <a:t>Mobilize public-private finance</a:t>
            </a:r>
          </a:p>
          <a:p>
            <a:pPr marL="285750" indent="-285750">
              <a:buChar char="•"/>
            </a:pPr>
            <a:r>
              <a:rPr lang="en-GB" sz="1200" dirty="0">
                <a:latin typeface="Century Gothic"/>
              </a:rPr>
              <a:t>Ensure "just" transition</a:t>
            </a:r>
          </a:p>
          <a:p>
            <a:pPr marL="285750" indent="-285750">
              <a:buChar char="•"/>
            </a:pPr>
            <a:r>
              <a:rPr lang="en-GB" sz="1200" dirty="0">
                <a:latin typeface="Century Gothic"/>
              </a:rPr>
              <a:t>Support country-led development</a:t>
            </a:r>
          </a:p>
          <a:p>
            <a:pPr marL="285750" indent="-285750">
              <a:buChar char="•"/>
            </a:pPr>
            <a:r>
              <a:rPr lang="en-GB" sz="1200" dirty="0">
                <a:latin typeface="Century Gothic"/>
              </a:rPr>
              <a:t>Achieve 1.5°C alignment</a:t>
            </a:r>
          </a:p>
        </p:txBody>
      </p:sp>
    </p:spTree>
    <p:extLst>
      <p:ext uri="{BB962C8B-B14F-4D97-AF65-F5344CB8AC3E}">
        <p14:creationId xmlns:p14="http://schemas.microsoft.com/office/powerpoint/2010/main" val="2946481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FC393-19C9-7B05-B05F-F7CB132B7326}"/>
              </a:ext>
            </a:extLst>
          </p:cNvPr>
          <p:cNvSpPr>
            <a:spLocks noGrp="1"/>
          </p:cNvSpPr>
          <p:nvPr>
            <p:ph type="title"/>
          </p:nvPr>
        </p:nvSpPr>
        <p:spPr>
          <a:xfrm>
            <a:off x="628650" y="273844"/>
            <a:ext cx="7886700" cy="409906"/>
          </a:xfrm>
        </p:spPr>
        <p:txBody>
          <a:bodyPr/>
          <a:lstStyle/>
          <a:p>
            <a:r>
              <a:rPr lang="en-GB" dirty="0"/>
              <a:t>Country Platforms</a:t>
            </a:r>
            <a:endParaRPr lang="en-GB" b="0" dirty="0"/>
          </a:p>
        </p:txBody>
      </p:sp>
      <p:graphicFrame>
        <p:nvGraphicFramePr>
          <p:cNvPr id="5" name="Table 4">
            <a:extLst>
              <a:ext uri="{FF2B5EF4-FFF2-40B4-BE49-F238E27FC236}">
                <a16:creationId xmlns:a16="http://schemas.microsoft.com/office/drawing/2014/main" id="{E533BA85-E50C-7974-B44B-509BA7EA28AF}"/>
              </a:ext>
            </a:extLst>
          </p:cNvPr>
          <p:cNvGraphicFramePr>
            <a:graphicFrameLocks noGrp="1"/>
          </p:cNvGraphicFramePr>
          <p:nvPr>
            <p:extLst>
              <p:ext uri="{D42A27DB-BD31-4B8C-83A1-F6EECF244321}">
                <p14:modId xmlns:p14="http://schemas.microsoft.com/office/powerpoint/2010/main" val="1747240418"/>
              </p:ext>
            </p:extLst>
          </p:nvPr>
        </p:nvGraphicFramePr>
        <p:xfrm>
          <a:off x="699448" y="682388"/>
          <a:ext cx="7319897" cy="3675792"/>
        </p:xfrm>
        <a:graphic>
          <a:graphicData uri="http://schemas.openxmlformats.org/drawingml/2006/table">
            <a:tbl>
              <a:tblPr bandRow="1">
                <a:tableStyleId>{9D798BB9-3E0F-4D7B-9163-890520B4362E}</a:tableStyleId>
              </a:tblPr>
              <a:tblGrid>
                <a:gridCol w="1144567">
                  <a:extLst>
                    <a:ext uri="{9D8B030D-6E8A-4147-A177-3AD203B41FA5}">
                      <a16:colId xmlns:a16="http://schemas.microsoft.com/office/drawing/2014/main" val="3594903312"/>
                    </a:ext>
                  </a:extLst>
                </a:gridCol>
                <a:gridCol w="1783390">
                  <a:extLst>
                    <a:ext uri="{9D8B030D-6E8A-4147-A177-3AD203B41FA5}">
                      <a16:colId xmlns:a16="http://schemas.microsoft.com/office/drawing/2014/main" val="1062857120"/>
                    </a:ext>
                  </a:extLst>
                </a:gridCol>
                <a:gridCol w="821740">
                  <a:extLst>
                    <a:ext uri="{9D8B030D-6E8A-4147-A177-3AD203B41FA5}">
                      <a16:colId xmlns:a16="http://schemas.microsoft.com/office/drawing/2014/main" val="3174193769"/>
                    </a:ext>
                  </a:extLst>
                </a:gridCol>
                <a:gridCol w="2106220">
                  <a:extLst>
                    <a:ext uri="{9D8B030D-6E8A-4147-A177-3AD203B41FA5}">
                      <a16:colId xmlns:a16="http://schemas.microsoft.com/office/drawing/2014/main" val="2417838693"/>
                    </a:ext>
                  </a:extLst>
                </a:gridCol>
                <a:gridCol w="1463980">
                  <a:extLst>
                    <a:ext uri="{9D8B030D-6E8A-4147-A177-3AD203B41FA5}">
                      <a16:colId xmlns:a16="http://schemas.microsoft.com/office/drawing/2014/main" val="2791384636"/>
                    </a:ext>
                  </a:extLst>
                </a:gridCol>
              </a:tblGrid>
              <a:tr h="226629">
                <a:tc>
                  <a:txBody>
                    <a:bodyPr/>
                    <a:lstStyle/>
                    <a:p>
                      <a:pPr>
                        <a:buNone/>
                      </a:pPr>
                      <a:r>
                        <a:rPr lang="en-GB" sz="900" b="1" dirty="0">
                          <a:latin typeface="Century Gothic"/>
                        </a:rPr>
                        <a:t>Country</a:t>
                      </a: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tx1">
                        <a:lumMod val="60000"/>
                        <a:lumOff val="40000"/>
                      </a:schemeClr>
                    </a:solidFill>
                  </a:tcPr>
                </a:tc>
                <a:tc>
                  <a:txBody>
                    <a:bodyPr/>
                    <a:lstStyle/>
                    <a:p>
                      <a:pPr>
                        <a:buNone/>
                      </a:pPr>
                      <a:r>
                        <a:rPr lang="en-GB" sz="900" b="1" dirty="0">
                          <a:latin typeface="Century Gothic"/>
                        </a:rPr>
                        <a:t>Platform Name</a:t>
                      </a:r>
                    </a:p>
                  </a:txBody>
                  <a:tcPr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tx1">
                        <a:lumMod val="60000"/>
                        <a:lumOff val="40000"/>
                      </a:schemeClr>
                    </a:solidFill>
                  </a:tcPr>
                </a:tc>
                <a:tc>
                  <a:txBody>
                    <a:bodyPr/>
                    <a:lstStyle/>
                    <a:p>
                      <a:pPr>
                        <a:buNone/>
                      </a:pPr>
                      <a:r>
                        <a:rPr lang="en-GB" sz="900" b="1" dirty="0">
                          <a:latin typeface="Century Gothic"/>
                        </a:rPr>
                        <a:t>Year </a:t>
                      </a: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tx1">
                        <a:lumMod val="60000"/>
                        <a:lumOff val="40000"/>
                      </a:schemeClr>
                    </a:solidFill>
                  </a:tcPr>
                </a:tc>
                <a:tc>
                  <a:txBody>
                    <a:bodyPr/>
                    <a:lstStyle/>
                    <a:p>
                      <a:pPr>
                        <a:buNone/>
                      </a:pPr>
                      <a:r>
                        <a:rPr lang="en-GB" sz="900" b="1" dirty="0">
                          <a:latin typeface="Century Gothic"/>
                        </a:rPr>
                        <a:t>Primary Objectives</a:t>
                      </a: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tx1">
                        <a:lumMod val="60000"/>
                        <a:lumOff val="40000"/>
                      </a:schemeClr>
                    </a:solidFill>
                  </a:tcPr>
                </a:tc>
                <a:tc>
                  <a:txBody>
                    <a:bodyPr/>
                    <a:lstStyle/>
                    <a:p>
                      <a:pPr>
                        <a:buNone/>
                      </a:pPr>
                      <a:r>
                        <a:rPr lang="en-GB" sz="900" b="1" dirty="0">
                          <a:latin typeface="Century Gothic"/>
                        </a:rPr>
                        <a:t>Sectoral Scope</a:t>
                      </a:r>
                    </a:p>
                  </a:txBody>
                  <a:tcPr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tx1">
                        <a:lumMod val="60000"/>
                        <a:lumOff val="40000"/>
                      </a:schemeClr>
                    </a:solidFill>
                  </a:tcPr>
                </a:tc>
                <a:extLst>
                  <a:ext uri="{0D108BD9-81ED-4DB2-BD59-A6C34878D82A}">
                    <a16:rowId xmlns:a16="http://schemas.microsoft.com/office/drawing/2014/main" val="241100617"/>
                  </a:ext>
                </a:extLst>
              </a:tr>
              <a:tr h="560196">
                <a:tc>
                  <a:txBody>
                    <a:bodyPr/>
                    <a:lstStyle/>
                    <a:p>
                      <a:pPr>
                        <a:buNone/>
                      </a:pPr>
                      <a:r>
                        <a:rPr lang="en-GB" sz="900" b="1" dirty="0">
                          <a:latin typeface="Century Gothic"/>
                        </a:rPr>
                        <a:t>Indonesia</a:t>
                      </a:r>
                      <a:endParaRPr lang="en-GB" sz="900" dirty="0">
                        <a:latin typeface="Century Gothic"/>
                      </a:endParaRP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SDG Indonesia One (SIO)</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GB" sz="900" dirty="0">
                          <a:latin typeface="Century Gothic"/>
                        </a:rPr>
                        <a:t>2018</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Mobilise resources for sustainable infrastructure aligned with SDGs</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Multi-sectoral (sustainable infrastructure)</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5484663"/>
                  </a:ext>
                </a:extLst>
              </a:tr>
              <a:tr h="626102">
                <a:tc>
                  <a:txBody>
                    <a:bodyPr/>
                    <a:lstStyle/>
                    <a:p>
                      <a:pPr>
                        <a:buNone/>
                      </a:pPr>
                      <a:r>
                        <a:rPr lang="en-GB" sz="900" b="1" dirty="0">
                          <a:latin typeface="Century Gothic"/>
                        </a:rPr>
                        <a:t>Egypt</a:t>
                      </a:r>
                      <a:endParaRPr lang="en-GB" sz="900" dirty="0">
                        <a:latin typeface="Century Gothic"/>
                      </a:endParaRP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Nexus of Water, Food, and Energy (NWFE / NWFE+)</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GB" sz="900" dirty="0">
                          <a:latin typeface="Century Gothic"/>
                        </a:rPr>
                        <a:t>2022</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Address water-food-energy nexus; expanded to include transport (NWFE+)</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Multi-sectoral (water, food, energy, transport)</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6711718"/>
                  </a:ext>
                </a:extLst>
              </a:tr>
              <a:tr h="461338">
                <a:tc>
                  <a:txBody>
                    <a:bodyPr/>
                    <a:lstStyle/>
                    <a:p>
                      <a:pPr>
                        <a:buNone/>
                      </a:pPr>
                      <a:r>
                        <a:rPr lang="en-GB" sz="900" b="1" dirty="0">
                          <a:latin typeface="Century Gothic"/>
                        </a:rPr>
                        <a:t>North Macedonia</a:t>
                      </a:r>
                      <a:endParaRPr lang="en-GB" sz="900" dirty="0">
                        <a:latin typeface="Century Gothic"/>
                      </a:endParaRP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Just Energy Transition Investment Platform (JET-IP)</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GB" sz="900" dirty="0">
                          <a:latin typeface="Century Gothic"/>
                        </a:rPr>
                        <a:t>2023</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Decarbonise power sector; reduce GHG emissions by 82% by 2030 (vs. 1990 levels)</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Focused (energy/power sector)</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14437895"/>
                  </a:ext>
                </a:extLst>
              </a:tr>
              <a:tr h="766151">
                <a:tc>
                  <a:txBody>
                    <a:bodyPr/>
                    <a:lstStyle/>
                    <a:p>
                      <a:pPr>
                        <a:buNone/>
                      </a:pPr>
                      <a:r>
                        <a:rPr lang="en-GB" sz="900" b="1" dirty="0">
                          <a:latin typeface="Century Gothic"/>
                        </a:rPr>
                        <a:t>Brazil</a:t>
                      </a:r>
                      <a:endParaRPr lang="en-GB" sz="900" dirty="0">
                        <a:latin typeface="Century Gothic"/>
                      </a:endParaRP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Brazil Climate and Ecological Transformation Investment Platform (BIP)</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GB" sz="900" dirty="0">
                          <a:latin typeface="Century Gothic"/>
                        </a:rPr>
                        <a:t>October 2024</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Align investment flows with decarbonisation, sustainable resource use, social wellbeing</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Multi-sectoral (nature-based solutions/bioeconomy; industry/mobility; energy)</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6441222"/>
                  </a:ext>
                </a:extLst>
              </a:tr>
              <a:tr h="477814">
                <a:tc>
                  <a:txBody>
                    <a:bodyPr/>
                    <a:lstStyle/>
                    <a:p>
                      <a:pPr>
                        <a:buNone/>
                      </a:pPr>
                      <a:r>
                        <a:rPr lang="en-GB" sz="900" b="1" dirty="0">
                          <a:latin typeface="Century Gothic"/>
                        </a:rPr>
                        <a:t>Colombia</a:t>
                      </a:r>
                      <a:endParaRPr lang="en-GB" sz="900" dirty="0">
                        <a:latin typeface="Century Gothic"/>
                      </a:endParaRP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Country Platform for Climate and Development</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GB" sz="900" dirty="0">
                          <a:latin typeface="Century Gothic"/>
                        </a:rPr>
                        <a:t>January 2025</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Energy transition, sustainable transport, ecosystem protection</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Multi-sectoral</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35651123"/>
                  </a:ext>
                </a:extLst>
              </a:tr>
              <a:tr h="477814">
                <a:tc>
                  <a:txBody>
                    <a:bodyPr/>
                    <a:lstStyle/>
                    <a:p>
                      <a:pPr>
                        <a:buNone/>
                      </a:pPr>
                      <a:r>
                        <a:rPr lang="en-GB" sz="900" b="1" dirty="0">
                          <a:latin typeface="Century Gothic"/>
                        </a:rPr>
                        <a:t>Bangladesh</a:t>
                      </a:r>
                      <a:endParaRPr lang="en-GB" sz="900" dirty="0">
                        <a:latin typeface="Century Gothic"/>
                      </a:endParaRP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Bangladesh Climate and Development Partnership (BCDP)</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noFill/>
                  </a:tcPr>
                </a:tc>
                <a:tc>
                  <a:txBody>
                    <a:bodyPr/>
                    <a:lstStyle/>
                    <a:p>
                      <a:pPr>
                        <a:buNone/>
                      </a:pPr>
                      <a:r>
                        <a:rPr lang="en-GB" sz="900" dirty="0">
                          <a:latin typeface="Century Gothic"/>
                        </a:rPr>
                        <a:t>2025</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Scale up climate finance; deliver climate resilience for vulnerable communities</a:t>
                      </a:r>
                    </a:p>
                  </a:txBody>
                  <a:tcPr anchor="ctr">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buNone/>
                      </a:pPr>
                      <a:r>
                        <a:rPr lang="en-GB" sz="900" dirty="0">
                          <a:latin typeface="Century Gothic"/>
                        </a:rPr>
                        <a:t>Multi-sectoral (resilience-oriented focus)</a:t>
                      </a: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noFill/>
                  </a:tcPr>
                </a:tc>
                <a:extLst>
                  <a:ext uri="{0D108BD9-81ED-4DB2-BD59-A6C34878D82A}">
                    <a16:rowId xmlns:a16="http://schemas.microsoft.com/office/drawing/2014/main" val="2516014831"/>
                  </a:ext>
                </a:extLst>
              </a:tr>
            </a:tbl>
          </a:graphicData>
        </a:graphic>
      </p:graphicFrame>
    </p:spTree>
    <p:extLst>
      <p:ext uri="{BB962C8B-B14F-4D97-AF65-F5344CB8AC3E}">
        <p14:creationId xmlns:p14="http://schemas.microsoft.com/office/powerpoint/2010/main" val="1502941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0872B-1363-BEF5-115C-CC541C21C551}"/>
              </a:ext>
            </a:extLst>
          </p:cNvPr>
          <p:cNvSpPr>
            <a:spLocks noGrp="1"/>
          </p:cNvSpPr>
          <p:nvPr>
            <p:ph type="title"/>
          </p:nvPr>
        </p:nvSpPr>
        <p:spPr>
          <a:xfrm>
            <a:off x="214952" y="889"/>
            <a:ext cx="7886700" cy="994200"/>
          </a:xfrm>
        </p:spPr>
        <p:txBody>
          <a:bodyPr/>
          <a:lstStyle/>
          <a:p>
            <a:r>
              <a:rPr lang="en-GB" dirty="0"/>
              <a:t>Introduction</a:t>
            </a:r>
            <a:br>
              <a:rPr lang="en-GB" dirty="0"/>
            </a:br>
            <a:r>
              <a:rPr lang="en-GB" sz="1200" b="0" dirty="0">
                <a:solidFill>
                  <a:schemeClr val="tx2">
                    <a:lumMod val="76000"/>
                  </a:schemeClr>
                </a:solidFill>
              </a:rPr>
              <a:t>When donors pledge billions for energy transition, here's what developing countries actually receive as grants</a:t>
            </a:r>
            <a:endParaRPr lang="en-GB" sz="1200" dirty="0">
              <a:solidFill>
                <a:schemeClr val="tx2">
                  <a:lumMod val="76000"/>
                </a:schemeClr>
              </a:solidFill>
            </a:endParaRPr>
          </a:p>
        </p:txBody>
      </p:sp>
      <p:sp>
        <p:nvSpPr>
          <p:cNvPr id="3" name="TextBox 2">
            <a:extLst>
              <a:ext uri="{FF2B5EF4-FFF2-40B4-BE49-F238E27FC236}">
                <a16:creationId xmlns:a16="http://schemas.microsoft.com/office/drawing/2014/main" id="{E7F79214-1BD4-7DB4-7540-76A36BFD268B}"/>
              </a:ext>
            </a:extLst>
          </p:cNvPr>
          <p:cNvSpPr txBox="1"/>
          <p:nvPr/>
        </p:nvSpPr>
        <p:spPr>
          <a:xfrm>
            <a:off x="6122127" y="2921376"/>
            <a:ext cx="3021725" cy="1477328"/>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b="1" dirty="0">
                <a:latin typeface="Century Gothic"/>
              </a:rPr>
              <a:t>Grants are critically underfunded and poorly allocated:</a:t>
            </a:r>
          </a:p>
          <a:p>
            <a:pPr marL="171450" indent="-171450">
              <a:buChar char="•"/>
            </a:pPr>
            <a:r>
              <a:rPr lang="en-US" sz="1000" dirty="0">
                <a:latin typeface="Century Gothic"/>
              </a:rPr>
              <a:t>Indonesia: Only ~1.5% (US$153-197M) of US$10B public funding is grants</a:t>
            </a:r>
          </a:p>
          <a:p>
            <a:pPr marL="171450" indent="-171450">
              <a:buChar char="•"/>
            </a:pPr>
            <a:r>
              <a:rPr lang="en-US" sz="1000" dirty="0">
                <a:latin typeface="Century Gothic"/>
              </a:rPr>
              <a:t>South Africa: Only 4% (US$329-764M) of US$8.5B commitment is grants</a:t>
            </a:r>
          </a:p>
          <a:p>
            <a:pPr marL="171450" indent="-171450">
              <a:buChar char="•"/>
            </a:pPr>
            <a:r>
              <a:rPr lang="en-US" sz="1000" dirty="0">
                <a:latin typeface="Century Gothic"/>
              </a:rPr>
              <a:t>Both rely heavily on loans, raising debt burden concerns</a:t>
            </a:r>
          </a:p>
          <a:p>
            <a:pPr algn="ctr"/>
            <a:endParaRPr lang="en-GB" sz="1000" dirty="0">
              <a:latin typeface="Century Gothic"/>
            </a:endParaRPr>
          </a:p>
        </p:txBody>
      </p:sp>
      <p:sp>
        <p:nvSpPr>
          <p:cNvPr id="5" name="TextBox 4">
            <a:extLst>
              <a:ext uri="{FF2B5EF4-FFF2-40B4-BE49-F238E27FC236}">
                <a16:creationId xmlns:a16="http://schemas.microsoft.com/office/drawing/2014/main" id="{7EC31610-D6B9-E91E-EABD-4868AA7A9D43}"/>
              </a:ext>
            </a:extLst>
          </p:cNvPr>
          <p:cNvSpPr txBox="1"/>
          <p:nvPr/>
        </p:nvSpPr>
        <p:spPr>
          <a:xfrm>
            <a:off x="216776" y="2902847"/>
            <a:ext cx="5766228" cy="1477328"/>
          </a:xfrm>
          <a:prstGeom prst="rect">
            <a:avLst/>
          </a:prstGeom>
          <a:solidFill>
            <a:schemeClr val="bg1"/>
          </a:solidFill>
          <a:ln w="28575">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000" b="1" dirty="0">
                <a:solidFill>
                  <a:schemeClr val="tx1"/>
                </a:solidFill>
                <a:latin typeface="Century Gothic"/>
              </a:rPr>
              <a:t>Three Critical Findings</a:t>
            </a:r>
            <a:endParaRPr lang="en-US"/>
          </a:p>
          <a:p>
            <a:pPr marL="228600" indent="-228600" algn="just">
              <a:buAutoNum type="arabicPeriod"/>
            </a:pPr>
            <a:r>
              <a:rPr lang="en-US" sz="1000" dirty="0">
                <a:latin typeface="Century Gothic"/>
              </a:rPr>
              <a:t>Fragmentation without strategy: Grants scattered across short-term studies and capacity building, lacking clear framework for deployment</a:t>
            </a:r>
          </a:p>
          <a:p>
            <a:pPr marL="228600" indent="-228600" algn="just">
              <a:buAutoNum type="arabicPeriod"/>
            </a:pPr>
            <a:r>
              <a:rPr lang="en-US" sz="1000" dirty="0">
                <a:latin typeface="Century Gothic"/>
              </a:rPr>
              <a:t>Just transition severely underfunded:</a:t>
            </a:r>
          </a:p>
          <a:p>
            <a:pPr marL="628650" lvl="2" indent="-171450" algn="just">
              <a:buChar char="•"/>
            </a:pPr>
            <a:r>
              <a:rPr lang="en-US" sz="1000" dirty="0">
                <a:latin typeface="Century Gothic"/>
              </a:rPr>
              <a:t>South Africa: &lt;10% of grants support workers/communities</a:t>
            </a:r>
          </a:p>
          <a:p>
            <a:pPr marL="628650" lvl="2" indent="-171450" algn="just">
              <a:buChar char="•"/>
            </a:pPr>
            <a:r>
              <a:rPr lang="en-US" sz="1000" dirty="0">
                <a:latin typeface="Century Gothic"/>
              </a:rPr>
              <a:t>Indonesia: Limited social dimension support</a:t>
            </a:r>
          </a:p>
          <a:p>
            <a:pPr marL="628650" lvl="2" indent="-171450" algn="just">
              <a:buChar char="•"/>
            </a:pPr>
            <a:r>
              <a:rPr lang="en-US" sz="1000" dirty="0">
                <a:latin typeface="Century Gothic"/>
              </a:rPr>
              <a:t>Political legitimacy at risk</a:t>
            </a:r>
          </a:p>
          <a:p>
            <a:pPr marL="228600" indent="-228600" algn="just">
              <a:buAutoNum type="arabicPeriod"/>
            </a:pPr>
            <a:r>
              <a:rPr lang="en-US" sz="1000" dirty="0">
                <a:latin typeface="Century Gothic"/>
              </a:rPr>
              <a:t>Institutional durability uncertain: Core functions depend on donor cycles rather than domestic budgets, creating cliff effects when projects end 2026-2028</a:t>
            </a:r>
          </a:p>
        </p:txBody>
      </p:sp>
      <p:graphicFrame>
        <p:nvGraphicFramePr>
          <p:cNvPr id="10" name="Table 9">
            <a:extLst>
              <a:ext uri="{FF2B5EF4-FFF2-40B4-BE49-F238E27FC236}">
                <a16:creationId xmlns:a16="http://schemas.microsoft.com/office/drawing/2014/main" id="{677D5905-8460-3976-9948-C2C86990D627}"/>
              </a:ext>
            </a:extLst>
          </p:cNvPr>
          <p:cNvGraphicFramePr>
            <a:graphicFrameLocks noGrp="1"/>
          </p:cNvGraphicFramePr>
          <p:nvPr>
            <p:extLst>
              <p:ext uri="{D42A27DB-BD31-4B8C-83A1-F6EECF244321}">
                <p14:modId xmlns:p14="http://schemas.microsoft.com/office/powerpoint/2010/main" val="1596665072"/>
              </p:ext>
            </p:extLst>
          </p:nvPr>
        </p:nvGraphicFramePr>
        <p:xfrm>
          <a:off x="2234820" y="759156"/>
          <a:ext cx="4404146" cy="1975178"/>
        </p:xfrm>
        <a:graphic>
          <a:graphicData uri="http://schemas.openxmlformats.org/drawingml/2006/table">
            <a:tbl>
              <a:tblPr bandRow="1">
                <a:tableStyleId>{9D798BB9-3E0F-4D7B-9163-890520B4362E}</a:tableStyleId>
              </a:tblPr>
              <a:tblGrid>
                <a:gridCol w="1812060">
                  <a:extLst>
                    <a:ext uri="{9D8B030D-6E8A-4147-A177-3AD203B41FA5}">
                      <a16:colId xmlns:a16="http://schemas.microsoft.com/office/drawing/2014/main" val="1211335693"/>
                    </a:ext>
                  </a:extLst>
                </a:gridCol>
                <a:gridCol w="1296043">
                  <a:extLst>
                    <a:ext uri="{9D8B030D-6E8A-4147-A177-3AD203B41FA5}">
                      <a16:colId xmlns:a16="http://schemas.microsoft.com/office/drawing/2014/main" val="79637076"/>
                    </a:ext>
                  </a:extLst>
                </a:gridCol>
                <a:gridCol w="1296043">
                  <a:extLst>
                    <a:ext uri="{9D8B030D-6E8A-4147-A177-3AD203B41FA5}">
                      <a16:colId xmlns:a16="http://schemas.microsoft.com/office/drawing/2014/main" val="2445350866"/>
                    </a:ext>
                  </a:extLst>
                </a:gridCol>
              </a:tblGrid>
              <a:tr h="366436">
                <a:tc>
                  <a:txBody>
                    <a:bodyPr/>
                    <a:lstStyle/>
                    <a:p>
                      <a:pPr marL="0" rtl="0" fontAlgn="t" latinLnBrk="0">
                        <a:spcAft>
                          <a:spcPts val="600"/>
                        </a:spcAft>
                        <a:buNone/>
                      </a:pPr>
                      <a:r>
                        <a:rPr lang="en-GB" sz="1000" b="1" dirty="0">
                          <a:solidFill>
                            <a:srgbClr val="FFFFFF"/>
                          </a:solidFill>
                          <a:effectLst/>
                          <a:latin typeface="Brown"/>
                        </a:rPr>
                        <a:t>Instruments</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2E3052"/>
                    </a:solidFill>
                  </a:tcPr>
                </a:tc>
                <a:tc>
                  <a:txBody>
                    <a:bodyPr/>
                    <a:lstStyle/>
                    <a:p>
                      <a:pPr marL="0" algn="ctr" rtl="0" fontAlgn="t" latinLnBrk="0">
                        <a:spcAft>
                          <a:spcPts val="600"/>
                        </a:spcAft>
                        <a:buNone/>
                      </a:pPr>
                      <a:r>
                        <a:rPr lang="en-GB" sz="1000" b="1" dirty="0">
                          <a:solidFill>
                            <a:srgbClr val="FFFFFF"/>
                          </a:solidFill>
                          <a:effectLst/>
                          <a:latin typeface="Brown"/>
                        </a:rPr>
                        <a:t>Indonesia</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2E3052"/>
                    </a:solidFill>
                  </a:tcPr>
                </a:tc>
                <a:tc>
                  <a:txBody>
                    <a:bodyPr/>
                    <a:lstStyle/>
                    <a:p>
                      <a:pPr marL="0" algn="ctr" rtl="0" fontAlgn="t" latinLnBrk="0">
                        <a:spcAft>
                          <a:spcPts val="600"/>
                        </a:spcAft>
                        <a:buNone/>
                      </a:pPr>
                      <a:r>
                        <a:rPr lang="en-GB" sz="1000" b="1" dirty="0">
                          <a:solidFill>
                            <a:srgbClr val="FFFFFF"/>
                          </a:solidFill>
                          <a:effectLst/>
                          <a:latin typeface="Brown"/>
                        </a:rPr>
                        <a:t>South Africa</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2E3052"/>
                    </a:solidFill>
                  </a:tcPr>
                </a:tc>
                <a:extLst>
                  <a:ext uri="{0D108BD9-81ED-4DB2-BD59-A6C34878D82A}">
                    <a16:rowId xmlns:a16="http://schemas.microsoft.com/office/drawing/2014/main" val="4177473268"/>
                  </a:ext>
                </a:extLst>
              </a:tr>
              <a:tr h="214499">
                <a:tc>
                  <a:txBody>
                    <a:bodyPr/>
                    <a:lstStyle/>
                    <a:p>
                      <a:pPr marL="0" rtl="0" fontAlgn="t" latinLnBrk="0">
                        <a:spcAft>
                          <a:spcPts val="600"/>
                        </a:spcAft>
                        <a:buNone/>
                      </a:pPr>
                      <a:r>
                        <a:rPr lang="en-GB" sz="1000" b="1" dirty="0">
                          <a:solidFill>
                            <a:srgbClr val="FFFFFF"/>
                          </a:solidFill>
                          <a:effectLst/>
                          <a:latin typeface="Brown"/>
                        </a:rPr>
                        <a:t>Grants/TA</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E3052"/>
                    </a:solidFill>
                  </a:tcPr>
                </a:tc>
                <a:tc>
                  <a:txBody>
                    <a:bodyPr/>
                    <a:lstStyle/>
                    <a:p>
                      <a:pPr marL="0" algn="ctr" rtl="0" fontAlgn="t" latinLnBrk="0">
                        <a:spcAft>
                          <a:spcPts val="600"/>
                        </a:spcAft>
                        <a:buNone/>
                      </a:pPr>
                      <a:r>
                        <a:rPr lang="en-GB" sz="1000" dirty="0">
                          <a:solidFill>
                            <a:srgbClr val="2E3052"/>
                          </a:solidFill>
                          <a:effectLst/>
                          <a:latin typeface="Brown"/>
                        </a:rPr>
                        <a:t>186,969,841.00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CDD0"/>
                    </a:solidFill>
                  </a:tcPr>
                </a:tc>
                <a:tc>
                  <a:txBody>
                    <a:bodyPr/>
                    <a:lstStyle/>
                    <a:p>
                      <a:pPr marL="0" algn="ctr" rtl="0" fontAlgn="t" latinLnBrk="0">
                        <a:spcAft>
                          <a:spcPts val="600"/>
                        </a:spcAft>
                        <a:buNone/>
                      </a:pPr>
                      <a:r>
                        <a:rPr lang="en-GB" sz="1000" dirty="0">
                          <a:solidFill>
                            <a:srgbClr val="2E3052"/>
                          </a:solidFill>
                          <a:effectLst/>
                          <a:latin typeface="Brown"/>
                        </a:rPr>
                        <a:t>785,000,000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CDD0"/>
                    </a:solidFill>
                  </a:tcPr>
                </a:tc>
                <a:extLst>
                  <a:ext uri="{0D108BD9-81ED-4DB2-BD59-A6C34878D82A}">
                    <a16:rowId xmlns:a16="http://schemas.microsoft.com/office/drawing/2014/main" val="496026957"/>
                  </a:ext>
                </a:extLst>
              </a:tr>
              <a:tr h="214499">
                <a:tc>
                  <a:txBody>
                    <a:bodyPr/>
                    <a:lstStyle/>
                    <a:p>
                      <a:pPr marL="0" rtl="0" fontAlgn="t" latinLnBrk="0">
                        <a:spcAft>
                          <a:spcPts val="600"/>
                        </a:spcAft>
                        <a:buNone/>
                      </a:pPr>
                      <a:r>
                        <a:rPr lang="en-GB" sz="1000" b="1" dirty="0">
                          <a:solidFill>
                            <a:srgbClr val="FFFFFF"/>
                          </a:solidFill>
                          <a:effectLst/>
                          <a:latin typeface="Brown"/>
                        </a:rPr>
                        <a:t>Concessional loans</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E3052"/>
                    </a:solidFill>
                  </a:tcPr>
                </a:tc>
                <a:tc>
                  <a:txBody>
                    <a:bodyPr/>
                    <a:lstStyle/>
                    <a:p>
                      <a:pPr marL="0" algn="ctr" rtl="0" fontAlgn="t" latinLnBrk="0">
                        <a:spcAft>
                          <a:spcPts val="600"/>
                        </a:spcAft>
                        <a:buNone/>
                      </a:pPr>
                      <a:r>
                        <a:rPr lang="en-GB" sz="1000" dirty="0">
                          <a:solidFill>
                            <a:srgbClr val="2E3052"/>
                          </a:solidFill>
                          <a:effectLst/>
                          <a:latin typeface="Brown"/>
                        </a:rPr>
                        <a:t>6,946.50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marL="0" algn="ctr" rtl="0" fontAlgn="t" latinLnBrk="0">
                        <a:spcAft>
                          <a:spcPts val="600"/>
                        </a:spcAft>
                        <a:buNone/>
                      </a:pPr>
                      <a:r>
                        <a:rPr lang="en-GB" sz="1000" dirty="0">
                          <a:solidFill>
                            <a:srgbClr val="2E3052"/>
                          </a:solidFill>
                          <a:effectLst/>
                          <a:latin typeface="Brown"/>
                        </a:rPr>
                        <a:t>940,000,000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extLst>
                  <a:ext uri="{0D108BD9-81ED-4DB2-BD59-A6C34878D82A}">
                    <a16:rowId xmlns:a16="http://schemas.microsoft.com/office/drawing/2014/main" val="1187593929"/>
                  </a:ext>
                </a:extLst>
              </a:tr>
              <a:tr h="321748">
                <a:tc>
                  <a:txBody>
                    <a:bodyPr/>
                    <a:lstStyle/>
                    <a:p>
                      <a:pPr marL="0" rtl="0" fontAlgn="t" latinLnBrk="0">
                        <a:spcAft>
                          <a:spcPts val="600"/>
                        </a:spcAft>
                        <a:buNone/>
                      </a:pPr>
                      <a:r>
                        <a:rPr lang="en-GB" sz="1000" b="1" dirty="0">
                          <a:solidFill>
                            <a:srgbClr val="FFFFFF"/>
                          </a:solidFill>
                          <a:effectLst/>
                          <a:latin typeface="Brown"/>
                        </a:rPr>
                        <a:t>Non-concessional loans</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E3052"/>
                    </a:solidFill>
                  </a:tcPr>
                </a:tc>
                <a:tc>
                  <a:txBody>
                    <a:bodyPr/>
                    <a:lstStyle/>
                    <a:p>
                      <a:pPr marL="0" algn="ctr" rtl="0" fontAlgn="t" latinLnBrk="0">
                        <a:spcAft>
                          <a:spcPts val="600"/>
                        </a:spcAft>
                        <a:buNone/>
                      </a:pPr>
                      <a:r>
                        <a:rPr lang="en-GB" sz="1000" dirty="0">
                          <a:solidFill>
                            <a:srgbClr val="2E3052"/>
                          </a:solidFill>
                          <a:effectLst/>
                          <a:latin typeface="Brown"/>
                        </a:rPr>
                        <a:t>138,000,000.00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CDD0"/>
                    </a:solidFill>
                  </a:tcPr>
                </a:tc>
                <a:tc>
                  <a:txBody>
                    <a:bodyPr/>
                    <a:lstStyle/>
                    <a:p>
                      <a:pPr marL="0" algn="ctr" rtl="0" fontAlgn="t" latinLnBrk="0">
                        <a:spcAft>
                          <a:spcPts val="600"/>
                        </a:spcAft>
                        <a:buNone/>
                      </a:pPr>
                      <a:r>
                        <a:rPr lang="en-GB" sz="1000" dirty="0">
                          <a:solidFill>
                            <a:srgbClr val="2E3052"/>
                          </a:solidFill>
                          <a:effectLst/>
                          <a:latin typeface="Brown"/>
                        </a:rPr>
                        <a:t>—</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CDD0"/>
                    </a:solidFill>
                  </a:tcPr>
                </a:tc>
                <a:extLst>
                  <a:ext uri="{0D108BD9-81ED-4DB2-BD59-A6C34878D82A}">
                    <a16:rowId xmlns:a16="http://schemas.microsoft.com/office/drawing/2014/main" val="3221938273"/>
                  </a:ext>
                </a:extLst>
              </a:tr>
              <a:tr h="214499">
                <a:tc>
                  <a:txBody>
                    <a:bodyPr/>
                    <a:lstStyle/>
                    <a:p>
                      <a:pPr marL="0" rtl="0" fontAlgn="t" latinLnBrk="0">
                        <a:spcAft>
                          <a:spcPts val="600"/>
                        </a:spcAft>
                        <a:buNone/>
                      </a:pPr>
                      <a:r>
                        <a:rPr lang="en-GB" sz="1000" b="1" dirty="0">
                          <a:solidFill>
                            <a:srgbClr val="FFFFFF"/>
                          </a:solidFill>
                          <a:effectLst/>
                          <a:latin typeface="Brown"/>
                        </a:rPr>
                        <a:t>Commercial loans</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E3052"/>
                    </a:solidFill>
                  </a:tcPr>
                </a:tc>
                <a:tc>
                  <a:txBody>
                    <a:bodyPr/>
                    <a:lstStyle/>
                    <a:p>
                      <a:pPr marL="0" algn="ctr" rtl="0" fontAlgn="t" latinLnBrk="0">
                        <a:spcAft>
                          <a:spcPts val="600"/>
                        </a:spcAft>
                        <a:buNone/>
                      </a:pPr>
                      <a:r>
                        <a:rPr lang="en-GB" sz="1000" dirty="0">
                          <a:solidFill>
                            <a:srgbClr val="2E3052"/>
                          </a:solidFill>
                          <a:effectLst/>
                          <a:latin typeface="Brown"/>
                        </a:rPr>
                        <a:t>60,000,000.00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marL="0" algn="ctr" rtl="0" fontAlgn="t" latinLnBrk="0">
                        <a:spcAft>
                          <a:spcPts val="600"/>
                        </a:spcAft>
                        <a:buNone/>
                      </a:pPr>
                      <a:r>
                        <a:rPr lang="en-GB" sz="1000" dirty="0">
                          <a:solidFill>
                            <a:srgbClr val="2E3052"/>
                          </a:solidFill>
                          <a:effectLst/>
                          <a:latin typeface="Brown"/>
                        </a:rPr>
                        <a:t>238,000,000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extLst>
                  <a:ext uri="{0D108BD9-81ED-4DB2-BD59-A6C34878D82A}">
                    <a16:rowId xmlns:a16="http://schemas.microsoft.com/office/drawing/2014/main" val="763792412"/>
                  </a:ext>
                </a:extLst>
              </a:tr>
              <a:tr h="214499">
                <a:tc>
                  <a:txBody>
                    <a:bodyPr/>
                    <a:lstStyle/>
                    <a:p>
                      <a:pPr marL="0" rtl="0" fontAlgn="t" latinLnBrk="0">
                        <a:spcAft>
                          <a:spcPts val="600"/>
                        </a:spcAft>
                        <a:buNone/>
                      </a:pPr>
                      <a:r>
                        <a:rPr lang="en-GB" sz="1000" b="1" dirty="0">
                          <a:solidFill>
                            <a:srgbClr val="FFFFFF"/>
                          </a:solidFill>
                          <a:effectLst/>
                          <a:latin typeface="Brown"/>
                        </a:rPr>
                        <a:t>Equity</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E3052"/>
                    </a:solidFill>
                  </a:tcPr>
                </a:tc>
                <a:tc>
                  <a:txBody>
                    <a:bodyPr/>
                    <a:lstStyle/>
                    <a:p>
                      <a:pPr marL="0" algn="ctr" rtl="0" fontAlgn="t" latinLnBrk="0">
                        <a:spcAft>
                          <a:spcPts val="600"/>
                        </a:spcAft>
                        <a:buNone/>
                      </a:pPr>
                      <a:r>
                        <a:rPr lang="en-GB" sz="1000" dirty="0">
                          <a:solidFill>
                            <a:srgbClr val="2E3052"/>
                          </a:solidFill>
                          <a:effectLst/>
                          <a:latin typeface="Brown"/>
                        </a:rPr>
                        <a:t>30,000,000.00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CDD0"/>
                    </a:solidFill>
                  </a:tcPr>
                </a:tc>
                <a:tc>
                  <a:txBody>
                    <a:bodyPr/>
                    <a:lstStyle/>
                    <a:p>
                      <a:pPr marL="0" algn="ctr" rtl="0" fontAlgn="t" latinLnBrk="0">
                        <a:spcAft>
                          <a:spcPts val="600"/>
                        </a:spcAft>
                        <a:buNone/>
                      </a:pPr>
                      <a:r>
                        <a:rPr lang="en-GB" sz="1000" dirty="0">
                          <a:solidFill>
                            <a:srgbClr val="2E3052"/>
                          </a:solidFill>
                          <a:effectLst/>
                          <a:latin typeface="Brown"/>
                        </a:rPr>
                        <a:t>—</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CDD0"/>
                    </a:solidFill>
                  </a:tcPr>
                </a:tc>
                <a:extLst>
                  <a:ext uri="{0D108BD9-81ED-4DB2-BD59-A6C34878D82A}">
                    <a16:rowId xmlns:a16="http://schemas.microsoft.com/office/drawing/2014/main" val="3337281569"/>
                  </a:ext>
                </a:extLst>
              </a:tr>
              <a:tr h="214499">
                <a:tc>
                  <a:txBody>
                    <a:bodyPr/>
                    <a:lstStyle/>
                    <a:p>
                      <a:pPr marL="0" rtl="0" fontAlgn="t" latinLnBrk="0">
                        <a:spcAft>
                          <a:spcPts val="600"/>
                        </a:spcAft>
                        <a:buNone/>
                      </a:pPr>
                      <a:r>
                        <a:rPr lang="en-GB" sz="1000" b="1" dirty="0">
                          <a:solidFill>
                            <a:srgbClr val="FFFFFF"/>
                          </a:solidFill>
                          <a:effectLst/>
                          <a:latin typeface="Brown"/>
                        </a:rPr>
                        <a:t>Others</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E3052"/>
                    </a:solidFill>
                  </a:tcPr>
                </a:tc>
                <a:tc>
                  <a:txBody>
                    <a:bodyPr/>
                    <a:lstStyle/>
                    <a:p>
                      <a:pPr marL="0" algn="ctr" rtl="0" fontAlgn="t" latinLnBrk="0">
                        <a:spcAft>
                          <a:spcPts val="600"/>
                        </a:spcAft>
                        <a:buNone/>
                      </a:pPr>
                      <a:r>
                        <a:rPr lang="en-GB" sz="1000" dirty="0">
                          <a:solidFill>
                            <a:srgbClr val="2E3052"/>
                          </a:solidFill>
                          <a:effectLst/>
                          <a:latin typeface="Brown"/>
                        </a:rPr>
                        <a:t>828,146,437.00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marL="0" algn="ctr" rtl="0" fontAlgn="t" latinLnBrk="0">
                        <a:spcAft>
                          <a:spcPts val="600"/>
                        </a:spcAft>
                        <a:buNone/>
                      </a:pPr>
                      <a:r>
                        <a:rPr lang="en-GB" sz="1000" dirty="0">
                          <a:solidFill>
                            <a:srgbClr val="2E3052"/>
                          </a:solidFill>
                          <a:effectLst/>
                          <a:latin typeface="Brown"/>
                        </a:rPr>
                        <a:t>3,011,000,000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extLst>
                  <a:ext uri="{0D108BD9-81ED-4DB2-BD59-A6C34878D82A}">
                    <a16:rowId xmlns:a16="http://schemas.microsoft.com/office/drawing/2014/main" val="2638766468"/>
                  </a:ext>
                </a:extLst>
              </a:tr>
              <a:tr h="214499">
                <a:tc>
                  <a:txBody>
                    <a:bodyPr/>
                    <a:lstStyle/>
                    <a:p>
                      <a:pPr marL="0" rtl="0" fontAlgn="t" latinLnBrk="0">
                        <a:spcAft>
                          <a:spcPts val="600"/>
                        </a:spcAft>
                        <a:buNone/>
                      </a:pPr>
                      <a:r>
                        <a:rPr lang="en-GB" sz="1000" b="1" dirty="0">
                          <a:solidFill>
                            <a:srgbClr val="FFFFFF"/>
                          </a:solidFill>
                          <a:effectLst/>
                          <a:latin typeface="Brown"/>
                        </a:rPr>
                        <a:t>Total</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E3052"/>
                    </a:solidFill>
                  </a:tcPr>
                </a:tc>
                <a:tc>
                  <a:txBody>
                    <a:bodyPr/>
                    <a:lstStyle/>
                    <a:p>
                      <a:pPr marL="0" algn="ctr" rtl="0" fontAlgn="t" latinLnBrk="0">
                        <a:spcAft>
                          <a:spcPts val="600"/>
                        </a:spcAft>
                        <a:buNone/>
                      </a:pPr>
                      <a:r>
                        <a:rPr lang="en-GB" sz="1000" dirty="0">
                          <a:solidFill>
                            <a:srgbClr val="2E3052"/>
                          </a:solidFill>
                          <a:effectLst/>
                          <a:latin typeface="Brown"/>
                        </a:rPr>
                        <a:t>1,243,123,224.50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CDD0"/>
                    </a:solidFill>
                  </a:tcPr>
                </a:tc>
                <a:tc>
                  <a:txBody>
                    <a:bodyPr/>
                    <a:lstStyle/>
                    <a:p>
                      <a:pPr marL="0" algn="ctr" rtl="0" fontAlgn="t" latinLnBrk="0">
                        <a:spcAft>
                          <a:spcPts val="600"/>
                        </a:spcAft>
                        <a:buNone/>
                      </a:pPr>
                      <a:r>
                        <a:rPr lang="en-GB" sz="1000" dirty="0">
                          <a:solidFill>
                            <a:srgbClr val="2E3052"/>
                          </a:solidFill>
                          <a:effectLst/>
                          <a:latin typeface="Brown"/>
                        </a:rPr>
                        <a:t>4,974,000,000</a:t>
                      </a:r>
                      <a:endParaRPr lang="en-GB" sz="1000" dirty="0">
                        <a:effectLst/>
                        <a:latin typeface="Arial"/>
                      </a:endParaRPr>
                    </a:p>
                  </a:txBody>
                  <a:tcPr marL="62484" marR="62484"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DCDD0"/>
                    </a:solidFill>
                  </a:tcPr>
                </a:tc>
                <a:extLst>
                  <a:ext uri="{0D108BD9-81ED-4DB2-BD59-A6C34878D82A}">
                    <a16:rowId xmlns:a16="http://schemas.microsoft.com/office/drawing/2014/main" val="2411651557"/>
                  </a:ext>
                </a:extLst>
              </a:tr>
            </a:tbl>
          </a:graphicData>
        </a:graphic>
      </p:graphicFrame>
      <p:sp>
        <p:nvSpPr>
          <p:cNvPr id="11" name="TextBox 10">
            <a:extLst>
              <a:ext uri="{FF2B5EF4-FFF2-40B4-BE49-F238E27FC236}">
                <a16:creationId xmlns:a16="http://schemas.microsoft.com/office/drawing/2014/main" id="{A9917A57-1FDE-D79D-8409-37368E08ACAA}"/>
              </a:ext>
            </a:extLst>
          </p:cNvPr>
          <p:cNvSpPr txBox="1"/>
          <p:nvPr/>
        </p:nvSpPr>
        <p:spPr>
          <a:xfrm>
            <a:off x="3381040" y="2676603"/>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dirty="0"/>
              <a:t>Financial Allocation as of June 2025</a:t>
            </a:r>
          </a:p>
        </p:txBody>
      </p:sp>
    </p:spTree>
    <p:extLst>
      <p:ext uri="{BB962C8B-B14F-4D97-AF65-F5344CB8AC3E}">
        <p14:creationId xmlns:p14="http://schemas.microsoft.com/office/powerpoint/2010/main" val="2641420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A9340-EE60-BA93-A30E-7A755C75FEE0}"/>
              </a:ext>
            </a:extLst>
          </p:cNvPr>
          <p:cNvSpPr>
            <a:spLocks noGrp="1"/>
          </p:cNvSpPr>
          <p:nvPr>
            <p:ph type="title"/>
          </p:nvPr>
        </p:nvSpPr>
        <p:spPr>
          <a:xfrm>
            <a:off x="511218" y="-86280"/>
            <a:ext cx="7886700" cy="994200"/>
          </a:xfrm>
        </p:spPr>
        <p:txBody>
          <a:bodyPr/>
          <a:lstStyle/>
          <a:p>
            <a:r>
              <a:rPr lang="en-GB" dirty="0"/>
              <a:t>Indonesia</a:t>
            </a:r>
            <a:br>
              <a:rPr lang="en-GB" dirty="0"/>
            </a:br>
            <a:r>
              <a:rPr lang="en-GB" sz="1500" dirty="0"/>
              <a:t>Tracing down the money</a:t>
            </a:r>
          </a:p>
        </p:txBody>
      </p:sp>
      <p:sp>
        <p:nvSpPr>
          <p:cNvPr id="5" name="TextBox 4">
            <a:extLst>
              <a:ext uri="{FF2B5EF4-FFF2-40B4-BE49-F238E27FC236}">
                <a16:creationId xmlns:a16="http://schemas.microsoft.com/office/drawing/2014/main" id="{DBD357D0-8AA9-4C70-624C-D48A90E3D1FB}"/>
              </a:ext>
            </a:extLst>
          </p:cNvPr>
          <p:cNvSpPr txBox="1"/>
          <p:nvPr/>
        </p:nvSpPr>
        <p:spPr>
          <a:xfrm>
            <a:off x="6402040" y="1003026"/>
            <a:ext cx="2170010" cy="17851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b="1" dirty="0">
                <a:latin typeface="Century Gothic"/>
              </a:rPr>
              <a:t>What's overfunded:</a:t>
            </a:r>
            <a:endParaRPr lang="en-US" dirty="0">
              <a:latin typeface="Century Gothic"/>
            </a:endParaRPr>
          </a:p>
          <a:p>
            <a:pPr marL="285750" indent="-285750">
              <a:buChar char="•"/>
            </a:pPr>
            <a:r>
              <a:rPr lang="en-US" sz="1000" dirty="0">
                <a:latin typeface="Century Gothic"/>
              </a:rPr>
              <a:t>Studies, feasibility assessments, workshops (capacity building: US$52M Indonesia alone)</a:t>
            </a:r>
            <a:endParaRPr lang="en-US" dirty="0">
              <a:latin typeface="Century Gothic"/>
            </a:endParaRPr>
          </a:p>
          <a:p>
            <a:pPr marL="285750" indent="-285750">
              <a:buChar char="•"/>
            </a:pPr>
            <a:r>
              <a:rPr lang="en-US" sz="1000" dirty="0">
                <a:latin typeface="Century Gothic"/>
              </a:rPr>
              <a:t>Short-term technical assistance (24-36 month cycles)</a:t>
            </a:r>
            <a:endParaRPr lang="en-US" dirty="0">
              <a:latin typeface="Century Gothic"/>
            </a:endParaRPr>
          </a:p>
          <a:p>
            <a:pPr marL="285750" indent="-285750">
              <a:buChar char="•"/>
            </a:pPr>
            <a:r>
              <a:rPr lang="en-US" sz="1000" dirty="0">
                <a:latin typeface="Century Gothic"/>
              </a:rPr>
              <a:t>Donor-driven mandates with unclear implementation links</a:t>
            </a:r>
            <a:endParaRPr lang="en-US" dirty="0">
              <a:latin typeface="Century Gothic"/>
            </a:endParaRPr>
          </a:p>
        </p:txBody>
      </p:sp>
      <p:sp>
        <p:nvSpPr>
          <p:cNvPr id="6" name="TextBox 5">
            <a:extLst>
              <a:ext uri="{FF2B5EF4-FFF2-40B4-BE49-F238E27FC236}">
                <a16:creationId xmlns:a16="http://schemas.microsoft.com/office/drawing/2014/main" id="{6AEF1A8E-D85E-C3D5-01C8-414B293615CA}"/>
              </a:ext>
            </a:extLst>
          </p:cNvPr>
          <p:cNvSpPr txBox="1"/>
          <p:nvPr/>
        </p:nvSpPr>
        <p:spPr>
          <a:xfrm>
            <a:off x="4005045" y="3157581"/>
            <a:ext cx="457200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rtl="0">
              <a:lnSpc>
                <a:spcPts val="1200"/>
              </a:lnSpc>
            </a:pPr>
            <a:r>
              <a:rPr lang="en-GB" sz="1000" b="1" i="0" u="none" strike="noStrike" baseline="0" dirty="0">
                <a:solidFill>
                  <a:srgbClr val="000000"/>
                </a:solidFill>
                <a:latin typeface="Century Gothic"/>
                <a:ea typeface="Segoe UI"/>
                <a:cs typeface="Segoe UI"/>
              </a:rPr>
              <a:t>What's underfunded:</a:t>
            </a:r>
            <a:r>
              <a:rPr lang="en-US" sz="1000" b="0" i="0" u="none" strike="noStrike" dirty="0">
                <a:solidFill>
                  <a:srgbClr val="2E3052"/>
                </a:solidFill>
                <a:latin typeface="Century Gothic"/>
                <a:ea typeface="Segoe UI"/>
                <a:cs typeface="Segoe UI"/>
              </a:rPr>
              <a:t>​</a:t>
            </a:r>
          </a:p>
          <a:p>
            <a:pPr marL="285750" lvl="0" indent="-285750" algn="l" rtl="0">
              <a:lnSpc>
                <a:spcPts val="1200"/>
              </a:lnSpc>
              <a:buFont typeface=""/>
              <a:buChar char="•"/>
            </a:pPr>
            <a:r>
              <a:rPr lang="en-GB" sz="1000" b="0" i="0" u="none" strike="noStrike" baseline="0" dirty="0">
                <a:solidFill>
                  <a:srgbClr val="000000"/>
                </a:solidFill>
                <a:latin typeface="Century Gothic"/>
                <a:ea typeface="Arial"/>
                <a:cs typeface="Arial"/>
              </a:rPr>
              <a:t>Direct infrastructure investment</a:t>
            </a:r>
            <a:r>
              <a:rPr lang="en-GB" sz="1000" b="0" i="0" u="none" strike="noStrike" dirty="0">
                <a:solidFill>
                  <a:srgbClr val="2E3052"/>
                </a:solidFill>
                <a:latin typeface="Century Gothic"/>
                <a:ea typeface="Arial"/>
                <a:cs typeface="Arial"/>
              </a:rPr>
              <a:t>​</a:t>
            </a:r>
          </a:p>
          <a:p>
            <a:pPr marL="285750" lvl="0" indent="-285750" algn="l" rtl="0">
              <a:lnSpc>
                <a:spcPts val="1200"/>
              </a:lnSpc>
              <a:buFont typeface=""/>
              <a:buChar char="•"/>
            </a:pPr>
            <a:r>
              <a:rPr lang="en-GB" sz="1000" b="0" i="0" u="none" strike="noStrike" baseline="0" dirty="0">
                <a:solidFill>
                  <a:srgbClr val="000000"/>
                </a:solidFill>
                <a:latin typeface="Century Gothic"/>
                <a:ea typeface="Arial"/>
                <a:cs typeface="Arial"/>
              </a:rPr>
              <a:t>Worker reskilling and community compensation</a:t>
            </a:r>
            <a:r>
              <a:rPr lang="en-GB" sz="1000" b="0" i="0" u="none" strike="noStrike" dirty="0">
                <a:solidFill>
                  <a:srgbClr val="2E3052"/>
                </a:solidFill>
                <a:latin typeface="Century Gothic"/>
                <a:ea typeface="Arial"/>
                <a:cs typeface="Arial"/>
              </a:rPr>
              <a:t>​</a:t>
            </a:r>
          </a:p>
          <a:p>
            <a:pPr marL="285750" lvl="0" indent="-285750" algn="l" rtl="0">
              <a:lnSpc>
                <a:spcPts val="1200"/>
              </a:lnSpc>
              <a:buFont typeface=""/>
              <a:buChar char="•"/>
            </a:pPr>
            <a:r>
              <a:rPr lang="en-GB" sz="1000" b="0" i="0" u="none" strike="noStrike" baseline="0" dirty="0">
                <a:solidFill>
                  <a:srgbClr val="000000"/>
                </a:solidFill>
                <a:latin typeface="Century Gothic"/>
                <a:ea typeface="Arial"/>
                <a:cs typeface="Arial"/>
              </a:rPr>
              <a:t>Long-term institutional reform embedded in domestic systems</a:t>
            </a:r>
            <a:r>
              <a:rPr lang="en-GB" sz="1000" b="0" i="0" u="none" strike="noStrike" dirty="0">
                <a:solidFill>
                  <a:srgbClr val="2E3052"/>
                </a:solidFill>
                <a:latin typeface="Century Gothic"/>
                <a:ea typeface="Arial"/>
                <a:cs typeface="Arial"/>
              </a:rPr>
              <a:t>​</a:t>
            </a:r>
          </a:p>
          <a:p>
            <a:pPr marL="285750" lvl="0" indent="-285750" algn="l" rtl="0">
              <a:lnSpc>
                <a:spcPts val="1200"/>
              </a:lnSpc>
              <a:buFont typeface=""/>
              <a:buChar char="•"/>
            </a:pPr>
            <a:r>
              <a:rPr lang="en-GB" sz="1000" b="0" i="0" u="none" strike="noStrike" baseline="0" dirty="0">
                <a:solidFill>
                  <a:srgbClr val="000000"/>
                </a:solidFill>
                <a:latin typeface="Century Gothic"/>
                <a:ea typeface="Arial"/>
                <a:cs typeface="Arial"/>
              </a:rPr>
              <a:t>Municipal capacity for implementation</a:t>
            </a:r>
            <a:r>
              <a:rPr lang="en-GB" sz="1000" b="0" i="0" u="none" strike="noStrike" dirty="0">
                <a:solidFill>
                  <a:srgbClr val="2E3052"/>
                </a:solidFill>
                <a:latin typeface="Century Gothic"/>
                <a:ea typeface="Arial"/>
                <a:cs typeface="Arial"/>
              </a:rPr>
              <a:t>​</a:t>
            </a:r>
          </a:p>
        </p:txBody>
      </p:sp>
      <p:pic>
        <p:nvPicPr>
          <p:cNvPr id="4" name="Picture 3" descr="A pie chart with text on it&#10;&#10;AI-generated content may be incorrect.">
            <a:extLst>
              <a:ext uri="{FF2B5EF4-FFF2-40B4-BE49-F238E27FC236}">
                <a16:creationId xmlns:a16="http://schemas.microsoft.com/office/drawing/2014/main" id="{D5250EE2-4F4A-62F2-9513-6A3539164505}"/>
              </a:ext>
            </a:extLst>
          </p:cNvPr>
          <p:cNvPicPr>
            <a:picLocks noChangeAspect="1"/>
          </p:cNvPicPr>
          <p:nvPr/>
        </p:nvPicPr>
        <p:blipFill>
          <a:blip r:embed="rId3"/>
          <a:stretch>
            <a:fillRect/>
          </a:stretch>
        </p:blipFill>
        <p:spPr>
          <a:xfrm>
            <a:off x="4002291" y="911156"/>
            <a:ext cx="2404980" cy="1996507"/>
          </a:xfrm>
          <a:prstGeom prst="rect">
            <a:avLst/>
          </a:prstGeom>
        </p:spPr>
      </p:pic>
      <p:pic>
        <p:nvPicPr>
          <p:cNvPr id="7" name="Picture 6" descr="A screenshot of a graph&#10;&#10;AI-generated content may be incorrect.">
            <a:extLst>
              <a:ext uri="{FF2B5EF4-FFF2-40B4-BE49-F238E27FC236}">
                <a16:creationId xmlns:a16="http://schemas.microsoft.com/office/drawing/2014/main" id="{F3A2FD6E-5902-AB2F-2E48-54921672D16A}"/>
              </a:ext>
            </a:extLst>
          </p:cNvPr>
          <p:cNvPicPr>
            <a:picLocks noChangeAspect="1"/>
          </p:cNvPicPr>
          <p:nvPr/>
        </p:nvPicPr>
        <p:blipFill>
          <a:blip r:embed="rId4"/>
          <a:stretch>
            <a:fillRect/>
          </a:stretch>
        </p:blipFill>
        <p:spPr>
          <a:xfrm>
            <a:off x="-186755" y="908136"/>
            <a:ext cx="3966917" cy="3108022"/>
          </a:xfrm>
          <a:prstGeom prst="rect">
            <a:avLst/>
          </a:prstGeom>
        </p:spPr>
      </p:pic>
    </p:spTree>
    <p:extLst>
      <p:ext uri="{BB962C8B-B14F-4D97-AF65-F5344CB8AC3E}">
        <p14:creationId xmlns:p14="http://schemas.microsoft.com/office/powerpoint/2010/main" val="1185258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4889C-7B91-952D-11B8-896D466C0116}"/>
              </a:ext>
            </a:extLst>
          </p:cNvPr>
          <p:cNvSpPr>
            <a:spLocks noGrp="1"/>
          </p:cNvSpPr>
          <p:nvPr>
            <p:ph type="title"/>
          </p:nvPr>
        </p:nvSpPr>
        <p:spPr>
          <a:xfrm>
            <a:off x="495560" y="-7992"/>
            <a:ext cx="7839728" cy="563619"/>
          </a:xfrm>
        </p:spPr>
        <p:txBody>
          <a:bodyPr>
            <a:normAutofit/>
          </a:bodyPr>
          <a:lstStyle/>
          <a:p>
            <a:r>
              <a:rPr lang="en-GB" sz="2000" dirty="0">
                <a:solidFill>
                  <a:schemeClr val="tx2"/>
                </a:solidFill>
              </a:rPr>
              <a:t>Structural Weaknesses</a:t>
            </a:r>
            <a:endParaRPr lang="en-US" sz="2000">
              <a:solidFill>
                <a:schemeClr val="tx2"/>
              </a:solidFill>
            </a:endParaRPr>
          </a:p>
        </p:txBody>
      </p:sp>
      <p:sp>
        <p:nvSpPr>
          <p:cNvPr id="3" name="Text Placeholder 2">
            <a:extLst>
              <a:ext uri="{FF2B5EF4-FFF2-40B4-BE49-F238E27FC236}">
                <a16:creationId xmlns:a16="http://schemas.microsoft.com/office/drawing/2014/main" id="{9BA79CE3-E94C-F5FD-F2F2-BAD908168A53}"/>
              </a:ext>
            </a:extLst>
          </p:cNvPr>
          <p:cNvSpPr>
            <a:spLocks noGrp="1"/>
          </p:cNvSpPr>
          <p:nvPr>
            <p:ph type="body" idx="1"/>
          </p:nvPr>
        </p:nvSpPr>
        <p:spPr>
          <a:xfrm>
            <a:off x="392167" y="938951"/>
            <a:ext cx="3787666" cy="1496349"/>
          </a:xfrm>
        </p:spPr>
        <p:txBody>
          <a:bodyPr spcFirstLastPara="1" wrap="square" lIns="68575" tIns="34275" rIns="68575" bIns="34275" anchor="t" anchorCtr="0">
            <a:noAutofit/>
          </a:bodyPr>
          <a:lstStyle/>
          <a:p>
            <a:pPr marL="139700" indent="0" algn="just">
              <a:buNone/>
            </a:pPr>
            <a:r>
              <a:rPr lang="en-GB" sz="1000" b="0" dirty="0">
                <a:solidFill>
                  <a:srgbClr val="2D2F52"/>
                </a:solidFill>
                <a:cs typeface="Helvetica"/>
              </a:rPr>
              <a:t>Instead of fostering a coordinated investment delivery mechanism, the current portfolio risks reproducing legacy challenges: </a:t>
            </a:r>
            <a:r>
              <a:rPr lang="en-GB" sz="1000" dirty="0">
                <a:solidFill>
                  <a:srgbClr val="2D2F52"/>
                </a:solidFill>
                <a:cs typeface="Helvetica"/>
              </a:rPr>
              <a:t>donor fragmentation, implementation silos, and weak state ownership.</a:t>
            </a:r>
            <a:r>
              <a:rPr lang="en-GB" sz="1000" b="0" dirty="0">
                <a:solidFill>
                  <a:srgbClr val="2D2F52"/>
                </a:solidFill>
                <a:cs typeface="Helvetica"/>
              </a:rPr>
              <a:t> </a:t>
            </a:r>
            <a:endParaRPr lang="en-GB" sz="1000">
              <a:solidFill>
                <a:srgbClr val="2E3052"/>
              </a:solidFill>
              <a:cs typeface="Helvetica"/>
            </a:endParaRPr>
          </a:p>
          <a:p>
            <a:pPr marL="139700" indent="0" algn="just">
              <a:buNone/>
            </a:pPr>
            <a:r>
              <a:rPr lang="en-GB" sz="1000" b="0" dirty="0">
                <a:solidFill>
                  <a:srgbClr val="2D2F52"/>
                </a:solidFill>
                <a:cs typeface="Helvetica"/>
              </a:rPr>
              <a:t>For blended finance mechanisms to be effective in Indonesia’s investment landscape, they must be embedded within robust domestic institutions, supported by instruments and aligned with reform mandates set by national actors such as PLN, the MEMR and </a:t>
            </a:r>
            <a:r>
              <a:rPr lang="en-GB" sz="1000" b="0" dirty="0" err="1">
                <a:solidFill>
                  <a:srgbClr val="2D2F52"/>
                </a:solidFill>
                <a:cs typeface="Helvetica"/>
              </a:rPr>
              <a:t>Bappenas</a:t>
            </a:r>
            <a:r>
              <a:rPr lang="en-GB" sz="1000" b="0" dirty="0">
                <a:solidFill>
                  <a:srgbClr val="2D2F52"/>
                </a:solidFill>
                <a:cs typeface="Helvetica"/>
              </a:rPr>
              <a:t>. </a:t>
            </a:r>
            <a:endParaRPr lang="en-GB" sz="1000">
              <a:solidFill>
                <a:srgbClr val="2E3052"/>
              </a:solidFill>
              <a:cs typeface="Helvetica"/>
            </a:endParaRPr>
          </a:p>
          <a:p>
            <a:pPr marL="139700" indent="0" algn="just">
              <a:buNone/>
            </a:pPr>
            <a:r>
              <a:rPr lang="en-GB" sz="1000" b="0" dirty="0">
                <a:solidFill>
                  <a:srgbClr val="2D2F52"/>
                </a:solidFill>
                <a:cs typeface="Helvetica"/>
              </a:rPr>
              <a:t>Unless future JETP financing structures prioritise institutional transformation of the state-owned utility company, like PLN, and strengthen local execution capacity, Indonesia’s energy transition will remain technically ambitious but operationally constrained. </a:t>
            </a:r>
            <a:endParaRPr lang="en-GB" sz="1000"/>
          </a:p>
          <a:p>
            <a:pPr marL="139700" indent="0" algn="just">
              <a:buNone/>
            </a:pPr>
            <a:endParaRPr lang="en-GB" sz="1000" b="0" dirty="0">
              <a:solidFill>
                <a:srgbClr val="000000"/>
              </a:solidFill>
            </a:endParaRPr>
          </a:p>
          <a:p>
            <a:pPr algn="just"/>
            <a:endParaRPr lang="en-GB" sz="1000" dirty="0">
              <a:solidFill>
                <a:srgbClr val="000000"/>
              </a:solidFill>
            </a:endParaRPr>
          </a:p>
        </p:txBody>
      </p:sp>
      <p:sp>
        <p:nvSpPr>
          <p:cNvPr id="5" name="Rectangle 4">
            <a:extLst>
              <a:ext uri="{FF2B5EF4-FFF2-40B4-BE49-F238E27FC236}">
                <a16:creationId xmlns:a16="http://schemas.microsoft.com/office/drawing/2014/main" id="{628786C3-DBB9-37DC-C2A2-D370D24950BE}"/>
              </a:ext>
            </a:extLst>
          </p:cNvPr>
          <p:cNvSpPr/>
          <p:nvPr/>
        </p:nvSpPr>
        <p:spPr>
          <a:xfrm>
            <a:off x="503946" y="938539"/>
            <a:ext cx="40986" cy="2138064"/>
          </a:xfrm>
          <a:prstGeom prst="rect">
            <a:avLst/>
          </a:prstGeom>
          <a:solidFill>
            <a:schemeClr val="tx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2E82BFD9-C979-F1B4-BC66-70E74235D40B}"/>
              </a:ext>
            </a:extLst>
          </p:cNvPr>
          <p:cNvPicPr>
            <a:picLocks noChangeAspect="1"/>
          </p:cNvPicPr>
          <p:nvPr/>
        </p:nvPicPr>
        <p:blipFill>
          <a:blip r:embed="rId2"/>
          <a:stretch>
            <a:fillRect/>
          </a:stretch>
        </p:blipFill>
        <p:spPr>
          <a:xfrm>
            <a:off x="4363001" y="712419"/>
            <a:ext cx="4778623" cy="3718664"/>
          </a:xfrm>
          <a:prstGeom prst="rect">
            <a:avLst/>
          </a:prstGeom>
        </p:spPr>
      </p:pic>
    </p:spTree>
    <p:extLst>
      <p:ext uri="{BB962C8B-B14F-4D97-AF65-F5344CB8AC3E}">
        <p14:creationId xmlns:p14="http://schemas.microsoft.com/office/powerpoint/2010/main" val="1310727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17BDD5-D69C-B2B3-0E2F-FEC37488DF21}"/>
              </a:ext>
            </a:extLst>
          </p:cNvPr>
          <p:cNvSpPr>
            <a:spLocks noGrp="1"/>
          </p:cNvSpPr>
          <p:nvPr>
            <p:ph type="title"/>
          </p:nvPr>
        </p:nvSpPr>
        <p:spPr>
          <a:xfrm>
            <a:off x="261938" y="184033"/>
            <a:ext cx="8629800" cy="371400"/>
          </a:xfrm>
        </p:spPr>
        <p:txBody>
          <a:bodyPr/>
          <a:lstStyle/>
          <a:p>
            <a:r>
              <a:rPr lang="en-US" sz="2000" dirty="0"/>
              <a:t>Fragmentation in Grants </a:t>
            </a:r>
            <a:r>
              <a:rPr lang="en-US" sz="2000" err="1"/>
              <a:t>Mobilisation</a:t>
            </a:r>
            <a:endParaRPr lang="en-US" sz="2000"/>
          </a:p>
        </p:txBody>
      </p:sp>
      <p:sp>
        <p:nvSpPr>
          <p:cNvPr id="3" name="Text Placeholder 2">
            <a:extLst>
              <a:ext uri="{FF2B5EF4-FFF2-40B4-BE49-F238E27FC236}">
                <a16:creationId xmlns:a16="http://schemas.microsoft.com/office/drawing/2014/main" id="{CEDAEC63-F8F1-CFDD-D4E4-D9A2548C375F}"/>
              </a:ext>
            </a:extLst>
          </p:cNvPr>
          <p:cNvSpPr>
            <a:spLocks noGrp="1"/>
          </p:cNvSpPr>
          <p:nvPr>
            <p:ph type="body" idx="1"/>
          </p:nvPr>
        </p:nvSpPr>
        <p:spPr>
          <a:xfrm>
            <a:off x="261938" y="971549"/>
            <a:ext cx="4310100" cy="3200400"/>
          </a:xfrm>
        </p:spPr>
        <p:txBody>
          <a:bodyPr wrap="square" anchor="t">
            <a:normAutofit/>
          </a:bodyPr>
          <a:lstStyle/>
          <a:p>
            <a:pPr marL="285750" indent="-285750">
              <a:spcBef>
                <a:spcPts val="0"/>
              </a:spcBef>
              <a:buFont typeface="Arial"/>
              <a:buChar char="•"/>
            </a:pPr>
            <a:endParaRPr lang="en-US" sz="1200" b="0" dirty="0"/>
          </a:p>
          <a:p>
            <a:pPr marL="285750" indent="-285750">
              <a:spcBef>
                <a:spcPts val="0"/>
              </a:spcBef>
              <a:buFont typeface="Arial"/>
              <a:buChar char="•"/>
            </a:pPr>
            <a:r>
              <a:rPr lang="en-GB" sz="1200" dirty="0"/>
              <a:t>Problem:</a:t>
            </a:r>
            <a:r>
              <a:rPr lang="en-GB" sz="1200" b="0" dirty="0"/>
              <a:t> Grants scattered across 50+ short-term projects with no organizing framework </a:t>
            </a:r>
            <a:endParaRPr lang="en-US" sz="1200" b="0" dirty="0"/>
          </a:p>
          <a:p>
            <a:pPr marL="285750" indent="-285750">
              <a:spcBef>
                <a:spcPts val="0"/>
              </a:spcBef>
              <a:buFont typeface="Arial"/>
              <a:buChar char="•"/>
            </a:pPr>
            <a:r>
              <a:rPr lang="en-GB" sz="1200" dirty="0"/>
              <a:t>Example:</a:t>
            </a:r>
            <a:r>
              <a:rPr lang="en-GB" sz="1200" b="0" dirty="0"/>
              <a:t> Indonesia has 15 separate "capacity building" initiatives averaging 30 months each </a:t>
            </a:r>
            <a:endParaRPr lang="en-US" sz="1200" b="0" dirty="0"/>
          </a:p>
          <a:p>
            <a:pPr marL="285750" indent="-285750">
              <a:spcBef>
                <a:spcPts val="0"/>
              </a:spcBef>
              <a:buFont typeface="Arial"/>
              <a:buChar char="•"/>
            </a:pPr>
            <a:r>
              <a:rPr lang="en-GB" sz="1200" dirty="0"/>
              <a:t>Impact:</a:t>
            </a:r>
            <a:r>
              <a:rPr lang="en-GB" sz="1200" b="0" dirty="0"/>
              <a:t> When projects end 2026-28, preparatory work evaporates—no institutional memory, no sustained capacity </a:t>
            </a:r>
            <a:endParaRPr lang="en-US" sz="1200" b="0" dirty="0"/>
          </a:p>
          <a:p>
            <a:pPr marL="425450" indent="-285750">
              <a:buFont typeface="Arial"/>
              <a:buChar char="•"/>
            </a:pPr>
            <a:endParaRPr lang="en-GB" sz="1200" dirty="0"/>
          </a:p>
        </p:txBody>
      </p:sp>
      <p:pic>
        <p:nvPicPr>
          <p:cNvPr id="4" name="Picture 3" descr="A graph with dots and lines&#10;&#10;AI-generated content may be incorrect.">
            <a:extLst>
              <a:ext uri="{FF2B5EF4-FFF2-40B4-BE49-F238E27FC236}">
                <a16:creationId xmlns:a16="http://schemas.microsoft.com/office/drawing/2014/main" id="{6E7FE97D-7C6E-A26F-3D42-D3BFEFFFF4E9}"/>
              </a:ext>
            </a:extLst>
          </p:cNvPr>
          <p:cNvPicPr>
            <a:picLocks noChangeAspect="1"/>
          </p:cNvPicPr>
          <p:nvPr/>
        </p:nvPicPr>
        <p:blipFill>
          <a:blip r:embed="rId2"/>
          <a:srcRect t="5613" r="5" b="5"/>
          <a:stretch>
            <a:fillRect/>
          </a:stretch>
        </p:blipFill>
        <p:spPr>
          <a:xfrm>
            <a:off x="4572001" y="971549"/>
            <a:ext cx="4319400" cy="3200400"/>
          </a:xfrm>
          <a:prstGeom prst="rect">
            <a:avLst/>
          </a:prstGeom>
          <a:noFill/>
          <a:ln>
            <a:noFill/>
          </a:ln>
        </p:spPr>
      </p:pic>
    </p:spTree>
    <p:extLst>
      <p:ext uri="{BB962C8B-B14F-4D97-AF65-F5344CB8AC3E}">
        <p14:creationId xmlns:p14="http://schemas.microsoft.com/office/powerpoint/2010/main" val="1630670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F67E9-6F57-D457-5654-D6D4D7F9B067}"/>
              </a:ext>
            </a:extLst>
          </p:cNvPr>
          <p:cNvSpPr>
            <a:spLocks noGrp="1"/>
          </p:cNvSpPr>
          <p:nvPr>
            <p:ph type="title"/>
          </p:nvPr>
        </p:nvSpPr>
        <p:spPr/>
        <p:txBody>
          <a:bodyPr/>
          <a:lstStyle/>
          <a:p>
            <a:r>
              <a:rPr lang="en-GB" sz="2000" dirty="0"/>
              <a:t>South Africa</a:t>
            </a:r>
            <a:endParaRPr lang="en-GB" sz="2000" b="0"/>
          </a:p>
          <a:p>
            <a:endParaRPr lang="en-GB" sz="2000" dirty="0"/>
          </a:p>
        </p:txBody>
      </p:sp>
      <p:sp>
        <p:nvSpPr>
          <p:cNvPr id="3" name="Text Placeholder 2">
            <a:extLst>
              <a:ext uri="{FF2B5EF4-FFF2-40B4-BE49-F238E27FC236}">
                <a16:creationId xmlns:a16="http://schemas.microsoft.com/office/drawing/2014/main" id="{13E7CC73-AF26-00E8-D260-14AB75604687}"/>
              </a:ext>
            </a:extLst>
          </p:cNvPr>
          <p:cNvSpPr>
            <a:spLocks noGrp="1"/>
          </p:cNvSpPr>
          <p:nvPr>
            <p:ph type="body" idx="1"/>
          </p:nvPr>
        </p:nvSpPr>
        <p:spPr>
          <a:xfrm>
            <a:off x="261938" y="1048317"/>
            <a:ext cx="4310100" cy="1724736"/>
          </a:xfrm>
        </p:spPr>
        <p:txBody>
          <a:bodyPr/>
          <a:lstStyle/>
          <a:p>
            <a:pPr algn="just"/>
            <a:r>
              <a:rPr lang="en-GB" sz="1000" dirty="0">
                <a:solidFill>
                  <a:srgbClr val="2D2F52"/>
                </a:solidFill>
                <a:cs typeface="Helvetica"/>
              </a:rPr>
              <a:t>From the outset, the portfolio’s emphasis on institutional capacity (energy transition planning) and equity (just transition) reflects the understanding that infrastructure alone will not enable a fair or feasible transition. This is essential to assist South Africa in transitioning from its ageing coal fleet, and its commitment to retire nine CFPPs by 2035. Sectors like electricity distribution, water and buildings, though visible, are nearly absent in the granular project-level dataset, pointing to a potential risk of infrastructure bottlenecks in the later stages of transition if not addressed. </a:t>
            </a:r>
            <a:endParaRPr lang="en-US" sz="1000" dirty="0"/>
          </a:p>
        </p:txBody>
      </p:sp>
      <p:pic>
        <p:nvPicPr>
          <p:cNvPr id="5" name="Picture Placeholder 4" descr="A screenshot of a graph&#10;&#10;AI-generated content may be incorrect.">
            <a:extLst>
              <a:ext uri="{FF2B5EF4-FFF2-40B4-BE49-F238E27FC236}">
                <a16:creationId xmlns:a16="http://schemas.microsoft.com/office/drawing/2014/main" id="{A00355C0-49DC-D75D-20FF-D0178070527E}"/>
              </a:ext>
            </a:extLst>
          </p:cNvPr>
          <p:cNvPicPr>
            <a:picLocks noGrp="1" noChangeAspect="1"/>
          </p:cNvPicPr>
          <p:nvPr>
            <p:ph type="pic" idx="2"/>
          </p:nvPr>
        </p:nvPicPr>
        <p:blipFill>
          <a:blip r:embed="rId2"/>
          <a:srcRect t="6621" b="6621"/>
          <a:stretch/>
        </p:blipFill>
        <p:spPr>
          <a:xfrm>
            <a:off x="4572001" y="877721"/>
            <a:ext cx="4319400" cy="3200400"/>
          </a:xfrm>
          <a:prstGeom prst="rect">
            <a:avLst/>
          </a:prstGeom>
          <a:solidFill>
            <a:srgbClr val="EBEBEE"/>
          </a:solidFill>
          <a:ln>
            <a:noFill/>
          </a:ln>
        </p:spPr>
      </p:pic>
      <p:sp>
        <p:nvSpPr>
          <p:cNvPr id="4" name="Rectangle 3">
            <a:extLst>
              <a:ext uri="{FF2B5EF4-FFF2-40B4-BE49-F238E27FC236}">
                <a16:creationId xmlns:a16="http://schemas.microsoft.com/office/drawing/2014/main" id="{1D4F5AB5-509F-82A4-F508-C549DCD8DF5B}"/>
              </a:ext>
            </a:extLst>
          </p:cNvPr>
          <p:cNvSpPr/>
          <p:nvPr/>
        </p:nvSpPr>
        <p:spPr>
          <a:xfrm flipH="1">
            <a:off x="411844" y="1048142"/>
            <a:ext cx="29472" cy="1543079"/>
          </a:xfrm>
          <a:prstGeom prst="rect">
            <a:avLst/>
          </a:prstGeom>
          <a:solidFill>
            <a:srgbClr val="2E305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29433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B7779-67AC-581D-8F99-24437D9D5688}"/>
              </a:ext>
            </a:extLst>
          </p:cNvPr>
          <p:cNvSpPr>
            <a:spLocks noGrp="1"/>
          </p:cNvSpPr>
          <p:nvPr>
            <p:ph type="title"/>
          </p:nvPr>
        </p:nvSpPr>
        <p:spPr>
          <a:xfrm>
            <a:off x="261938" y="184033"/>
            <a:ext cx="8629800" cy="371400"/>
          </a:xfrm>
        </p:spPr>
        <p:txBody>
          <a:bodyPr spcFirstLastPara="1" wrap="square" lIns="0" tIns="0" rIns="0" bIns="0" anchor="t" anchorCtr="0">
            <a:noAutofit/>
          </a:bodyPr>
          <a:lstStyle/>
          <a:p>
            <a:r>
              <a:rPr lang="en-GB" sz="2000" dirty="0"/>
              <a:t>Is finance aligned with the priorities?</a:t>
            </a:r>
          </a:p>
        </p:txBody>
      </p:sp>
      <p:sp>
        <p:nvSpPr>
          <p:cNvPr id="3" name="Text Placeholder 2">
            <a:extLst>
              <a:ext uri="{FF2B5EF4-FFF2-40B4-BE49-F238E27FC236}">
                <a16:creationId xmlns:a16="http://schemas.microsoft.com/office/drawing/2014/main" id="{0AB25336-E664-1BB9-AC36-435432BAA8EA}"/>
              </a:ext>
            </a:extLst>
          </p:cNvPr>
          <p:cNvSpPr>
            <a:spLocks noGrp="1"/>
          </p:cNvSpPr>
          <p:nvPr>
            <p:ph type="body" idx="1"/>
          </p:nvPr>
        </p:nvSpPr>
        <p:spPr>
          <a:xfrm>
            <a:off x="261498" y="3305949"/>
            <a:ext cx="8359852" cy="1374775"/>
          </a:xfrm>
        </p:spPr>
        <p:txBody>
          <a:bodyPr wrap="square" anchor="t">
            <a:normAutofit/>
          </a:bodyPr>
          <a:lstStyle/>
          <a:p>
            <a:pPr marL="400050" indent="-171450">
              <a:buFont typeface="Arial"/>
              <a:buChar char="•"/>
            </a:pPr>
            <a:r>
              <a:rPr lang="en-GB" sz="1000" b="0" dirty="0"/>
              <a:t>Green hydrogen over-emphasized: </a:t>
            </a:r>
            <a:r>
              <a:rPr lang="en-GB" sz="1000" b="1" dirty="0"/>
              <a:t>US$95.8M (only 3 projects) </a:t>
            </a:r>
            <a:r>
              <a:rPr lang="en-GB" sz="1000" b="0" dirty="0"/>
              <a:t>vs broader needs</a:t>
            </a:r>
            <a:endParaRPr lang="en-US"/>
          </a:p>
          <a:p>
            <a:pPr marL="400050" indent="-171450">
              <a:buFont typeface="Arial"/>
              <a:buChar char="•"/>
            </a:pPr>
            <a:r>
              <a:rPr lang="en-GB" sz="1000" b="0" dirty="0"/>
              <a:t>Just transition token: </a:t>
            </a:r>
            <a:r>
              <a:rPr lang="en-GB" sz="1000" b="1" dirty="0"/>
              <a:t>US$70M (~10%) for Mpumalanga workers/communities,</a:t>
            </a:r>
            <a:r>
              <a:rPr lang="en-GB" sz="1000" b="0" dirty="0"/>
              <a:t> despite being core commitment</a:t>
            </a:r>
          </a:p>
          <a:p>
            <a:pPr marL="400050" indent="-171450">
              <a:buFont typeface="Arial"/>
              <a:buChar char="•"/>
            </a:pPr>
            <a:r>
              <a:rPr lang="en-GB" sz="1000" b="0" dirty="0"/>
              <a:t>Timeline mismatch: Most projects end </a:t>
            </a:r>
            <a:r>
              <a:rPr lang="en-GB" sz="1000" b="1" dirty="0"/>
              <a:t>2025-2027</a:t>
            </a:r>
            <a:r>
              <a:rPr lang="en-GB" sz="1000" b="0" dirty="0"/>
              <a:t>, but transformation requires </a:t>
            </a:r>
            <a:r>
              <a:rPr lang="en-GB" sz="1000" dirty="0"/>
              <a:t>decades</a:t>
            </a:r>
            <a:endParaRPr lang="en-US" sz="1000" dirty="0"/>
          </a:p>
          <a:p>
            <a:pPr marL="400050" indent="-171450">
              <a:buFont typeface="Arial"/>
              <a:buChar char="•"/>
            </a:pPr>
            <a:r>
              <a:rPr lang="en-GB" sz="1000" dirty="0"/>
              <a:t>South Africa Three mega-projects dominate: </a:t>
            </a:r>
            <a:r>
              <a:rPr lang="en-GB" sz="1000" b="1" dirty="0"/>
              <a:t>40% of grants to just 3 initiatives</a:t>
            </a:r>
            <a:r>
              <a:rPr lang="en-GB" sz="1000" dirty="0"/>
              <a:t> (skills, hydrogen, infrastructure)</a:t>
            </a:r>
            <a:endParaRPr lang="en-US" sz="1000" dirty="0"/>
          </a:p>
          <a:p>
            <a:pPr marL="400050" indent="-171450">
              <a:buFont typeface="Arial"/>
              <a:buChar char="•"/>
            </a:pPr>
            <a:endParaRPr lang="en-GB" sz="1000" dirty="0"/>
          </a:p>
        </p:txBody>
      </p:sp>
      <p:pic>
        <p:nvPicPr>
          <p:cNvPr id="6" name="Picture 5" descr="A green pie chart with white text&#10;&#10;AI-generated content may be incorrect.">
            <a:extLst>
              <a:ext uri="{FF2B5EF4-FFF2-40B4-BE49-F238E27FC236}">
                <a16:creationId xmlns:a16="http://schemas.microsoft.com/office/drawing/2014/main" id="{D99CF4F6-108C-B1A1-1491-A0A9F2400A14}"/>
              </a:ext>
            </a:extLst>
          </p:cNvPr>
          <p:cNvPicPr>
            <a:picLocks noChangeAspect="1"/>
          </p:cNvPicPr>
          <p:nvPr/>
        </p:nvPicPr>
        <p:blipFill>
          <a:blip r:embed="rId2"/>
          <a:stretch>
            <a:fillRect/>
          </a:stretch>
        </p:blipFill>
        <p:spPr>
          <a:xfrm>
            <a:off x="325178" y="781769"/>
            <a:ext cx="3916254" cy="2291392"/>
          </a:xfrm>
          <a:prstGeom prst="rect">
            <a:avLst/>
          </a:prstGeom>
        </p:spPr>
      </p:pic>
      <p:pic>
        <p:nvPicPr>
          <p:cNvPr id="7" name="Picture 6" descr="A graph with dots and lines&#10;&#10;AI-generated content may be incorrect.">
            <a:extLst>
              <a:ext uri="{FF2B5EF4-FFF2-40B4-BE49-F238E27FC236}">
                <a16:creationId xmlns:a16="http://schemas.microsoft.com/office/drawing/2014/main" id="{E00DAB80-03E3-2BBC-B919-FB7B96E06544}"/>
              </a:ext>
            </a:extLst>
          </p:cNvPr>
          <p:cNvPicPr>
            <a:picLocks noChangeAspect="1"/>
          </p:cNvPicPr>
          <p:nvPr/>
        </p:nvPicPr>
        <p:blipFill>
          <a:blip r:embed="rId3"/>
          <a:stretch>
            <a:fillRect/>
          </a:stretch>
        </p:blipFill>
        <p:spPr>
          <a:xfrm>
            <a:off x="4442604" y="796144"/>
            <a:ext cx="4442604" cy="2278814"/>
          </a:xfrm>
          <a:prstGeom prst="rect">
            <a:avLst/>
          </a:prstGeom>
        </p:spPr>
      </p:pic>
    </p:spTree>
    <p:extLst>
      <p:ext uri="{BB962C8B-B14F-4D97-AF65-F5344CB8AC3E}">
        <p14:creationId xmlns:p14="http://schemas.microsoft.com/office/powerpoint/2010/main" val="1409546391"/>
      </p:ext>
    </p:extLst>
  </p:cSld>
  <p:clrMapOvr>
    <a:masterClrMapping/>
  </p:clrMapOvr>
</p:sld>
</file>

<file path=ppt/theme/theme1.xml><?xml version="1.0" encoding="utf-8"?>
<a:theme xmlns:a="http://schemas.openxmlformats.org/drawingml/2006/main" name="1_GRI Main">
  <a:themeElements>
    <a:clrScheme name="Custom 2">
      <a:dk1>
        <a:srgbClr val="2E3052"/>
      </a:dk1>
      <a:lt1>
        <a:srgbClr val="FFFFFF"/>
      </a:lt1>
      <a:dk2>
        <a:srgbClr val="ED3D4A"/>
      </a:dk2>
      <a:lt2>
        <a:srgbClr val="008C7C"/>
      </a:lt2>
      <a:accent1>
        <a:srgbClr val="2E3052"/>
      </a:accent1>
      <a:accent2>
        <a:srgbClr val="A2A2B1"/>
      </a:accent2>
      <a:accent3>
        <a:srgbClr val="484967"/>
      </a:accent3>
      <a:accent4>
        <a:srgbClr val="9B9CAC"/>
      </a:accent4>
      <a:accent5>
        <a:srgbClr val="E4E4E9"/>
      </a:accent5>
      <a:accent6>
        <a:srgbClr val="65667F"/>
      </a:accent6>
      <a:hlink>
        <a:srgbClr val="2E3052"/>
      </a:hlink>
      <a:folHlink>
        <a:srgbClr val="2E30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CA31A59A-627B-4A85-8B2E-605B6E7A1D70}"/>
</file>

<file path=customXml/itemProps2.xml><?xml version="1.0" encoding="utf-8"?>
<ds:datastoreItem xmlns:ds="http://schemas.openxmlformats.org/officeDocument/2006/customXml" ds:itemID="{10FDDDAD-8F29-4F8A-AEB0-4935E4E784AB}"/>
</file>

<file path=customXml/itemProps3.xml><?xml version="1.0" encoding="utf-8"?>
<ds:datastoreItem xmlns:ds="http://schemas.openxmlformats.org/officeDocument/2006/customXml" ds:itemID="{B0A054E9-41F6-4E82-A467-084139FA35B3}"/>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16</Slides>
  <Notes>3</Notes>
  <HiddenSlides>0</HiddenSlide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1_GRI Main</vt:lpstr>
      <vt:lpstr>Just Energy Transition Partnership grants and country platforms  Lessons from Indonesia and South Africa </vt:lpstr>
      <vt:lpstr>Introduction Timeline and objectives of JETP</vt:lpstr>
      <vt:lpstr>Country Platforms</vt:lpstr>
      <vt:lpstr>Introduction When donors pledge billions for energy transition, here's what developing countries actually receive as grants</vt:lpstr>
      <vt:lpstr>Indonesia Tracing down the money</vt:lpstr>
      <vt:lpstr>Structural Weaknesses</vt:lpstr>
      <vt:lpstr>Fragmentation in Grants Mobilisation</vt:lpstr>
      <vt:lpstr>South Africa </vt:lpstr>
      <vt:lpstr>Is finance aligned with the priorities?</vt:lpstr>
      <vt:lpstr>Lesson Learned 1. Clarity of Purpose and Strategic Use of Grants Key Lesson: Grant finance must have explicit frameworks for allocation across specific functions, not scattered across donor-driven studies.</vt:lpstr>
      <vt:lpstr>2. Stakeholder Participation, Legitimacy and Trust Key Lesson: Without broad stakeholder buy-in, platforms lack political legitimacy and face implementation resistance.</vt:lpstr>
      <vt:lpstr>3. From Projects to Programmes: Sequencing and Long-Term Planning Key Lesson: Short-term, isolated projects create discontinuity; programmatic approaches enable systemic transformation.</vt:lpstr>
      <vt:lpstr>4. Social and Just Transition Investments Key Lesson: JETPs critically underfunded the "just" element, undermining political legitimacy and social acceptance.</vt:lpstr>
      <vt:lpstr>5. Transparency, Accountability and Monitoring Key Lesson: JETPs suffered from fragmented donor flows, opaque disbursement, and weak accountability.</vt:lpstr>
      <vt:lpstr>6. The Role of NDBs, MDBs and mobilising private finance Key Lesson: Reforms collapse when donor projects end if not embedded in domestic institutions.</vt:lpstr>
      <vt:lpstr>Terima kasih!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646</cp:revision>
  <dcterms:modified xsi:type="dcterms:W3CDTF">2026-02-10T00:06:30Z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