
<file path=[Content_Types].xml><?xml version="1.0" encoding="utf-8"?>
<Types xmlns="http://schemas.openxmlformats.org/package/2006/content-types">
  <Default Extension="fntdata" ContentType="application/x-fontdata"/>
  <Default Extension="jpg" ContentType="image/jpeg"/>
  <Default Extension="odttf" ContentType="application/vnd.openxmlformats-officedocument.obfuscatedFont"/>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2" Type="http://schemas.openxmlformats.org/officeDocument/2006/relationships/custom-properties" Target="docProps/custom.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embeddedFontLst>
    <p:embeddedFont>
      <p:font typeface="Urbanist Medium"/>
      <p:regular r:id="rId20"/>
      <p:bold r:id="rId21"/>
      <p:italic r:id="rId22"/>
      <p:boldItalic r:id="rId23"/>
    </p:embeddedFont>
    <p:embeddedFont>
      <p:font typeface="Urbanist SemiBold"/>
      <p:regular r:id="rId24"/>
      <p:bold r:id="rId25"/>
      <p:italic r:id="rId26"/>
      <p:boldItalic r:id="rId27"/>
    </p:embeddedFont>
    <p:embeddedFont>
      <p:font typeface="Urbanist"/>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6" Type="http://schemas.openxmlformats.org/officeDocument/2006/relationships/font" Target="fonts/UrbanistSemiBold-italic.fntdata"/><Relationship Id="rId13" Type="http://schemas.openxmlformats.org/officeDocument/2006/relationships/slide" Target="slides/slide8.xml"/><Relationship Id="rId18" Type="http://schemas.openxmlformats.org/officeDocument/2006/relationships/slide" Target="slides/slide13.xml"/><Relationship Id="rId21" Type="http://schemas.openxmlformats.org/officeDocument/2006/relationships/font" Target="fonts/UrbanistMedium-bold.fntdata"/><Relationship Id="rId3" Type="http://schemas.openxmlformats.org/officeDocument/2006/relationships/presProps" Target="presProps.xml"/><Relationship Id="rId34" Type="http://schemas.openxmlformats.org/officeDocument/2006/relationships/customXml" Target="../customXml/item3.xml"/><Relationship Id="rId25" Type="http://schemas.openxmlformats.org/officeDocument/2006/relationships/font" Target="fonts/UrbanistSemiBold-bold.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customXml" Target="../customXml/item2.xml"/><Relationship Id="rId20" Type="http://schemas.openxmlformats.org/officeDocument/2006/relationships/font" Target="fonts/UrbanistMedium-regular.fntdata"/><Relationship Id="rId2" Type="http://schemas.openxmlformats.org/officeDocument/2006/relationships/viewProps" Target="viewProps.xml"/><Relationship Id="rId29" Type="http://schemas.openxmlformats.org/officeDocument/2006/relationships/font" Target="fonts/Urbanist-bold.fntdata"/><Relationship Id="rId16" Type="http://schemas.openxmlformats.org/officeDocument/2006/relationships/slide" Target="slides/slide11.xml"/><Relationship Id="rId24" Type="http://schemas.openxmlformats.org/officeDocument/2006/relationships/font" Target="fonts/UrbanistSemiBold-regular.fntdata"/><Relationship Id="rId1" Type="http://schemas.openxmlformats.org/officeDocument/2006/relationships/theme" Target="theme/theme1.xml"/><Relationship Id="rId6" Type="http://schemas.openxmlformats.org/officeDocument/2006/relationships/slide" Target="slides/slide1.xml"/><Relationship Id="rId11" Type="http://schemas.openxmlformats.org/officeDocument/2006/relationships/slide" Target="slides/slide6.xml"/><Relationship Id="rId32" Type="http://schemas.openxmlformats.org/officeDocument/2006/relationships/customXml" Target="../customXml/item1.xml"/><Relationship Id="rId23" Type="http://schemas.openxmlformats.org/officeDocument/2006/relationships/font" Target="fonts/UrbanistMedium-boldItalic.fntdata"/><Relationship Id="rId28" Type="http://schemas.openxmlformats.org/officeDocument/2006/relationships/font" Target="fonts/Urbanist-regular.fntdata"/><Relationship Id="rId5" Type="http://schemas.openxmlformats.org/officeDocument/2006/relationships/notesMaster" Target="notesMasters/notesMaster1.xml"/><Relationship Id="rId15" Type="http://schemas.openxmlformats.org/officeDocument/2006/relationships/slide" Target="slides/slide10.xml"/><Relationship Id="rId31" Type="http://schemas.openxmlformats.org/officeDocument/2006/relationships/font" Target="fonts/Urbanist-boldItalic.fntdata"/><Relationship Id="rId10" Type="http://schemas.openxmlformats.org/officeDocument/2006/relationships/slide" Target="slides/slide5.xml"/><Relationship Id="rId19" Type="http://schemas.openxmlformats.org/officeDocument/2006/relationships/slide" Target="slides/slide14.xml"/><Relationship Id="rId22" Type="http://schemas.openxmlformats.org/officeDocument/2006/relationships/font" Target="fonts/UrbanistMedium-italic.fntdata"/><Relationship Id="rId4" Type="http://schemas.openxmlformats.org/officeDocument/2006/relationships/slideMaster" Target="slideMasters/slideMaster1.xml"/><Relationship Id="rId9" Type="http://schemas.openxmlformats.org/officeDocument/2006/relationships/slide" Target="slides/slide4.xml"/><Relationship Id="rId27" Type="http://schemas.openxmlformats.org/officeDocument/2006/relationships/font" Target="fonts/UrbanistSemiBold-boldItalic.fntdata"/><Relationship Id="rId30" Type="http://schemas.openxmlformats.org/officeDocument/2006/relationships/font" Target="fonts/Urbanist-italic.fntdata"/><Relationship Id="rId14" Type="http://schemas.openxmlformats.org/officeDocument/2006/relationships/slide" Target="slides/slide9.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38c7f6ec61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38c7f6ec61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g3c68be2c49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0" name="Google Shape;590;g3c68be2c49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Urbanist"/>
              <a:ea typeface="Urbanist"/>
              <a:cs typeface="Urbanist"/>
              <a:sym typeface="Urbanis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g3a9a5faeb97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1" name="Google Shape;611;g3a9a5faeb97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g38c7f6ec619_0_3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6" name="Google Shape;626;g38c7f6ec619_0_3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7" name="Shape 637"/>
        <p:cNvGrpSpPr/>
        <p:nvPr/>
      </p:nvGrpSpPr>
      <p:grpSpPr>
        <a:xfrm>
          <a:off x="0" y="0"/>
          <a:ext cx="0" cy="0"/>
          <a:chOff x="0" y="0"/>
          <a:chExt cx="0" cy="0"/>
        </a:xfrm>
      </p:grpSpPr>
      <p:sp>
        <p:nvSpPr>
          <p:cNvPr id="638" name="Google Shape;638;g3a9b07038d5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9" name="Google Shape;639;g3a9b07038d5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1" name="Shape 651"/>
        <p:cNvGrpSpPr/>
        <p:nvPr/>
      </p:nvGrpSpPr>
      <p:grpSpPr>
        <a:xfrm>
          <a:off x="0" y="0"/>
          <a:ext cx="0" cy="0"/>
          <a:chOff x="0" y="0"/>
          <a:chExt cx="0" cy="0"/>
        </a:xfrm>
      </p:grpSpPr>
      <p:sp>
        <p:nvSpPr>
          <p:cNvPr id="652" name="Google Shape;652;g38c7f6ec619_0_5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3" name="Google Shape;653;g38c7f6ec619_0_5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3c68be2c491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1" name="Google Shape;451;g3c68be2c491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Rio de Janeiro Oil Workers’ Union, Leandro Lanfredi</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3c6cf2959d6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1" name="Google Shape;471;g3c6cf2959d6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g3c6cf2959d6_5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5" name="Google Shape;495;g3c6cf2959d6_5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3a9b07038d5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8" name="Google Shape;508;g3a9b07038d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Resistance starts here</a:t>
            </a:r>
            <a:r>
              <a:rPr lang="en">
                <a:solidFill>
                  <a:schemeClr val="dk1"/>
                </a:solidFill>
              </a:rPr>
              <a:t>:</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Question: </a:t>
            </a:r>
            <a:r>
              <a:rPr i="1" lang="en">
                <a:solidFill>
                  <a:schemeClr val="dk1"/>
                </a:solidFill>
              </a:rPr>
              <a:t>Which energy transitions restore land, rights and agency — rather than reinforce colonial power?</a:t>
            </a:r>
            <a:endParaRPr i="1">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Palestinian communities, what stories, practices and forms of resistance do </a:t>
            </a:r>
            <a:r>
              <a:rPr i="1" lang="en">
                <a:solidFill>
                  <a:schemeClr val="dk1"/>
                </a:solidFill>
              </a:rPr>
              <a:t>you</a:t>
            </a:r>
            <a:r>
              <a:rPr lang="en">
                <a:solidFill>
                  <a:schemeClr val="dk1"/>
                </a:solidFill>
              </a:rPr>
              <a:t> bring?</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Example: community-led solar in marginalized areas; </a:t>
            </a:r>
            <a:r>
              <a:rPr lang="en">
                <a:solidFill>
                  <a:schemeClr val="dk1"/>
                </a:solidFill>
              </a:rPr>
              <a:t>b</a:t>
            </a:r>
            <a:r>
              <a:rPr lang="en">
                <a:solidFill>
                  <a:schemeClr val="dk1"/>
                </a:solidFill>
              </a:rPr>
              <a:t>locking land grabs for “green” projects; asserting resource sovereignty.</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g3c6cf2959d6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1" name="Google Shape;521;g3c6cf2959d6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Resistance starts here</a:t>
            </a:r>
            <a:r>
              <a:rPr lang="en">
                <a:solidFill>
                  <a:schemeClr val="dk1"/>
                </a:solidFill>
              </a:rPr>
              <a:t>:</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Question: </a:t>
            </a:r>
            <a:r>
              <a:rPr i="1" lang="en">
                <a:solidFill>
                  <a:schemeClr val="dk1"/>
                </a:solidFill>
              </a:rPr>
              <a:t>Which energy transitions restore land, rights and agency — rather than reinforce colonial power?</a:t>
            </a:r>
            <a:endParaRPr i="1">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Palestinian communities, what stories, practices and forms of resistance do </a:t>
            </a:r>
            <a:r>
              <a:rPr i="1" lang="en">
                <a:solidFill>
                  <a:schemeClr val="dk1"/>
                </a:solidFill>
              </a:rPr>
              <a:t>you</a:t>
            </a:r>
            <a:r>
              <a:rPr lang="en">
                <a:solidFill>
                  <a:schemeClr val="dk1"/>
                </a:solidFill>
              </a:rPr>
              <a:t> bring?</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Example: community-led solar in marginalized areas; blocking land grabs for “green” projects; asserting resource sovereignty.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 name="Shape 537"/>
        <p:cNvGrpSpPr/>
        <p:nvPr/>
      </p:nvGrpSpPr>
      <p:grpSpPr>
        <a:xfrm>
          <a:off x="0" y="0"/>
          <a:ext cx="0" cy="0"/>
          <a:chOff x="0" y="0"/>
          <a:chExt cx="0" cy="0"/>
        </a:xfrm>
      </p:grpSpPr>
      <p:sp>
        <p:nvSpPr>
          <p:cNvPr id="538" name="Google Shape;538;g3c6cf2959d6_5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9" name="Google Shape;539;g3c6cf2959d6_5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Resistance starts here</a:t>
            </a:r>
            <a:r>
              <a:rPr lang="en">
                <a:solidFill>
                  <a:schemeClr val="dk1"/>
                </a:solidFill>
              </a:rPr>
              <a:t>:</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Question: </a:t>
            </a:r>
            <a:r>
              <a:rPr i="1" lang="en">
                <a:solidFill>
                  <a:schemeClr val="dk1"/>
                </a:solidFill>
              </a:rPr>
              <a:t>Which energy transitions restore land, rights and agency — rather than reinforce colonial power?</a:t>
            </a:r>
            <a:endParaRPr i="1">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Palestinian communities, what stories, practices and forms of resistance do </a:t>
            </a:r>
            <a:r>
              <a:rPr i="1" lang="en">
                <a:solidFill>
                  <a:schemeClr val="dk1"/>
                </a:solidFill>
              </a:rPr>
              <a:t>you</a:t>
            </a:r>
            <a:r>
              <a:rPr lang="en">
                <a:solidFill>
                  <a:schemeClr val="dk1"/>
                </a:solidFill>
              </a:rPr>
              <a:t> bring?</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Example: community-led solar in marginalized areas; blocking land grabs for “green” projects; asserting resource sovereignty.</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38c7f6ec619_0_3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38c7f6ec619_0_3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4" name="Shape 574"/>
        <p:cNvGrpSpPr/>
        <p:nvPr/>
      </p:nvGrpSpPr>
      <p:grpSpPr>
        <a:xfrm>
          <a:off x="0" y="0"/>
          <a:ext cx="0" cy="0"/>
          <a:chOff x="0" y="0"/>
          <a:chExt cx="0" cy="0"/>
        </a:xfrm>
      </p:grpSpPr>
      <p:sp>
        <p:nvSpPr>
          <p:cNvPr id="575" name="Google Shape;575;g3a9b07038d5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6" name="Google Shape;576;g3a9b07038d5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ALT 1">
  <p:cSld name="BLANK_4">
    <p:spTree>
      <p:nvGrpSpPr>
        <p:cNvPr id="9" name="Shape 9"/>
        <p:cNvGrpSpPr/>
        <p:nvPr/>
      </p:nvGrpSpPr>
      <p:grpSpPr>
        <a:xfrm>
          <a:off x="0" y="0"/>
          <a:ext cx="0" cy="0"/>
          <a:chOff x="0" y="0"/>
          <a:chExt cx="0" cy="0"/>
        </a:xfrm>
      </p:grpSpPr>
      <p:pic>
        <p:nvPicPr>
          <p:cNvPr id="10" name="Google Shape;10;p2"/>
          <p:cNvPicPr preferRelativeResize="0"/>
          <p:nvPr/>
        </p:nvPicPr>
        <p:blipFill rotWithShape="1">
          <a:blip r:embed="rId2">
            <a:alphaModFix amt="50000"/>
          </a:blip>
          <a:srcRect b="8145" l="3133" r="7834" t="16785"/>
          <a:stretch/>
        </p:blipFill>
        <p:spPr>
          <a:xfrm flipH="1" rot="10800000">
            <a:off x="0" y="-3474"/>
            <a:ext cx="9161550" cy="5154499"/>
          </a:xfrm>
          <a:prstGeom prst="rect">
            <a:avLst/>
          </a:prstGeom>
          <a:noFill/>
          <a:ln>
            <a:noFill/>
          </a:ln>
        </p:spPr>
      </p:pic>
      <p:sp>
        <p:nvSpPr>
          <p:cNvPr id="11" name="Google Shape;11;p2"/>
          <p:cNvSpPr/>
          <p:nvPr/>
        </p:nvSpPr>
        <p:spPr>
          <a:xfrm flipH="1" rot="10800000">
            <a:off x="0" y="4676700"/>
            <a:ext cx="9149700" cy="4668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12" name="Google Shape;12;p2"/>
          <p:cNvSpPr txBox="1"/>
          <p:nvPr>
            <p:ph idx="1" type="subTitle"/>
          </p:nvPr>
        </p:nvSpPr>
        <p:spPr>
          <a:xfrm>
            <a:off x="228600" y="1738950"/>
            <a:ext cx="4402800" cy="252000"/>
          </a:xfrm>
          <a:prstGeom prst="rect">
            <a:avLst/>
          </a:prstGeom>
        </p:spPr>
        <p:txBody>
          <a:bodyPr anchorCtr="0" anchor="t" bIns="0" lIns="0" spcFirstLastPara="1" rIns="0" wrap="square" tIns="0">
            <a:noAutofit/>
          </a:bodyPr>
          <a:lstStyle>
            <a:lvl1pPr lvl="0">
              <a:spcBef>
                <a:spcPts val="0"/>
              </a:spcBef>
              <a:spcAft>
                <a:spcPts val="0"/>
              </a:spcAft>
              <a:buClr>
                <a:schemeClr val="dk2"/>
              </a:buClr>
              <a:buSzPts val="1600"/>
              <a:buFont typeface="Urbanist"/>
              <a:buNone/>
              <a:defRPr>
                <a:solidFill>
                  <a:schemeClr val="dk2"/>
                </a:solidFill>
              </a:defRPr>
            </a:lvl1pPr>
            <a:lvl2pPr lvl="1">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2pPr>
            <a:lvl3pPr lvl="2">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3pPr>
            <a:lvl4pPr lvl="3">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4pPr>
            <a:lvl5pPr lvl="4">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5pPr>
            <a:lvl6pPr lvl="5">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6pPr>
            <a:lvl7pPr lvl="6">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7pPr>
            <a:lvl8pPr lvl="7">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8pPr>
            <a:lvl9pPr lvl="8">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9pPr>
          </a:lstStyle>
          <a:p/>
        </p:txBody>
      </p:sp>
      <p:sp>
        <p:nvSpPr>
          <p:cNvPr id="13" name="Google Shape;13;p2"/>
          <p:cNvSpPr txBox="1"/>
          <p:nvPr>
            <p:ph idx="2"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4" name="Google Shape;14;p2"/>
          <p:cNvSpPr txBox="1"/>
          <p:nvPr>
            <p:ph idx="3"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5" name="Google Shape;15;p2"/>
          <p:cNvSpPr txBox="1"/>
          <p:nvPr>
            <p:ph idx="4"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6" name="Google Shape;16;p2"/>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17" name="Google Shape;17;p2"/>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18" name="Google Shape;18;p2"/>
          <p:cNvSpPr txBox="1"/>
          <p:nvPr>
            <p:ph type="title"/>
          </p:nvPr>
        </p:nvSpPr>
        <p:spPr>
          <a:xfrm>
            <a:off x="228600" y="228600"/>
            <a:ext cx="6658800" cy="1419000"/>
          </a:xfrm>
          <a:prstGeom prst="rect">
            <a:avLst/>
          </a:prstGeom>
        </p:spPr>
        <p:txBody>
          <a:bodyPr anchorCtr="0" anchor="t" bIns="0" lIns="0" spcFirstLastPara="1" rIns="0" wrap="square" tIns="0">
            <a:noAutofit/>
          </a:bodyPr>
          <a:lstStyle>
            <a:lvl1pPr lvl="0">
              <a:lnSpc>
                <a:spcPct val="85000"/>
              </a:lnSpc>
              <a:spcBef>
                <a:spcPts val="0"/>
              </a:spcBef>
              <a:spcAft>
                <a:spcPts val="0"/>
              </a:spcAft>
              <a:buNone/>
              <a:defRPr sz="4800">
                <a:solidFill>
                  <a:schemeClr val="dk2"/>
                </a:solidFill>
              </a:defRPr>
            </a:lvl1pPr>
            <a:lvl2pPr lvl="1">
              <a:lnSpc>
                <a:spcPct val="85000"/>
              </a:lnSpc>
              <a:spcBef>
                <a:spcPts val="0"/>
              </a:spcBef>
              <a:spcAft>
                <a:spcPts val="0"/>
              </a:spcAft>
              <a:buNone/>
              <a:defRPr sz="4800">
                <a:solidFill>
                  <a:schemeClr val="dk2"/>
                </a:solidFill>
              </a:defRPr>
            </a:lvl2pPr>
            <a:lvl3pPr lvl="2">
              <a:lnSpc>
                <a:spcPct val="85000"/>
              </a:lnSpc>
              <a:spcBef>
                <a:spcPts val="0"/>
              </a:spcBef>
              <a:spcAft>
                <a:spcPts val="0"/>
              </a:spcAft>
              <a:buNone/>
              <a:defRPr sz="4800">
                <a:solidFill>
                  <a:schemeClr val="dk2"/>
                </a:solidFill>
              </a:defRPr>
            </a:lvl3pPr>
            <a:lvl4pPr lvl="3">
              <a:lnSpc>
                <a:spcPct val="85000"/>
              </a:lnSpc>
              <a:spcBef>
                <a:spcPts val="0"/>
              </a:spcBef>
              <a:spcAft>
                <a:spcPts val="0"/>
              </a:spcAft>
              <a:buNone/>
              <a:defRPr sz="4800">
                <a:solidFill>
                  <a:schemeClr val="dk2"/>
                </a:solidFill>
              </a:defRPr>
            </a:lvl4pPr>
            <a:lvl5pPr lvl="4">
              <a:lnSpc>
                <a:spcPct val="85000"/>
              </a:lnSpc>
              <a:spcBef>
                <a:spcPts val="0"/>
              </a:spcBef>
              <a:spcAft>
                <a:spcPts val="0"/>
              </a:spcAft>
              <a:buNone/>
              <a:defRPr sz="4800">
                <a:solidFill>
                  <a:schemeClr val="dk2"/>
                </a:solidFill>
              </a:defRPr>
            </a:lvl5pPr>
            <a:lvl6pPr lvl="5">
              <a:lnSpc>
                <a:spcPct val="85000"/>
              </a:lnSpc>
              <a:spcBef>
                <a:spcPts val="0"/>
              </a:spcBef>
              <a:spcAft>
                <a:spcPts val="0"/>
              </a:spcAft>
              <a:buNone/>
              <a:defRPr sz="4800">
                <a:solidFill>
                  <a:schemeClr val="dk2"/>
                </a:solidFill>
              </a:defRPr>
            </a:lvl6pPr>
            <a:lvl7pPr lvl="6">
              <a:lnSpc>
                <a:spcPct val="85000"/>
              </a:lnSpc>
              <a:spcBef>
                <a:spcPts val="0"/>
              </a:spcBef>
              <a:spcAft>
                <a:spcPts val="0"/>
              </a:spcAft>
              <a:buNone/>
              <a:defRPr sz="4800">
                <a:solidFill>
                  <a:schemeClr val="dk2"/>
                </a:solidFill>
              </a:defRPr>
            </a:lvl7pPr>
            <a:lvl8pPr lvl="7">
              <a:lnSpc>
                <a:spcPct val="85000"/>
              </a:lnSpc>
              <a:spcBef>
                <a:spcPts val="0"/>
              </a:spcBef>
              <a:spcAft>
                <a:spcPts val="0"/>
              </a:spcAft>
              <a:buNone/>
              <a:defRPr sz="4800">
                <a:solidFill>
                  <a:schemeClr val="dk2"/>
                </a:solidFill>
              </a:defRPr>
            </a:lvl8pPr>
            <a:lvl9pPr lvl="8">
              <a:lnSpc>
                <a:spcPct val="85000"/>
              </a:lnSpc>
              <a:spcBef>
                <a:spcPts val="0"/>
              </a:spcBef>
              <a:spcAft>
                <a:spcPts val="0"/>
              </a:spcAft>
              <a:buNone/>
              <a:defRPr sz="4800">
                <a:solidFill>
                  <a:schemeClr val="dk2"/>
                </a:solidFill>
              </a:defRPr>
            </a:lvl9pPr>
          </a:lstStyle>
          <a:p/>
        </p:txBody>
      </p:sp>
      <p:cxnSp>
        <p:nvCxnSpPr>
          <p:cNvPr id="19" name="Google Shape;19;p2"/>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20" name="Google Shape;20;p2"/>
          <p:cNvSpPr txBox="1"/>
          <p:nvPr>
            <p:ph idx="5" type="subTitle"/>
          </p:nvPr>
        </p:nvSpPr>
        <p:spPr>
          <a:xfrm>
            <a:off x="297075" y="4175900"/>
            <a:ext cx="1264800" cy="228600"/>
          </a:xfrm>
          <a:prstGeom prst="rect">
            <a:avLst/>
          </a:prstGeom>
        </p:spPr>
        <p:txBody>
          <a:bodyPr anchorCtr="0" anchor="t" bIns="0" lIns="0" spcFirstLastPara="1" rIns="0" wrap="square" tIns="0">
            <a:noAutofit/>
          </a:bodyPr>
          <a:lstStyle>
            <a:lvl1pPr lvl="0" algn="ctr">
              <a:spcBef>
                <a:spcPts val="0"/>
              </a:spcBef>
              <a:spcAft>
                <a:spcPts val="0"/>
              </a:spcAft>
              <a:buClr>
                <a:schemeClr val="lt1"/>
              </a:buClr>
              <a:buSzPts val="1200"/>
              <a:buFont typeface="Urbanist"/>
              <a:buNone/>
              <a:defRPr sz="1200"/>
            </a:lvl1pPr>
            <a:lvl2pPr lvl="1"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2pPr>
            <a:lvl3pPr lvl="2"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3pPr>
            <a:lvl4pPr lvl="3"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4pPr>
            <a:lvl5pPr lvl="4"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5pPr>
            <a:lvl6pPr lvl="5"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6pPr>
            <a:lvl7pPr lvl="6"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7pPr>
            <a:lvl8pPr lvl="7"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8pPr>
            <a:lvl9pPr lvl="8"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9pPr>
          </a:lstStyle>
          <a:p/>
        </p:txBody>
      </p:sp>
      <p:sp>
        <p:nvSpPr>
          <p:cNvPr id="21" name="Google Shape;21;p2"/>
          <p:cNvSpPr txBox="1"/>
          <p:nvPr>
            <p:ph idx="6" type="subTitle"/>
          </p:nvPr>
        </p:nvSpPr>
        <p:spPr>
          <a:xfrm>
            <a:off x="1786375" y="4175900"/>
            <a:ext cx="1264800" cy="228600"/>
          </a:xfrm>
          <a:prstGeom prst="rect">
            <a:avLst/>
          </a:prstGeom>
        </p:spPr>
        <p:txBody>
          <a:bodyPr anchorCtr="0" anchor="t" bIns="0" lIns="0" spcFirstLastPara="1" rIns="0" wrap="square" tIns="0">
            <a:noAutofit/>
          </a:bodyPr>
          <a:lstStyle>
            <a:lvl1pPr lvl="0" algn="ctr">
              <a:spcBef>
                <a:spcPts val="0"/>
              </a:spcBef>
              <a:spcAft>
                <a:spcPts val="0"/>
              </a:spcAft>
              <a:buClr>
                <a:schemeClr val="lt1"/>
              </a:buClr>
              <a:buSzPts val="1200"/>
              <a:buFont typeface="Urbanist"/>
              <a:buNone/>
              <a:defRPr sz="1200"/>
            </a:lvl1pPr>
            <a:lvl2pPr lvl="1"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2pPr>
            <a:lvl3pPr lvl="2"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3pPr>
            <a:lvl4pPr lvl="3"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4pPr>
            <a:lvl5pPr lvl="4"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5pPr>
            <a:lvl6pPr lvl="5"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6pPr>
            <a:lvl7pPr lvl="6"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7pPr>
            <a:lvl8pPr lvl="7"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8pPr>
            <a:lvl9pPr lvl="8" algn="ctr">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9pPr>
          </a:lstStyle>
          <a:p/>
        </p:txBody>
      </p:sp>
      <p:sp>
        <p:nvSpPr>
          <p:cNvPr id="22" name="Google Shape;22;p2"/>
          <p:cNvSpPr txBox="1"/>
          <p:nvPr>
            <p:ph idx="7" type="subTitle"/>
          </p:nvPr>
        </p:nvSpPr>
        <p:spPr>
          <a:xfrm>
            <a:off x="228591" y="3454475"/>
            <a:ext cx="4659600" cy="2520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200"/>
              <a:buFont typeface="Urbanist"/>
              <a:buNone/>
              <a:defRPr b="1" sz="1200"/>
            </a:lvl1pPr>
            <a:lvl2pPr lvl="1">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2pPr>
            <a:lvl3pPr lvl="2">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3pPr>
            <a:lvl4pPr lvl="3">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4pPr>
            <a:lvl5pPr lvl="4">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5pPr>
            <a:lvl6pPr lvl="5">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6pPr>
            <a:lvl7pPr lvl="6">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7pPr>
            <a:lvl8pPr lvl="7">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8pPr>
            <a:lvl9pPr lvl="8">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9pPr>
          </a:lstStyle>
          <a:p/>
        </p:txBody>
      </p:sp>
      <p:sp>
        <p:nvSpPr>
          <p:cNvPr id="23" name="Google Shape;23;p2"/>
          <p:cNvSpPr txBox="1"/>
          <p:nvPr>
            <p:ph idx="8" type="subTitle"/>
          </p:nvPr>
        </p:nvSpPr>
        <p:spPr>
          <a:xfrm>
            <a:off x="228591" y="3743050"/>
            <a:ext cx="4659600" cy="2520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200"/>
              <a:buFont typeface="Urbanist"/>
              <a:buNone/>
              <a:defRPr b="1" sz="1200"/>
            </a:lvl1pPr>
            <a:lvl2pPr lvl="1">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2pPr>
            <a:lvl3pPr lvl="2">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3pPr>
            <a:lvl4pPr lvl="3">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4pPr>
            <a:lvl5pPr lvl="4">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5pPr>
            <a:lvl6pPr lvl="5">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6pPr>
            <a:lvl7pPr lvl="6">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7pPr>
            <a:lvl8pPr lvl="7">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8pPr>
            <a:lvl9pPr lvl="8">
              <a:spcBef>
                <a:spcPts val="0"/>
              </a:spcBef>
              <a:spcAft>
                <a:spcPts val="0"/>
              </a:spcAft>
              <a:buClr>
                <a:schemeClr val="lt1"/>
              </a:buClr>
              <a:buSzPts val="1400"/>
              <a:buFont typeface="Urbanist"/>
              <a:buNone/>
              <a:defRPr b="1">
                <a:solidFill>
                  <a:schemeClr val="lt1"/>
                </a:solidFill>
                <a:latin typeface="Urbanist"/>
                <a:ea typeface="Urbanist"/>
                <a:cs typeface="Urbanist"/>
                <a:sym typeface="Urbanist"/>
              </a:defRPr>
            </a:lvl9pPr>
          </a:lstStyle>
          <a:p/>
        </p:txBody>
      </p:sp>
    </p:spTree>
  </p:cSld>
  <p:clrMapOvr>
    <a:masterClrMapping/>
  </p:clrMapOvr>
  <p:extLst>
    <p:ext uri="{DCECCB84-F9BA-43D5-87BE-67443E8EF086}">
      <p15:sldGuideLst>
        <p15:guide id="1" orient="horz" pos="2805">
          <p15:clr>
            <a:srgbClr val="E46962"/>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hort big title and body">
  <p:cSld name="BLANK_1_1_1_1_1_1_1_1_1_1_2">
    <p:spTree>
      <p:nvGrpSpPr>
        <p:cNvPr id="160" name="Shape 160"/>
        <p:cNvGrpSpPr/>
        <p:nvPr/>
      </p:nvGrpSpPr>
      <p:grpSpPr>
        <a:xfrm>
          <a:off x="0" y="0"/>
          <a:ext cx="0" cy="0"/>
          <a:chOff x="0" y="0"/>
          <a:chExt cx="0" cy="0"/>
        </a:xfrm>
      </p:grpSpPr>
      <p:pic>
        <p:nvPicPr>
          <p:cNvPr descr="Oval black shapes against a shadowy background. " id="161" name="Google Shape;161;p11"/>
          <p:cNvPicPr preferRelativeResize="0"/>
          <p:nvPr/>
        </p:nvPicPr>
        <p:blipFill rotWithShape="1">
          <a:blip r:embed="rId2">
            <a:alphaModFix/>
          </a:blip>
          <a:srcRect b="42245" l="17240" r="25038" t="34"/>
          <a:stretch/>
        </p:blipFill>
        <p:spPr>
          <a:xfrm>
            <a:off x="0" y="-289"/>
            <a:ext cx="9144000" cy="5144100"/>
          </a:xfrm>
          <a:prstGeom prst="roundRect">
            <a:avLst>
              <a:gd fmla="val 0" name="adj"/>
            </a:avLst>
          </a:prstGeom>
          <a:noFill/>
          <a:ln cap="flat" cmpd="sng" w="9525">
            <a:solidFill>
              <a:schemeClr val="accent1"/>
            </a:solidFill>
            <a:prstDash val="solid"/>
            <a:round/>
            <a:headEnd len="sm" w="sm" type="none"/>
            <a:tailEnd len="sm" w="sm" type="none"/>
          </a:ln>
        </p:spPr>
      </p:pic>
      <p:sp>
        <p:nvSpPr>
          <p:cNvPr id="162" name="Google Shape;162;p11"/>
          <p:cNvSpPr txBox="1"/>
          <p:nvPr>
            <p:ph idx="1" type="subTitle"/>
          </p:nvPr>
        </p:nvSpPr>
        <p:spPr>
          <a:xfrm>
            <a:off x="4314775" y="3818375"/>
            <a:ext cx="4230600" cy="452700"/>
          </a:xfrm>
          <a:prstGeom prst="rect">
            <a:avLst/>
          </a:prstGeom>
        </p:spPr>
        <p:txBody>
          <a:bodyPr anchorCtr="0" anchor="b" bIns="0" lIns="0" spcFirstLastPara="1" rIns="0" wrap="square" tIns="0">
            <a:noAutofit/>
          </a:bodyPr>
          <a:lstStyle>
            <a:lvl1pPr lvl="0">
              <a:spcBef>
                <a:spcPts val="0"/>
              </a:spcBef>
              <a:spcAft>
                <a:spcPts val="0"/>
              </a:spcAft>
              <a:buClr>
                <a:schemeClr val="lt1"/>
              </a:buClr>
              <a:buSzPts val="1600"/>
              <a:buFont typeface="Urbanist"/>
              <a:buNone/>
              <a:defRPr/>
            </a:lvl1pPr>
            <a:lvl2pPr lvl="1">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2pPr>
            <a:lvl3pPr lvl="2">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3pPr>
            <a:lvl4pPr lvl="3">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4pPr>
            <a:lvl5pPr lvl="4">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5pPr>
            <a:lvl6pPr lvl="5">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6pPr>
            <a:lvl7pPr lvl="6">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7pPr>
            <a:lvl8pPr lvl="7">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8pPr>
            <a:lvl9pPr lvl="8">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9pPr>
          </a:lstStyle>
          <a:p/>
        </p:txBody>
      </p:sp>
      <p:sp>
        <p:nvSpPr>
          <p:cNvPr id="163" name="Google Shape;163;p11"/>
          <p:cNvSpPr txBox="1"/>
          <p:nvPr>
            <p:ph idx="2"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64" name="Google Shape;164;p11"/>
          <p:cNvSpPr txBox="1"/>
          <p:nvPr>
            <p:ph idx="3"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65" name="Google Shape;165;p11"/>
          <p:cNvSpPr txBox="1"/>
          <p:nvPr>
            <p:ph idx="4"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66" name="Google Shape;166;p11"/>
          <p:cNvSpPr txBox="1"/>
          <p:nvPr>
            <p:ph type="title"/>
          </p:nvPr>
        </p:nvSpPr>
        <p:spPr>
          <a:xfrm>
            <a:off x="228600" y="290448"/>
            <a:ext cx="3655800" cy="2407500"/>
          </a:xfrm>
          <a:prstGeom prst="rect">
            <a:avLst/>
          </a:prstGeom>
        </p:spPr>
        <p:txBody>
          <a:bodyPr anchorCtr="0" anchor="t" bIns="91425" lIns="0" spcFirstLastPara="1" rIns="91425" wrap="square" tIns="91425">
            <a:spAutoFit/>
          </a:bodyPr>
          <a:lstStyle>
            <a:lvl1pPr lvl="0">
              <a:lnSpc>
                <a:spcPct val="85000"/>
              </a:lnSpc>
              <a:spcBef>
                <a:spcPts val="0"/>
              </a:spcBef>
              <a:spcAft>
                <a:spcPts val="0"/>
              </a:spcAft>
              <a:buNone/>
              <a:defRPr sz="4800">
                <a:solidFill>
                  <a:schemeClr val="dk2"/>
                </a:solidFill>
              </a:defRPr>
            </a:lvl1pPr>
            <a:lvl2pPr lvl="1">
              <a:lnSpc>
                <a:spcPct val="85000"/>
              </a:lnSpc>
              <a:spcBef>
                <a:spcPts val="0"/>
              </a:spcBef>
              <a:spcAft>
                <a:spcPts val="0"/>
              </a:spcAft>
              <a:buNone/>
              <a:defRPr sz="4800">
                <a:solidFill>
                  <a:schemeClr val="dk2"/>
                </a:solidFill>
              </a:defRPr>
            </a:lvl2pPr>
            <a:lvl3pPr lvl="2">
              <a:lnSpc>
                <a:spcPct val="85000"/>
              </a:lnSpc>
              <a:spcBef>
                <a:spcPts val="0"/>
              </a:spcBef>
              <a:spcAft>
                <a:spcPts val="0"/>
              </a:spcAft>
              <a:buNone/>
              <a:defRPr sz="4800">
                <a:solidFill>
                  <a:schemeClr val="dk2"/>
                </a:solidFill>
              </a:defRPr>
            </a:lvl3pPr>
            <a:lvl4pPr lvl="3">
              <a:lnSpc>
                <a:spcPct val="85000"/>
              </a:lnSpc>
              <a:spcBef>
                <a:spcPts val="0"/>
              </a:spcBef>
              <a:spcAft>
                <a:spcPts val="0"/>
              </a:spcAft>
              <a:buNone/>
              <a:defRPr sz="4800">
                <a:solidFill>
                  <a:schemeClr val="dk2"/>
                </a:solidFill>
              </a:defRPr>
            </a:lvl4pPr>
            <a:lvl5pPr lvl="4">
              <a:lnSpc>
                <a:spcPct val="85000"/>
              </a:lnSpc>
              <a:spcBef>
                <a:spcPts val="0"/>
              </a:spcBef>
              <a:spcAft>
                <a:spcPts val="0"/>
              </a:spcAft>
              <a:buNone/>
              <a:defRPr sz="4800">
                <a:solidFill>
                  <a:schemeClr val="dk2"/>
                </a:solidFill>
              </a:defRPr>
            </a:lvl5pPr>
            <a:lvl6pPr lvl="5">
              <a:lnSpc>
                <a:spcPct val="85000"/>
              </a:lnSpc>
              <a:spcBef>
                <a:spcPts val="0"/>
              </a:spcBef>
              <a:spcAft>
                <a:spcPts val="0"/>
              </a:spcAft>
              <a:buNone/>
              <a:defRPr sz="4800">
                <a:solidFill>
                  <a:schemeClr val="dk2"/>
                </a:solidFill>
              </a:defRPr>
            </a:lvl6pPr>
            <a:lvl7pPr lvl="6">
              <a:lnSpc>
                <a:spcPct val="85000"/>
              </a:lnSpc>
              <a:spcBef>
                <a:spcPts val="0"/>
              </a:spcBef>
              <a:spcAft>
                <a:spcPts val="0"/>
              </a:spcAft>
              <a:buNone/>
              <a:defRPr sz="4800">
                <a:solidFill>
                  <a:schemeClr val="dk2"/>
                </a:solidFill>
              </a:defRPr>
            </a:lvl7pPr>
            <a:lvl8pPr lvl="7">
              <a:lnSpc>
                <a:spcPct val="85000"/>
              </a:lnSpc>
              <a:spcBef>
                <a:spcPts val="0"/>
              </a:spcBef>
              <a:spcAft>
                <a:spcPts val="0"/>
              </a:spcAft>
              <a:buNone/>
              <a:defRPr sz="4800">
                <a:solidFill>
                  <a:schemeClr val="dk2"/>
                </a:solidFill>
              </a:defRPr>
            </a:lvl8pPr>
            <a:lvl9pPr lvl="8">
              <a:lnSpc>
                <a:spcPct val="85000"/>
              </a:lnSpc>
              <a:spcBef>
                <a:spcPts val="0"/>
              </a:spcBef>
              <a:spcAft>
                <a:spcPts val="0"/>
              </a:spcAft>
              <a:buNone/>
              <a:defRPr sz="4800">
                <a:solidFill>
                  <a:schemeClr val="dk2"/>
                </a:solidFill>
              </a:defRPr>
            </a:lvl9pPr>
          </a:lstStyle>
          <a:p/>
        </p:txBody>
      </p:sp>
      <p:cxnSp>
        <p:nvCxnSpPr>
          <p:cNvPr id="167" name="Google Shape;167;p11"/>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cxnSp>
        <p:nvCxnSpPr>
          <p:cNvPr id="168" name="Google Shape;168;p11"/>
          <p:cNvCxnSpPr/>
          <p:nvPr/>
        </p:nvCxnSpPr>
        <p:spPr>
          <a:xfrm>
            <a:off x="4159025" y="226100"/>
            <a:ext cx="0" cy="4457700"/>
          </a:xfrm>
          <a:prstGeom prst="straightConnector1">
            <a:avLst/>
          </a:prstGeom>
          <a:noFill/>
          <a:ln cap="flat" cmpd="sng" w="9525">
            <a:solidFill>
              <a:schemeClr val="accent1"/>
            </a:solidFill>
            <a:prstDash val="solid"/>
            <a:round/>
            <a:headEnd len="med" w="med" type="none"/>
            <a:tailEnd len="med" w="med" type="none"/>
          </a:ln>
        </p:spPr>
      </p:cxnSp>
      <p:cxnSp>
        <p:nvCxnSpPr>
          <p:cNvPr id="169" name="Google Shape;169;p11"/>
          <p:cNvCxnSpPr/>
          <p:nvPr/>
        </p:nvCxnSpPr>
        <p:spPr>
          <a:xfrm>
            <a:off x="228600" y="226100"/>
            <a:ext cx="8687100" cy="0"/>
          </a:xfrm>
          <a:prstGeom prst="straightConnector1">
            <a:avLst/>
          </a:prstGeom>
          <a:noFill/>
          <a:ln cap="flat" cmpd="sng" w="9525">
            <a:solidFill>
              <a:schemeClr val="accent1"/>
            </a:solidFill>
            <a:prstDash val="solid"/>
            <a:round/>
            <a:headEnd len="med" w="med" type="none"/>
            <a:tailEnd len="med" w="med" type="none"/>
          </a:ln>
        </p:spPr>
      </p:cxnSp>
      <p:sp>
        <p:nvSpPr>
          <p:cNvPr id="170" name="Google Shape;170;p11"/>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171" name="Google Shape;171;p11"/>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extLst>
    <p:ext uri="{DCECCB84-F9BA-43D5-87BE-67443E8EF086}">
      <p15:sldGuideLst>
        <p15:guide id="1" orient="horz" pos="2805">
          <p15:clr>
            <a:srgbClr val="E46962"/>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ALT 2">
  <p:cSld name="BLANK_1_1_1_1_1_1_1_1_1_1_1_1_2">
    <p:spTree>
      <p:nvGrpSpPr>
        <p:cNvPr id="172" name="Shape 172"/>
        <p:cNvGrpSpPr/>
        <p:nvPr/>
      </p:nvGrpSpPr>
      <p:grpSpPr>
        <a:xfrm>
          <a:off x="0" y="0"/>
          <a:ext cx="0" cy="0"/>
          <a:chOff x="0" y="0"/>
          <a:chExt cx="0" cy="0"/>
        </a:xfrm>
      </p:grpSpPr>
      <p:sp>
        <p:nvSpPr>
          <p:cNvPr id="173" name="Google Shape;173;p12"/>
          <p:cNvSpPr txBox="1"/>
          <p:nvPr>
            <p:ph idx="1" type="body"/>
          </p:nvPr>
        </p:nvSpPr>
        <p:spPr>
          <a:xfrm>
            <a:off x="228600" y="1743625"/>
            <a:ext cx="4296600" cy="2709000"/>
          </a:xfrm>
          <a:prstGeom prst="rect">
            <a:avLst/>
          </a:prstGeom>
        </p:spPr>
        <p:txBody>
          <a:bodyPr anchorCtr="0" anchor="b" bIns="91425" lIns="0"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800"/>
              </a:spcBef>
              <a:spcAft>
                <a:spcPts val="0"/>
              </a:spcAft>
              <a:buSzPts val="1400"/>
              <a:buChar char="○"/>
              <a:defRPr sz="1400"/>
            </a:lvl2pPr>
            <a:lvl3pPr indent="-317500" lvl="2" marL="1371600">
              <a:spcBef>
                <a:spcPts val="800"/>
              </a:spcBef>
              <a:spcAft>
                <a:spcPts val="0"/>
              </a:spcAft>
              <a:buSzPts val="1400"/>
              <a:buChar char="■"/>
              <a:defRPr sz="1400"/>
            </a:lvl3pPr>
            <a:lvl4pPr indent="-317500" lvl="3" marL="1828800">
              <a:spcBef>
                <a:spcPts val="800"/>
              </a:spcBef>
              <a:spcAft>
                <a:spcPts val="0"/>
              </a:spcAft>
              <a:buSzPts val="1400"/>
              <a:buChar char="●"/>
              <a:defRPr sz="1400"/>
            </a:lvl4pPr>
            <a:lvl5pPr indent="-317500" lvl="4" marL="2286000">
              <a:spcBef>
                <a:spcPts val="800"/>
              </a:spcBef>
              <a:spcAft>
                <a:spcPts val="0"/>
              </a:spcAft>
              <a:buSzPts val="1400"/>
              <a:buChar char="○"/>
              <a:defRPr sz="1400"/>
            </a:lvl5pPr>
            <a:lvl6pPr indent="-317500" lvl="5" marL="2743200">
              <a:spcBef>
                <a:spcPts val="800"/>
              </a:spcBef>
              <a:spcAft>
                <a:spcPts val="0"/>
              </a:spcAft>
              <a:buSzPts val="1400"/>
              <a:buChar char="■"/>
              <a:defRPr sz="1400"/>
            </a:lvl6pPr>
            <a:lvl7pPr indent="-317500" lvl="6" marL="3200400">
              <a:spcBef>
                <a:spcPts val="800"/>
              </a:spcBef>
              <a:spcAft>
                <a:spcPts val="0"/>
              </a:spcAft>
              <a:buSzPts val="1400"/>
              <a:buChar char="●"/>
              <a:defRPr sz="1400"/>
            </a:lvl7pPr>
            <a:lvl8pPr indent="-317500" lvl="7" marL="3657600">
              <a:spcBef>
                <a:spcPts val="800"/>
              </a:spcBef>
              <a:spcAft>
                <a:spcPts val="0"/>
              </a:spcAft>
              <a:buSzPts val="1400"/>
              <a:buChar char="○"/>
              <a:defRPr sz="1400"/>
            </a:lvl8pPr>
            <a:lvl9pPr indent="-317500" lvl="8" marL="4114800">
              <a:spcBef>
                <a:spcPts val="800"/>
              </a:spcBef>
              <a:spcAft>
                <a:spcPts val="800"/>
              </a:spcAft>
              <a:buSzPts val="1400"/>
              <a:buChar char="■"/>
              <a:defRPr sz="1400"/>
            </a:lvl9pPr>
          </a:lstStyle>
          <a:p/>
        </p:txBody>
      </p:sp>
      <p:sp>
        <p:nvSpPr>
          <p:cNvPr id="174" name="Google Shape;174;p12"/>
          <p:cNvSpPr/>
          <p:nvPr>
            <p:ph idx="2" type="pic"/>
          </p:nvPr>
        </p:nvSpPr>
        <p:spPr>
          <a:xfrm>
            <a:off x="5342000" y="457200"/>
            <a:ext cx="3573300" cy="3995400"/>
          </a:xfrm>
          <a:prstGeom prst="roundRect">
            <a:avLst>
              <a:gd fmla="val 6865" name="adj"/>
            </a:avLst>
          </a:prstGeom>
          <a:noFill/>
          <a:ln>
            <a:noFill/>
          </a:ln>
        </p:spPr>
      </p:sp>
      <p:sp>
        <p:nvSpPr>
          <p:cNvPr id="175" name="Google Shape;175;p12"/>
          <p:cNvSpPr txBox="1"/>
          <p:nvPr>
            <p:ph idx="3"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76" name="Google Shape;176;p12"/>
          <p:cNvSpPr txBox="1"/>
          <p:nvPr>
            <p:ph idx="4"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77" name="Google Shape;177;p12"/>
          <p:cNvSpPr txBox="1"/>
          <p:nvPr>
            <p:ph idx="5"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78" name="Google Shape;178;p12"/>
          <p:cNvSpPr txBox="1"/>
          <p:nvPr>
            <p:ph idx="6" type="subTitle"/>
          </p:nvPr>
        </p:nvSpPr>
        <p:spPr>
          <a:xfrm>
            <a:off x="228600" y="228600"/>
            <a:ext cx="2920800" cy="22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200"/>
              <a:buFont typeface="Urbanist Medium"/>
              <a:buNone/>
              <a:defRPr sz="1200">
                <a:latin typeface="Urbanist Medium"/>
                <a:ea typeface="Urbanist Medium"/>
                <a:cs typeface="Urbanist Medium"/>
                <a:sym typeface="Urbanist Medium"/>
              </a:defRPr>
            </a:lvl1pPr>
            <a:lvl2pPr lvl="1">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2pPr>
            <a:lvl3pPr lvl="2">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3pPr>
            <a:lvl4pPr lvl="3">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4pPr>
            <a:lvl5pPr lvl="4">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5pPr>
            <a:lvl6pPr lvl="5">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6pPr>
            <a:lvl7pPr lvl="6">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7pPr>
            <a:lvl8pPr lvl="7">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8pPr>
            <a:lvl9pPr lvl="8">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9pPr>
          </a:lstStyle>
          <a:p/>
        </p:txBody>
      </p:sp>
      <p:sp>
        <p:nvSpPr>
          <p:cNvPr id="179" name="Google Shape;179;p12"/>
          <p:cNvSpPr txBox="1"/>
          <p:nvPr>
            <p:ph type="title"/>
          </p:nvPr>
        </p:nvSpPr>
        <p:spPr>
          <a:xfrm>
            <a:off x="228600" y="613525"/>
            <a:ext cx="4296600" cy="1162800"/>
          </a:xfrm>
          <a:prstGeom prst="rect">
            <a:avLst/>
          </a:prstGeom>
        </p:spPr>
        <p:txBody>
          <a:bodyPr anchorCtr="0" anchor="t" bIns="91425" lIns="0" spcFirstLastPara="1" rIns="91425" wrap="square" tIns="0">
            <a:spAutoFit/>
          </a:bodyPr>
          <a:lstStyle>
            <a:lvl1pPr lvl="0">
              <a:lnSpc>
                <a:spcPct val="85000"/>
              </a:lnSpc>
              <a:spcBef>
                <a:spcPts val="0"/>
              </a:spcBef>
              <a:spcAft>
                <a:spcPts val="0"/>
              </a:spcAft>
              <a:buNone/>
              <a:defRPr sz="3400"/>
            </a:lvl1pPr>
            <a:lvl2pPr lvl="1">
              <a:lnSpc>
                <a:spcPct val="85000"/>
              </a:lnSpc>
              <a:spcBef>
                <a:spcPts val="0"/>
              </a:spcBef>
              <a:spcAft>
                <a:spcPts val="0"/>
              </a:spcAft>
              <a:buNone/>
              <a:defRPr sz="3600"/>
            </a:lvl2pPr>
            <a:lvl3pPr lvl="2">
              <a:lnSpc>
                <a:spcPct val="85000"/>
              </a:lnSpc>
              <a:spcBef>
                <a:spcPts val="0"/>
              </a:spcBef>
              <a:spcAft>
                <a:spcPts val="0"/>
              </a:spcAft>
              <a:buNone/>
              <a:defRPr sz="3600"/>
            </a:lvl3pPr>
            <a:lvl4pPr lvl="3">
              <a:lnSpc>
                <a:spcPct val="85000"/>
              </a:lnSpc>
              <a:spcBef>
                <a:spcPts val="0"/>
              </a:spcBef>
              <a:spcAft>
                <a:spcPts val="0"/>
              </a:spcAft>
              <a:buNone/>
              <a:defRPr sz="3600"/>
            </a:lvl4pPr>
            <a:lvl5pPr lvl="4">
              <a:lnSpc>
                <a:spcPct val="85000"/>
              </a:lnSpc>
              <a:spcBef>
                <a:spcPts val="0"/>
              </a:spcBef>
              <a:spcAft>
                <a:spcPts val="0"/>
              </a:spcAft>
              <a:buNone/>
              <a:defRPr sz="3600"/>
            </a:lvl5pPr>
            <a:lvl6pPr lvl="5">
              <a:lnSpc>
                <a:spcPct val="85000"/>
              </a:lnSpc>
              <a:spcBef>
                <a:spcPts val="0"/>
              </a:spcBef>
              <a:spcAft>
                <a:spcPts val="0"/>
              </a:spcAft>
              <a:buNone/>
              <a:defRPr sz="3600"/>
            </a:lvl6pPr>
            <a:lvl7pPr lvl="6">
              <a:lnSpc>
                <a:spcPct val="85000"/>
              </a:lnSpc>
              <a:spcBef>
                <a:spcPts val="0"/>
              </a:spcBef>
              <a:spcAft>
                <a:spcPts val="0"/>
              </a:spcAft>
              <a:buNone/>
              <a:defRPr sz="3600"/>
            </a:lvl7pPr>
            <a:lvl8pPr lvl="7">
              <a:lnSpc>
                <a:spcPct val="85000"/>
              </a:lnSpc>
              <a:spcBef>
                <a:spcPts val="0"/>
              </a:spcBef>
              <a:spcAft>
                <a:spcPts val="0"/>
              </a:spcAft>
              <a:buNone/>
              <a:defRPr sz="3600"/>
            </a:lvl8pPr>
            <a:lvl9pPr lvl="8">
              <a:lnSpc>
                <a:spcPct val="85000"/>
              </a:lnSpc>
              <a:spcBef>
                <a:spcPts val="0"/>
              </a:spcBef>
              <a:spcAft>
                <a:spcPts val="0"/>
              </a:spcAft>
              <a:buNone/>
              <a:defRPr sz="3600"/>
            </a:lvl9pPr>
          </a:lstStyle>
          <a:p/>
        </p:txBody>
      </p:sp>
      <p:cxnSp>
        <p:nvCxnSpPr>
          <p:cNvPr id="180" name="Google Shape;180;p12"/>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181" name="Google Shape;181;p12"/>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182" name="Google Shape;182;p12"/>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extLst>
    <p:ext uri="{DCECCB84-F9BA-43D5-87BE-67443E8EF086}">
      <p15:sldGuideLst>
        <p15:guide id="1" orient="horz" pos="2805">
          <p15:clr>
            <a:srgbClr val="E46962"/>
          </p15:clr>
        </p15:guide>
      </p15:sldGuideLst>
    </p:ext>
  </p:extLs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cards">
  <p:cSld name="CUSTOM_1">
    <p:spTree>
      <p:nvGrpSpPr>
        <p:cNvPr id="183" name="Shape 183"/>
        <p:cNvGrpSpPr/>
        <p:nvPr/>
      </p:nvGrpSpPr>
      <p:grpSpPr>
        <a:xfrm>
          <a:off x="0" y="0"/>
          <a:ext cx="0" cy="0"/>
          <a:chOff x="0" y="0"/>
          <a:chExt cx="0" cy="0"/>
        </a:xfrm>
      </p:grpSpPr>
      <p:sp>
        <p:nvSpPr>
          <p:cNvPr id="184" name="Google Shape;184;p13"/>
          <p:cNvSpPr txBox="1"/>
          <p:nvPr>
            <p:ph type="title"/>
          </p:nvPr>
        </p:nvSpPr>
        <p:spPr>
          <a:xfrm>
            <a:off x="3386700" y="489887"/>
            <a:ext cx="1862100" cy="293100"/>
          </a:xfrm>
          <a:prstGeom prst="rect">
            <a:avLst/>
          </a:prstGeom>
        </p:spPr>
        <p:txBody>
          <a:bodyPr anchorCtr="0" anchor="b" bIns="91425" lIns="0" spcFirstLastPara="1" rIns="91425" wrap="square" tIns="0">
            <a:noAutofit/>
          </a:bodyPr>
          <a:lstStyle>
            <a:lvl1pPr lvl="0">
              <a:spcBef>
                <a:spcPts val="0"/>
              </a:spcBef>
              <a:spcAft>
                <a:spcPts val="0"/>
              </a:spcAft>
              <a:buClr>
                <a:schemeClr val="accent3"/>
              </a:buClr>
              <a:buSzPts val="1800"/>
              <a:buFont typeface="Urbanist"/>
              <a:buNone/>
              <a:defRPr sz="1800">
                <a:solidFill>
                  <a:schemeClr val="accent3"/>
                </a:solidFill>
                <a:latin typeface="Urbanist"/>
                <a:ea typeface="Urbanist"/>
                <a:cs typeface="Urbanist"/>
                <a:sym typeface="Urbanist"/>
              </a:defRPr>
            </a:lvl1pPr>
            <a:lvl2pPr lvl="1">
              <a:spcBef>
                <a:spcPts val="0"/>
              </a:spcBef>
              <a:spcAft>
                <a:spcPts val="0"/>
              </a:spcAft>
              <a:buClr>
                <a:schemeClr val="accent3"/>
              </a:buClr>
              <a:buSzPts val="1800"/>
              <a:buFont typeface="Urbanist Medium"/>
              <a:buNone/>
              <a:defRPr sz="1800">
                <a:solidFill>
                  <a:schemeClr val="accent3"/>
                </a:solidFill>
              </a:defRPr>
            </a:lvl2pPr>
            <a:lvl3pPr lvl="2">
              <a:spcBef>
                <a:spcPts val="0"/>
              </a:spcBef>
              <a:spcAft>
                <a:spcPts val="0"/>
              </a:spcAft>
              <a:buClr>
                <a:schemeClr val="accent3"/>
              </a:buClr>
              <a:buSzPts val="1800"/>
              <a:buFont typeface="Urbanist Medium"/>
              <a:buNone/>
              <a:defRPr sz="1800">
                <a:solidFill>
                  <a:schemeClr val="accent3"/>
                </a:solidFill>
              </a:defRPr>
            </a:lvl3pPr>
            <a:lvl4pPr lvl="3">
              <a:spcBef>
                <a:spcPts val="0"/>
              </a:spcBef>
              <a:spcAft>
                <a:spcPts val="0"/>
              </a:spcAft>
              <a:buClr>
                <a:schemeClr val="accent3"/>
              </a:buClr>
              <a:buSzPts val="1800"/>
              <a:buFont typeface="Urbanist Medium"/>
              <a:buNone/>
              <a:defRPr sz="1800">
                <a:solidFill>
                  <a:schemeClr val="accent3"/>
                </a:solidFill>
              </a:defRPr>
            </a:lvl4pPr>
            <a:lvl5pPr lvl="4">
              <a:spcBef>
                <a:spcPts val="0"/>
              </a:spcBef>
              <a:spcAft>
                <a:spcPts val="0"/>
              </a:spcAft>
              <a:buClr>
                <a:schemeClr val="accent3"/>
              </a:buClr>
              <a:buSzPts val="1800"/>
              <a:buFont typeface="Urbanist Medium"/>
              <a:buNone/>
              <a:defRPr sz="1800">
                <a:solidFill>
                  <a:schemeClr val="accent3"/>
                </a:solidFill>
              </a:defRPr>
            </a:lvl5pPr>
            <a:lvl6pPr lvl="5">
              <a:spcBef>
                <a:spcPts val="0"/>
              </a:spcBef>
              <a:spcAft>
                <a:spcPts val="0"/>
              </a:spcAft>
              <a:buClr>
                <a:schemeClr val="accent3"/>
              </a:buClr>
              <a:buSzPts val="1800"/>
              <a:buFont typeface="Urbanist Medium"/>
              <a:buNone/>
              <a:defRPr sz="1800">
                <a:solidFill>
                  <a:schemeClr val="accent3"/>
                </a:solidFill>
              </a:defRPr>
            </a:lvl6pPr>
            <a:lvl7pPr lvl="6">
              <a:spcBef>
                <a:spcPts val="0"/>
              </a:spcBef>
              <a:spcAft>
                <a:spcPts val="0"/>
              </a:spcAft>
              <a:buClr>
                <a:schemeClr val="accent3"/>
              </a:buClr>
              <a:buSzPts val="1800"/>
              <a:buFont typeface="Urbanist Medium"/>
              <a:buNone/>
              <a:defRPr sz="1800">
                <a:solidFill>
                  <a:schemeClr val="accent3"/>
                </a:solidFill>
              </a:defRPr>
            </a:lvl7pPr>
            <a:lvl8pPr lvl="7">
              <a:spcBef>
                <a:spcPts val="0"/>
              </a:spcBef>
              <a:spcAft>
                <a:spcPts val="0"/>
              </a:spcAft>
              <a:buClr>
                <a:schemeClr val="accent3"/>
              </a:buClr>
              <a:buSzPts val="1800"/>
              <a:buFont typeface="Urbanist Medium"/>
              <a:buNone/>
              <a:defRPr sz="1800">
                <a:solidFill>
                  <a:schemeClr val="accent3"/>
                </a:solidFill>
              </a:defRPr>
            </a:lvl8pPr>
            <a:lvl9pPr lvl="8">
              <a:spcBef>
                <a:spcPts val="0"/>
              </a:spcBef>
              <a:spcAft>
                <a:spcPts val="0"/>
              </a:spcAft>
              <a:buClr>
                <a:schemeClr val="accent3"/>
              </a:buClr>
              <a:buSzPts val="1800"/>
              <a:buFont typeface="Urbanist Medium"/>
              <a:buNone/>
              <a:defRPr sz="1800">
                <a:solidFill>
                  <a:schemeClr val="accent3"/>
                </a:solidFill>
              </a:defRPr>
            </a:lvl9pPr>
          </a:lstStyle>
          <a:p/>
        </p:txBody>
      </p:sp>
      <p:sp>
        <p:nvSpPr>
          <p:cNvPr id="185" name="Google Shape;185;p13"/>
          <p:cNvSpPr txBox="1"/>
          <p:nvPr>
            <p:ph idx="1" type="subTitle"/>
          </p:nvPr>
        </p:nvSpPr>
        <p:spPr>
          <a:xfrm>
            <a:off x="3386700" y="690369"/>
            <a:ext cx="1974600" cy="2046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2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2pPr>
            <a:lvl3pPr lvl="2">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3pPr>
            <a:lvl4pPr lvl="3">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4pPr>
            <a:lvl5pPr lvl="4">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5pPr>
            <a:lvl6pPr lvl="5">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6pPr>
            <a:lvl7pPr lvl="6">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7pPr>
            <a:lvl8pPr lvl="7">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8pPr>
            <a:lvl9pPr lvl="8">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9pPr>
          </a:lstStyle>
          <a:p/>
        </p:txBody>
      </p:sp>
      <p:sp>
        <p:nvSpPr>
          <p:cNvPr id="186" name="Google Shape;186;p13"/>
          <p:cNvSpPr txBox="1"/>
          <p:nvPr>
            <p:ph idx="2" type="subTitle"/>
          </p:nvPr>
        </p:nvSpPr>
        <p:spPr>
          <a:xfrm>
            <a:off x="3386700" y="1070875"/>
            <a:ext cx="2444700" cy="8181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000">
                <a:solidFill>
                  <a:schemeClr val="dk2"/>
                </a:solidFill>
              </a:defRPr>
            </a:lvl1pPr>
            <a:lvl2pPr lvl="1">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2pPr>
            <a:lvl3pPr lvl="2">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3pPr>
            <a:lvl4pPr lvl="3">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4pPr>
            <a:lvl5pPr lvl="4">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5pPr>
            <a:lvl6pPr lvl="5">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6pPr>
            <a:lvl7pPr lvl="6">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7pPr>
            <a:lvl8pPr lvl="7">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8pPr>
            <a:lvl9pPr lvl="8">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9pPr>
          </a:lstStyle>
          <a:p/>
        </p:txBody>
      </p:sp>
      <p:sp>
        <p:nvSpPr>
          <p:cNvPr id="187" name="Google Shape;187;p13"/>
          <p:cNvSpPr txBox="1"/>
          <p:nvPr>
            <p:ph idx="3" type="title"/>
          </p:nvPr>
        </p:nvSpPr>
        <p:spPr>
          <a:xfrm>
            <a:off x="6307650" y="482616"/>
            <a:ext cx="1862100" cy="293100"/>
          </a:xfrm>
          <a:prstGeom prst="rect">
            <a:avLst/>
          </a:prstGeom>
        </p:spPr>
        <p:txBody>
          <a:bodyPr anchorCtr="0" anchor="b" bIns="91425" lIns="0" spcFirstLastPara="1" rIns="91425" wrap="square" tIns="0">
            <a:noAutofit/>
          </a:bodyPr>
          <a:lstStyle>
            <a:lvl1pPr lvl="0">
              <a:spcBef>
                <a:spcPts val="0"/>
              </a:spcBef>
              <a:spcAft>
                <a:spcPts val="0"/>
              </a:spcAft>
              <a:buClr>
                <a:schemeClr val="accent3"/>
              </a:buClr>
              <a:buSzPts val="1800"/>
              <a:buFont typeface="Urbanist"/>
              <a:buNone/>
              <a:defRPr sz="1800">
                <a:solidFill>
                  <a:schemeClr val="accent3"/>
                </a:solidFill>
                <a:latin typeface="Urbanist"/>
                <a:ea typeface="Urbanist"/>
                <a:cs typeface="Urbanist"/>
                <a:sym typeface="Urbanist"/>
              </a:defRPr>
            </a:lvl1pPr>
            <a:lvl2pPr lvl="1">
              <a:spcBef>
                <a:spcPts val="0"/>
              </a:spcBef>
              <a:spcAft>
                <a:spcPts val="0"/>
              </a:spcAft>
              <a:buClr>
                <a:schemeClr val="accent3"/>
              </a:buClr>
              <a:buSzPts val="1800"/>
              <a:buFont typeface="Urbanist"/>
              <a:buNone/>
              <a:defRPr sz="1800">
                <a:solidFill>
                  <a:schemeClr val="accent3"/>
                </a:solidFill>
              </a:defRPr>
            </a:lvl2pPr>
            <a:lvl3pPr lvl="2">
              <a:spcBef>
                <a:spcPts val="0"/>
              </a:spcBef>
              <a:spcAft>
                <a:spcPts val="0"/>
              </a:spcAft>
              <a:buClr>
                <a:schemeClr val="accent3"/>
              </a:buClr>
              <a:buSzPts val="1800"/>
              <a:buFont typeface="Urbanist"/>
              <a:buNone/>
              <a:defRPr sz="1800">
                <a:solidFill>
                  <a:schemeClr val="accent3"/>
                </a:solidFill>
              </a:defRPr>
            </a:lvl3pPr>
            <a:lvl4pPr lvl="3">
              <a:spcBef>
                <a:spcPts val="0"/>
              </a:spcBef>
              <a:spcAft>
                <a:spcPts val="0"/>
              </a:spcAft>
              <a:buClr>
                <a:schemeClr val="accent3"/>
              </a:buClr>
              <a:buSzPts val="1800"/>
              <a:buFont typeface="Urbanist"/>
              <a:buNone/>
              <a:defRPr sz="1800">
                <a:solidFill>
                  <a:schemeClr val="accent3"/>
                </a:solidFill>
              </a:defRPr>
            </a:lvl4pPr>
            <a:lvl5pPr lvl="4">
              <a:spcBef>
                <a:spcPts val="0"/>
              </a:spcBef>
              <a:spcAft>
                <a:spcPts val="0"/>
              </a:spcAft>
              <a:buClr>
                <a:schemeClr val="accent3"/>
              </a:buClr>
              <a:buSzPts val="1800"/>
              <a:buFont typeface="Urbanist"/>
              <a:buNone/>
              <a:defRPr sz="1800">
                <a:solidFill>
                  <a:schemeClr val="accent3"/>
                </a:solidFill>
              </a:defRPr>
            </a:lvl5pPr>
            <a:lvl6pPr lvl="5">
              <a:spcBef>
                <a:spcPts val="0"/>
              </a:spcBef>
              <a:spcAft>
                <a:spcPts val="0"/>
              </a:spcAft>
              <a:buClr>
                <a:schemeClr val="accent3"/>
              </a:buClr>
              <a:buSzPts val="1800"/>
              <a:buFont typeface="Urbanist"/>
              <a:buNone/>
              <a:defRPr sz="1800">
                <a:solidFill>
                  <a:schemeClr val="accent3"/>
                </a:solidFill>
              </a:defRPr>
            </a:lvl6pPr>
            <a:lvl7pPr lvl="6">
              <a:spcBef>
                <a:spcPts val="0"/>
              </a:spcBef>
              <a:spcAft>
                <a:spcPts val="0"/>
              </a:spcAft>
              <a:buClr>
                <a:schemeClr val="accent3"/>
              </a:buClr>
              <a:buSzPts val="1800"/>
              <a:buFont typeface="Urbanist"/>
              <a:buNone/>
              <a:defRPr sz="1800">
                <a:solidFill>
                  <a:schemeClr val="accent3"/>
                </a:solidFill>
              </a:defRPr>
            </a:lvl7pPr>
            <a:lvl8pPr lvl="7">
              <a:spcBef>
                <a:spcPts val="0"/>
              </a:spcBef>
              <a:spcAft>
                <a:spcPts val="0"/>
              </a:spcAft>
              <a:buClr>
                <a:schemeClr val="accent3"/>
              </a:buClr>
              <a:buSzPts val="1800"/>
              <a:buFont typeface="Urbanist"/>
              <a:buNone/>
              <a:defRPr sz="1800">
                <a:solidFill>
                  <a:schemeClr val="accent3"/>
                </a:solidFill>
              </a:defRPr>
            </a:lvl8pPr>
            <a:lvl9pPr lvl="8">
              <a:spcBef>
                <a:spcPts val="0"/>
              </a:spcBef>
              <a:spcAft>
                <a:spcPts val="0"/>
              </a:spcAft>
              <a:buClr>
                <a:schemeClr val="accent3"/>
              </a:buClr>
              <a:buSzPts val="1800"/>
              <a:buFont typeface="Urbanist"/>
              <a:buNone/>
              <a:defRPr sz="1800">
                <a:solidFill>
                  <a:schemeClr val="accent3"/>
                </a:solidFill>
              </a:defRPr>
            </a:lvl9pPr>
          </a:lstStyle>
          <a:p/>
        </p:txBody>
      </p:sp>
      <p:sp>
        <p:nvSpPr>
          <p:cNvPr id="188" name="Google Shape;188;p13"/>
          <p:cNvSpPr txBox="1"/>
          <p:nvPr>
            <p:ph idx="4" type="subTitle"/>
          </p:nvPr>
        </p:nvSpPr>
        <p:spPr>
          <a:xfrm>
            <a:off x="6307650" y="690369"/>
            <a:ext cx="1974600" cy="2046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2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2pPr>
            <a:lvl3pPr lvl="2">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3pPr>
            <a:lvl4pPr lvl="3">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4pPr>
            <a:lvl5pPr lvl="4">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5pPr>
            <a:lvl6pPr lvl="5">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6pPr>
            <a:lvl7pPr lvl="6">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7pPr>
            <a:lvl8pPr lvl="7">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8pPr>
            <a:lvl9pPr lvl="8">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9pPr>
          </a:lstStyle>
          <a:p/>
        </p:txBody>
      </p:sp>
      <p:sp>
        <p:nvSpPr>
          <p:cNvPr id="189" name="Google Shape;189;p13"/>
          <p:cNvSpPr txBox="1"/>
          <p:nvPr>
            <p:ph idx="5" type="subTitle"/>
          </p:nvPr>
        </p:nvSpPr>
        <p:spPr>
          <a:xfrm>
            <a:off x="6307650" y="1070875"/>
            <a:ext cx="2444700" cy="8181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0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2pPr>
            <a:lvl3pPr lvl="2">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3pPr>
            <a:lvl4pPr lvl="3">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4pPr>
            <a:lvl5pPr lvl="4">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5pPr>
            <a:lvl6pPr lvl="5">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6pPr>
            <a:lvl7pPr lvl="6">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7pPr>
            <a:lvl8pPr lvl="7">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8pPr>
            <a:lvl9pPr lvl="8">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9pPr>
          </a:lstStyle>
          <a:p/>
        </p:txBody>
      </p:sp>
      <p:sp>
        <p:nvSpPr>
          <p:cNvPr id="190" name="Google Shape;190;p13"/>
          <p:cNvSpPr txBox="1"/>
          <p:nvPr>
            <p:ph idx="6" type="title"/>
          </p:nvPr>
        </p:nvSpPr>
        <p:spPr>
          <a:xfrm>
            <a:off x="233850" y="228600"/>
            <a:ext cx="2190000" cy="228600"/>
          </a:xfrm>
          <a:prstGeom prst="rect">
            <a:avLst/>
          </a:prstGeom>
        </p:spPr>
        <p:txBody>
          <a:bodyPr anchorCtr="0" anchor="t" bIns="0" lIns="0" spcFirstLastPara="1" rIns="0" wrap="square" tIns="0">
            <a:noAutofit/>
          </a:bodyPr>
          <a:lstStyle>
            <a:lvl1pPr lvl="0">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1pPr>
            <a:lvl2pPr lvl="1">
              <a:spcBef>
                <a:spcPts val="0"/>
              </a:spcBef>
              <a:spcAft>
                <a:spcPts val="0"/>
              </a:spcAft>
              <a:buClr>
                <a:schemeClr val="dk2"/>
              </a:buClr>
              <a:buSzPts val="3000"/>
              <a:buFont typeface="Urbanist"/>
              <a:buNone/>
              <a:defRPr>
                <a:solidFill>
                  <a:schemeClr val="dk2"/>
                </a:solidFill>
              </a:defRPr>
            </a:lvl2pPr>
            <a:lvl3pPr lvl="2">
              <a:spcBef>
                <a:spcPts val="0"/>
              </a:spcBef>
              <a:spcAft>
                <a:spcPts val="0"/>
              </a:spcAft>
              <a:buClr>
                <a:schemeClr val="dk2"/>
              </a:buClr>
              <a:buSzPts val="3000"/>
              <a:buFont typeface="Urbanist"/>
              <a:buNone/>
              <a:defRPr>
                <a:solidFill>
                  <a:schemeClr val="dk2"/>
                </a:solidFill>
              </a:defRPr>
            </a:lvl3pPr>
            <a:lvl4pPr lvl="3">
              <a:spcBef>
                <a:spcPts val="0"/>
              </a:spcBef>
              <a:spcAft>
                <a:spcPts val="0"/>
              </a:spcAft>
              <a:buClr>
                <a:schemeClr val="dk2"/>
              </a:buClr>
              <a:buSzPts val="3000"/>
              <a:buFont typeface="Urbanist"/>
              <a:buNone/>
              <a:defRPr>
                <a:solidFill>
                  <a:schemeClr val="dk2"/>
                </a:solidFill>
              </a:defRPr>
            </a:lvl4pPr>
            <a:lvl5pPr lvl="4">
              <a:spcBef>
                <a:spcPts val="0"/>
              </a:spcBef>
              <a:spcAft>
                <a:spcPts val="0"/>
              </a:spcAft>
              <a:buClr>
                <a:schemeClr val="dk2"/>
              </a:buClr>
              <a:buSzPts val="3000"/>
              <a:buFont typeface="Urbanist"/>
              <a:buNone/>
              <a:defRPr>
                <a:solidFill>
                  <a:schemeClr val="dk2"/>
                </a:solidFill>
              </a:defRPr>
            </a:lvl5pPr>
            <a:lvl6pPr lvl="5">
              <a:spcBef>
                <a:spcPts val="0"/>
              </a:spcBef>
              <a:spcAft>
                <a:spcPts val="0"/>
              </a:spcAft>
              <a:buClr>
                <a:schemeClr val="dk2"/>
              </a:buClr>
              <a:buSzPts val="3000"/>
              <a:buFont typeface="Urbanist"/>
              <a:buNone/>
              <a:defRPr>
                <a:solidFill>
                  <a:schemeClr val="dk2"/>
                </a:solidFill>
              </a:defRPr>
            </a:lvl6pPr>
            <a:lvl7pPr lvl="6">
              <a:spcBef>
                <a:spcPts val="0"/>
              </a:spcBef>
              <a:spcAft>
                <a:spcPts val="0"/>
              </a:spcAft>
              <a:buClr>
                <a:schemeClr val="dk2"/>
              </a:buClr>
              <a:buSzPts val="3000"/>
              <a:buFont typeface="Urbanist"/>
              <a:buNone/>
              <a:defRPr>
                <a:solidFill>
                  <a:schemeClr val="dk2"/>
                </a:solidFill>
              </a:defRPr>
            </a:lvl7pPr>
            <a:lvl8pPr lvl="7">
              <a:spcBef>
                <a:spcPts val="0"/>
              </a:spcBef>
              <a:spcAft>
                <a:spcPts val="0"/>
              </a:spcAft>
              <a:buClr>
                <a:schemeClr val="dk2"/>
              </a:buClr>
              <a:buSzPts val="3000"/>
              <a:buFont typeface="Urbanist"/>
              <a:buNone/>
              <a:defRPr>
                <a:solidFill>
                  <a:schemeClr val="dk2"/>
                </a:solidFill>
              </a:defRPr>
            </a:lvl8pPr>
            <a:lvl9pPr lvl="8">
              <a:spcBef>
                <a:spcPts val="0"/>
              </a:spcBef>
              <a:spcAft>
                <a:spcPts val="0"/>
              </a:spcAft>
              <a:buClr>
                <a:schemeClr val="dk2"/>
              </a:buClr>
              <a:buSzPts val="3000"/>
              <a:buFont typeface="Urbanist"/>
              <a:buNone/>
              <a:defRPr>
                <a:solidFill>
                  <a:schemeClr val="dk2"/>
                </a:solidFill>
              </a:defRPr>
            </a:lvl9pPr>
          </a:lstStyle>
          <a:p/>
        </p:txBody>
      </p:sp>
      <p:sp>
        <p:nvSpPr>
          <p:cNvPr id="191" name="Google Shape;191;p13"/>
          <p:cNvSpPr txBox="1"/>
          <p:nvPr>
            <p:ph idx="7" type="subTitle"/>
          </p:nvPr>
        </p:nvSpPr>
        <p:spPr>
          <a:xfrm>
            <a:off x="3482800" y="4057204"/>
            <a:ext cx="1076100" cy="168300"/>
          </a:xfrm>
          <a:prstGeom prst="rect">
            <a:avLst/>
          </a:prstGeom>
        </p:spPr>
        <p:txBody>
          <a:bodyPr anchorCtr="0" anchor="t" bIns="91425" lIns="0" spcFirstLastPara="1" rIns="91425" wrap="square" tIns="0">
            <a:noAutofit/>
          </a:bodyPr>
          <a:lstStyle>
            <a:lvl1pPr lvl="0" algn="ctr">
              <a:lnSpc>
                <a:spcPct val="85000"/>
              </a:lnSpc>
              <a:spcBef>
                <a:spcPts val="0"/>
              </a:spcBef>
              <a:spcAft>
                <a:spcPts val="0"/>
              </a:spcAft>
              <a:buNone/>
              <a:defRPr sz="800">
                <a:solidFill>
                  <a:schemeClr val="dk1"/>
                </a:solidFill>
                <a:latin typeface="Urbanist Medium"/>
                <a:ea typeface="Urbanist Medium"/>
                <a:cs typeface="Urbanist Medium"/>
                <a:sym typeface="Urbanist Medium"/>
              </a:defRPr>
            </a:lvl1pPr>
            <a:lvl2pPr lvl="1"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2pPr>
            <a:lvl3pPr lvl="2"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3pPr>
            <a:lvl4pPr lvl="3"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4pPr>
            <a:lvl5pPr lvl="4"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5pPr>
            <a:lvl6pPr lvl="5"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6pPr>
            <a:lvl7pPr lvl="6"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7pPr>
            <a:lvl8pPr lvl="7"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8pPr>
            <a:lvl9pPr lvl="8"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9pPr>
          </a:lstStyle>
          <a:p/>
        </p:txBody>
      </p:sp>
      <p:sp>
        <p:nvSpPr>
          <p:cNvPr id="192" name="Google Shape;192;p13"/>
          <p:cNvSpPr txBox="1"/>
          <p:nvPr>
            <p:ph idx="8" type="subTitle"/>
          </p:nvPr>
        </p:nvSpPr>
        <p:spPr>
          <a:xfrm>
            <a:off x="6405300" y="4057079"/>
            <a:ext cx="1076100" cy="168300"/>
          </a:xfrm>
          <a:prstGeom prst="rect">
            <a:avLst/>
          </a:prstGeom>
        </p:spPr>
        <p:txBody>
          <a:bodyPr anchorCtr="0" anchor="t" bIns="91425" lIns="0" spcFirstLastPara="1" rIns="91425" wrap="square" tIns="0">
            <a:noAutofit/>
          </a:bodyPr>
          <a:lstStyle>
            <a:lvl1pPr lvl="0" algn="ctr">
              <a:lnSpc>
                <a:spcPct val="85000"/>
              </a:lnSpc>
              <a:spcBef>
                <a:spcPts val="0"/>
              </a:spcBef>
              <a:spcAft>
                <a:spcPts val="0"/>
              </a:spcAft>
              <a:buNone/>
              <a:defRPr sz="800">
                <a:solidFill>
                  <a:schemeClr val="dk1"/>
                </a:solidFill>
                <a:latin typeface="Urbanist Medium"/>
                <a:ea typeface="Urbanist Medium"/>
                <a:cs typeface="Urbanist Medium"/>
                <a:sym typeface="Urbanist Medium"/>
              </a:defRPr>
            </a:lvl1pPr>
            <a:lvl2pPr lvl="1"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2pPr>
            <a:lvl3pPr lvl="2"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3pPr>
            <a:lvl4pPr lvl="3"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4pPr>
            <a:lvl5pPr lvl="4"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5pPr>
            <a:lvl6pPr lvl="5"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6pPr>
            <a:lvl7pPr lvl="6"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7pPr>
            <a:lvl8pPr lvl="7"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8pPr>
            <a:lvl9pPr lvl="8" algn="ctr">
              <a:spcBef>
                <a:spcPts val="0"/>
              </a:spcBef>
              <a:spcAft>
                <a:spcPts val="0"/>
              </a:spcAft>
              <a:buClr>
                <a:schemeClr val="dk1"/>
              </a:buClr>
              <a:buSzPts val="800"/>
              <a:buFont typeface="Urbanist"/>
              <a:buNone/>
              <a:defRPr sz="800">
                <a:solidFill>
                  <a:schemeClr val="dk1"/>
                </a:solidFill>
                <a:latin typeface="Urbanist"/>
                <a:ea typeface="Urbanist"/>
                <a:cs typeface="Urbanist"/>
                <a:sym typeface="Urbanist"/>
              </a:defRPr>
            </a:lvl9pPr>
          </a:lstStyle>
          <a:p/>
        </p:txBody>
      </p:sp>
      <p:sp>
        <p:nvSpPr>
          <p:cNvPr id="193" name="Google Shape;193;p13"/>
          <p:cNvSpPr txBox="1"/>
          <p:nvPr>
            <p:ph idx="9"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94" name="Google Shape;194;p13"/>
          <p:cNvSpPr txBox="1"/>
          <p:nvPr>
            <p:ph idx="13"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95" name="Google Shape;195;p13"/>
          <p:cNvSpPr txBox="1"/>
          <p:nvPr>
            <p:ph idx="14"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cxnSp>
        <p:nvCxnSpPr>
          <p:cNvPr id="196" name="Google Shape;196;p13"/>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grpSp>
        <p:nvGrpSpPr>
          <p:cNvPr id="197" name="Google Shape;197;p13"/>
          <p:cNvGrpSpPr/>
          <p:nvPr/>
        </p:nvGrpSpPr>
        <p:grpSpPr>
          <a:xfrm rot="-5400000">
            <a:off x="4794488" y="4206993"/>
            <a:ext cx="141588" cy="73485"/>
            <a:chOff x="498725" y="2069800"/>
            <a:chExt cx="205200" cy="106500"/>
          </a:xfrm>
        </p:grpSpPr>
        <p:cxnSp>
          <p:nvCxnSpPr>
            <p:cNvPr id="198" name="Google Shape;198;p13"/>
            <p:cNvCxnSpPr/>
            <p:nvPr/>
          </p:nvCxnSpPr>
          <p:spPr>
            <a:xfrm flipH="1" rot="-5400000">
              <a:off x="498725" y="2069800"/>
              <a:ext cx="103500" cy="103500"/>
            </a:xfrm>
            <a:prstGeom prst="straightConnector1">
              <a:avLst/>
            </a:prstGeom>
            <a:noFill/>
            <a:ln cap="flat" cmpd="sng" w="9525">
              <a:solidFill>
                <a:schemeClr val="lt2"/>
              </a:solidFill>
              <a:prstDash val="solid"/>
              <a:round/>
              <a:headEnd len="med" w="med" type="none"/>
              <a:tailEnd len="med" w="med" type="none"/>
            </a:ln>
          </p:spPr>
        </p:cxnSp>
        <p:cxnSp>
          <p:nvCxnSpPr>
            <p:cNvPr id="199" name="Google Shape;199;p13"/>
            <p:cNvCxnSpPr/>
            <p:nvPr/>
          </p:nvCxnSpPr>
          <p:spPr>
            <a:xfrm rot="5400000">
              <a:off x="596825" y="2069200"/>
              <a:ext cx="106500" cy="107700"/>
            </a:xfrm>
            <a:prstGeom prst="straightConnector1">
              <a:avLst/>
            </a:prstGeom>
            <a:noFill/>
            <a:ln cap="flat" cmpd="sng" w="9525">
              <a:solidFill>
                <a:schemeClr val="lt2"/>
              </a:solidFill>
              <a:prstDash val="solid"/>
              <a:round/>
              <a:headEnd len="med" w="med" type="none"/>
              <a:tailEnd len="med" w="med" type="none"/>
            </a:ln>
          </p:spPr>
        </p:cxnSp>
      </p:grpSp>
      <p:sp>
        <p:nvSpPr>
          <p:cNvPr id="200" name="Google Shape;200;p13"/>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201" name="Google Shape;201;p13"/>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cards">
  <p:cSld name="CUSTOM_1_1">
    <p:spTree>
      <p:nvGrpSpPr>
        <p:cNvPr id="202" name="Shape 202"/>
        <p:cNvGrpSpPr/>
        <p:nvPr/>
      </p:nvGrpSpPr>
      <p:grpSpPr>
        <a:xfrm>
          <a:off x="0" y="0"/>
          <a:ext cx="0" cy="0"/>
          <a:chOff x="0" y="0"/>
          <a:chExt cx="0" cy="0"/>
        </a:xfrm>
      </p:grpSpPr>
      <p:sp>
        <p:nvSpPr>
          <p:cNvPr id="203" name="Google Shape;203;p14"/>
          <p:cNvSpPr txBox="1"/>
          <p:nvPr>
            <p:ph type="title"/>
          </p:nvPr>
        </p:nvSpPr>
        <p:spPr>
          <a:xfrm>
            <a:off x="233850" y="228600"/>
            <a:ext cx="2190000" cy="22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200"/>
              <a:buFont typeface="Urbanist"/>
              <a:buNone/>
              <a:defRPr sz="1200">
                <a:latin typeface="Urbanist"/>
                <a:ea typeface="Urbanist"/>
                <a:cs typeface="Urbanist"/>
                <a:sym typeface="Urbanist"/>
              </a:defRPr>
            </a:lvl1pPr>
            <a:lvl2pPr lvl="1">
              <a:spcBef>
                <a:spcPts val="0"/>
              </a:spcBef>
              <a:spcAft>
                <a:spcPts val="0"/>
              </a:spcAft>
              <a:buClr>
                <a:schemeClr val="lt1"/>
              </a:buClr>
              <a:buSzPts val="3000"/>
              <a:buFont typeface="Urbanist"/>
              <a:buNone/>
              <a:defRPr/>
            </a:lvl2pPr>
            <a:lvl3pPr lvl="2">
              <a:spcBef>
                <a:spcPts val="0"/>
              </a:spcBef>
              <a:spcAft>
                <a:spcPts val="0"/>
              </a:spcAft>
              <a:buClr>
                <a:schemeClr val="lt1"/>
              </a:buClr>
              <a:buSzPts val="3000"/>
              <a:buFont typeface="Urbanist"/>
              <a:buNone/>
              <a:defRPr/>
            </a:lvl3pPr>
            <a:lvl4pPr lvl="3">
              <a:spcBef>
                <a:spcPts val="0"/>
              </a:spcBef>
              <a:spcAft>
                <a:spcPts val="0"/>
              </a:spcAft>
              <a:buClr>
                <a:schemeClr val="lt1"/>
              </a:buClr>
              <a:buSzPts val="3000"/>
              <a:buFont typeface="Urbanist"/>
              <a:buNone/>
              <a:defRPr/>
            </a:lvl4pPr>
            <a:lvl5pPr lvl="4">
              <a:spcBef>
                <a:spcPts val="0"/>
              </a:spcBef>
              <a:spcAft>
                <a:spcPts val="0"/>
              </a:spcAft>
              <a:buClr>
                <a:schemeClr val="lt1"/>
              </a:buClr>
              <a:buSzPts val="3000"/>
              <a:buFont typeface="Urbanist"/>
              <a:buNone/>
              <a:defRPr/>
            </a:lvl5pPr>
            <a:lvl6pPr lvl="5">
              <a:spcBef>
                <a:spcPts val="0"/>
              </a:spcBef>
              <a:spcAft>
                <a:spcPts val="0"/>
              </a:spcAft>
              <a:buClr>
                <a:schemeClr val="lt1"/>
              </a:buClr>
              <a:buSzPts val="3000"/>
              <a:buFont typeface="Urbanist"/>
              <a:buNone/>
              <a:defRPr/>
            </a:lvl6pPr>
            <a:lvl7pPr lvl="6">
              <a:spcBef>
                <a:spcPts val="0"/>
              </a:spcBef>
              <a:spcAft>
                <a:spcPts val="0"/>
              </a:spcAft>
              <a:buClr>
                <a:schemeClr val="lt1"/>
              </a:buClr>
              <a:buSzPts val="3000"/>
              <a:buFont typeface="Urbanist"/>
              <a:buNone/>
              <a:defRPr/>
            </a:lvl7pPr>
            <a:lvl8pPr lvl="7">
              <a:spcBef>
                <a:spcPts val="0"/>
              </a:spcBef>
              <a:spcAft>
                <a:spcPts val="0"/>
              </a:spcAft>
              <a:buClr>
                <a:schemeClr val="lt1"/>
              </a:buClr>
              <a:buSzPts val="3000"/>
              <a:buFont typeface="Urbanist"/>
              <a:buNone/>
              <a:defRPr/>
            </a:lvl8pPr>
            <a:lvl9pPr lvl="8">
              <a:spcBef>
                <a:spcPts val="0"/>
              </a:spcBef>
              <a:spcAft>
                <a:spcPts val="0"/>
              </a:spcAft>
              <a:buClr>
                <a:schemeClr val="lt1"/>
              </a:buClr>
              <a:buSzPts val="3000"/>
              <a:buFont typeface="Urbanist"/>
              <a:buNone/>
              <a:defRPr/>
            </a:lvl9pPr>
          </a:lstStyle>
          <a:p/>
        </p:txBody>
      </p:sp>
      <p:sp>
        <p:nvSpPr>
          <p:cNvPr id="204" name="Google Shape;204;p14"/>
          <p:cNvSpPr txBox="1"/>
          <p:nvPr>
            <p:ph idx="1"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05" name="Google Shape;205;p14"/>
          <p:cNvSpPr txBox="1"/>
          <p:nvPr>
            <p:ph idx="2"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06" name="Google Shape;206;p14"/>
          <p:cNvSpPr txBox="1"/>
          <p:nvPr>
            <p:ph idx="3"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cxnSp>
        <p:nvCxnSpPr>
          <p:cNvPr id="207" name="Google Shape;207;p14"/>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208" name="Google Shape;208;p14"/>
          <p:cNvSpPr txBox="1"/>
          <p:nvPr>
            <p:ph idx="4" type="title"/>
          </p:nvPr>
        </p:nvSpPr>
        <p:spPr>
          <a:xfrm>
            <a:off x="3379125" y="491100"/>
            <a:ext cx="1461300" cy="293100"/>
          </a:xfrm>
          <a:prstGeom prst="rect">
            <a:avLst/>
          </a:prstGeom>
        </p:spPr>
        <p:txBody>
          <a:bodyPr anchorCtr="0" anchor="b" bIns="91425" lIns="0" spcFirstLastPara="1" rIns="91425" wrap="square" tIns="0">
            <a:noAutofit/>
          </a:bodyPr>
          <a:lstStyle>
            <a:lvl1pPr lvl="0">
              <a:spcBef>
                <a:spcPts val="0"/>
              </a:spcBef>
              <a:spcAft>
                <a:spcPts val="0"/>
              </a:spcAft>
              <a:buClr>
                <a:schemeClr val="accent3"/>
              </a:buClr>
              <a:buSzPts val="1800"/>
              <a:buFont typeface="Urbanist"/>
              <a:buNone/>
              <a:defRPr sz="1800">
                <a:solidFill>
                  <a:schemeClr val="accent3"/>
                </a:solidFill>
              </a:defRPr>
            </a:lvl1pPr>
            <a:lvl2pPr lvl="1">
              <a:spcBef>
                <a:spcPts val="0"/>
              </a:spcBef>
              <a:spcAft>
                <a:spcPts val="0"/>
              </a:spcAft>
              <a:buClr>
                <a:schemeClr val="accent3"/>
              </a:buClr>
              <a:buSzPts val="1800"/>
              <a:buFont typeface="Urbanist"/>
              <a:buNone/>
              <a:defRPr sz="1800">
                <a:solidFill>
                  <a:schemeClr val="accent3"/>
                </a:solidFill>
              </a:defRPr>
            </a:lvl2pPr>
            <a:lvl3pPr lvl="2">
              <a:spcBef>
                <a:spcPts val="0"/>
              </a:spcBef>
              <a:spcAft>
                <a:spcPts val="0"/>
              </a:spcAft>
              <a:buClr>
                <a:schemeClr val="accent3"/>
              </a:buClr>
              <a:buSzPts val="1800"/>
              <a:buFont typeface="Urbanist"/>
              <a:buNone/>
              <a:defRPr sz="1800">
                <a:solidFill>
                  <a:schemeClr val="accent3"/>
                </a:solidFill>
              </a:defRPr>
            </a:lvl3pPr>
            <a:lvl4pPr lvl="3">
              <a:spcBef>
                <a:spcPts val="0"/>
              </a:spcBef>
              <a:spcAft>
                <a:spcPts val="0"/>
              </a:spcAft>
              <a:buClr>
                <a:schemeClr val="accent3"/>
              </a:buClr>
              <a:buSzPts val="1800"/>
              <a:buFont typeface="Urbanist"/>
              <a:buNone/>
              <a:defRPr sz="1800">
                <a:solidFill>
                  <a:schemeClr val="accent3"/>
                </a:solidFill>
              </a:defRPr>
            </a:lvl4pPr>
            <a:lvl5pPr lvl="4">
              <a:spcBef>
                <a:spcPts val="0"/>
              </a:spcBef>
              <a:spcAft>
                <a:spcPts val="0"/>
              </a:spcAft>
              <a:buClr>
                <a:schemeClr val="accent3"/>
              </a:buClr>
              <a:buSzPts val="1800"/>
              <a:buFont typeface="Urbanist"/>
              <a:buNone/>
              <a:defRPr sz="1800">
                <a:solidFill>
                  <a:schemeClr val="accent3"/>
                </a:solidFill>
              </a:defRPr>
            </a:lvl5pPr>
            <a:lvl6pPr lvl="5">
              <a:spcBef>
                <a:spcPts val="0"/>
              </a:spcBef>
              <a:spcAft>
                <a:spcPts val="0"/>
              </a:spcAft>
              <a:buClr>
                <a:schemeClr val="accent3"/>
              </a:buClr>
              <a:buSzPts val="1800"/>
              <a:buFont typeface="Urbanist"/>
              <a:buNone/>
              <a:defRPr sz="1800">
                <a:solidFill>
                  <a:schemeClr val="accent3"/>
                </a:solidFill>
              </a:defRPr>
            </a:lvl6pPr>
            <a:lvl7pPr lvl="6">
              <a:spcBef>
                <a:spcPts val="0"/>
              </a:spcBef>
              <a:spcAft>
                <a:spcPts val="0"/>
              </a:spcAft>
              <a:buClr>
                <a:schemeClr val="accent3"/>
              </a:buClr>
              <a:buSzPts val="1800"/>
              <a:buFont typeface="Urbanist"/>
              <a:buNone/>
              <a:defRPr sz="1800">
                <a:solidFill>
                  <a:schemeClr val="accent3"/>
                </a:solidFill>
              </a:defRPr>
            </a:lvl7pPr>
            <a:lvl8pPr lvl="7">
              <a:spcBef>
                <a:spcPts val="0"/>
              </a:spcBef>
              <a:spcAft>
                <a:spcPts val="0"/>
              </a:spcAft>
              <a:buClr>
                <a:schemeClr val="accent3"/>
              </a:buClr>
              <a:buSzPts val="1800"/>
              <a:buFont typeface="Urbanist"/>
              <a:buNone/>
              <a:defRPr sz="1800">
                <a:solidFill>
                  <a:schemeClr val="accent3"/>
                </a:solidFill>
              </a:defRPr>
            </a:lvl8pPr>
            <a:lvl9pPr lvl="8">
              <a:spcBef>
                <a:spcPts val="0"/>
              </a:spcBef>
              <a:spcAft>
                <a:spcPts val="0"/>
              </a:spcAft>
              <a:buClr>
                <a:schemeClr val="accent3"/>
              </a:buClr>
              <a:buSzPts val="1800"/>
              <a:buFont typeface="Urbanist"/>
              <a:buNone/>
              <a:defRPr sz="1800">
                <a:solidFill>
                  <a:schemeClr val="accent3"/>
                </a:solidFill>
              </a:defRPr>
            </a:lvl9pPr>
          </a:lstStyle>
          <a:p/>
        </p:txBody>
      </p:sp>
      <p:sp>
        <p:nvSpPr>
          <p:cNvPr id="209" name="Google Shape;209;p14"/>
          <p:cNvSpPr txBox="1"/>
          <p:nvPr>
            <p:ph idx="5" type="subTitle"/>
          </p:nvPr>
        </p:nvSpPr>
        <p:spPr>
          <a:xfrm>
            <a:off x="3379125" y="691577"/>
            <a:ext cx="1549500" cy="2046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2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2pPr>
            <a:lvl3pPr lvl="2">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3pPr>
            <a:lvl4pPr lvl="3">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4pPr>
            <a:lvl5pPr lvl="4">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5pPr>
            <a:lvl6pPr lvl="5">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6pPr>
            <a:lvl7pPr lvl="6">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7pPr>
            <a:lvl8pPr lvl="7">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8pPr>
            <a:lvl9pPr lvl="8">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9pPr>
          </a:lstStyle>
          <a:p/>
        </p:txBody>
      </p:sp>
      <p:sp>
        <p:nvSpPr>
          <p:cNvPr id="210" name="Google Shape;210;p14"/>
          <p:cNvSpPr txBox="1"/>
          <p:nvPr>
            <p:ph idx="6" type="subTitle"/>
          </p:nvPr>
        </p:nvSpPr>
        <p:spPr>
          <a:xfrm>
            <a:off x="3379123" y="1072077"/>
            <a:ext cx="2444700" cy="8181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0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2pPr>
            <a:lvl3pPr lvl="2">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3pPr>
            <a:lvl4pPr lvl="3">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4pPr>
            <a:lvl5pPr lvl="4">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5pPr>
            <a:lvl6pPr lvl="5">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6pPr>
            <a:lvl7pPr lvl="6">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7pPr>
            <a:lvl8pPr lvl="7">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8pPr>
            <a:lvl9pPr lvl="8">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9pPr>
          </a:lstStyle>
          <a:p/>
        </p:txBody>
      </p:sp>
      <p:sp>
        <p:nvSpPr>
          <p:cNvPr id="211" name="Google Shape;211;p14"/>
          <p:cNvSpPr txBox="1"/>
          <p:nvPr>
            <p:ph idx="7" type="title"/>
          </p:nvPr>
        </p:nvSpPr>
        <p:spPr>
          <a:xfrm>
            <a:off x="6318039" y="491100"/>
            <a:ext cx="1461300" cy="293100"/>
          </a:xfrm>
          <a:prstGeom prst="rect">
            <a:avLst/>
          </a:prstGeom>
        </p:spPr>
        <p:txBody>
          <a:bodyPr anchorCtr="0" anchor="b" bIns="91425" lIns="0" spcFirstLastPara="1" rIns="91425" wrap="square" tIns="0">
            <a:noAutofit/>
          </a:bodyPr>
          <a:lstStyle>
            <a:lvl1pPr lvl="0">
              <a:spcBef>
                <a:spcPts val="0"/>
              </a:spcBef>
              <a:spcAft>
                <a:spcPts val="0"/>
              </a:spcAft>
              <a:buClr>
                <a:schemeClr val="accent3"/>
              </a:buClr>
              <a:buSzPts val="1800"/>
              <a:buFont typeface="Urbanist"/>
              <a:buNone/>
              <a:defRPr sz="1800">
                <a:solidFill>
                  <a:schemeClr val="accent3"/>
                </a:solidFill>
                <a:latin typeface="Urbanist"/>
                <a:ea typeface="Urbanist"/>
                <a:cs typeface="Urbanist"/>
                <a:sym typeface="Urbanist"/>
              </a:defRPr>
            </a:lvl1pPr>
            <a:lvl2pPr lvl="1">
              <a:spcBef>
                <a:spcPts val="0"/>
              </a:spcBef>
              <a:spcAft>
                <a:spcPts val="0"/>
              </a:spcAft>
              <a:buClr>
                <a:schemeClr val="accent3"/>
              </a:buClr>
              <a:buSzPts val="1800"/>
              <a:buFont typeface="Urbanist"/>
              <a:buNone/>
              <a:defRPr sz="1800">
                <a:solidFill>
                  <a:schemeClr val="accent3"/>
                </a:solidFill>
              </a:defRPr>
            </a:lvl2pPr>
            <a:lvl3pPr lvl="2">
              <a:spcBef>
                <a:spcPts val="0"/>
              </a:spcBef>
              <a:spcAft>
                <a:spcPts val="0"/>
              </a:spcAft>
              <a:buClr>
                <a:schemeClr val="accent3"/>
              </a:buClr>
              <a:buSzPts val="1800"/>
              <a:buFont typeface="Urbanist"/>
              <a:buNone/>
              <a:defRPr sz="1800">
                <a:solidFill>
                  <a:schemeClr val="accent3"/>
                </a:solidFill>
              </a:defRPr>
            </a:lvl3pPr>
            <a:lvl4pPr lvl="3">
              <a:spcBef>
                <a:spcPts val="0"/>
              </a:spcBef>
              <a:spcAft>
                <a:spcPts val="0"/>
              </a:spcAft>
              <a:buClr>
                <a:schemeClr val="accent3"/>
              </a:buClr>
              <a:buSzPts val="1800"/>
              <a:buFont typeface="Urbanist"/>
              <a:buNone/>
              <a:defRPr sz="1800">
                <a:solidFill>
                  <a:schemeClr val="accent3"/>
                </a:solidFill>
              </a:defRPr>
            </a:lvl4pPr>
            <a:lvl5pPr lvl="4">
              <a:spcBef>
                <a:spcPts val="0"/>
              </a:spcBef>
              <a:spcAft>
                <a:spcPts val="0"/>
              </a:spcAft>
              <a:buClr>
                <a:schemeClr val="accent3"/>
              </a:buClr>
              <a:buSzPts val="1800"/>
              <a:buFont typeface="Urbanist"/>
              <a:buNone/>
              <a:defRPr sz="1800">
                <a:solidFill>
                  <a:schemeClr val="accent3"/>
                </a:solidFill>
              </a:defRPr>
            </a:lvl5pPr>
            <a:lvl6pPr lvl="5">
              <a:spcBef>
                <a:spcPts val="0"/>
              </a:spcBef>
              <a:spcAft>
                <a:spcPts val="0"/>
              </a:spcAft>
              <a:buClr>
                <a:schemeClr val="accent3"/>
              </a:buClr>
              <a:buSzPts val="1800"/>
              <a:buFont typeface="Urbanist"/>
              <a:buNone/>
              <a:defRPr sz="1800">
                <a:solidFill>
                  <a:schemeClr val="accent3"/>
                </a:solidFill>
              </a:defRPr>
            </a:lvl6pPr>
            <a:lvl7pPr lvl="6">
              <a:spcBef>
                <a:spcPts val="0"/>
              </a:spcBef>
              <a:spcAft>
                <a:spcPts val="0"/>
              </a:spcAft>
              <a:buClr>
                <a:schemeClr val="accent3"/>
              </a:buClr>
              <a:buSzPts val="1800"/>
              <a:buFont typeface="Urbanist"/>
              <a:buNone/>
              <a:defRPr sz="1800">
                <a:solidFill>
                  <a:schemeClr val="accent3"/>
                </a:solidFill>
              </a:defRPr>
            </a:lvl7pPr>
            <a:lvl8pPr lvl="7">
              <a:spcBef>
                <a:spcPts val="0"/>
              </a:spcBef>
              <a:spcAft>
                <a:spcPts val="0"/>
              </a:spcAft>
              <a:buClr>
                <a:schemeClr val="accent3"/>
              </a:buClr>
              <a:buSzPts val="1800"/>
              <a:buFont typeface="Urbanist"/>
              <a:buNone/>
              <a:defRPr sz="1800">
                <a:solidFill>
                  <a:schemeClr val="accent3"/>
                </a:solidFill>
              </a:defRPr>
            </a:lvl8pPr>
            <a:lvl9pPr lvl="8">
              <a:spcBef>
                <a:spcPts val="0"/>
              </a:spcBef>
              <a:spcAft>
                <a:spcPts val="0"/>
              </a:spcAft>
              <a:buClr>
                <a:schemeClr val="accent3"/>
              </a:buClr>
              <a:buSzPts val="1800"/>
              <a:buFont typeface="Urbanist"/>
              <a:buNone/>
              <a:defRPr sz="1800">
                <a:solidFill>
                  <a:schemeClr val="accent3"/>
                </a:solidFill>
              </a:defRPr>
            </a:lvl9pPr>
          </a:lstStyle>
          <a:p/>
        </p:txBody>
      </p:sp>
      <p:sp>
        <p:nvSpPr>
          <p:cNvPr id="212" name="Google Shape;212;p14"/>
          <p:cNvSpPr txBox="1"/>
          <p:nvPr>
            <p:ph idx="8" type="subTitle"/>
          </p:nvPr>
        </p:nvSpPr>
        <p:spPr>
          <a:xfrm>
            <a:off x="6318039" y="691577"/>
            <a:ext cx="1549500" cy="2046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2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2pPr>
            <a:lvl3pPr lvl="2">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3pPr>
            <a:lvl4pPr lvl="3">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4pPr>
            <a:lvl5pPr lvl="4">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5pPr>
            <a:lvl6pPr lvl="5">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6pPr>
            <a:lvl7pPr lvl="6">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7pPr>
            <a:lvl8pPr lvl="7">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8pPr>
            <a:lvl9pPr lvl="8">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9pPr>
          </a:lstStyle>
          <a:p/>
        </p:txBody>
      </p:sp>
      <p:sp>
        <p:nvSpPr>
          <p:cNvPr id="213" name="Google Shape;213;p14"/>
          <p:cNvSpPr txBox="1"/>
          <p:nvPr>
            <p:ph idx="9" type="subTitle"/>
          </p:nvPr>
        </p:nvSpPr>
        <p:spPr>
          <a:xfrm>
            <a:off x="6318036" y="1072077"/>
            <a:ext cx="2444700" cy="8181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0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2pPr>
            <a:lvl3pPr lvl="2">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3pPr>
            <a:lvl4pPr lvl="3">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4pPr>
            <a:lvl5pPr lvl="4">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5pPr>
            <a:lvl6pPr lvl="5">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6pPr>
            <a:lvl7pPr lvl="6">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7pPr>
            <a:lvl8pPr lvl="7">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8pPr>
            <a:lvl9pPr lvl="8">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9pPr>
          </a:lstStyle>
          <a:p/>
        </p:txBody>
      </p:sp>
      <p:sp>
        <p:nvSpPr>
          <p:cNvPr id="214" name="Google Shape;214;p14"/>
          <p:cNvSpPr txBox="1"/>
          <p:nvPr>
            <p:ph idx="13" type="title"/>
          </p:nvPr>
        </p:nvSpPr>
        <p:spPr>
          <a:xfrm>
            <a:off x="6318039" y="2655740"/>
            <a:ext cx="1461300" cy="293100"/>
          </a:xfrm>
          <a:prstGeom prst="rect">
            <a:avLst/>
          </a:prstGeom>
        </p:spPr>
        <p:txBody>
          <a:bodyPr anchorCtr="0" anchor="b" bIns="91425" lIns="0" spcFirstLastPara="1" rIns="91425" wrap="square" tIns="0">
            <a:noAutofit/>
          </a:bodyPr>
          <a:lstStyle>
            <a:lvl1pPr lvl="0">
              <a:spcBef>
                <a:spcPts val="0"/>
              </a:spcBef>
              <a:spcAft>
                <a:spcPts val="0"/>
              </a:spcAft>
              <a:buClr>
                <a:schemeClr val="accent3"/>
              </a:buClr>
              <a:buSzPts val="1800"/>
              <a:buFont typeface="Urbanist"/>
              <a:buNone/>
              <a:defRPr sz="1800">
                <a:solidFill>
                  <a:schemeClr val="accent3"/>
                </a:solidFill>
                <a:latin typeface="Urbanist"/>
                <a:ea typeface="Urbanist"/>
                <a:cs typeface="Urbanist"/>
                <a:sym typeface="Urbanist"/>
              </a:defRPr>
            </a:lvl1pPr>
            <a:lvl2pPr lvl="1">
              <a:spcBef>
                <a:spcPts val="0"/>
              </a:spcBef>
              <a:spcAft>
                <a:spcPts val="0"/>
              </a:spcAft>
              <a:buClr>
                <a:schemeClr val="accent3"/>
              </a:buClr>
              <a:buSzPts val="1800"/>
              <a:buFont typeface="Urbanist"/>
              <a:buNone/>
              <a:defRPr sz="1800">
                <a:solidFill>
                  <a:schemeClr val="accent3"/>
                </a:solidFill>
              </a:defRPr>
            </a:lvl2pPr>
            <a:lvl3pPr lvl="2">
              <a:spcBef>
                <a:spcPts val="0"/>
              </a:spcBef>
              <a:spcAft>
                <a:spcPts val="0"/>
              </a:spcAft>
              <a:buClr>
                <a:schemeClr val="accent3"/>
              </a:buClr>
              <a:buSzPts val="1800"/>
              <a:buFont typeface="Urbanist"/>
              <a:buNone/>
              <a:defRPr sz="1800">
                <a:solidFill>
                  <a:schemeClr val="accent3"/>
                </a:solidFill>
              </a:defRPr>
            </a:lvl3pPr>
            <a:lvl4pPr lvl="3">
              <a:spcBef>
                <a:spcPts val="0"/>
              </a:spcBef>
              <a:spcAft>
                <a:spcPts val="0"/>
              </a:spcAft>
              <a:buClr>
                <a:schemeClr val="accent3"/>
              </a:buClr>
              <a:buSzPts val="1800"/>
              <a:buFont typeface="Urbanist"/>
              <a:buNone/>
              <a:defRPr sz="1800">
                <a:solidFill>
                  <a:schemeClr val="accent3"/>
                </a:solidFill>
              </a:defRPr>
            </a:lvl4pPr>
            <a:lvl5pPr lvl="4">
              <a:spcBef>
                <a:spcPts val="0"/>
              </a:spcBef>
              <a:spcAft>
                <a:spcPts val="0"/>
              </a:spcAft>
              <a:buClr>
                <a:schemeClr val="accent3"/>
              </a:buClr>
              <a:buSzPts val="1800"/>
              <a:buFont typeface="Urbanist"/>
              <a:buNone/>
              <a:defRPr sz="1800">
                <a:solidFill>
                  <a:schemeClr val="accent3"/>
                </a:solidFill>
              </a:defRPr>
            </a:lvl5pPr>
            <a:lvl6pPr lvl="5">
              <a:spcBef>
                <a:spcPts val="0"/>
              </a:spcBef>
              <a:spcAft>
                <a:spcPts val="0"/>
              </a:spcAft>
              <a:buClr>
                <a:schemeClr val="accent3"/>
              </a:buClr>
              <a:buSzPts val="1800"/>
              <a:buFont typeface="Urbanist"/>
              <a:buNone/>
              <a:defRPr sz="1800">
                <a:solidFill>
                  <a:schemeClr val="accent3"/>
                </a:solidFill>
              </a:defRPr>
            </a:lvl6pPr>
            <a:lvl7pPr lvl="6">
              <a:spcBef>
                <a:spcPts val="0"/>
              </a:spcBef>
              <a:spcAft>
                <a:spcPts val="0"/>
              </a:spcAft>
              <a:buClr>
                <a:schemeClr val="accent3"/>
              </a:buClr>
              <a:buSzPts val="1800"/>
              <a:buFont typeface="Urbanist"/>
              <a:buNone/>
              <a:defRPr sz="1800">
                <a:solidFill>
                  <a:schemeClr val="accent3"/>
                </a:solidFill>
              </a:defRPr>
            </a:lvl7pPr>
            <a:lvl8pPr lvl="7">
              <a:spcBef>
                <a:spcPts val="0"/>
              </a:spcBef>
              <a:spcAft>
                <a:spcPts val="0"/>
              </a:spcAft>
              <a:buClr>
                <a:schemeClr val="accent3"/>
              </a:buClr>
              <a:buSzPts val="1800"/>
              <a:buFont typeface="Urbanist"/>
              <a:buNone/>
              <a:defRPr sz="1800">
                <a:solidFill>
                  <a:schemeClr val="accent3"/>
                </a:solidFill>
              </a:defRPr>
            </a:lvl8pPr>
            <a:lvl9pPr lvl="8">
              <a:spcBef>
                <a:spcPts val="0"/>
              </a:spcBef>
              <a:spcAft>
                <a:spcPts val="0"/>
              </a:spcAft>
              <a:buClr>
                <a:schemeClr val="accent3"/>
              </a:buClr>
              <a:buSzPts val="1800"/>
              <a:buFont typeface="Urbanist"/>
              <a:buNone/>
              <a:defRPr sz="1800">
                <a:solidFill>
                  <a:schemeClr val="accent3"/>
                </a:solidFill>
              </a:defRPr>
            </a:lvl9pPr>
          </a:lstStyle>
          <a:p/>
        </p:txBody>
      </p:sp>
      <p:sp>
        <p:nvSpPr>
          <p:cNvPr id="215" name="Google Shape;215;p14"/>
          <p:cNvSpPr txBox="1"/>
          <p:nvPr>
            <p:ph idx="14" type="subTitle"/>
          </p:nvPr>
        </p:nvSpPr>
        <p:spPr>
          <a:xfrm>
            <a:off x="6318039" y="2856216"/>
            <a:ext cx="1549500" cy="2046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2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2pPr>
            <a:lvl3pPr lvl="2">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3pPr>
            <a:lvl4pPr lvl="3">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4pPr>
            <a:lvl5pPr lvl="4">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5pPr>
            <a:lvl6pPr lvl="5">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6pPr>
            <a:lvl7pPr lvl="6">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7pPr>
            <a:lvl8pPr lvl="7">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8pPr>
            <a:lvl9pPr lvl="8">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9pPr>
          </a:lstStyle>
          <a:p/>
        </p:txBody>
      </p:sp>
      <p:sp>
        <p:nvSpPr>
          <p:cNvPr id="216" name="Google Shape;216;p14"/>
          <p:cNvSpPr txBox="1"/>
          <p:nvPr>
            <p:ph idx="15" type="subTitle"/>
          </p:nvPr>
        </p:nvSpPr>
        <p:spPr>
          <a:xfrm>
            <a:off x="6318036" y="3236717"/>
            <a:ext cx="2444700" cy="8181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0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2pPr>
            <a:lvl3pPr lvl="2">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3pPr>
            <a:lvl4pPr lvl="3">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4pPr>
            <a:lvl5pPr lvl="4">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5pPr>
            <a:lvl6pPr lvl="5">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6pPr>
            <a:lvl7pPr lvl="6">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7pPr>
            <a:lvl8pPr lvl="7">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8pPr>
            <a:lvl9pPr lvl="8">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9pPr>
          </a:lstStyle>
          <a:p/>
        </p:txBody>
      </p:sp>
      <p:sp>
        <p:nvSpPr>
          <p:cNvPr id="217" name="Google Shape;217;p14"/>
          <p:cNvSpPr txBox="1"/>
          <p:nvPr>
            <p:ph idx="16" type="title"/>
          </p:nvPr>
        </p:nvSpPr>
        <p:spPr>
          <a:xfrm>
            <a:off x="3379125" y="2655740"/>
            <a:ext cx="1461300" cy="293100"/>
          </a:xfrm>
          <a:prstGeom prst="rect">
            <a:avLst/>
          </a:prstGeom>
        </p:spPr>
        <p:txBody>
          <a:bodyPr anchorCtr="0" anchor="b" bIns="91425" lIns="0" spcFirstLastPara="1" rIns="91425" wrap="square" tIns="0">
            <a:noAutofit/>
          </a:bodyPr>
          <a:lstStyle>
            <a:lvl1pPr lvl="0">
              <a:spcBef>
                <a:spcPts val="0"/>
              </a:spcBef>
              <a:spcAft>
                <a:spcPts val="0"/>
              </a:spcAft>
              <a:buClr>
                <a:schemeClr val="accent3"/>
              </a:buClr>
              <a:buSzPts val="1800"/>
              <a:buFont typeface="Urbanist"/>
              <a:buNone/>
              <a:defRPr sz="1800">
                <a:solidFill>
                  <a:schemeClr val="accent3"/>
                </a:solidFill>
                <a:latin typeface="Urbanist"/>
                <a:ea typeface="Urbanist"/>
                <a:cs typeface="Urbanist"/>
                <a:sym typeface="Urbanist"/>
              </a:defRPr>
            </a:lvl1pPr>
            <a:lvl2pPr lvl="1">
              <a:spcBef>
                <a:spcPts val="0"/>
              </a:spcBef>
              <a:spcAft>
                <a:spcPts val="0"/>
              </a:spcAft>
              <a:buClr>
                <a:schemeClr val="accent3"/>
              </a:buClr>
              <a:buSzPts val="1800"/>
              <a:buFont typeface="Urbanist"/>
              <a:buNone/>
              <a:defRPr sz="1800">
                <a:solidFill>
                  <a:schemeClr val="accent3"/>
                </a:solidFill>
              </a:defRPr>
            </a:lvl2pPr>
            <a:lvl3pPr lvl="2">
              <a:spcBef>
                <a:spcPts val="0"/>
              </a:spcBef>
              <a:spcAft>
                <a:spcPts val="0"/>
              </a:spcAft>
              <a:buClr>
                <a:schemeClr val="accent3"/>
              </a:buClr>
              <a:buSzPts val="1800"/>
              <a:buFont typeface="Urbanist"/>
              <a:buNone/>
              <a:defRPr sz="1800">
                <a:solidFill>
                  <a:schemeClr val="accent3"/>
                </a:solidFill>
              </a:defRPr>
            </a:lvl3pPr>
            <a:lvl4pPr lvl="3">
              <a:spcBef>
                <a:spcPts val="0"/>
              </a:spcBef>
              <a:spcAft>
                <a:spcPts val="0"/>
              </a:spcAft>
              <a:buClr>
                <a:schemeClr val="accent3"/>
              </a:buClr>
              <a:buSzPts val="1800"/>
              <a:buFont typeface="Urbanist"/>
              <a:buNone/>
              <a:defRPr sz="1800">
                <a:solidFill>
                  <a:schemeClr val="accent3"/>
                </a:solidFill>
              </a:defRPr>
            </a:lvl4pPr>
            <a:lvl5pPr lvl="4">
              <a:spcBef>
                <a:spcPts val="0"/>
              </a:spcBef>
              <a:spcAft>
                <a:spcPts val="0"/>
              </a:spcAft>
              <a:buClr>
                <a:schemeClr val="accent3"/>
              </a:buClr>
              <a:buSzPts val="1800"/>
              <a:buFont typeface="Urbanist"/>
              <a:buNone/>
              <a:defRPr sz="1800">
                <a:solidFill>
                  <a:schemeClr val="accent3"/>
                </a:solidFill>
              </a:defRPr>
            </a:lvl5pPr>
            <a:lvl6pPr lvl="5">
              <a:spcBef>
                <a:spcPts val="0"/>
              </a:spcBef>
              <a:spcAft>
                <a:spcPts val="0"/>
              </a:spcAft>
              <a:buClr>
                <a:schemeClr val="accent3"/>
              </a:buClr>
              <a:buSzPts val="1800"/>
              <a:buFont typeface="Urbanist"/>
              <a:buNone/>
              <a:defRPr sz="1800">
                <a:solidFill>
                  <a:schemeClr val="accent3"/>
                </a:solidFill>
              </a:defRPr>
            </a:lvl6pPr>
            <a:lvl7pPr lvl="6">
              <a:spcBef>
                <a:spcPts val="0"/>
              </a:spcBef>
              <a:spcAft>
                <a:spcPts val="0"/>
              </a:spcAft>
              <a:buClr>
                <a:schemeClr val="accent3"/>
              </a:buClr>
              <a:buSzPts val="1800"/>
              <a:buFont typeface="Urbanist"/>
              <a:buNone/>
              <a:defRPr sz="1800">
                <a:solidFill>
                  <a:schemeClr val="accent3"/>
                </a:solidFill>
              </a:defRPr>
            </a:lvl7pPr>
            <a:lvl8pPr lvl="7">
              <a:spcBef>
                <a:spcPts val="0"/>
              </a:spcBef>
              <a:spcAft>
                <a:spcPts val="0"/>
              </a:spcAft>
              <a:buClr>
                <a:schemeClr val="accent3"/>
              </a:buClr>
              <a:buSzPts val="1800"/>
              <a:buFont typeface="Urbanist"/>
              <a:buNone/>
              <a:defRPr sz="1800">
                <a:solidFill>
                  <a:schemeClr val="accent3"/>
                </a:solidFill>
              </a:defRPr>
            </a:lvl8pPr>
            <a:lvl9pPr lvl="8">
              <a:spcBef>
                <a:spcPts val="0"/>
              </a:spcBef>
              <a:spcAft>
                <a:spcPts val="0"/>
              </a:spcAft>
              <a:buClr>
                <a:schemeClr val="accent3"/>
              </a:buClr>
              <a:buSzPts val="1800"/>
              <a:buFont typeface="Urbanist"/>
              <a:buNone/>
              <a:defRPr sz="1800">
                <a:solidFill>
                  <a:schemeClr val="accent3"/>
                </a:solidFill>
              </a:defRPr>
            </a:lvl9pPr>
          </a:lstStyle>
          <a:p/>
        </p:txBody>
      </p:sp>
      <p:sp>
        <p:nvSpPr>
          <p:cNvPr id="218" name="Google Shape;218;p14"/>
          <p:cNvSpPr txBox="1"/>
          <p:nvPr>
            <p:ph idx="17" type="subTitle"/>
          </p:nvPr>
        </p:nvSpPr>
        <p:spPr>
          <a:xfrm>
            <a:off x="3379125" y="2856216"/>
            <a:ext cx="1549500" cy="2046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2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2pPr>
            <a:lvl3pPr lvl="2">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3pPr>
            <a:lvl4pPr lvl="3">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4pPr>
            <a:lvl5pPr lvl="4">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5pPr>
            <a:lvl6pPr lvl="5">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6pPr>
            <a:lvl7pPr lvl="6">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7pPr>
            <a:lvl8pPr lvl="7">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8pPr>
            <a:lvl9pPr lvl="8">
              <a:spcBef>
                <a:spcPts val="0"/>
              </a:spcBef>
              <a:spcAft>
                <a:spcPts val="0"/>
              </a:spcAft>
              <a:buClr>
                <a:schemeClr val="dk2"/>
              </a:buClr>
              <a:buSzPts val="1200"/>
              <a:buFont typeface="Urbanist"/>
              <a:buNone/>
              <a:defRPr sz="1200">
                <a:solidFill>
                  <a:schemeClr val="dk2"/>
                </a:solidFill>
                <a:latin typeface="Urbanist"/>
                <a:ea typeface="Urbanist"/>
                <a:cs typeface="Urbanist"/>
                <a:sym typeface="Urbanist"/>
              </a:defRPr>
            </a:lvl9pPr>
          </a:lstStyle>
          <a:p/>
        </p:txBody>
      </p:sp>
      <p:sp>
        <p:nvSpPr>
          <p:cNvPr id="219" name="Google Shape;219;p14"/>
          <p:cNvSpPr txBox="1"/>
          <p:nvPr>
            <p:ph idx="18" type="subTitle"/>
          </p:nvPr>
        </p:nvSpPr>
        <p:spPr>
          <a:xfrm>
            <a:off x="3379123" y="3236717"/>
            <a:ext cx="2444700" cy="8181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0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2pPr>
            <a:lvl3pPr lvl="2">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3pPr>
            <a:lvl4pPr lvl="3">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4pPr>
            <a:lvl5pPr lvl="4">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5pPr>
            <a:lvl6pPr lvl="5">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6pPr>
            <a:lvl7pPr lvl="6">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7pPr>
            <a:lvl8pPr lvl="7">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8pPr>
            <a:lvl9pPr lvl="8">
              <a:spcBef>
                <a:spcPts val="0"/>
              </a:spcBef>
              <a:spcAft>
                <a:spcPts val="0"/>
              </a:spcAft>
              <a:buClr>
                <a:schemeClr val="dk2"/>
              </a:buClr>
              <a:buSzPts val="1000"/>
              <a:buFont typeface="Urbanist"/>
              <a:buNone/>
              <a:defRPr sz="1000">
                <a:solidFill>
                  <a:schemeClr val="dk2"/>
                </a:solidFill>
                <a:latin typeface="Urbanist"/>
                <a:ea typeface="Urbanist"/>
                <a:cs typeface="Urbanist"/>
                <a:sym typeface="Urbanist"/>
              </a:defRPr>
            </a:lvl9pPr>
          </a:lstStyle>
          <a:p/>
        </p:txBody>
      </p:sp>
      <p:sp>
        <p:nvSpPr>
          <p:cNvPr id="220" name="Google Shape;220;p14"/>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221" name="Google Shape;221;p14"/>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meline">
  <p:cSld name="CUSTOM_7_1_1_1_1_1_1_1_1_1_1_1_1_1_1_1_1_1">
    <p:spTree>
      <p:nvGrpSpPr>
        <p:cNvPr id="222" name="Shape 222"/>
        <p:cNvGrpSpPr/>
        <p:nvPr/>
      </p:nvGrpSpPr>
      <p:grpSpPr>
        <a:xfrm>
          <a:off x="0" y="0"/>
          <a:ext cx="0" cy="0"/>
          <a:chOff x="0" y="0"/>
          <a:chExt cx="0" cy="0"/>
        </a:xfrm>
      </p:grpSpPr>
      <p:pic>
        <p:nvPicPr>
          <p:cNvPr id="223" name="Google Shape;223;p15"/>
          <p:cNvPicPr preferRelativeResize="0"/>
          <p:nvPr/>
        </p:nvPicPr>
        <p:blipFill rotWithShape="1">
          <a:blip r:embed="rId2">
            <a:alphaModFix/>
          </a:blip>
          <a:srcRect b="14588" l="0" r="15469" t="0"/>
          <a:stretch/>
        </p:blipFill>
        <p:spPr>
          <a:xfrm flipH="1">
            <a:off x="4571999" y="2061075"/>
            <a:ext cx="4572001" cy="3082424"/>
          </a:xfrm>
          <a:prstGeom prst="rect">
            <a:avLst/>
          </a:prstGeom>
          <a:noFill/>
          <a:ln>
            <a:noFill/>
          </a:ln>
        </p:spPr>
      </p:pic>
      <p:cxnSp>
        <p:nvCxnSpPr>
          <p:cNvPr id="224" name="Google Shape;224;p15"/>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225" name="Google Shape;225;p15"/>
          <p:cNvSpPr txBox="1"/>
          <p:nvPr>
            <p:ph idx="1"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26" name="Google Shape;226;p15"/>
          <p:cNvSpPr txBox="1"/>
          <p:nvPr>
            <p:ph idx="2"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27" name="Google Shape;227;p15"/>
          <p:cNvSpPr txBox="1"/>
          <p:nvPr>
            <p:ph idx="3"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28" name="Google Shape;228;p15"/>
          <p:cNvSpPr txBox="1"/>
          <p:nvPr>
            <p:ph idx="4" type="subTitle"/>
          </p:nvPr>
        </p:nvSpPr>
        <p:spPr>
          <a:xfrm>
            <a:off x="228600" y="228600"/>
            <a:ext cx="2920800" cy="228600"/>
          </a:xfrm>
          <a:prstGeom prst="rect">
            <a:avLst/>
          </a:prstGeom>
        </p:spPr>
        <p:txBody>
          <a:bodyPr anchorCtr="0" anchor="t" bIns="0" lIns="0" spcFirstLastPara="1" rIns="0" wrap="square" tIns="0">
            <a:noAutofit/>
          </a:bodyPr>
          <a:lstStyle>
            <a:lvl1pPr lvl="0">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9pPr>
          </a:lstStyle>
          <a:p/>
        </p:txBody>
      </p:sp>
      <p:sp>
        <p:nvSpPr>
          <p:cNvPr id="229" name="Google Shape;229;p15"/>
          <p:cNvSpPr txBox="1"/>
          <p:nvPr>
            <p:ph type="title"/>
          </p:nvPr>
        </p:nvSpPr>
        <p:spPr>
          <a:xfrm>
            <a:off x="355225" y="1775475"/>
            <a:ext cx="1862100" cy="293100"/>
          </a:xfrm>
          <a:prstGeom prst="rect">
            <a:avLst/>
          </a:prstGeom>
        </p:spPr>
        <p:txBody>
          <a:bodyPr anchorCtr="0" anchor="b" bIns="91425" lIns="0" spcFirstLastPara="1" rIns="91425" wrap="square" tIns="0">
            <a:noAutofit/>
          </a:bodyPr>
          <a:lstStyle>
            <a:lvl1pPr lvl="0">
              <a:spcBef>
                <a:spcPts val="0"/>
              </a:spcBef>
              <a:spcAft>
                <a:spcPts val="0"/>
              </a:spcAft>
              <a:buClr>
                <a:schemeClr val="accent3"/>
              </a:buClr>
              <a:buSzPts val="3000"/>
              <a:buFont typeface="Urbanist"/>
              <a:buNone/>
              <a:defRPr sz="1800">
                <a:solidFill>
                  <a:schemeClr val="accent3"/>
                </a:solidFill>
              </a:defRPr>
            </a:lvl1pPr>
            <a:lvl2pPr lvl="1">
              <a:spcBef>
                <a:spcPts val="0"/>
              </a:spcBef>
              <a:spcAft>
                <a:spcPts val="0"/>
              </a:spcAft>
              <a:buClr>
                <a:schemeClr val="accent3"/>
              </a:buClr>
              <a:buSzPts val="3000"/>
              <a:buFont typeface="Urbanist"/>
              <a:buNone/>
              <a:defRPr>
                <a:solidFill>
                  <a:schemeClr val="accent3"/>
                </a:solidFill>
              </a:defRPr>
            </a:lvl2pPr>
            <a:lvl3pPr lvl="2">
              <a:spcBef>
                <a:spcPts val="0"/>
              </a:spcBef>
              <a:spcAft>
                <a:spcPts val="0"/>
              </a:spcAft>
              <a:buClr>
                <a:schemeClr val="accent3"/>
              </a:buClr>
              <a:buSzPts val="3000"/>
              <a:buFont typeface="Urbanist"/>
              <a:buNone/>
              <a:defRPr>
                <a:solidFill>
                  <a:schemeClr val="accent3"/>
                </a:solidFill>
              </a:defRPr>
            </a:lvl3pPr>
            <a:lvl4pPr lvl="3">
              <a:spcBef>
                <a:spcPts val="0"/>
              </a:spcBef>
              <a:spcAft>
                <a:spcPts val="0"/>
              </a:spcAft>
              <a:buClr>
                <a:schemeClr val="accent3"/>
              </a:buClr>
              <a:buSzPts val="3000"/>
              <a:buFont typeface="Urbanist"/>
              <a:buNone/>
              <a:defRPr>
                <a:solidFill>
                  <a:schemeClr val="accent3"/>
                </a:solidFill>
              </a:defRPr>
            </a:lvl4pPr>
            <a:lvl5pPr lvl="4">
              <a:spcBef>
                <a:spcPts val="0"/>
              </a:spcBef>
              <a:spcAft>
                <a:spcPts val="0"/>
              </a:spcAft>
              <a:buClr>
                <a:schemeClr val="accent3"/>
              </a:buClr>
              <a:buSzPts val="3000"/>
              <a:buFont typeface="Urbanist"/>
              <a:buNone/>
              <a:defRPr>
                <a:solidFill>
                  <a:schemeClr val="accent3"/>
                </a:solidFill>
              </a:defRPr>
            </a:lvl5pPr>
            <a:lvl6pPr lvl="5">
              <a:spcBef>
                <a:spcPts val="0"/>
              </a:spcBef>
              <a:spcAft>
                <a:spcPts val="0"/>
              </a:spcAft>
              <a:buClr>
                <a:schemeClr val="accent3"/>
              </a:buClr>
              <a:buSzPts val="3000"/>
              <a:buFont typeface="Urbanist"/>
              <a:buNone/>
              <a:defRPr>
                <a:solidFill>
                  <a:schemeClr val="accent3"/>
                </a:solidFill>
              </a:defRPr>
            </a:lvl6pPr>
            <a:lvl7pPr lvl="6">
              <a:spcBef>
                <a:spcPts val="0"/>
              </a:spcBef>
              <a:spcAft>
                <a:spcPts val="0"/>
              </a:spcAft>
              <a:buClr>
                <a:schemeClr val="accent3"/>
              </a:buClr>
              <a:buSzPts val="3000"/>
              <a:buFont typeface="Urbanist"/>
              <a:buNone/>
              <a:defRPr>
                <a:solidFill>
                  <a:schemeClr val="accent3"/>
                </a:solidFill>
              </a:defRPr>
            </a:lvl7pPr>
            <a:lvl8pPr lvl="7">
              <a:spcBef>
                <a:spcPts val="0"/>
              </a:spcBef>
              <a:spcAft>
                <a:spcPts val="0"/>
              </a:spcAft>
              <a:buClr>
                <a:schemeClr val="accent3"/>
              </a:buClr>
              <a:buSzPts val="3000"/>
              <a:buFont typeface="Urbanist"/>
              <a:buNone/>
              <a:defRPr>
                <a:solidFill>
                  <a:schemeClr val="accent3"/>
                </a:solidFill>
              </a:defRPr>
            </a:lvl8pPr>
            <a:lvl9pPr lvl="8">
              <a:spcBef>
                <a:spcPts val="0"/>
              </a:spcBef>
              <a:spcAft>
                <a:spcPts val="0"/>
              </a:spcAft>
              <a:buClr>
                <a:schemeClr val="accent3"/>
              </a:buClr>
              <a:buSzPts val="3000"/>
              <a:buFont typeface="Urbanist"/>
              <a:buNone/>
              <a:defRPr>
                <a:solidFill>
                  <a:schemeClr val="accent3"/>
                </a:solidFill>
              </a:defRPr>
            </a:lvl9pPr>
          </a:lstStyle>
          <a:p/>
        </p:txBody>
      </p:sp>
      <p:sp>
        <p:nvSpPr>
          <p:cNvPr id="230" name="Google Shape;230;p15"/>
          <p:cNvSpPr txBox="1"/>
          <p:nvPr>
            <p:ph idx="5" type="subTitle"/>
          </p:nvPr>
        </p:nvSpPr>
        <p:spPr>
          <a:xfrm>
            <a:off x="355225" y="2161825"/>
            <a:ext cx="1974600" cy="2046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3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2pPr>
            <a:lvl3pPr lvl="2">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3pPr>
            <a:lvl4pPr lvl="3">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4pPr>
            <a:lvl5pPr lvl="4">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5pPr>
            <a:lvl6pPr lvl="5">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6pPr>
            <a:lvl7pPr lvl="6">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7pPr>
            <a:lvl8pPr lvl="7">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8pPr>
            <a:lvl9pPr lvl="8">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9pPr>
          </a:lstStyle>
          <a:p/>
        </p:txBody>
      </p:sp>
      <p:sp>
        <p:nvSpPr>
          <p:cNvPr id="231" name="Google Shape;231;p15"/>
          <p:cNvSpPr txBox="1"/>
          <p:nvPr>
            <p:ph idx="6" type="body"/>
          </p:nvPr>
        </p:nvSpPr>
        <p:spPr>
          <a:xfrm>
            <a:off x="355225" y="2465025"/>
            <a:ext cx="1826700" cy="477900"/>
          </a:xfrm>
          <a:prstGeom prst="rect">
            <a:avLst/>
          </a:prstGeom>
        </p:spPr>
        <p:txBody>
          <a:bodyPr anchorCtr="0" anchor="t" bIns="91425" lIns="0" spcFirstLastPara="1" rIns="91425" wrap="square" tIns="0">
            <a:noAutofit/>
          </a:bodyPr>
          <a:lstStyle>
            <a:lvl1pPr indent="-279400" lvl="0" marL="457200">
              <a:spcBef>
                <a:spcPts val="0"/>
              </a:spcBef>
              <a:spcAft>
                <a:spcPts val="0"/>
              </a:spcAft>
              <a:buClr>
                <a:schemeClr val="dk2"/>
              </a:buClr>
              <a:buSzPts val="800"/>
              <a:buFont typeface="Urbanist"/>
              <a:buChar char="●"/>
              <a:defRPr sz="800">
                <a:solidFill>
                  <a:schemeClr val="dk2"/>
                </a:solidFill>
              </a:defRPr>
            </a:lvl1pPr>
            <a:lvl2pPr indent="-279400" lvl="1" marL="914400">
              <a:spcBef>
                <a:spcPts val="0"/>
              </a:spcBef>
              <a:spcAft>
                <a:spcPts val="0"/>
              </a:spcAft>
              <a:buClr>
                <a:schemeClr val="dk2"/>
              </a:buClr>
              <a:buSzPts val="800"/>
              <a:buFont typeface="Urbanist"/>
              <a:buChar char="○"/>
              <a:defRPr sz="800">
                <a:solidFill>
                  <a:schemeClr val="dk2"/>
                </a:solidFill>
              </a:defRPr>
            </a:lvl2pPr>
            <a:lvl3pPr indent="-279400" lvl="2" marL="1371600">
              <a:spcBef>
                <a:spcPts val="0"/>
              </a:spcBef>
              <a:spcAft>
                <a:spcPts val="0"/>
              </a:spcAft>
              <a:buClr>
                <a:schemeClr val="dk2"/>
              </a:buClr>
              <a:buSzPts val="800"/>
              <a:buFont typeface="Urbanist"/>
              <a:buChar char="■"/>
              <a:defRPr sz="800">
                <a:solidFill>
                  <a:schemeClr val="dk2"/>
                </a:solidFill>
              </a:defRPr>
            </a:lvl3pPr>
            <a:lvl4pPr indent="-279400" lvl="3" marL="1828800">
              <a:spcBef>
                <a:spcPts val="0"/>
              </a:spcBef>
              <a:spcAft>
                <a:spcPts val="0"/>
              </a:spcAft>
              <a:buClr>
                <a:schemeClr val="dk2"/>
              </a:buClr>
              <a:buSzPts val="800"/>
              <a:buFont typeface="Urbanist"/>
              <a:buChar char="●"/>
              <a:defRPr sz="800">
                <a:solidFill>
                  <a:schemeClr val="dk2"/>
                </a:solidFill>
              </a:defRPr>
            </a:lvl4pPr>
            <a:lvl5pPr indent="-279400" lvl="4" marL="2286000">
              <a:spcBef>
                <a:spcPts val="0"/>
              </a:spcBef>
              <a:spcAft>
                <a:spcPts val="0"/>
              </a:spcAft>
              <a:buClr>
                <a:schemeClr val="dk2"/>
              </a:buClr>
              <a:buSzPts val="800"/>
              <a:buFont typeface="Urbanist"/>
              <a:buChar char="○"/>
              <a:defRPr sz="800">
                <a:solidFill>
                  <a:schemeClr val="dk2"/>
                </a:solidFill>
              </a:defRPr>
            </a:lvl5pPr>
            <a:lvl6pPr indent="-279400" lvl="5" marL="2743200">
              <a:spcBef>
                <a:spcPts val="0"/>
              </a:spcBef>
              <a:spcAft>
                <a:spcPts val="0"/>
              </a:spcAft>
              <a:buClr>
                <a:schemeClr val="dk2"/>
              </a:buClr>
              <a:buSzPts val="800"/>
              <a:buFont typeface="Urbanist"/>
              <a:buChar char="■"/>
              <a:defRPr sz="800">
                <a:solidFill>
                  <a:schemeClr val="dk2"/>
                </a:solidFill>
              </a:defRPr>
            </a:lvl6pPr>
            <a:lvl7pPr indent="-279400" lvl="6" marL="3200400">
              <a:spcBef>
                <a:spcPts val="0"/>
              </a:spcBef>
              <a:spcAft>
                <a:spcPts val="0"/>
              </a:spcAft>
              <a:buClr>
                <a:schemeClr val="dk2"/>
              </a:buClr>
              <a:buSzPts val="800"/>
              <a:buFont typeface="Urbanist"/>
              <a:buChar char="●"/>
              <a:defRPr sz="800">
                <a:solidFill>
                  <a:schemeClr val="dk2"/>
                </a:solidFill>
              </a:defRPr>
            </a:lvl7pPr>
            <a:lvl8pPr indent="-279400" lvl="7" marL="3657600">
              <a:spcBef>
                <a:spcPts val="0"/>
              </a:spcBef>
              <a:spcAft>
                <a:spcPts val="0"/>
              </a:spcAft>
              <a:buClr>
                <a:schemeClr val="dk2"/>
              </a:buClr>
              <a:buSzPts val="800"/>
              <a:buFont typeface="Urbanist"/>
              <a:buChar char="○"/>
              <a:defRPr sz="800">
                <a:solidFill>
                  <a:schemeClr val="dk2"/>
                </a:solidFill>
              </a:defRPr>
            </a:lvl8pPr>
            <a:lvl9pPr indent="-279400" lvl="8" marL="4114800">
              <a:spcBef>
                <a:spcPts val="0"/>
              </a:spcBef>
              <a:spcAft>
                <a:spcPts val="0"/>
              </a:spcAft>
              <a:buClr>
                <a:schemeClr val="dk2"/>
              </a:buClr>
              <a:buSzPts val="800"/>
              <a:buFont typeface="Urbanist"/>
              <a:buChar char="■"/>
              <a:defRPr sz="800">
                <a:solidFill>
                  <a:schemeClr val="dk2"/>
                </a:solidFill>
              </a:defRPr>
            </a:lvl9pPr>
          </a:lstStyle>
          <a:p/>
        </p:txBody>
      </p:sp>
      <p:sp>
        <p:nvSpPr>
          <p:cNvPr id="232" name="Google Shape;232;p15"/>
          <p:cNvSpPr txBox="1"/>
          <p:nvPr>
            <p:ph idx="7" type="title"/>
          </p:nvPr>
        </p:nvSpPr>
        <p:spPr>
          <a:xfrm>
            <a:off x="2543875" y="1775475"/>
            <a:ext cx="1862100" cy="293100"/>
          </a:xfrm>
          <a:prstGeom prst="rect">
            <a:avLst/>
          </a:prstGeom>
        </p:spPr>
        <p:txBody>
          <a:bodyPr anchorCtr="0" anchor="b" bIns="91425" lIns="0" spcFirstLastPara="1" rIns="91425" wrap="square" tIns="0">
            <a:noAutofit/>
          </a:bodyPr>
          <a:lstStyle>
            <a:lvl1pPr lvl="0">
              <a:lnSpc>
                <a:spcPct val="90000"/>
              </a:lnSpc>
              <a:spcBef>
                <a:spcPts val="0"/>
              </a:spcBef>
              <a:spcAft>
                <a:spcPts val="0"/>
              </a:spcAft>
              <a:buClr>
                <a:schemeClr val="accent3"/>
              </a:buClr>
              <a:buSzPts val="3000"/>
              <a:buFont typeface="Urbanist"/>
              <a:buNone/>
              <a:defRPr sz="1800">
                <a:solidFill>
                  <a:schemeClr val="accent3"/>
                </a:solidFill>
              </a:defRPr>
            </a:lvl1pPr>
            <a:lvl2pPr lvl="1">
              <a:spcBef>
                <a:spcPts val="0"/>
              </a:spcBef>
              <a:spcAft>
                <a:spcPts val="0"/>
              </a:spcAft>
              <a:buClr>
                <a:schemeClr val="accent3"/>
              </a:buClr>
              <a:buSzPts val="3000"/>
              <a:buFont typeface="Urbanist"/>
              <a:buNone/>
              <a:defRPr>
                <a:solidFill>
                  <a:schemeClr val="accent3"/>
                </a:solidFill>
              </a:defRPr>
            </a:lvl2pPr>
            <a:lvl3pPr lvl="2">
              <a:spcBef>
                <a:spcPts val="0"/>
              </a:spcBef>
              <a:spcAft>
                <a:spcPts val="0"/>
              </a:spcAft>
              <a:buClr>
                <a:schemeClr val="accent3"/>
              </a:buClr>
              <a:buSzPts val="3000"/>
              <a:buFont typeface="Urbanist"/>
              <a:buNone/>
              <a:defRPr>
                <a:solidFill>
                  <a:schemeClr val="accent3"/>
                </a:solidFill>
              </a:defRPr>
            </a:lvl3pPr>
            <a:lvl4pPr lvl="3">
              <a:spcBef>
                <a:spcPts val="0"/>
              </a:spcBef>
              <a:spcAft>
                <a:spcPts val="0"/>
              </a:spcAft>
              <a:buClr>
                <a:schemeClr val="accent3"/>
              </a:buClr>
              <a:buSzPts val="3000"/>
              <a:buFont typeface="Urbanist"/>
              <a:buNone/>
              <a:defRPr>
                <a:solidFill>
                  <a:schemeClr val="accent3"/>
                </a:solidFill>
              </a:defRPr>
            </a:lvl4pPr>
            <a:lvl5pPr lvl="4">
              <a:spcBef>
                <a:spcPts val="0"/>
              </a:spcBef>
              <a:spcAft>
                <a:spcPts val="0"/>
              </a:spcAft>
              <a:buClr>
                <a:schemeClr val="accent3"/>
              </a:buClr>
              <a:buSzPts val="3000"/>
              <a:buFont typeface="Urbanist"/>
              <a:buNone/>
              <a:defRPr>
                <a:solidFill>
                  <a:schemeClr val="accent3"/>
                </a:solidFill>
              </a:defRPr>
            </a:lvl5pPr>
            <a:lvl6pPr lvl="5">
              <a:spcBef>
                <a:spcPts val="0"/>
              </a:spcBef>
              <a:spcAft>
                <a:spcPts val="0"/>
              </a:spcAft>
              <a:buClr>
                <a:schemeClr val="accent3"/>
              </a:buClr>
              <a:buSzPts val="3000"/>
              <a:buFont typeface="Urbanist"/>
              <a:buNone/>
              <a:defRPr>
                <a:solidFill>
                  <a:schemeClr val="accent3"/>
                </a:solidFill>
              </a:defRPr>
            </a:lvl6pPr>
            <a:lvl7pPr lvl="6">
              <a:spcBef>
                <a:spcPts val="0"/>
              </a:spcBef>
              <a:spcAft>
                <a:spcPts val="0"/>
              </a:spcAft>
              <a:buClr>
                <a:schemeClr val="accent3"/>
              </a:buClr>
              <a:buSzPts val="3000"/>
              <a:buFont typeface="Urbanist"/>
              <a:buNone/>
              <a:defRPr>
                <a:solidFill>
                  <a:schemeClr val="accent3"/>
                </a:solidFill>
              </a:defRPr>
            </a:lvl7pPr>
            <a:lvl8pPr lvl="7">
              <a:spcBef>
                <a:spcPts val="0"/>
              </a:spcBef>
              <a:spcAft>
                <a:spcPts val="0"/>
              </a:spcAft>
              <a:buClr>
                <a:schemeClr val="accent3"/>
              </a:buClr>
              <a:buSzPts val="3000"/>
              <a:buFont typeface="Urbanist"/>
              <a:buNone/>
              <a:defRPr>
                <a:solidFill>
                  <a:schemeClr val="accent3"/>
                </a:solidFill>
              </a:defRPr>
            </a:lvl8pPr>
            <a:lvl9pPr lvl="8">
              <a:spcBef>
                <a:spcPts val="0"/>
              </a:spcBef>
              <a:spcAft>
                <a:spcPts val="0"/>
              </a:spcAft>
              <a:buClr>
                <a:schemeClr val="accent3"/>
              </a:buClr>
              <a:buSzPts val="3000"/>
              <a:buFont typeface="Urbanist"/>
              <a:buNone/>
              <a:defRPr>
                <a:solidFill>
                  <a:schemeClr val="accent3"/>
                </a:solidFill>
              </a:defRPr>
            </a:lvl9pPr>
          </a:lstStyle>
          <a:p/>
        </p:txBody>
      </p:sp>
      <p:sp>
        <p:nvSpPr>
          <p:cNvPr id="233" name="Google Shape;233;p15"/>
          <p:cNvSpPr txBox="1"/>
          <p:nvPr>
            <p:ph idx="8" type="subTitle"/>
          </p:nvPr>
        </p:nvSpPr>
        <p:spPr>
          <a:xfrm>
            <a:off x="2543875" y="2161825"/>
            <a:ext cx="1974600" cy="2046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3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2pPr>
            <a:lvl3pPr lvl="2">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3pPr>
            <a:lvl4pPr lvl="3">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4pPr>
            <a:lvl5pPr lvl="4">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5pPr>
            <a:lvl6pPr lvl="5">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6pPr>
            <a:lvl7pPr lvl="6">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7pPr>
            <a:lvl8pPr lvl="7">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8pPr>
            <a:lvl9pPr lvl="8">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9pPr>
          </a:lstStyle>
          <a:p/>
        </p:txBody>
      </p:sp>
      <p:sp>
        <p:nvSpPr>
          <p:cNvPr id="234" name="Google Shape;234;p15"/>
          <p:cNvSpPr txBox="1"/>
          <p:nvPr>
            <p:ph idx="9" type="body"/>
          </p:nvPr>
        </p:nvSpPr>
        <p:spPr>
          <a:xfrm>
            <a:off x="2543875" y="2465025"/>
            <a:ext cx="1826700" cy="477900"/>
          </a:xfrm>
          <a:prstGeom prst="rect">
            <a:avLst/>
          </a:prstGeom>
        </p:spPr>
        <p:txBody>
          <a:bodyPr anchorCtr="0" anchor="t" bIns="91425" lIns="0" spcFirstLastPara="1" rIns="91425" wrap="square" tIns="0">
            <a:noAutofit/>
          </a:bodyPr>
          <a:lstStyle>
            <a:lvl1pPr indent="-279400" lvl="0" marL="457200">
              <a:spcBef>
                <a:spcPts val="0"/>
              </a:spcBef>
              <a:spcAft>
                <a:spcPts val="0"/>
              </a:spcAft>
              <a:buClr>
                <a:schemeClr val="dk2"/>
              </a:buClr>
              <a:buSzPts val="800"/>
              <a:buFont typeface="Urbanist"/>
              <a:buChar char="●"/>
              <a:defRPr sz="800">
                <a:solidFill>
                  <a:schemeClr val="dk2"/>
                </a:solidFill>
              </a:defRPr>
            </a:lvl1pPr>
            <a:lvl2pPr indent="-279400" lvl="1" marL="914400">
              <a:spcBef>
                <a:spcPts val="0"/>
              </a:spcBef>
              <a:spcAft>
                <a:spcPts val="0"/>
              </a:spcAft>
              <a:buClr>
                <a:schemeClr val="dk2"/>
              </a:buClr>
              <a:buSzPts val="800"/>
              <a:buFont typeface="Urbanist"/>
              <a:buChar char="○"/>
              <a:defRPr sz="800">
                <a:solidFill>
                  <a:schemeClr val="dk2"/>
                </a:solidFill>
              </a:defRPr>
            </a:lvl2pPr>
            <a:lvl3pPr indent="-279400" lvl="2" marL="1371600">
              <a:spcBef>
                <a:spcPts val="0"/>
              </a:spcBef>
              <a:spcAft>
                <a:spcPts val="0"/>
              </a:spcAft>
              <a:buClr>
                <a:schemeClr val="dk2"/>
              </a:buClr>
              <a:buSzPts val="800"/>
              <a:buFont typeface="Urbanist"/>
              <a:buChar char="■"/>
              <a:defRPr sz="800">
                <a:solidFill>
                  <a:schemeClr val="dk2"/>
                </a:solidFill>
              </a:defRPr>
            </a:lvl3pPr>
            <a:lvl4pPr indent="-279400" lvl="3" marL="1828800">
              <a:spcBef>
                <a:spcPts val="0"/>
              </a:spcBef>
              <a:spcAft>
                <a:spcPts val="0"/>
              </a:spcAft>
              <a:buClr>
                <a:schemeClr val="dk2"/>
              </a:buClr>
              <a:buSzPts val="800"/>
              <a:buFont typeface="Urbanist"/>
              <a:buChar char="●"/>
              <a:defRPr sz="800">
                <a:solidFill>
                  <a:schemeClr val="dk2"/>
                </a:solidFill>
              </a:defRPr>
            </a:lvl4pPr>
            <a:lvl5pPr indent="-279400" lvl="4" marL="2286000">
              <a:spcBef>
                <a:spcPts val="0"/>
              </a:spcBef>
              <a:spcAft>
                <a:spcPts val="0"/>
              </a:spcAft>
              <a:buClr>
                <a:schemeClr val="dk2"/>
              </a:buClr>
              <a:buSzPts val="800"/>
              <a:buFont typeface="Urbanist"/>
              <a:buChar char="○"/>
              <a:defRPr sz="800">
                <a:solidFill>
                  <a:schemeClr val="dk2"/>
                </a:solidFill>
              </a:defRPr>
            </a:lvl5pPr>
            <a:lvl6pPr indent="-279400" lvl="5" marL="2743200">
              <a:spcBef>
                <a:spcPts val="0"/>
              </a:spcBef>
              <a:spcAft>
                <a:spcPts val="0"/>
              </a:spcAft>
              <a:buClr>
                <a:schemeClr val="dk2"/>
              </a:buClr>
              <a:buSzPts val="800"/>
              <a:buFont typeface="Urbanist"/>
              <a:buChar char="■"/>
              <a:defRPr sz="800">
                <a:solidFill>
                  <a:schemeClr val="dk2"/>
                </a:solidFill>
              </a:defRPr>
            </a:lvl6pPr>
            <a:lvl7pPr indent="-279400" lvl="6" marL="3200400">
              <a:spcBef>
                <a:spcPts val="0"/>
              </a:spcBef>
              <a:spcAft>
                <a:spcPts val="0"/>
              </a:spcAft>
              <a:buClr>
                <a:schemeClr val="dk2"/>
              </a:buClr>
              <a:buSzPts val="800"/>
              <a:buFont typeface="Urbanist"/>
              <a:buChar char="●"/>
              <a:defRPr sz="800">
                <a:solidFill>
                  <a:schemeClr val="dk2"/>
                </a:solidFill>
              </a:defRPr>
            </a:lvl7pPr>
            <a:lvl8pPr indent="-279400" lvl="7" marL="3657600">
              <a:spcBef>
                <a:spcPts val="0"/>
              </a:spcBef>
              <a:spcAft>
                <a:spcPts val="0"/>
              </a:spcAft>
              <a:buClr>
                <a:schemeClr val="dk2"/>
              </a:buClr>
              <a:buSzPts val="800"/>
              <a:buFont typeface="Urbanist"/>
              <a:buChar char="○"/>
              <a:defRPr sz="800">
                <a:solidFill>
                  <a:schemeClr val="dk2"/>
                </a:solidFill>
              </a:defRPr>
            </a:lvl8pPr>
            <a:lvl9pPr indent="-279400" lvl="8" marL="4114800">
              <a:spcBef>
                <a:spcPts val="0"/>
              </a:spcBef>
              <a:spcAft>
                <a:spcPts val="0"/>
              </a:spcAft>
              <a:buClr>
                <a:schemeClr val="dk2"/>
              </a:buClr>
              <a:buSzPts val="800"/>
              <a:buFont typeface="Urbanist"/>
              <a:buChar char="■"/>
              <a:defRPr sz="800">
                <a:solidFill>
                  <a:schemeClr val="dk2"/>
                </a:solidFill>
              </a:defRPr>
            </a:lvl9pPr>
          </a:lstStyle>
          <a:p/>
        </p:txBody>
      </p:sp>
      <p:sp>
        <p:nvSpPr>
          <p:cNvPr id="235" name="Google Shape;235;p15"/>
          <p:cNvSpPr txBox="1"/>
          <p:nvPr>
            <p:ph idx="13" type="title"/>
          </p:nvPr>
        </p:nvSpPr>
        <p:spPr>
          <a:xfrm>
            <a:off x="4745500" y="1775475"/>
            <a:ext cx="1862100" cy="293100"/>
          </a:xfrm>
          <a:prstGeom prst="rect">
            <a:avLst/>
          </a:prstGeom>
        </p:spPr>
        <p:txBody>
          <a:bodyPr anchorCtr="0" anchor="b" bIns="91425" lIns="0" spcFirstLastPara="1" rIns="91425" wrap="square" tIns="0">
            <a:noAutofit/>
          </a:bodyPr>
          <a:lstStyle>
            <a:lvl1pPr lvl="0">
              <a:lnSpc>
                <a:spcPct val="90000"/>
              </a:lnSpc>
              <a:spcBef>
                <a:spcPts val="0"/>
              </a:spcBef>
              <a:spcAft>
                <a:spcPts val="0"/>
              </a:spcAft>
              <a:buClr>
                <a:schemeClr val="accent3"/>
              </a:buClr>
              <a:buSzPts val="3000"/>
              <a:buFont typeface="Urbanist"/>
              <a:buNone/>
              <a:defRPr sz="1800">
                <a:solidFill>
                  <a:schemeClr val="accent3"/>
                </a:solidFill>
              </a:defRPr>
            </a:lvl1pPr>
            <a:lvl2pPr lvl="1">
              <a:spcBef>
                <a:spcPts val="0"/>
              </a:spcBef>
              <a:spcAft>
                <a:spcPts val="0"/>
              </a:spcAft>
              <a:buClr>
                <a:schemeClr val="accent3"/>
              </a:buClr>
              <a:buSzPts val="3000"/>
              <a:buFont typeface="Urbanist"/>
              <a:buNone/>
              <a:defRPr>
                <a:solidFill>
                  <a:schemeClr val="accent3"/>
                </a:solidFill>
              </a:defRPr>
            </a:lvl2pPr>
            <a:lvl3pPr lvl="2">
              <a:spcBef>
                <a:spcPts val="0"/>
              </a:spcBef>
              <a:spcAft>
                <a:spcPts val="0"/>
              </a:spcAft>
              <a:buClr>
                <a:schemeClr val="accent3"/>
              </a:buClr>
              <a:buSzPts val="3000"/>
              <a:buFont typeface="Urbanist"/>
              <a:buNone/>
              <a:defRPr>
                <a:solidFill>
                  <a:schemeClr val="accent3"/>
                </a:solidFill>
              </a:defRPr>
            </a:lvl3pPr>
            <a:lvl4pPr lvl="3">
              <a:spcBef>
                <a:spcPts val="0"/>
              </a:spcBef>
              <a:spcAft>
                <a:spcPts val="0"/>
              </a:spcAft>
              <a:buClr>
                <a:schemeClr val="accent3"/>
              </a:buClr>
              <a:buSzPts val="3000"/>
              <a:buFont typeface="Urbanist"/>
              <a:buNone/>
              <a:defRPr>
                <a:solidFill>
                  <a:schemeClr val="accent3"/>
                </a:solidFill>
              </a:defRPr>
            </a:lvl4pPr>
            <a:lvl5pPr lvl="4">
              <a:spcBef>
                <a:spcPts val="0"/>
              </a:spcBef>
              <a:spcAft>
                <a:spcPts val="0"/>
              </a:spcAft>
              <a:buClr>
                <a:schemeClr val="accent3"/>
              </a:buClr>
              <a:buSzPts val="3000"/>
              <a:buFont typeface="Urbanist"/>
              <a:buNone/>
              <a:defRPr>
                <a:solidFill>
                  <a:schemeClr val="accent3"/>
                </a:solidFill>
              </a:defRPr>
            </a:lvl5pPr>
            <a:lvl6pPr lvl="5">
              <a:spcBef>
                <a:spcPts val="0"/>
              </a:spcBef>
              <a:spcAft>
                <a:spcPts val="0"/>
              </a:spcAft>
              <a:buClr>
                <a:schemeClr val="accent3"/>
              </a:buClr>
              <a:buSzPts val="3000"/>
              <a:buFont typeface="Urbanist"/>
              <a:buNone/>
              <a:defRPr>
                <a:solidFill>
                  <a:schemeClr val="accent3"/>
                </a:solidFill>
              </a:defRPr>
            </a:lvl6pPr>
            <a:lvl7pPr lvl="6">
              <a:spcBef>
                <a:spcPts val="0"/>
              </a:spcBef>
              <a:spcAft>
                <a:spcPts val="0"/>
              </a:spcAft>
              <a:buClr>
                <a:schemeClr val="accent3"/>
              </a:buClr>
              <a:buSzPts val="3000"/>
              <a:buFont typeface="Urbanist"/>
              <a:buNone/>
              <a:defRPr>
                <a:solidFill>
                  <a:schemeClr val="accent3"/>
                </a:solidFill>
              </a:defRPr>
            </a:lvl7pPr>
            <a:lvl8pPr lvl="7">
              <a:spcBef>
                <a:spcPts val="0"/>
              </a:spcBef>
              <a:spcAft>
                <a:spcPts val="0"/>
              </a:spcAft>
              <a:buClr>
                <a:schemeClr val="accent3"/>
              </a:buClr>
              <a:buSzPts val="3000"/>
              <a:buFont typeface="Urbanist"/>
              <a:buNone/>
              <a:defRPr>
                <a:solidFill>
                  <a:schemeClr val="accent3"/>
                </a:solidFill>
              </a:defRPr>
            </a:lvl8pPr>
            <a:lvl9pPr lvl="8">
              <a:spcBef>
                <a:spcPts val="0"/>
              </a:spcBef>
              <a:spcAft>
                <a:spcPts val="0"/>
              </a:spcAft>
              <a:buClr>
                <a:schemeClr val="accent3"/>
              </a:buClr>
              <a:buSzPts val="3000"/>
              <a:buFont typeface="Urbanist"/>
              <a:buNone/>
              <a:defRPr>
                <a:solidFill>
                  <a:schemeClr val="accent3"/>
                </a:solidFill>
              </a:defRPr>
            </a:lvl9pPr>
          </a:lstStyle>
          <a:p/>
        </p:txBody>
      </p:sp>
      <p:sp>
        <p:nvSpPr>
          <p:cNvPr id="236" name="Google Shape;236;p15"/>
          <p:cNvSpPr txBox="1"/>
          <p:nvPr>
            <p:ph idx="14" type="subTitle"/>
          </p:nvPr>
        </p:nvSpPr>
        <p:spPr>
          <a:xfrm>
            <a:off x="4745500" y="2161825"/>
            <a:ext cx="1974600" cy="2046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3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2pPr>
            <a:lvl3pPr lvl="2">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3pPr>
            <a:lvl4pPr lvl="3">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4pPr>
            <a:lvl5pPr lvl="4">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5pPr>
            <a:lvl6pPr lvl="5">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6pPr>
            <a:lvl7pPr lvl="6">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7pPr>
            <a:lvl8pPr lvl="7">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8pPr>
            <a:lvl9pPr lvl="8">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9pPr>
          </a:lstStyle>
          <a:p/>
        </p:txBody>
      </p:sp>
      <p:sp>
        <p:nvSpPr>
          <p:cNvPr id="237" name="Google Shape;237;p15"/>
          <p:cNvSpPr txBox="1"/>
          <p:nvPr>
            <p:ph idx="15" type="body"/>
          </p:nvPr>
        </p:nvSpPr>
        <p:spPr>
          <a:xfrm>
            <a:off x="4745400" y="2465025"/>
            <a:ext cx="1826700" cy="477900"/>
          </a:xfrm>
          <a:prstGeom prst="rect">
            <a:avLst/>
          </a:prstGeom>
        </p:spPr>
        <p:txBody>
          <a:bodyPr anchorCtr="0" anchor="t" bIns="91425" lIns="0" spcFirstLastPara="1" rIns="91425" wrap="square" tIns="0">
            <a:noAutofit/>
          </a:bodyPr>
          <a:lstStyle>
            <a:lvl1pPr indent="-279400" lvl="0" marL="457200">
              <a:spcBef>
                <a:spcPts val="0"/>
              </a:spcBef>
              <a:spcAft>
                <a:spcPts val="0"/>
              </a:spcAft>
              <a:buClr>
                <a:schemeClr val="dk2"/>
              </a:buClr>
              <a:buSzPts val="800"/>
              <a:buFont typeface="Urbanist"/>
              <a:buChar char="●"/>
              <a:defRPr sz="800">
                <a:solidFill>
                  <a:schemeClr val="dk2"/>
                </a:solidFill>
              </a:defRPr>
            </a:lvl1pPr>
            <a:lvl2pPr indent="-279400" lvl="1" marL="914400">
              <a:spcBef>
                <a:spcPts val="0"/>
              </a:spcBef>
              <a:spcAft>
                <a:spcPts val="0"/>
              </a:spcAft>
              <a:buClr>
                <a:schemeClr val="dk2"/>
              </a:buClr>
              <a:buSzPts val="800"/>
              <a:buFont typeface="Urbanist"/>
              <a:buChar char="○"/>
              <a:defRPr sz="800">
                <a:solidFill>
                  <a:schemeClr val="dk2"/>
                </a:solidFill>
              </a:defRPr>
            </a:lvl2pPr>
            <a:lvl3pPr indent="-279400" lvl="2" marL="1371600">
              <a:spcBef>
                <a:spcPts val="0"/>
              </a:spcBef>
              <a:spcAft>
                <a:spcPts val="0"/>
              </a:spcAft>
              <a:buClr>
                <a:schemeClr val="dk2"/>
              </a:buClr>
              <a:buSzPts val="800"/>
              <a:buFont typeface="Urbanist"/>
              <a:buChar char="■"/>
              <a:defRPr sz="800">
                <a:solidFill>
                  <a:schemeClr val="dk2"/>
                </a:solidFill>
              </a:defRPr>
            </a:lvl3pPr>
            <a:lvl4pPr indent="-279400" lvl="3" marL="1828800">
              <a:spcBef>
                <a:spcPts val="0"/>
              </a:spcBef>
              <a:spcAft>
                <a:spcPts val="0"/>
              </a:spcAft>
              <a:buClr>
                <a:schemeClr val="dk2"/>
              </a:buClr>
              <a:buSzPts val="800"/>
              <a:buFont typeface="Urbanist"/>
              <a:buChar char="●"/>
              <a:defRPr sz="800">
                <a:solidFill>
                  <a:schemeClr val="dk2"/>
                </a:solidFill>
              </a:defRPr>
            </a:lvl4pPr>
            <a:lvl5pPr indent="-279400" lvl="4" marL="2286000">
              <a:spcBef>
                <a:spcPts val="0"/>
              </a:spcBef>
              <a:spcAft>
                <a:spcPts val="0"/>
              </a:spcAft>
              <a:buClr>
                <a:schemeClr val="dk2"/>
              </a:buClr>
              <a:buSzPts val="800"/>
              <a:buFont typeface="Urbanist"/>
              <a:buChar char="○"/>
              <a:defRPr sz="800">
                <a:solidFill>
                  <a:schemeClr val="dk2"/>
                </a:solidFill>
              </a:defRPr>
            </a:lvl5pPr>
            <a:lvl6pPr indent="-279400" lvl="5" marL="2743200">
              <a:spcBef>
                <a:spcPts val="0"/>
              </a:spcBef>
              <a:spcAft>
                <a:spcPts val="0"/>
              </a:spcAft>
              <a:buClr>
                <a:schemeClr val="dk2"/>
              </a:buClr>
              <a:buSzPts val="800"/>
              <a:buFont typeface="Urbanist"/>
              <a:buChar char="■"/>
              <a:defRPr sz="800">
                <a:solidFill>
                  <a:schemeClr val="dk2"/>
                </a:solidFill>
              </a:defRPr>
            </a:lvl6pPr>
            <a:lvl7pPr indent="-279400" lvl="6" marL="3200400">
              <a:spcBef>
                <a:spcPts val="0"/>
              </a:spcBef>
              <a:spcAft>
                <a:spcPts val="0"/>
              </a:spcAft>
              <a:buClr>
                <a:schemeClr val="dk2"/>
              </a:buClr>
              <a:buSzPts val="800"/>
              <a:buFont typeface="Urbanist"/>
              <a:buChar char="●"/>
              <a:defRPr sz="800">
                <a:solidFill>
                  <a:schemeClr val="dk2"/>
                </a:solidFill>
              </a:defRPr>
            </a:lvl7pPr>
            <a:lvl8pPr indent="-279400" lvl="7" marL="3657600">
              <a:spcBef>
                <a:spcPts val="0"/>
              </a:spcBef>
              <a:spcAft>
                <a:spcPts val="0"/>
              </a:spcAft>
              <a:buClr>
                <a:schemeClr val="dk2"/>
              </a:buClr>
              <a:buSzPts val="800"/>
              <a:buFont typeface="Urbanist"/>
              <a:buChar char="○"/>
              <a:defRPr sz="800">
                <a:solidFill>
                  <a:schemeClr val="dk2"/>
                </a:solidFill>
              </a:defRPr>
            </a:lvl8pPr>
            <a:lvl9pPr indent="-279400" lvl="8" marL="4114800">
              <a:spcBef>
                <a:spcPts val="0"/>
              </a:spcBef>
              <a:spcAft>
                <a:spcPts val="0"/>
              </a:spcAft>
              <a:buClr>
                <a:schemeClr val="dk2"/>
              </a:buClr>
              <a:buSzPts val="800"/>
              <a:buFont typeface="Urbanist"/>
              <a:buChar char="■"/>
              <a:defRPr sz="800">
                <a:solidFill>
                  <a:schemeClr val="dk2"/>
                </a:solidFill>
              </a:defRPr>
            </a:lvl9pPr>
          </a:lstStyle>
          <a:p/>
        </p:txBody>
      </p:sp>
      <p:sp>
        <p:nvSpPr>
          <p:cNvPr id="238" name="Google Shape;238;p15"/>
          <p:cNvSpPr txBox="1"/>
          <p:nvPr>
            <p:ph idx="16" type="title"/>
          </p:nvPr>
        </p:nvSpPr>
        <p:spPr>
          <a:xfrm>
            <a:off x="6942300" y="1775475"/>
            <a:ext cx="1862100" cy="293100"/>
          </a:xfrm>
          <a:prstGeom prst="rect">
            <a:avLst/>
          </a:prstGeom>
        </p:spPr>
        <p:txBody>
          <a:bodyPr anchorCtr="0" anchor="b" bIns="91425" lIns="0" spcFirstLastPara="1" rIns="91425" wrap="square" tIns="0">
            <a:noAutofit/>
          </a:bodyPr>
          <a:lstStyle>
            <a:lvl1pPr lvl="0">
              <a:lnSpc>
                <a:spcPct val="90000"/>
              </a:lnSpc>
              <a:spcBef>
                <a:spcPts val="0"/>
              </a:spcBef>
              <a:spcAft>
                <a:spcPts val="0"/>
              </a:spcAft>
              <a:buClr>
                <a:schemeClr val="accent3"/>
              </a:buClr>
              <a:buSzPts val="3000"/>
              <a:buFont typeface="Urbanist"/>
              <a:buNone/>
              <a:defRPr sz="1800">
                <a:solidFill>
                  <a:schemeClr val="accent3"/>
                </a:solidFill>
              </a:defRPr>
            </a:lvl1pPr>
            <a:lvl2pPr lvl="1">
              <a:spcBef>
                <a:spcPts val="0"/>
              </a:spcBef>
              <a:spcAft>
                <a:spcPts val="0"/>
              </a:spcAft>
              <a:buClr>
                <a:schemeClr val="accent3"/>
              </a:buClr>
              <a:buSzPts val="3000"/>
              <a:buFont typeface="Urbanist"/>
              <a:buNone/>
              <a:defRPr>
                <a:solidFill>
                  <a:schemeClr val="accent3"/>
                </a:solidFill>
              </a:defRPr>
            </a:lvl2pPr>
            <a:lvl3pPr lvl="2">
              <a:spcBef>
                <a:spcPts val="0"/>
              </a:spcBef>
              <a:spcAft>
                <a:spcPts val="0"/>
              </a:spcAft>
              <a:buClr>
                <a:schemeClr val="accent3"/>
              </a:buClr>
              <a:buSzPts val="3000"/>
              <a:buFont typeface="Urbanist"/>
              <a:buNone/>
              <a:defRPr>
                <a:solidFill>
                  <a:schemeClr val="accent3"/>
                </a:solidFill>
              </a:defRPr>
            </a:lvl3pPr>
            <a:lvl4pPr lvl="3">
              <a:spcBef>
                <a:spcPts val="0"/>
              </a:spcBef>
              <a:spcAft>
                <a:spcPts val="0"/>
              </a:spcAft>
              <a:buClr>
                <a:schemeClr val="accent3"/>
              </a:buClr>
              <a:buSzPts val="3000"/>
              <a:buFont typeface="Urbanist"/>
              <a:buNone/>
              <a:defRPr>
                <a:solidFill>
                  <a:schemeClr val="accent3"/>
                </a:solidFill>
              </a:defRPr>
            </a:lvl4pPr>
            <a:lvl5pPr lvl="4">
              <a:spcBef>
                <a:spcPts val="0"/>
              </a:spcBef>
              <a:spcAft>
                <a:spcPts val="0"/>
              </a:spcAft>
              <a:buClr>
                <a:schemeClr val="accent3"/>
              </a:buClr>
              <a:buSzPts val="3000"/>
              <a:buFont typeface="Urbanist"/>
              <a:buNone/>
              <a:defRPr>
                <a:solidFill>
                  <a:schemeClr val="accent3"/>
                </a:solidFill>
              </a:defRPr>
            </a:lvl5pPr>
            <a:lvl6pPr lvl="5">
              <a:spcBef>
                <a:spcPts val="0"/>
              </a:spcBef>
              <a:spcAft>
                <a:spcPts val="0"/>
              </a:spcAft>
              <a:buClr>
                <a:schemeClr val="accent3"/>
              </a:buClr>
              <a:buSzPts val="3000"/>
              <a:buFont typeface="Urbanist"/>
              <a:buNone/>
              <a:defRPr>
                <a:solidFill>
                  <a:schemeClr val="accent3"/>
                </a:solidFill>
              </a:defRPr>
            </a:lvl6pPr>
            <a:lvl7pPr lvl="6">
              <a:spcBef>
                <a:spcPts val="0"/>
              </a:spcBef>
              <a:spcAft>
                <a:spcPts val="0"/>
              </a:spcAft>
              <a:buClr>
                <a:schemeClr val="accent3"/>
              </a:buClr>
              <a:buSzPts val="3000"/>
              <a:buFont typeface="Urbanist"/>
              <a:buNone/>
              <a:defRPr>
                <a:solidFill>
                  <a:schemeClr val="accent3"/>
                </a:solidFill>
              </a:defRPr>
            </a:lvl7pPr>
            <a:lvl8pPr lvl="7">
              <a:spcBef>
                <a:spcPts val="0"/>
              </a:spcBef>
              <a:spcAft>
                <a:spcPts val="0"/>
              </a:spcAft>
              <a:buClr>
                <a:schemeClr val="accent3"/>
              </a:buClr>
              <a:buSzPts val="3000"/>
              <a:buFont typeface="Urbanist"/>
              <a:buNone/>
              <a:defRPr>
                <a:solidFill>
                  <a:schemeClr val="accent3"/>
                </a:solidFill>
              </a:defRPr>
            </a:lvl8pPr>
            <a:lvl9pPr lvl="8">
              <a:spcBef>
                <a:spcPts val="0"/>
              </a:spcBef>
              <a:spcAft>
                <a:spcPts val="0"/>
              </a:spcAft>
              <a:buClr>
                <a:schemeClr val="accent3"/>
              </a:buClr>
              <a:buSzPts val="3000"/>
              <a:buFont typeface="Urbanist"/>
              <a:buNone/>
              <a:defRPr>
                <a:solidFill>
                  <a:schemeClr val="accent3"/>
                </a:solidFill>
              </a:defRPr>
            </a:lvl9pPr>
          </a:lstStyle>
          <a:p/>
        </p:txBody>
      </p:sp>
      <p:sp>
        <p:nvSpPr>
          <p:cNvPr id="239" name="Google Shape;239;p15"/>
          <p:cNvSpPr txBox="1"/>
          <p:nvPr>
            <p:ph idx="17" type="subTitle"/>
          </p:nvPr>
        </p:nvSpPr>
        <p:spPr>
          <a:xfrm>
            <a:off x="6942300" y="2161825"/>
            <a:ext cx="1974600" cy="204600"/>
          </a:xfrm>
          <a:prstGeom prst="rect">
            <a:avLst/>
          </a:prstGeom>
        </p:spPr>
        <p:txBody>
          <a:bodyPr anchorCtr="0" anchor="t" bIns="91425" lIns="0" spcFirstLastPara="1" rIns="91425" wrap="square" tIns="0">
            <a:noAutofit/>
          </a:bodyPr>
          <a:lstStyle>
            <a:lvl1pPr lvl="0">
              <a:lnSpc>
                <a:spcPct val="85000"/>
              </a:lnSpc>
              <a:spcBef>
                <a:spcPts val="0"/>
              </a:spcBef>
              <a:spcAft>
                <a:spcPts val="0"/>
              </a:spcAft>
              <a:buNone/>
              <a:defRPr sz="13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2pPr>
            <a:lvl3pPr lvl="2">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3pPr>
            <a:lvl4pPr lvl="3">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4pPr>
            <a:lvl5pPr lvl="4">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5pPr>
            <a:lvl6pPr lvl="5">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6pPr>
            <a:lvl7pPr lvl="6">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7pPr>
            <a:lvl8pPr lvl="7">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8pPr>
            <a:lvl9pPr lvl="8">
              <a:spcBef>
                <a:spcPts val="0"/>
              </a:spcBef>
              <a:spcAft>
                <a:spcPts val="0"/>
              </a:spcAft>
              <a:buClr>
                <a:schemeClr val="dk2"/>
              </a:buClr>
              <a:buSzPts val="1400"/>
              <a:buFont typeface="Urbanist"/>
              <a:buNone/>
              <a:defRPr>
                <a:solidFill>
                  <a:schemeClr val="dk2"/>
                </a:solidFill>
                <a:latin typeface="Urbanist"/>
                <a:ea typeface="Urbanist"/>
                <a:cs typeface="Urbanist"/>
                <a:sym typeface="Urbanist"/>
              </a:defRPr>
            </a:lvl9pPr>
          </a:lstStyle>
          <a:p/>
        </p:txBody>
      </p:sp>
      <p:sp>
        <p:nvSpPr>
          <p:cNvPr id="240" name="Google Shape;240;p15"/>
          <p:cNvSpPr txBox="1"/>
          <p:nvPr>
            <p:ph idx="18" type="body"/>
          </p:nvPr>
        </p:nvSpPr>
        <p:spPr>
          <a:xfrm>
            <a:off x="6942300" y="2465025"/>
            <a:ext cx="1791600" cy="477900"/>
          </a:xfrm>
          <a:prstGeom prst="rect">
            <a:avLst/>
          </a:prstGeom>
        </p:spPr>
        <p:txBody>
          <a:bodyPr anchorCtr="0" anchor="t" bIns="91425" lIns="0" spcFirstLastPara="1" rIns="91425" wrap="square" tIns="0">
            <a:noAutofit/>
          </a:bodyPr>
          <a:lstStyle>
            <a:lvl1pPr indent="-279400" lvl="0" marL="457200">
              <a:spcBef>
                <a:spcPts val="0"/>
              </a:spcBef>
              <a:spcAft>
                <a:spcPts val="0"/>
              </a:spcAft>
              <a:buClr>
                <a:schemeClr val="dk2"/>
              </a:buClr>
              <a:buSzPts val="800"/>
              <a:buFont typeface="Urbanist"/>
              <a:buChar char="●"/>
              <a:defRPr sz="800">
                <a:solidFill>
                  <a:schemeClr val="dk2"/>
                </a:solidFill>
              </a:defRPr>
            </a:lvl1pPr>
            <a:lvl2pPr indent="-279400" lvl="1" marL="914400">
              <a:spcBef>
                <a:spcPts val="0"/>
              </a:spcBef>
              <a:spcAft>
                <a:spcPts val="0"/>
              </a:spcAft>
              <a:buClr>
                <a:schemeClr val="dk2"/>
              </a:buClr>
              <a:buSzPts val="800"/>
              <a:buFont typeface="Urbanist"/>
              <a:buChar char="○"/>
              <a:defRPr sz="800">
                <a:solidFill>
                  <a:schemeClr val="dk2"/>
                </a:solidFill>
              </a:defRPr>
            </a:lvl2pPr>
            <a:lvl3pPr indent="-279400" lvl="2" marL="1371600">
              <a:spcBef>
                <a:spcPts val="0"/>
              </a:spcBef>
              <a:spcAft>
                <a:spcPts val="0"/>
              </a:spcAft>
              <a:buClr>
                <a:schemeClr val="dk2"/>
              </a:buClr>
              <a:buSzPts val="800"/>
              <a:buFont typeface="Urbanist"/>
              <a:buChar char="■"/>
              <a:defRPr sz="800">
                <a:solidFill>
                  <a:schemeClr val="dk2"/>
                </a:solidFill>
              </a:defRPr>
            </a:lvl3pPr>
            <a:lvl4pPr indent="-279400" lvl="3" marL="1828800">
              <a:spcBef>
                <a:spcPts val="0"/>
              </a:spcBef>
              <a:spcAft>
                <a:spcPts val="0"/>
              </a:spcAft>
              <a:buClr>
                <a:schemeClr val="dk2"/>
              </a:buClr>
              <a:buSzPts val="800"/>
              <a:buFont typeface="Urbanist"/>
              <a:buChar char="●"/>
              <a:defRPr sz="800">
                <a:solidFill>
                  <a:schemeClr val="dk2"/>
                </a:solidFill>
              </a:defRPr>
            </a:lvl4pPr>
            <a:lvl5pPr indent="-279400" lvl="4" marL="2286000">
              <a:spcBef>
                <a:spcPts val="0"/>
              </a:spcBef>
              <a:spcAft>
                <a:spcPts val="0"/>
              </a:spcAft>
              <a:buClr>
                <a:schemeClr val="dk2"/>
              </a:buClr>
              <a:buSzPts val="800"/>
              <a:buFont typeface="Urbanist"/>
              <a:buChar char="○"/>
              <a:defRPr sz="800">
                <a:solidFill>
                  <a:schemeClr val="dk2"/>
                </a:solidFill>
              </a:defRPr>
            </a:lvl5pPr>
            <a:lvl6pPr indent="-279400" lvl="5" marL="2743200">
              <a:spcBef>
                <a:spcPts val="0"/>
              </a:spcBef>
              <a:spcAft>
                <a:spcPts val="0"/>
              </a:spcAft>
              <a:buClr>
                <a:schemeClr val="dk2"/>
              </a:buClr>
              <a:buSzPts val="800"/>
              <a:buFont typeface="Urbanist"/>
              <a:buChar char="■"/>
              <a:defRPr sz="800">
                <a:solidFill>
                  <a:schemeClr val="dk2"/>
                </a:solidFill>
              </a:defRPr>
            </a:lvl6pPr>
            <a:lvl7pPr indent="-279400" lvl="6" marL="3200400">
              <a:spcBef>
                <a:spcPts val="0"/>
              </a:spcBef>
              <a:spcAft>
                <a:spcPts val="0"/>
              </a:spcAft>
              <a:buClr>
                <a:schemeClr val="dk2"/>
              </a:buClr>
              <a:buSzPts val="800"/>
              <a:buFont typeface="Urbanist"/>
              <a:buChar char="●"/>
              <a:defRPr sz="800">
                <a:solidFill>
                  <a:schemeClr val="dk2"/>
                </a:solidFill>
              </a:defRPr>
            </a:lvl7pPr>
            <a:lvl8pPr indent="-279400" lvl="7" marL="3657600">
              <a:spcBef>
                <a:spcPts val="0"/>
              </a:spcBef>
              <a:spcAft>
                <a:spcPts val="0"/>
              </a:spcAft>
              <a:buClr>
                <a:schemeClr val="dk2"/>
              </a:buClr>
              <a:buSzPts val="800"/>
              <a:buFont typeface="Urbanist"/>
              <a:buChar char="○"/>
              <a:defRPr sz="800">
                <a:solidFill>
                  <a:schemeClr val="dk2"/>
                </a:solidFill>
              </a:defRPr>
            </a:lvl8pPr>
            <a:lvl9pPr indent="-279400" lvl="8" marL="4114800">
              <a:spcBef>
                <a:spcPts val="0"/>
              </a:spcBef>
              <a:spcAft>
                <a:spcPts val="0"/>
              </a:spcAft>
              <a:buClr>
                <a:schemeClr val="dk2"/>
              </a:buClr>
              <a:buSzPts val="800"/>
              <a:buFont typeface="Urbanist"/>
              <a:buChar char="■"/>
              <a:defRPr sz="800">
                <a:solidFill>
                  <a:schemeClr val="dk2"/>
                </a:solidFill>
              </a:defRPr>
            </a:lvl9pPr>
          </a:lstStyle>
          <a:p/>
        </p:txBody>
      </p:sp>
      <p:sp>
        <p:nvSpPr>
          <p:cNvPr id="241" name="Google Shape;241;p15"/>
          <p:cNvSpPr txBox="1"/>
          <p:nvPr>
            <p:ph idx="19" type="title"/>
          </p:nvPr>
        </p:nvSpPr>
        <p:spPr>
          <a:xfrm>
            <a:off x="228600" y="613525"/>
            <a:ext cx="3904500" cy="864900"/>
          </a:xfrm>
          <a:prstGeom prst="rect">
            <a:avLst/>
          </a:prstGeom>
        </p:spPr>
        <p:txBody>
          <a:bodyPr anchorCtr="0" anchor="t" bIns="91425" lIns="0" spcFirstLastPara="1" rIns="91425" wrap="square" tIns="0">
            <a:spAutoFit/>
          </a:bodyPr>
          <a:lstStyle>
            <a:lvl1pPr lvl="0">
              <a:lnSpc>
                <a:spcPct val="85000"/>
              </a:lnSpc>
              <a:spcBef>
                <a:spcPts val="0"/>
              </a:spcBef>
              <a:spcAft>
                <a:spcPts val="0"/>
              </a:spcAft>
              <a:buNone/>
              <a:defRPr sz="3400">
                <a:solidFill>
                  <a:schemeClr val="dk2"/>
                </a:solidFill>
              </a:defRPr>
            </a:lvl1pPr>
            <a:lvl2pPr lvl="1">
              <a:lnSpc>
                <a:spcPct val="85000"/>
              </a:lnSpc>
              <a:spcBef>
                <a:spcPts val="0"/>
              </a:spcBef>
              <a:spcAft>
                <a:spcPts val="0"/>
              </a:spcAft>
              <a:buNone/>
              <a:defRPr sz="3600">
                <a:solidFill>
                  <a:schemeClr val="dk2"/>
                </a:solidFill>
              </a:defRPr>
            </a:lvl2pPr>
            <a:lvl3pPr lvl="2">
              <a:lnSpc>
                <a:spcPct val="85000"/>
              </a:lnSpc>
              <a:spcBef>
                <a:spcPts val="0"/>
              </a:spcBef>
              <a:spcAft>
                <a:spcPts val="0"/>
              </a:spcAft>
              <a:buNone/>
              <a:defRPr sz="3600">
                <a:solidFill>
                  <a:schemeClr val="dk2"/>
                </a:solidFill>
              </a:defRPr>
            </a:lvl3pPr>
            <a:lvl4pPr lvl="3">
              <a:lnSpc>
                <a:spcPct val="85000"/>
              </a:lnSpc>
              <a:spcBef>
                <a:spcPts val="0"/>
              </a:spcBef>
              <a:spcAft>
                <a:spcPts val="0"/>
              </a:spcAft>
              <a:buNone/>
              <a:defRPr sz="3600">
                <a:solidFill>
                  <a:schemeClr val="dk2"/>
                </a:solidFill>
              </a:defRPr>
            </a:lvl4pPr>
            <a:lvl5pPr lvl="4">
              <a:lnSpc>
                <a:spcPct val="85000"/>
              </a:lnSpc>
              <a:spcBef>
                <a:spcPts val="0"/>
              </a:spcBef>
              <a:spcAft>
                <a:spcPts val="0"/>
              </a:spcAft>
              <a:buNone/>
              <a:defRPr sz="3600">
                <a:solidFill>
                  <a:schemeClr val="dk2"/>
                </a:solidFill>
              </a:defRPr>
            </a:lvl5pPr>
            <a:lvl6pPr lvl="5">
              <a:lnSpc>
                <a:spcPct val="85000"/>
              </a:lnSpc>
              <a:spcBef>
                <a:spcPts val="0"/>
              </a:spcBef>
              <a:spcAft>
                <a:spcPts val="0"/>
              </a:spcAft>
              <a:buNone/>
              <a:defRPr sz="3600">
                <a:solidFill>
                  <a:schemeClr val="dk2"/>
                </a:solidFill>
              </a:defRPr>
            </a:lvl6pPr>
            <a:lvl7pPr lvl="6">
              <a:lnSpc>
                <a:spcPct val="85000"/>
              </a:lnSpc>
              <a:spcBef>
                <a:spcPts val="0"/>
              </a:spcBef>
              <a:spcAft>
                <a:spcPts val="0"/>
              </a:spcAft>
              <a:buNone/>
              <a:defRPr sz="3600">
                <a:solidFill>
                  <a:schemeClr val="dk2"/>
                </a:solidFill>
              </a:defRPr>
            </a:lvl7pPr>
            <a:lvl8pPr lvl="7">
              <a:lnSpc>
                <a:spcPct val="85000"/>
              </a:lnSpc>
              <a:spcBef>
                <a:spcPts val="0"/>
              </a:spcBef>
              <a:spcAft>
                <a:spcPts val="0"/>
              </a:spcAft>
              <a:buNone/>
              <a:defRPr sz="3600">
                <a:solidFill>
                  <a:schemeClr val="dk2"/>
                </a:solidFill>
              </a:defRPr>
            </a:lvl8pPr>
            <a:lvl9pPr lvl="8">
              <a:lnSpc>
                <a:spcPct val="85000"/>
              </a:lnSpc>
              <a:spcBef>
                <a:spcPts val="0"/>
              </a:spcBef>
              <a:spcAft>
                <a:spcPts val="0"/>
              </a:spcAft>
              <a:buNone/>
              <a:defRPr sz="3600">
                <a:solidFill>
                  <a:schemeClr val="dk2"/>
                </a:solidFill>
              </a:defRPr>
            </a:lvl9pPr>
          </a:lstStyle>
          <a:p/>
        </p:txBody>
      </p:sp>
      <p:sp>
        <p:nvSpPr>
          <p:cNvPr id="242" name="Google Shape;242;p15"/>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243" name="Google Shape;243;p15"/>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extLst>
    <p:ext uri="{DCECCB84-F9BA-43D5-87BE-67443E8EF086}">
      <p15:sldGuideLst>
        <p15:guide id="1" orient="horz" pos="2805">
          <p15:clr>
            <a:srgbClr val="E46962"/>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ers">
  <p:cSld name="CUSTOM">
    <p:spTree>
      <p:nvGrpSpPr>
        <p:cNvPr id="244" name="Shape 244"/>
        <p:cNvGrpSpPr/>
        <p:nvPr/>
      </p:nvGrpSpPr>
      <p:grpSpPr>
        <a:xfrm>
          <a:off x="0" y="0"/>
          <a:ext cx="0" cy="0"/>
          <a:chOff x="0" y="0"/>
          <a:chExt cx="0" cy="0"/>
        </a:xfrm>
      </p:grpSpPr>
      <p:sp>
        <p:nvSpPr>
          <p:cNvPr id="245" name="Google Shape;245;p16"/>
          <p:cNvSpPr txBox="1"/>
          <p:nvPr>
            <p:ph idx="1" type="subTitle"/>
          </p:nvPr>
        </p:nvSpPr>
        <p:spPr>
          <a:xfrm>
            <a:off x="228600" y="228600"/>
            <a:ext cx="2920800" cy="22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200"/>
              <a:buFont typeface="Urbanist Medium"/>
              <a:buNone/>
              <a:defRPr sz="1200">
                <a:latin typeface="Urbanist Medium"/>
                <a:ea typeface="Urbanist Medium"/>
                <a:cs typeface="Urbanist Medium"/>
                <a:sym typeface="Urbanist Medium"/>
              </a:defRPr>
            </a:lvl1pPr>
            <a:lvl2pPr lvl="1">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2pPr>
            <a:lvl3pPr lvl="2">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3pPr>
            <a:lvl4pPr lvl="3">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4pPr>
            <a:lvl5pPr lvl="4">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5pPr>
            <a:lvl6pPr lvl="5">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6pPr>
            <a:lvl7pPr lvl="6">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7pPr>
            <a:lvl8pPr lvl="7">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8pPr>
            <a:lvl9pPr lvl="8">
              <a:spcBef>
                <a:spcPts val="0"/>
              </a:spcBef>
              <a:spcAft>
                <a:spcPts val="0"/>
              </a:spcAft>
              <a:buClr>
                <a:schemeClr val="lt1"/>
              </a:buClr>
              <a:buSzPts val="1200"/>
              <a:buFont typeface="Urbanist Medium"/>
              <a:buNone/>
              <a:defRPr sz="1200">
                <a:solidFill>
                  <a:schemeClr val="lt1"/>
                </a:solidFill>
                <a:latin typeface="Urbanist Medium"/>
                <a:ea typeface="Urbanist Medium"/>
                <a:cs typeface="Urbanist Medium"/>
                <a:sym typeface="Urbanist Medium"/>
              </a:defRPr>
            </a:lvl9pPr>
          </a:lstStyle>
          <a:p/>
        </p:txBody>
      </p:sp>
      <p:cxnSp>
        <p:nvCxnSpPr>
          <p:cNvPr id="246" name="Google Shape;246;p16"/>
          <p:cNvCxnSpPr/>
          <p:nvPr/>
        </p:nvCxnSpPr>
        <p:spPr>
          <a:xfrm>
            <a:off x="228450" y="2061025"/>
            <a:ext cx="8687100" cy="0"/>
          </a:xfrm>
          <a:prstGeom prst="straightConnector1">
            <a:avLst/>
          </a:prstGeom>
          <a:noFill/>
          <a:ln cap="flat" cmpd="sng" w="9525">
            <a:solidFill>
              <a:schemeClr val="lt2"/>
            </a:solidFill>
            <a:prstDash val="solid"/>
            <a:round/>
            <a:headEnd len="med" w="med" type="none"/>
            <a:tailEnd len="med" w="med" type="none"/>
          </a:ln>
        </p:spPr>
      </p:cxnSp>
      <p:sp>
        <p:nvSpPr>
          <p:cNvPr id="247" name="Google Shape;247;p16"/>
          <p:cNvSpPr txBox="1"/>
          <p:nvPr>
            <p:ph idx="2"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48" name="Google Shape;248;p16"/>
          <p:cNvSpPr txBox="1"/>
          <p:nvPr>
            <p:ph idx="3"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49" name="Google Shape;249;p16"/>
          <p:cNvSpPr txBox="1"/>
          <p:nvPr>
            <p:ph idx="4"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cxnSp>
        <p:nvCxnSpPr>
          <p:cNvPr id="250" name="Google Shape;250;p16"/>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251" name="Google Shape;251;p16"/>
          <p:cNvSpPr txBox="1"/>
          <p:nvPr>
            <p:ph type="title"/>
          </p:nvPr>
        </p:nvSpPr>
        <p:spPr>
          <a:xfrm>
            <a:off x="228600" y="369300"/>
            <a:ext cx="6480300" cy="587700"/>
          </a:xfrm>
          <a:prstGeom prst="rect">
            <a:avLst/>
          </a:prstGeom>
        </p:spPr>
        <p:txBody>
          <a:bodyPr anchorCtr="0" anchor="t" bIns="91425" lIns="0" spcFirstLastPara="1" rIns="91425" wrap="square" tIns="91425">
            <a:spAutoFit/>
          </a:bodyPr>
          <a:lstStyle>
            <a:lvl1pPr lvl="0">
              <a:lnSpc>
                <a:spcPct val="90000"/>
              </a:lnSpc>
              <a:spcBef>
                <a:spcPts val="0"/>
              </a:spcBef>
              <a:spcAft>
                <a:spcPts val="0"/>
              </a:spcAft>
              <a:buNone/>
              <a:defRPr sz="3400"/>
            </a:lvl1pPr>
            <a:lvl2pPr lvl="1">
              <a:lnSpc>
                <a:spcPct val="115000"/>
              </a:lnSpc>
              <a:spcBef>
                <a:spcPts val="0"/>
              </a:spcBef>
              <a:spcAft>
                <a:spcPts val="0"/>
              </a:spcAft>
              <a:buNone/>
              <a:defRPr sz="3400"/>
            </a:lvl2pPr>
            <a:lvl3pPr lvl="2">
              <a:lnSpc>
                <a:spcPct val="115000"/>
              </a:lnSpc>
              <a:spcBef>
                <a:spcPts val="0"/>
              </a:spcBef>
              <a:spcAft>
                <a:spcPts val="0"/>
              </a:spcAft>
              <a:buNone/>
              <a:defRPr sz="3400"/>
            </a:lvl3pPr>
            <a:lvl4pPr lvl="3">
              <a:lnSpc>
                <a:spcPct val="115000"/>
              </a:lnSpc>
              <a:spcBef>
                <a:spcPts val="0"/>
              </a:spcBef>
              <a:spcAft>
                <a:spcPts val="0"/>
              </a:spcAft>
              <a:buNone/>
              <a:defRPr sz="3400"/>
            </a:lvl4pPr>
            <a:lvl5pPr lvl="4">
              <a:lnSpc>
                <a:spcPct val="115000"/>
              </a:lnSpc>
              <a:spcBef>
                <a:spcPts val="0"/>
              </a:spcBef>
              <a:spcAft>
                <a:spcPts val="0"/>
              </a:spcAft>
              <a:buNone/>
              <a:defRPr sz="3400"/>
            </a:lvl5pPr>
            <a:lvl6pPr lvl="5">
              <a:lnSpc>
                <a:spcPct val="115000"/>
              </a:lnSpc>
              <a:spcBef>
                <a:spcPts val="0"/>
              </a:spcBef>
              <a:spcAft>
                <a:spcPts val="0"/>
              </a:spcAft>
              <a:buNone/>
              <a:defRPr sz="3400"/>
            </a:lvl6pPr>
            <a:lvl7pPr lvl="6">
              <a:lnSpc>
                <a:spcPct val="115000"/>
              </a:lnSpc>
              <a:spcBef>
                <a:spcPts val="0"/>
              </a:spcBef>
              <a:spcAft>
                <a:spcPts val="0"/>
              </a:spcAft>
              <a:buNone/>
              <a:defRPr sz="3400"/>
            </a:lvl7pPr>
            <a:lvl8pPr lvl="7">
              <a:lnSpc>
                <a:spcPct val="115000"/>
              </a:lnSpc>
              <a:spcBef>
                <a:spcPts val="0"/>
              </a:spcBef>
              <a:spcAft>
                <a:spcPts val="0"/>
              </a:spcAft>
              <a:buNone/>
              <a:defRPr sz="3400"/>
            </a:lvl8pPr>
            <a:lvl9pPr lvl="8">
              <a:lnSpc>
                <a:spcPct val="115000"/>
              </a:lnSpc>
              <a:spcBef>
                <a:spcPts val="0"/>
              </a:spcBef>
              <a:spcAft>
                <a:spcPts val="0"/>
              </a:spcAft>
              <a:buNone/>
              <a:defRPr sz="3400"/>
            </a:lvl9pPr>
          </a:lstStyle>
          <a:p/>
        </p:txBody>
      </p:sp>
      <p:sp>
        <p:nvSpPr>
          <p:cNvPr id="252" name="Google Shape;252;p16"/>
          <p:cNvSpPr/>
          <p:nvPr>
            <p:ph idx="5" type="pic"/>
          </p:nvPr>
        </p:nvSpPr>
        <p:spPr>
          <a:xfrm>
            <a:off x="3795900" y="2682425"/>
            <a:ext cx="1458300" cy="1458300"/>
          </a:xfrm>
          <a:prstGeom prst="ellipse">
            <a:avLst/>
          </a:prstGeom>
          <a:noFill/>
          <a:ln cap="flat" cmpd="sng" w="9525">
            <a:solidFill>
              <a:schemeClr val="accent3"/>
            </a:solidFill>
            <a:prstDash val="solid"/>
            <a:round/>
            <a:headEnd len="sm" w="sm" type="none"/>
            <a:tailEnd len="sm" w="sm" type="none"/>
          </a:ln>
        </p:spPr>
      </p:sp>
      <p:sp>
        <p:nvSpPr>
          <p:cNvPr id="253" name="Google Shape;253;p16"/>
          <p:cNvSpPr txBox="1"/>
          <p:nvPr>
            <p:ph idx="6" type="body"/>
          </p:nvPr>
        </p:nvSpPr>
        <p:spPr>
          <a:xfrm>
            <a:off x="5871500" y="2468775"/>
            <a:ext cx="2864700" cy="676500"/>
          </a:xfrm>
          <a:prstGeom prst="rect">
            <a:avLst/>
          </a:prstGeom>
        </p:spPr>
        <p:txBody>
          <a:bodyPr anchorCtr="0" anchor="t" bIns="91425" lIns="0" spcFirstLastPara="1" rIns="91425" wrap="square" tIns="0">
            <a:noAutofit/>
          </a:bodyPr>
          <a:lstStyle>
            <a:lvl1pPr indent="-292100" lvl="0" marL="457200">
              <a:spcBef>
                <a:spcPts val="0"/>
              </a:spcBef>
              <a:spcAft>
                <a:spcPts val="0"/>
              </a:spcAft>
              <a:buClr>
                <a:schemeClr val="dk2"/>
              </a:buClr>
              <a:buSzPts val="1000"/>
              <a:buFont typeface="Urbanist"/>
              <a:buChar char="●"/>
              <a:defRPr sz="1000">
                <a:solidFill>
                  <a:schemeClr val="dk2"/>
                </a:solidFill>
              </a:defRPr>
            </a:lvl1pPr>
            <a:lvl2pPr indent="-292100" lvl="1" marL="914400">
              <a:spcBef>
                <a:spcPts val="0"/>
              </a:spcBef>
              <a:spcAft>
                <a:spcPts val="0"/>
              </a:spcAft>
              <a:buClr>
                <a:schemeClr val="dk2"/>
              </a:buClr>
              <a:buSzPts val="1000"/>
              <a:buFont typeface="Urbanist"/>
              <a:buChar char="○"/>
              <a:defRPr sz="1000">
                <a:solidFill>
                  <a:schemeClr val="dk2"/>
                </a:solidFill>
              </a:defRPr>
            </a:lvl2pPr>
            <a:lvl3pPr indent="-292100" lvl="2" marL="1371600">
              <a:spcBef>
                <a:spcPts val="0"/>
              </a:spcBef>
              <a:spcAft>
                <a:spcPts val="0"/>
              </a:spcAft>
              <a:buClr>
                <a:schemeClr val="dk2"/>
              </a:buClr>
              <a:buSzPts val="1000"/>
              <a:buFont typeface="Urbanist"/>
              <a:buChar char="■"/>
              <a:defRPr sz="1000">
                <a:solidFill>
                  <a:schemeClr val="dk2"/>
                </a:solidFill>
              </a:defRPr>
            </a:lvl3pPr>
            <a:lvl4pPr indent="-292100" lvl="3" marL="1828800">
              <a:spcBef>
                <a:spcPts val="0"/>
              </a:spcBef>
              <a:spcAft>
                <a:spcPts val="0"/>
              </a:spcAft>
              <a:buClr>
                <a:schemeClr val="dk2"/>
              </a:buClr>
              <a:buSzPts val="1000"/>
              <a:buFont typeface="Urbanist"/>
              <a:buChar char="●"/>
              <a:defRPr sz="1000">
                <a:solidFill>
                  <a:schemeClr val="dk2"/>
                </a:solidFill>
              </a:defRPr>
            </a:lvl4pPr>
            <a:lvl5pPr indent="-292100" lvl="4" marL="2286000">
              <a:spcBef>
                <a:spcPts val="0"/>
              </a:spcBef>
              <a:spcAft>
                <a:spcPts val="0"/>
              </a:spcAft>
              <a:buClr>
                <a:schemeClr val="dk2"/>
              </a:buClr>
              <a:buSzPts val="1000"/>
              <a:buFont typeface="Urbanist"/>
              <a:buChar char="○"/>
              <a:defRPr sz="1000">
                <a:solidFill>
                  <a:schemeClr val="dk2"/>
                </a:solidFill>
              </a:defRPr>
            </a:lvl5pPr>
            <a:lvl6pPr indent="-292100" lvl="5" marL="2743200">
              <a:spcBef>
                <a:spcPts val="0"/>
              </a:spcBef>
              <a:spcAft>
                <a:spcPts val="0"/>
              </a:spcAft>
              <a:buClr>
                <a:schemeClr val="dk2"/>
              </a:buClr>
              <a:buSzPts val="1000"/>
              <a:buFont typeface="Urbanist"/>
              <a:buChar char="■"/>
              <a:defRPr sz="1000">
                <a:solidFill>
                  <a:schemeClr val="dk2"/>
                </a:solidFill>
              </a:defRPr>
            </a:lvl6pPr>
            <a:lvl7pPr indent="-292100" lvl="6" marL="3200400">
              <a:spcBef>
                <a:spcPts val="0"/>
              </a:spcBef>
              <a:spcAft>
                <a:spcPts val="0"/>
              </a:spcAft>
              <a:buClr>
                <a:schemeClr val="dk2"/>
              </a:buClr>
              <a:buSzPts val="1000"/>
              <a:buFont typeface="Urbanist"/>
              <a:buChar char="●"/>
              <a:defRPr sz="1000">
                <a:solidFill>
                  <a:schemeClr val="dk2"/>
                </a:solidFill>
              </a:defRPr>
            </a:lvl7pPr>
            <a:lvl8pPr indent="-292100" lvl="7" marL="3657600">
              <a:spcBef>
                <a:spcPts val="0"/>
              </a:spcBef>
              <a:spcAft>
                <a:spcPts val="0"/>
              </a:spcAft>
              <a:buClr>
                <a:schemeClr val="dk2"/>
              </a:buClr>
              <a:buSzPts val="1000"/>
              <a:buFont typeface="Urbanist"/>
              <a:buChar char="○"/>
              <a:defRPr sz="1000">
                <a:solidFill>
                  <a:schemeClr val="dk2"/>
                </a:solidFill>
              </a:defRPr>
            </a:lvl8pPr>
            <a:lvl9pPr indent="-292100" lvl="8" marL="4114800">
              <a:spcBef>
                <a:spcPts val="0"/>
              </a:spcBef>
              <a:spcAft>
                <a:spcPts val="0"/>
              </a:spcAft>
              <a:buClr>
                <a:schemeClr val="dk2"/>
              </a:buClr>
              <a:buSzPts val="1000"/>
              <a:buFont typeface="Urbanist"/>
              <a:buChar char="■"/>
              <a:defRPr sz="1000">
                <a:solidFill>
                  <a:schemeClr val="dk2"/>
                </a:solidFill>
              </a:defRPr>
            </a:lvl9pPr>
          </a:lstStyle>
          <a:p/>
        </p:txBody>
      </p:sp>
      <p:sp>
        <p:nvSpPr>
          <p:cNvPr id="254" name="Google Shape;254;p16"/>
          <p:cNvSpPr txBox="1"/>
          <p:nvPr>
            <p:ph idx="7" type="body"/>
          </p:nvPr>
        </p:nvSpPr>
        <p:spPr>
          <a:xfrm>
            <a:off x="5871500" y="3553025"/>
            <a:ext cx="2864700" cy="696000"/>
          </a:xfrm>
          <a:prstGeom prst="rect">
            <a:avLst/>
          </a:prstGeom>
        </p:spPr>
        <p:txBody>
          <a:bodyPr anchorCtr="0" anchor="t" bIns="91425" lIns="0" spcFirstLastPara="1" rIns="91425" wrap="square" tIns="0">
            <a:spAutoFit/>
          </a:bodyPr>
          <a:lstStyle>
            <a:lvl1pPr indent="-304800" lvl="0" marL="457200">
              <a:lnSpc>
                <a:spcPct val="100000"/>
              </a:lnSpc>
              <a:spcBef>
                <a:spcPts val="0"/>
              </a:spcBef>
              <a:spcAft>
                <a:spcPts val="0"/>
              </a:spcAft>
              <a:buClr>
                <a:schemeClr val="accent3"/>
              </a:buClr>
              <a:buSzPts val="1200"/>
              <a:buFont typeface="Urbanist Medium"/>
              <a:buChar char="●"/>
              <a:defRPr>
                <a:solidFill>
                  <a:schemeClr val="accent3"/>
                </a:solidFill>
                <a:latin typeface="Urbanist Medium"/>
                <a:ea typeface="Urbanist Medium"/>
                <a:cs typeface="Urbanist Medium"/>
                <a:sym typeface="Urbanist Medium"/>
              </a:defRPr>
            </a:lvl1pPr>
            <a:lvl2pPr indent="-304800" lvl="1" marL="914400">
              <a:lnSpc>
                <a:spcPct val="100000"/>
              </a:lnSpc>
              <a:spcBef>
                <a:spcPts val="800"/>
              </a:spcBef>
              <a:spcAft>
                <a:spcPts val="0"/>
              </a:spcAft>
              <a:buClr>
                <a:schemeClr val="accent3"/>
              </a:buClr>
              <a:buSzPts val="1200"/>
              <a:buFont typeface="Urbanist Medium"/>
              <a:buChar char="○"/>
              <a:defRPr>
                <a:solidFill>
                  <a:schemeClr val="accent3"/>
                </a:solidFill>
                <a:latin typeface="Urbanist Medium"/>
                <a:ea typeface="Urbanist Medium"/>
                <a:cs typeface="Urbanist Medium"/>
                <a:sym typeface="Urbanist Medium"/>
              </a:defRPr>
            </a:lvl2pPr>
            <a:lvl3pPr indent="-304800" lvl="2" marL="1371600">
              <a:lnSpc>
                <a:spcPct val="100000"/>
              </a:lnSpc>
              <a:spcBef>
                <a:spcPts val="800"/>
              </a:spcBef>
              <a:spcAft>
                <a:spcPts val="0"/>
              </a:spcAft>
              <a:buClr>
                <a:schemeClr val="accent3"/>
              </a:buClr>
              <a:buSzPts val="1200"/>
              <a:buFont typeface="Urbanist Medium"/>
              <a:buChar char="■"/>
              <a:defRPr>
                <a:solidFill>
                  <a:schemeClr val="accent3"/>
                </a:solidFill>
                <a:latin typeface="Urbanist Medium"/>
                <a:ea typeface="Urbanist Medium"/>
                <a:cs typeface="Urbanist Medium"/>
                <a:sym typeface="Urbanist Medium"/>
              </a:defRPr>
            </a:lvl3pPr>
            <a:lvl4pPr indent="-304800" lvl="3" marL="1828800">
              <a:lnSpc>
                <a:spcPct val="100000"/>
              </a:lnSpc>
              <a:spcBef>
                <a:spcPts val="800"/>
              </a:spcBef>
              <a:spcAft>
                <a:spcPts val="0"/>
              </a:spcAft>
              <a:buClr>
                <a:schemeClr val="accent3"/>
              </a:buClr>
              <a:buSzPts val="1200"/>
              <a:buFont typeface="Urbanist Medium"/>
              <a:buChar char="●"/>
              <a:defRPr>
                <a:solidFill>
                  <a:schemeClr val="accent3"/>
                </a:solidFill>
                <a:latin typeface="Urbanist Medium"/>
                <a:ea typeface="Urbanist Medium"/>
                <a:cs typeface="Urbanist Medium"/>
                <a:sym typeface="Urbanist Medium"/>
              </a:defRPr>
            </a:lvl4pPr>
            <a:lvl5pPr indent="-304800" lvl="4" marL="2286000">
              <a:lnSpc>
                <a:spcPct val="100000"/>
              </a:lnSpc>
              <a:spcBef>
                <a:spcPts val="800"/>
              </a:spcBef>
              <a:spcAft>
                <a:spcPts val="0"/>
              </a:spcAft>
              <a:buClr>
                <a:schemeClr val="accent3"/>
              </a:buClr>
              <a:buSzPts val="1200"/>
              <a:buFont typeface="Urbanist Medium"/>
              <a:buChar char="○"/>
              <a:defRPr>
                <a:solidFill>
                  <a:schemeClr val="accent3"/>
                </a:solidFill>
                <a:latin typeface="Urbanist Medium"/>
                <a:ea typeface="Urbanist Medium"/>
                <a:cs typeface="Urbanist Medium"/>
                <a:sym typeface="Urbanist Medium"/>
              </a:defRPr>
            </a:lvl5pPr>
            <a:lvl6pPr indent="-304800" lvl="5" marL="2743200">
              <a:lnSpc>
                <a:spcPct val="100000"/>
              </a:lnSpc>
              <a:spcBef>
                <a:spcPts val="800"/>
              </a:spcBef>
              <a:spcAft>
                <a:spcPts val="0"/>
              </a:spcAft>
              <a:buClr>
                <a:schemeClr val="accent3"/>
              </a:buClr>
              <a:buSzPts val="1200"/>
              <a:buFont typeface="Urbanist Medium"/>
              <a:buChar char="■"/>
              <a:defRPr>
                <a:solidFill>
                  <a:schemeClr val="accent3"/>
                </a:solidFill>
                <a:latin typeface="Urbanist Medium"/>
                <a:ea typeface="Urbanist Medium"/>
                <a:cs typeface="Urbanist Medium"/>
                <a:sym typeface="Urbanist Medium"/>
              </a:defRPr>
            </a:lvl6pPr>
            <a:lvl7pPr indent="-304800" lvl="6" marL="3200400">
              <a:lnSpc>
                <a:spcPct val="100000"/>
              </a:lnSpc>
              <a:spcBef>
                <a:spcPts val="800"/>
              </a:spcBef>
              <a:spcAft>
                <a:spcPts val="0"/>
              </a:spcAft>
              <a:buClr>
                <a:schemeClr val="accent3"/>
              </a:buClr>
              <a:buSzPts val="1200"/>
              <a:buFont typeface="Urbanist Medium"/>
              <a:buChar char="●"/>
              <a:defRPr>
                <a:solidFill>
                  <a:schemeClr val="accent3"/>
                </a:solidFill>
                <a:latin typeface="Urbanist Medium"/>
                <a:ea typeface="Urbanist Medium"/>
                <a:cs typeface="Urbanist Medium"/>
                <a:sym typeface="Urbanist Medium"/>
              </a:defRPr>
            </a:lvl7pPr>
            <a:lvl8pPr indent="-304800" lvl="7" marL="3657600">
              <a:lnSpc>
                <a:spcPct val="100000"/>
              </a:lnSpc>
              <a:spcBef>
                <a:spcPts val="800"/>
              </a:spcBef>
              <a:spcAft>
                <a:spcPts val="0"/>
              </a:spcAft>
              <a:buClr>
                <a:schemeClr val="accent3"/>
              </a:buClr>
              <a:buSzPts val="1200"/>
              <a:buFont typeface="Urbanist Medium"/>
              <a:buChar char="○"/>
              <a:defRPr>
                <a:solidFill>
                  <a:schemeClr val="accent3"/>
                </a:solidFill>
                <a:latin typeface="Urbanist Medium"/>
                <a:ea typeface="Urbanist Medium"/>
                <a:cs typeface="Urbanist Medium"/>
                <a:sym typeface="Urbanist Medium"/>
              </a:defRPr>
            </a:lvl8pPr>
            <a:lvl9pPr indent="-304800" lvl="8" marL="4114800">
              <a:lnSpc>
                <a:spcPct val="100000"/>
              </a:lnSpc>
              <a:spcBef>
                <a:spcPts val="800"/>
              </a:spcBef>
              <a:spcAft>
                <a:spcPts val="800"/>
              </a:spcAft>
              <a:buClr>
                <a:schemeClr val="accent3"/>
              </a:buClr>
              <a:buSzPts val="1200"/>
              <a:buFont typeface="Urbanist Medium"/>
              <a:buChar char="■"/>
              <a:defRPr>
                <a:solidFill>
                  <a:schemeClr val="accent3"/>
                </a:solidFill>
                <a:latin typeface="Urbanist Medium"/>
                <a:ea typeface="Urbanist Medium"/>
                <a:cs typeface="Urbanist Medium"/>
                <a:sym typeface="Urbanist Medium"/>
              </a:defRPr>
            </a:lvl9pPr>
          </a:lstStyle>
          <a:p/>
        </p:txBody>
      </p:sp>
      <p:sp>
        <p:nvSpPr>
          <p:cNvPr id="255" name="Google Shape;255;p16"/>
          <p:cNvSpPr txBox="1"/>
          <p:nvPr>
            <p:ph idx="8" type="subTitle"/>
          </p:nvPr>
        </p:nvSpPr>
        <p:spPr>
          <a:xfrm>
            <a:off x="238800" y="2720113"/>
            <a:ext cx="2824500" cy="1458300"/>
          </a:xfrm>
          <a:prstGeom prst="rect">
            <a:avLst/>
          </a:prstGeom>
        </p:spPr>
        <p:txBody>
          <a:bodyPr anchorCtr="0" anchor="t" bIns="91425" lIns="0" spcFirstLastPara="1" rIns="91425" wrap="square" tIns="0">
            <a:noAutofit/>
          </a:bodyPr>
          <a:lstStyle>
            <a:lvl1pPr lvl="0">
              <a:spcBef>
                <a:spcPts val="0"/>
              </a:spcBef>
              <a:spcAft>
                <a:spcPts val="0"/>
              </a:spcAft>
              <a:buClr>
                <a:schemeClr val="accent3"/>
              </a:buClr>
              <a:buSzPts val="1800"/>
              <a:buFont typeface="Urbanist Medium"/>
              <a:buNone/>
              <a:defRPr sz="1800">
                <a:solidFill>
                  <a:schemeClr val="accent3"/>
                </a:solidFill>
                <a:latin typeface="Urbanist Medium"/>
                <a:ea typeface="Urbanist Medium"/>
                <a:cs typeface="Urbanist Medium"/>
                <a:sym typeface="Urbanist Medium"/>
              </a:defRPr>
            </a:lvl1pPr>
            <a:lvl2pPr lvl="1">
              <a:spcBef>
                <a:spcPts val="0"/>
              </a:spcBef>
              <a:spcAft>
                <a:spcPts val="0"/>
              </a:spcAft>
              <a:buClr>
                <a:schemeClr val="accent3"/>
              </a:buClr>
              <a:buSzPts val="1800"/>
              <a:buFont typeface="Urbanist Medium"/>
              <a:buNone/>
              <a:defRPr sz="1800">
                <a:solidFill>
                  <a:schemeClr val="accent3"/>
                </a:solidFill>
                <a:latin typeface="Urbanist Medium"/>
                <a:ea typeface="Urbanist Medium"/>
                <a:cs typeface="Urbanist Medium"/>
                <a:sym typeface="Urbanist Medium"/>
              </a:defRPr>
            </a:lvl2pPr>
            <a:lvl3pPr lvl="2">
              <a:spcBef>
                <a:spcPts val="0"/>
              </a:spcBef>
              <a:spcAft>
                <a:spcPts val="0"/>
              </a:spcAft>
              <a:buClr>
                <a:schemeClr val="accent3"/>
              </a:buClr>
              <a:buSzPts val="1800"/>
              <a:buFont typeface="Urbanist Medium"/>
              <a:buNone/>
              <a:defRPr sz="1800">
                <a:solidFill>
                  <a:schemeClr val="accent3"/>
                </a:solidFill>
                <a:latin typeface="Urbanist Medium"/>
                <a:ea typeface="Urbanist Medium"/>
                <a:cs typeface="Urbanist Medium"/>
                <a:sym typeface="Urbanist Medium"/>
              </a:defRPr>
            </a:lvl3pPr>
            <a:lvl4pPr lvl="3">
              <a:spcBef>
                <a:spcPts val="0"/>
              </a:spcBef>
              <a:spcAft>
                <a:spcPts val="0"/>
              </a:spcAft>
              <a:buClr>
                <a:schemeClr val="accent3"/>
              </a:buClr>
              <a:buSzPts val="1800"/>
              <a:buFont typeface="Urbanist Medium"/>
              <a:buNone/>
              <a:defRPr sz="1800">
                <a:solidFill>
                  <a:schemeClr val="accent3"/>
                </a:solidFill>
                <a:latin typeface="Urbanist Medium"/>
                <a:ea typeface="Urbanist Medium"/>
                <a:cs typeface="Urbanist Medium"/>
                <a:sym typeface="Urbanist Medium"/>
              </a:defRPr>
            </a:lvl4pPr>
            <a:lvl5pPr lvl="4">
              <a:spcBef>
                <a:spcPts val="0"/>
              </a:spcBef>
              <a:spcAft>
                <a:spcPts val="0"/>
              </a:spcAft>
              <a:buClr>
                <a:schemeClr val="accent3"/>
              </a:buClr>
              <a:buSzPts val="1800"/>
              <a:buFont typeface="Urbanist Medium"/>
              <a:buNone/>
              <a:defRPr sz="1800">
                <a:solidFill>
                  <a:schemeClr val="accent3"/>
                </a:solidFill>
                <a:latin typeface="Urbanist Medium"/>
                <a:ea typeface="Urbanist Medium"/>
                <a:cs typeface="Urbanist Medium"/>
                <a:sym typeface="Urbanist Medium"/>
              </a:defRPr>
            </a:lvl5pPr>
            <a:lvl6pPr lvl="5">
              <a:spcBef>
                <a:spcPts val="0"/>
              </a:spcBef>
              <a:spcAft>
                <a:spcPts val="0"/>
              </a:spcAft>
              <a:buClr>
                <a:schemeClr val="accent3"/>
              </a:buClr>
              <a:buSzPts val="1800"/>
              <a:buFont typeface="Urbanist Medium"/>
              <a:buNone/>
              <a:defRPr sz="1800">
                <a:solidFill>
                  <a:schemeClr val="accent3"/>
                </a:solidFill>
                <a:latin typeface="Urbanist Medium"/>
                <a:ea typeface="Urbanist Medium"/>
                <a:cs typeface="Urbanist Medium"/>
                <a:sym typeface="Urbanist Medium"/>
              </a:defRPr>
            </a:lvl6pPr>
            <a:lvl7pPr lvl="6">
              <a:spcBef>
                <a:spcPts val="0"/>
              </a:spcBef>
              <a:spcAft>
                <a:spcPts val="0"/>
              </a:spcAft>
              <a:buClr>
                <a:schemeClr val="accent3"/>
              </a:buClr>
              <a:buSzPts val="1800"/>
              <a:buFont typeface="Urbanist Medium"/>
              <a:buNone/>
              <a:defRPr sz="1800">
                <a:solidFill>
                  <a:schemeClr val="accent3"/>
                </a:solidFill>
                <a:latin typeface="Urbanist Medium"/>
                <a:ea typeface="Urbanist Medium"/>
                <a:cs typeface="Urbanist Medium"/>
                <a:sym typeface="Urbanist Medium"/>
              </a:defRPr>
            </a:lvl7pPr>
            <a:lvl8pPr lvl="7">
              <a:spcBef>
                <a:spcPts val="0"/>
              </a:spcBef>
              <a:spcAft>
                <a:spcPts val="0"/>
              </a:spcAft>
              <a:buClr>
                <a:schemeClr val="accent3"/>
              </a:buClr>
              <a:buSzPts val="1800"/>
              <a:buFont typeface="Urbanist Medium"/>
              <a:buNone/>
              <a:defRPr sz="1800">
                <a:solidFill>
                  <a:schemeClr val="accent3"/>
                </a:solidFill>
                <a:latin typeface="Urbanist Medium"/>
                <a:ea typeface="Urbanist Medium"/>
                <a:cs typeface="Urbanist Medium"/>
                <a:sym typeface="Urbanist Medium"/>
              </a:defRPr>
            </a:lvl8pPr>
            <a:lvl9pPr lvl="8">
              <a:spcBef>
                <a:spcPts val="0"/>
              </a:spcBef>
              <a:spcAft>
                <a:spcPts val="0"/>
              </a:spcAft>
              <a:buClr>
                <a:schemeClr val="accent3"/>
              </a:buClr>
              <a:buSzPts val="1800"/>
              <a:buFont typeface="Urbanist Medium"/>
              <a:buNone/>
              <a:defRPr sz="1800">
                <a:solidFill>
                  <a:schemeClr val="accent3"/>
                </a:solidFill>
                <a:latin typeface="Urbanist Medium"/>
                <a:ea typeface="Urbanist Medium"/>
                <a:cs typeface="Urbanist Medium"/>
                <a:sym typeface="Urbanist Medium"/>
              </a:defRPr>
            </a:lvl9pPr>
          </a:lstStyle>
          <a:p/>
        </p:txBody>
      </p:sp>
      <p:sp>
        <p:nvSpPr>
          <p:cNvPr id="256" name="Google Shape;256;p16"/>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257" name="Google Shape;257;p16"/>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aphics">
  <p:cSld name="CUSTOM_2">
    <p:spTree>
      <p:nvGrpSpPr>
        <p:cNvPr id="258" name="Shape 258"/>
        <p:cNvGrpSpPr/>
        <p:nvPr/>
      </p:nvGrpSpPr>
      <p:grpSpPr>
        <a:xfrm>
          <a:off x="0" y="0"/>
          <a:ext cx="0" cy="0"/>
          <a:chOff x="0" y="0"/>
          <a:chExt cx="0" cy="0"/>
        </a:xfrm>
      </p:grpSpPr>
      <p:sp>
        <p:nvSpPr>
          <p:cNvPr id="259" name="Google Shape;259;p17"/>
          <p:cNvSpPr txBox="1"/>
          <p:nvPr>
            <p:ph idx="1"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60" name="Google Shape;260;p17"/>
          <p:cNvSpPr txBox="1"/>
          <p:nvPr>
            <p:ph idx="2"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61" name="Google Shape;261;p17"/>
          <p:cNvSpPr txBox="1"/>
          <p:nvPr>
            <p:ph idx="3"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cxnSp>
        <p:nvCxnSpPr>
          <p:cNvPr id="262" name="Google Shape;262;p17"/>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263" name="Google Shape;263;p17"/>
          <p:cNvSpPr/>
          <p:nvPr/>
        </p:nvSpPr>
        <p:spPr>
          <a:xfrm>
            <a:off x="228600" y="1395962"/>
            <a:ext cx="2101200" cy="3054000"/>
          </a:xfrm>
          <a:prstGeom prst="roundRect">
            <a:avLst>
              <a:gd fmla="val 9631"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264" name="Google Shape;264;p17"/>
          <p:cNvSpPr/>
          <p:nvPr/>
        </p:nvSpPr>
        <p:spPr>
          <a:xfrm>
            <a:off x="2423700" y="1395962"/>
            <a:ext cx="3198600" cy="3054000"/>
          </a:xfrm>
          <a:prstGeom prst="roundRect">
            <a:avLst>
              <a:gd fmla="val 6747"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265" name="Google Shape;265;p17"/>
          <p:cNvSpPr/>
          <p:nvPr/>
        </p:nvSpPr>
        <p:spPr>
          <a:xfrm>
            <a:off x="5716850" y="1395962"/>
            <a:ext cx="3198600" cy="1758300"/>
          </a:xfrm>
          <a:prstGeom prst="roundRect">
            <a:avLst>
              <a:gd fmla="val 9631"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266" name="Google Shape;266;p17"/>
          <p:cNvSpPr/>
          <p:nvPr/>
        </p:nvSpPr>
        <p:spPr>
          <a:xfrm>
            <a:off x="5716200" y="3231390"/>
            <a:ext cx="3198600" cy="1217400"/>
          </a:xfrm>
          <a:prstGeom prst="roundRect">
            <a:avLst>
              <a:gd fmla="val 13607"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267" name="Google Shape;267;p17"/>
          <p:cNvSpPr/>
          <p:nvPr>
            <p:ph idx="4" type="pic"/>
          </p:nvPr>
        </p:nvSpPr>
        <p:spPr>
          <a:xfrm>
            <a:off x="381950" y="993050"/>
            <a:ext cx="850500" cy="850500"/>
          </a:xfrm>
          <a:prstGeom prst="ellipse">
            <a:avLst/>
          </a:prstGeom>
          <a:noFill/>
          <a:ln cap="flat" cmpd="sng" w="9525">
            <a:solidFill>
              <a:schemeClr val="accent3"/>
            </a:solidFill>
            <a:prstDash val="solid"/>
            <a:round/>
            <a:headEnd len="sm" w="sm" type="none"/>
            <a:tailEnd len="sm" w="sm" type="none"/>
          </a:ln>
        </p:spPr>
      </p:sp>
      <p:sp>
        <p:nvSpPr>
          <p:cNvPr id="268" name="Google Shape;268;p17"/>
          <p:cNvSpPr txBox="1"/>
          <p:nvPr>
            <p:ph idx="5" type="subTitle"/>
          </p:nvPr>
        </p:nvSpPr>
        <p:spPr>
          <a:xfrm>
            <a:off x="381950" y="2062875"/>
            <a:ext cx="1786500" cy="236400"/>
          </a:xfrm>
          <a:prstGeom prst="rect">
            <a:avLst/>
          </a:prstGeom>
        </p:spPr>
        <p:txBody>
          <a:bodyPr anchorCtr="0" anchor="t" bIns="0" lIns="0" spcFirstLastPara="1" rIns="0" wrap="square" tIns="0">
            <a:noAutofit/>
          </a:bodyPr>
          <a:lstStyle>
            <a:lvl1pPr lvl="0">
              <a:spcBef>
                <a:spcPts val="0"/>
              </a:spcBef>
              <a:spcAft>
                <a:spcPts val="0"/>
              </a:spcAft>
              <a:buClr>
                <a:schemeClr val="dk1"/>
              </a:buClr>
              <a:buSzPts val="1200"/>
              <a:buFont typeface="Urbanist"/>
              <a:buNone/>
              <a:defRPr b="1" sz="1200">
                <a:solidFill>
                  <a:schemeClr val="dk1"/>
                </a:solidFill>
              </a:defRPr>
            </a:lvl1pPr>
            <a:lvl2pPr lvl="1">
              <a:spcBef>
                <a:spcPts val="0"/>
              </a:spcBef>
              <a:spcAft>
                <a:spcPts val="0"/>
              </a:spcAft>
              <a:buClr>
                <a:schemeClr val="dk1"/>
              </a:buClr>
              <a:buSzPts val="1400"/>
              <a:buFont typeface="Urbanist"/>
              <a:buNone/>
              <a:defRPr>
                <a:solidFill>
                  <a:schemeClr val="dk1"/>
                </a:solidFill>
                <a:latin typeface="Urbanist"/>
                <a:ea typeface="Urbanist"/>
                <a:cs typeface="Urbanist"/>
                <a:sym typeface="Urbanist"/>
              </a:defRPr>
            </a:lvl2pPr>
            <a:lvl3pPr lvl="2">
              <a:spcBef>
                <a:spcPts val="0"/>
              </a:spcBef>
              <a:spcAft>
                <a:spcPts val="0"/>
              </a:spcAft>
              <a:buClr>
                <a:schemeClr val="dk1"/>
              </a:buClr>
              <a:buSzPts val="1400"/>
              <a:buFont typeface="Urbanist"/>
              <a:buNone/>
              <a:defRPr>
                <a:solidFill>
                  <a:schemeClr val="dk1"/>
                </a:solidFill>
                <a:latin typeface="Urbanist"/>
                <a:ea typeface="Urbanist"/>
                <a:cs typeface="Urbanist"/>
                <a:sym typeface="Urbanist"/>
              </a:defRPr>
            </a:lvl3pPr>
            <a:lvl4pPr lvl="3">
              <a:spcBef>
                <a:spcPts val="0"/>
              </a:spcBef>
              <a:spcAft>
                <a:spcPts val="0"/>
              </a:spcAft>
              <a:buClr>
                <a:schemeClr val="dk1"/>
              </a:buClr>
              <a:buSzPts val="1400"/>
              <a:buFont typeface="Urbanist"/>
              <a:buNone/>
              <a:defRPr>
                <a:solidFill>
                  <a:schemeClr val="dk1"/>
                </a:solidFill>
                <a:latin typeface="Urbanist"/>
                <a:ea typeface="Urbanist"/>
                <a:cs typeface="Urbanist"/>
                <a:sym typeface="Urbanist"/>
              </a:defRPr>
            </a:lvl4pPr>
            <a:lvl5pPr lvl="4">
              <a:spcBef>
                <a:spcPts val="0"/>
              </a:spcBef>
              <a:spcAft>
                <a:spcPts val="0"/>
              </a:spcAft>
              <a:buClr>
                <a:schemeClr val="dk1"/>
              </a:buClr>
              <a:buSzPts val="1400"/>
              <a:buFont typeface="Urbanist"/>
              <a:buNone/>
              <a:defRPr>
                <a:solidFill>
                  <a:schemeClr val="dk1"/>
                </a:solidFill>
                <a:latin typeface="Urbanist"/>
                <a:ea typeface="Urbanist"/>
                <a:cs typeface="Urbanist"/>
                <a:sym typeface="Urbanist"/>
              </a:defRPr>
            </a:lvl5pPr>
            <a:lvl6pPr lvl="5">
              <a:spcBef>
                <a:spcPts val="0"/>
              </a:spcBef>
              <a:spcAft>
                <a:spcPts val="0"/>
              </a:spcAft>
              <a:buClr>
                <a:schemeClr val="dk1"/>
              </a:buClr>
              <a:buSzPts val="1400"/>
              <a:buFont typeface="Urbanist"/>
              <a:buNone/>
              <a:defRPr>
                <a:solidFill>
                  <a:schemeClr val="dk1"/>
                </a:solidFill>
                <a:latin typeface="Urbanist"/>
                <a:ea typeface="Urbanist"/>
                <a:cs typeface="Urbanist"/>
                <a:sym typeface="Urbanist"/>
              </a:defRPr>
            </a:lvl6pPr>
            <a:lvl7pPr lvl="6">
              <a:spcBef>
                <a:spcPts val="0"/>
              </a:spcBef>
              <a:spcAft>
                <a:spcPts val="0"/>
              </a:spcAft>
              <a:buClr>
                <a:schemeClr val="dk1"/>
              </a:buClr>
              <a:buSzPts val="1400"/>
              <a:buFont typeface="Urbanist"/>
              <a:buNone/>
              <a:defRPr>
                <a:solidFill>
                  <a:schemeClr val="dk1"/>
                </a:solidFill>
                <a:latin typeface="Urbanist"/>
                <a:ea typeface="Urbanist"/>
                <a:cs typeface="Urbanist"/>
                <a:sym typeface="Urbanist"/>
              </a:defRPr>
            </a:lvl7pPr>
            <a:lvl8pPr lvl="7">
              <a:spcBef>
                <a:spcPts val="0"/>
              </a:spcBef>
              <a:spcAft>
                <a:spcPts val="0"/>
              </a:spcAft>
              <a:buClr>
                <a:schemeClr val="dk1"/>
              </a:buClr>
              <a:buSzPts val="1400"/>
              <a:buFont typeface="Urbanist"/>
              <a:buNone/>
              <a:defRPr>
                <a:solidFill>
                  <a:schemeClr val="dk1"/>
                </a:solidFill>
                <a:latin typeface="Urbanist"/>
                <a:ea typeface="Urbanist"/>
                <a:cs typeface="Urbanist"/>
                <a:sym typeface="Urbanist"/>
              </a:defRPr>
            </a:lvl8pPr>
            <a:lvl9pPr lvl="8">
              <a:spcBef>
                <a:spcPts val="0"/>
              </a:spcBef>
              <a:spcAft>
                <a:spcPts val="0"/>
              </a:spcAft>
              <a:buClr>
                <a:schemeClr val="dk1"/>
              </a:buClr>
              <a:buSzPts val="1400"/>
              <a:buFont typeface="Urbanist"/>
              <a:buNone/>
              <a:defRPr>
                <a:solidFill>
                  <a:schemeClr val="dk1"/>
                </a:solidFill>
                <a:latin typeface="Urbanist"/>
                <a:ea typeface="Urbanist"/>
                <a:cs typeface="Urbanist"/>
                <a:sym typeface="Urbanist"/>
              </a:defRPr>
            </a:lvl9pPr>
          </a:lstStyle>
          <a:p/>
        </p:txBody>
      </p:sp>
      <p:sp>
        <p:nvSpPr>
          <p:cNvPr id="269" name="Google Shape;269;p17"/>
          <p:cNvSpPr txBox="1"/>
          <p:nvPr>
            <p:ph idx="6" type="body"/>
          </p:nvPr>
        </p:nvSpPr>
        <p:spPr>
          <a:xfrm>
            <a:off x="381950" y="2453500"/>
            <a:ext cx="1786500" cy="1536300"/>
          </a:xfrm>
          <a:prstGeom prst="rect">
            <a:avLst/>
          </a:prstGeom>
        </p:spPr>
        <p:txBody>
          <a:bodyPr anchorCtr="0" anchor="t" bIns="0" lIns="0" spcFirstLastPara="1" rIns="0" wrap="square" tIns="0">
            <a:noAutofit/>
          </a:bodyPr>
          <a:lstStyle>
            <a:lvl1pPr indent="-292100" lvl="0" marL="457200">
              <a:spcBef>
                <a:spcPts val="0"/>
              </a:spcBef>
              <a:spcAft>
                <a:spcPts val="0"/>
              </a:spcAft>
              <a:buClr>
                <a:schemeClr val="dk1"/>
              </a:buClr>
              <a:buSzPts val="1000"/>
              <a:buFont typeface="Urbanist"/>
              <a:buChar char="●"/>
              <a:defRPr sz="1000">
                <a:solidFill>
                  <a:schemeClr val="dk1"/>
                </a:solidFill>
              </a:defRPr>
            </a:lvl1pPr>
            <a:lvl2pPr indent="-292100" lvl="1" marL="914400">
              <a:spcBef>
                <a:spcPts val="0"/>
              </a:spcBef>
              <a:spcAft>
                <a:spcPts val="0"/>
              </a:spcAft>
              <a:buClr>
                <a:schemeClr val="dk1"/>
              </a:buClr>
              <a:buSzPts val="1000"/>
              <a:buFont typeface="Urbanist"/>
              <a:buChar char="○"/>
              <a:defRPr sz="1000">
                <a:solidFill>
                  <a:schemeClr val="dk1"/>
                </a:solidFill>
              </a:defRPr>
            </a:lvl2pPr>
            <a:lvl3pPr indent="-292100" lvl="2" marL="1371600">
              <a:spcBef>
                <a:spcPts val="0"/>
              </a:spcBef>
              <a:spcAft>
                <a:spcPts val="0"/>
              </a:spcAft>
              <a:buClr>
                <a:schemeClr val="dk1"/>
              </a:buClr>
              <a:buSzPts val="1000"/>
              <a:buFont typeface="Urbanist"/>
              <a:buChar char="■"/>
              <a:defRPr sz="1000">
                <a:solidFill>
                  <a:schemeClr val="dk1"/>
                </a:solidFill>
              </a:defRPr>
            </a:lvl3pPr>
            <a:lvl4pPr indent="-292100" lvl="3" marL="1828800">
              <a:spcBef>
                <a:spcPts val="0"/>
              </a:spcBef>
              <a:spcAft>
                <a:spcPts val="0"/>
              </a:spcAft>
              <a:buClr>
                <a:schemeClr val="dk1"/>
              </a:buClr>
              <a:buSzPts val="1000"/>
              <a:buFont typeface="Urbanist"/>
              <a:buChar char="●"/>
              <a:defRPr sz="1000">
                <a:solidFill>
                  <a:schemeClr val="dk1"/>
                </a:solidFill>
              </a:defRPr>
            </a:lvl4pPr>
            <a:lvl5pPr indent="-292100" lvl="4" marL="2286000">
              <a:spcBef>
                <a:spcPts val="0"/>
              </a:spcBef>
              <a:spcAft>
                <a:spcPts val="0"/>
              </a:spcAft>
              <a:buClr>
                <a:schemeClr val="dk1"/>
              </a:buClr>
              <a:buSzPts val="1000"/>
              <a:buFont typeface="Urbanist"/>
              <a:buChar char="○"/>
              <a:defRPr sz="1000">
                <a:solidFill>
                  <a:schemeClr val="dk1"/>
                </a:solidFill>
              </a:defRPr>
            </a:lvl5pPr>
            <a:lvl6pPr indent="-292100" lvl="5" marL="2743200">
              <a:spcBef>
                <a:spcPts val="0"/>
              </a:spcBef>
              <a:spcAft>
                <a:spcPts val="0"/>
              </a:spcAft>
              <a:buClr>
                <a:schemeClr val="dk1"/>
              </a:buClr>
              <a:buSzPts val="1000"/>
              <a:buFont typeface="Urbanist"/>
              <a:buChar char="■"/>
              <a:defRPr sz="1000">
                <a:solidFill>
                  <a:schemeClr val="dk1"/>
                </a:solidFill>
              </a:defRPr>
            </a:lvl6pPr>
            <a:lvl7pPr indent="-292100" lvl="6" marL="3200400">
              <a:spcBef>
                <a:spcPts val="0"/>
              </a:spcBef>
              <a:spcAft>
                <a:spcPts val="0"/>
              </a:spcAft>
              <a:buClr>
                <a:schemeClr val="dk1"/>
              </a:buClr>
              <a:buSzPts val="1000"/>
              <a:buFont typeface="Urbanist"/>
              <a:buChar char="●"/>
              <a:defRPr sz="1000">
                <a:solidFill>
                  <a:schemeClr val="dk1"/>
                </a:solidFill>
              </a:defRPr>
            </a:lvl7pPr>
            <a:lvl8pPr indent="-292100" lvl="7" marL="3657600">
              <a:spcBef>
                <a:spcPts val="0"/>
              </a:spcBef>
              <a:spcAft>
                <a:spcPts val="0"/>
              </a:spcAft>
              <a:buClr>
                <a:schemeClr val="dk1"/>
              </a:buClr>
              <a:buSzPts val="1000"/>
              <a:buFont typeface="Urbanist"/>
              <a:buChar char="○"/>
              <a:defRPr sz="1000">
                <a:solidFill>
                  <a:schemeClr val="dk1"/>
                </a:solidFill>
              </a:defRPr>
            </a:lvl8pPr>
            <a:lvl9pPr indent="-292100" lvl="8" marL="4114800">
              <a:spcBef>
                <a:spcPts val="0"/>
              </a:spcBef>
              <a:spcAft>
                <a:spcPts val="0"/>
              </a:spcAft>
              <a:buClr>
                <a:schemeClr val="dk1"/>
              </a:buClr>
              <a:buSzPts val="1000"/>
              <a:buFont typeface="Urbanist"/>
              <a:buChar char="■"/>
              <a:defRPr sz="1000">
                <a:solidFill>
                  <a:schemeClr val="dk1"/>
                </a:solidFill>
              </a:defRPr>
            </a:lvl9pPr>
          </a:lstStyle>
          <a:p/>
        </p:txBody>
      </p:sp>
      <p:sp>
        <p:nvSpPr>
          <p:cNvPr id="270" name="Google Shape;270;p17"/>
          <p:cNvSpPr txBox="1"/>
          <p:nvPr>
            <p:ph idx="7" type="subTitle"/>
          </p:nvPr>
        </p:nvSpPr>
        <p:spPr>
          <a:xfrm>
            <a:off x="2580250" y="1528150"/>
            <a:ext cx="2911500" cy="22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000"/>
              <a:buFont typeface="Urbanist"/>
              <a:buNone/>
              <a:defRPr b="1" sz="1000"/>
            </a:lvl1pPr>
            <a:lvl2pPr lvl="1">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2pPr>
            <a:lvl3pPr lvl="2">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3pPr>
            <a:lvl4pPr lvl="3">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4pPr>
            <a:lvl5pPr lvl="4">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5pPr>
            <a:lvl6pPr lvl="5">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6pPr>
            <a:lvl7pPr lvl="6">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7pPr>
            <a:lvl8pPr lvl="7">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8pPr>
            <a:lvl9pPr lvl="8">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9pPr>
          </a:lstStyle>
          <a:p/>
        </p:txBody>
      </p:sp>
      <p:sp>
        <p:nvSpPr>
          <p:cNvPr id="271" name="Google Shape;271;p17"/>
          <p:cNvSpPr txBox="1"/>
          <p:nvPr>
            <p:ph idx="8" type="body"/>
          </p:nvPr>
        </p:nvSpPr>
        <p:spPr>
          <a:xfrm>
            <a:off x="2580250" y="1791652"/>
            <a:ext cx="2911500" cy="610500"/>
          </a:xfrm>
          <a:prstGeom prst="rect">
            <a:avLst/>
          </a:prstGeom>
        </p:spPr>
        <p:txBody>
          <a:bodyPr anchorCtr="0" anchor="t" bIns="0" lIns="0" spcFirstLastPara="1" rIns="0" wrap="square" tIns="0">
            <a:noAutofit/>
          </a:bodyPr>
          <a:lstStyle>
            <a:lvl1pPr indent="-292100" lvl="0" marL="457200">
              <a:lnSpc>
                <a:spcPct val="100000"/>
              </a:lnSpc>
              <a:spcBef>
                <a:spcPts val="0"/>
              </a:spcBef>
              <a:spcAft>
                <a:spcPts val="0"/>
              </a:spcAft>
              <a:buSzPts val="1000"/>
              <a:buChar char="●"/>
              <a:defRPr sz="1000"/>
            </a:lvl1pPr>
            <a:lvl2pPr indent="-292100" lvl="1" marL="914400">
              <a:lnSpc>
                <a:spcPct val="100000"/>
              </a:lnSpc>
              <a:spcBef>
                <a:spcPts val="800"/>
              </a:spcBef>
              <a:spcAft>
                <a:spcPts val="0"/>
              </a:spcAft>
              <a:buSzPts val="1000"/>
              <a:buChar char="○"/>
              <a:defRPr sz="1000"/>
            </a:lvl2pPr>
            <a:lvl3pPr indent="-292100" lvl="2" marL="1371600">
              <a:lnSpc>
                <a:spcPct val="100000"/>
              </a:lnSpc>
              <a:spcBef>
                <a:spcPts val="800"/>
              </a:spcBef>
              <a:spcAft>
                <a:spcPts val="0"/>
              </a:spcAft>
              <a:buSzPts val="1000"/>
              <a:buChar char="■"/>
              <a:defRPr sz="1000"/>
            </a:lvl3pPr>
            <a:lvl4pPr indent="-292100" lvl="3" marL="1828800">
              <a:lnSpc>
                <a:spcPct val="100000"/>
              </a:lnSpc>
              <a:spcBef>
                <a:spcPts val="800"/>
              </a:spcBef>
              <a:spcAft>
                <a:spcPts val="0"/>
              </a:spcAft>
              <a:buSzPts val="1000"/>
              <a:buChar char="●"/>
              <a:defRPr sz="1000"/>
            </a:lvl4pPr>
            <a:lvl5pPr indent="-292100" lvl="4" marL="2286000">
              <a:lnSpc>
                <a:spcPct val="100000"/>
              </a:lnSpc>
              <a:spcBef>
                <a:spcPts val="800"/>
              </a:spcBef>
              <a:spcAft>
                <a:spcPts val="0"/>
              </a:spcAft>
              <a:buSzPts val="1000"/>
              <a:buChar char="○"/>
              <a:defRPr sz="1000"/>
            </a:lvl5pPr>
            <a:lvl6pPr indent="-292100" lvl="5" marL="2743200">
              <a:lnSpc>
                <a:spcPct val="100000"/>
              </a:lnSpc>
              <a:spcBef>
                <a:spcPts val="800"/>
              </a:spcBef>
              <a:spcAft>
                <a:spcPts val="0"/>
              </a:spcAft>
              <a:buSzPts val="1000"/>
              <a:buChar char="■"/>
              <a:defRPr sz="1000"/>
            </a:lvl6pPr>
            <a:lvl7pPr indent="-292100" lvl="6" marL="3200400">
              <a:lnSpc>
                <a:spcPct val="100000"/>
              </a:lnSpc>
              <a:spcBef>
                <a:spcPts val="800"/>
              </a:spcBef>
              <a:spcAft>
                <a:spcPts val="0"/>
              </a:spcAft>
              <a:buSzPts val="1000"/>
              <a:buChar char="●"/>
              <a:defRPr sz="1000"/>
            </a:lvl7pPr>
            <a:lvl8pPr indent="-292100" lvl="7" marL="3657600">
              <a:lnSpc>
                <a:spcPct val="100000"/>
              </a:lnSpc>
              <a:spcBef>
                <a:spcPts val="800"/>
              </a:spcBef>
              <a:spcAft>
                <a:spcPts val="0"/>
              </a:spcAft>
              <a:buSzPts val="1000"/>
              <a:buChar char="○"/>
              <a:defRPr sz="1000"/>
            </a:lvl8pPr>
            <a:lvl9pPr indent="-292100" lvl="8" marL="4114800">
              <a:lnSpc>
                <a:spcPct val="100000"/>
              </a:lnSpc>
              <a:spcBef>
                <a:spcPts val="800"/>
              </a:spcBef>
              <a:spcAft>
                <a:spcPts val="800"/>
              </a:spcAft>
              <a:buSzPts val="1000"/>
              <a:buChar char="■"/>
              <a:defRPr sz="1000"/>
            </a:lvl9pPr>
          </a:lstStyle>
          <a:p/>
        </p:txBody>
      </p:sp>
      <p:cxnSp>
        <p:nvCxnSpPr>
          <p:cNvPr id="272" name="Google Shape;272;p17"/>
          <p:cNvCxnSpPr/>
          <p:nvPr/>
        </p:nvCxnSpPr>
        <p:spPr>
          <a:xfrm>
            <a:off x="2423700" y="2531312"/>
            <a:ext cx="3194400" cy="0"/>
          </a:xfrm>
          <a:prstGeom prst="straightConnector1">
            <a:avLst/>
          </a:prstGeom>
          <a:noFill/>
          <a:ln cap="flat" cmpd="sng" w="9525">
            <a:solidFill>
              <a:schemeClr val="dk1"/>
            </a:solidFill>
            <a:prstDash val="solid"/>
            <a:round/>
            <a:headEnd len="med" w="med" type="none"/>
            <a:tailEnd len="med" w="med" type="none"/>
          </a:ln>
        </p:spPr>
      </p:cxnSp>
      <p:cxnSp>
        <p:nvCxnSpPr>
          <p:cNvPr id="273" name="Google Shape;273;p17"/>
          <p:cNvCxnSpPr/>
          <p:nvPr/>
        </p:nvCxnSpPr>
        <p:spPr>
          <a:xfrm>
            <a:off x="2423700" y="3583537"/>
            <a:ext cx="3194400" cy="0"/>
          </a:xfrm>
          <a:prstGeom prst="straightConnector1">
            <a:avLst/>
          </a:prstGeom>
          <a:noFill/>
          <a:ln cap="flat" cmpd="sng" w="9525">
            <a:solidFill>
              <a:schemeClr val="dk1"/>
            </a:solidFill>
            <a:prstDash val="solid"/>
            <a:round/>
            <a:headEnd len="med" w="med" type="none"/>
            <a:tailEnd len="med" w="med" type="none"/>
          </a:ln>
        </p:spPr>
      </p:cxnSp>
      <p:sp>
        <p:nvSpPr>
          <p:cNvPr id="274" name="Google Shape;274;p17"/>
          <p:cNvSpPr txBox="1"/>
          <p:nvPr>
            <p:ph idx="9" type="subTitle"/>
          </p:nvPr>
        </p:nvSpPr>
        <p:spPr>
          <a:xfrm>
            <a:off x="2580250" y="2660457"/>
            <a:ext cx="2911500" cy="22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000"/>
              <a:buFont typeface="Urbanist"/>
              <a:buNone/>
              <a:defRPr b="1" sz="1000"/>
            </a:lvl1pPr>
            <a:lvl2pPr lvl="1">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2pPr>
            <a:lvl3pPr lvl="2">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3pPr>
            <a:lvl4pPr lvl="3">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4pPr>
            <a:lvl5pPr lvl="4">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5pPr>
            <a:lvl6pPr lvl="5">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6pPr>
            <a:lvl7pPr lvl="6">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7pPr>
            <a:lvl8pPr lvl="7">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8pPr>
            <a:lvl9pPr lvl="8">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9pPr>
          </a:lstStyle>
          <a:p/>
        </p:txBody>
      </p:sp>
      <p:sp>
        <p:nvSpPr>
          <p:cNvPr id="275" name="Google Shape;275;p17"/>
          <p:cNvSpPr txBox="1"/>
          <p:nvPr>
            <p:ph idx="13" type="body"/>
          </p:nvPr>
        </p:nvSpPr>
        <p:spPr>
          <a:xfrm>
            <a:off x="2580250" y="2931046"/>
            <a:ext cx="2911500" cy="610500"/>
          </a:xfrm>
          <a:prstGeom prst="rect">
            <a:avLst/>
          </a:prstGeom>
        </p:spPr>
        <p:txBody>
          <a:bodyPr anchorCtr="0" anchor="t" bIns="0" lIns="0" spcFirstLastPara="1" rIns="0" wrap="square" tIns="0">
            <a:noAutofit/>
          </a:bodyPr>
          <a:lstStyle>
            <a:lvl1pPr indent="-292100" lvl="0" marL="457200">
              <a:spcBef>
                <a:spcPts val="0"/>
              </a:spcBef>
              <a:spcAft>
                <a:spcPts val="0"/>
              </a:spcAft>
              <a:buClr>
                <a:schemeClr val="lt1"/>
              </a:buClr>
              <a:buSzPts val="1000"/>
              <a:buFont typeface="Urbanist"/>
              <a:buChar char="●"/>
              <a:defRPr sz="1000"/>
            </a:lvl1pPr>
            <a:lvl2pPr indent="-292100" lvl="1" marL="914400">
              <a:spcBef>
                <a:spcPts val="0"/>
              </a:spcBef>
              <a:spcAft>
                <a:spcPts val="0"/>
              </a:spcAft>
              <a:buClr>
                <a:schemeClr val="lt1"/>
              </a:buClr>
              <a:buSzPts val="1000"/>
              <a:buFont typeface="Urbanist"/>
              <a:buChar char="○"/>
              <a:defRPr sz="1000"/>
            </a:lvl2pPr>
            <a:lvl3pPr indent="-292100" lvl="2" marL="1371600">
              <a:spcBef>
                <a:spcPts val="0"/>
              </a:spcBef>
              <a:spcAft>
                <a:spcPts val="0"/>
              </a:spcAft>
              <a:buClr>
                <a:schemeClr val="lt1"/>
              </a:buClr>
              <a:buSzPts val="1000"/>
              <a:buFont typeface="Urbanist"/>
              <a:buChar char="■"/>
              <a:defRPr sz="1000"/>
            </a:lvl3pPr>
            <a:lvl4pPr indent="-292100" lvl="3" marL="1828800">
              <a:spcBef>
                <a:spcPts val="0"/>
              </a:spcBef>
              <a:spcAft>
                <a:spcPts val="0"/>
              </a:spcAft>
              <a:buClr>
                <a:schemeClr val="lt1"/>
              </a:buClr>
              <a:buSzPts val="1000"/>
              <a:buFont typeface="Urbanist"/>
              <a:buChar char="●"/>
              <a:defRPr sz="1000"/>
            </a:lvl4pPr>
            <a:lvl5pPr indent="-292100" lvl="4" marL="2286000">
              <a:spcBef>
                <a:spcPts val="0"/>
              </a:spcBef>
              <a:spcAft>
                <a:spcPts val="0"/>
              </a:spcAft>
              <a:buClr>
                <a:schemeClr val="lt1"/>
              </a:buClr>
              <a:buSzPts val="1000"/>
              <a:buFont typeface="Urbanist"/>
              <a:buChar char="○"/>
              <a:defRPr sz="1000"/>
            </a:lvl5pPr>
            <a:lvl6pPr indent="-292100" lvl="5" marL="2743200">
              <a:spcBef>
                <a:spcPts val="0"/>
              </a:spcBef>
              <a:spcAft>
                <a:spcPts val="0"/>
              </a:spcAft>
              <a:buClr>
                <a:schemeClr val="lt1"/>
              </a:buClr>
              <a:buSzPts val="1000"/>
              <a:buFont typeface="Urbanist"/>
              <a:buChar char="■"/>
              <a:defRPr sz="1000"/>
            </a:lvl6pPr>
            <a:lvl7pPr indent="-292100" lvl="6" marL="3200400">
              <a:spcBef>
                <a:spcPts val="0"/>
              </a:spcBef>
              <a:spcAft>
                <a:spcPts val="0"/>
              </a:spcAft>
              <a:buClr>
                <a:schemeClr val="lt1"/>
              </a:buClr>
              <a:buSzPts val="1000"/>
              <a:buFont typeface="Urbanist"/>
              <a:buChar char="●"/>
              <a:defRPr sz="1000"/>
            </a:lvl7pPr>
            <a:lvl8pPr indent="-292100" lvl="7" marL="3657600">
              <a:spcBef>
                <a:spcPts val="0"/>
              </a:spcBef>
              <a:spcAft>
                <a:spcPts val="0"/>
              </a:spcAft>
              <a:buClr>
                <a:schemeClr val="lt1"/>
              </a:buClr>
              <a:buSzPts val="1000"/>
              <a:buFont typeface="Urbanist"/>
              <a:buChar char="○"/>
              <a:defRPr sz="1000"/>
            </a:lvl8pPr>
            <a:lvl9pPr indent="-292100" lvl="8" marL="4114800">
              <a:spcBef>
                <a:spcPts val="0"/>
              </a:spcBef>
              <a:spcAft>
                <a:spcPts val="0"/>
              </a:spcAft>
              <a:buClr>
                <a:schemeClr val="lt1"/>
              </a:buClr>
              <a:buSzPts val="1000"/>
              <a:buFont typeface="Urbanist"/>
              <a:buChar char="■"/>
              <a:defRPr sz="1000"/>
            </a:lvl9pPr>
          </a:lstStyle>
          <a:p/>
        </p:txBody>
      </p:sp>
      <p:sp>
        <p:nvSpPr>
          <p:cNvPr id="276" name="Google Shape;276;p17"/>
          <p:cNvSpPr/>
          <p:nvPr/>
        </p:nvSpPr>
        <p:spPr>
          <a:xfrm flipH="1">
            <a:off x="2600988" y="3992942"/>
            <a:ext cx="681000" cy="2736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None/>
            </a:pPr>
            <a:r>
              <a:t/>
            </a:r>
            <a:endParaRPr b="1" sz="800">
              <a:solidFill>
                <a:schemeClr val="dk1"/>
              </a:solidFill>
              <a:latin typeface="Urbanist"/>
              <a:ea typeface="Urbanist"/>
              <a:cs typeface="Urbanist"/>
              <a:sym typeface="Urbanist"/>
            </a:endParaRPr>
          </a:p>
        </p:txBody>
      </p:sp>
      <p:sp>
        <p:nvSpPr>
          <p:cNvPr id="277" name="Google Shape;277;p17"/>
          <p:cNvSpPr/>
          <p:nvPr/>
        </p:nvSpPr>
        <p:spPr>
          <a:xfrm flipH="1">
            <a:off x="3654625" y="3992942"/>
            <a:ext cx="681000" cy="2736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None/>
            </a:pPr>
            <a:r>
              <a:t/>
            </a:r>
            <a:endParaRPr b="1" sz="800">
              <a:solidFill>
                <a:schemeClr val="dk1"/>
              </a:solidFill>
              <a:latin typeface="Urbanist"/>
              <a:ea typeface="Urbanist"/>
              <a:cs typeface="Urbanist"/>
              <a:sym typeface="Urbanist"/>
            </a:endParaRPr>
          </a:p>
        </p:txBody>
      </p:sp>
      <p:sp>
        <p:nvSpPr>
          <p:cNvPr id="278" name="Google Shape;278;p17"/>
          <p:cNvSpPr/>
          <p:nvPr/>
        </p:nvSpPr>
        <p:spPr>
          <a:xfrm flipH="1">
            <a:off x="4602650" y="3992942"/>
            <a:ext cx="681000" cy="2736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None/>
            </a:pPr>
            <a:r>
              <a:t/>
            </a:r>
            <a:endParaRPr b="1" sz="800">
              <a:solidFill>
                <a:schemeClr val="dk1"/>
              </a:solidFill>
              <a:latin typeface="Urbanist"/>
              <a:ea typeface="Urbanist"/>
              <a:cs typeface="Urbanist"/>
              <a:sym typeface="Urbanist"/>
            </a:endParaRPr>
          </a:p>
        </p:txBody>
      </p:sp>
      <p:sp>
        <p:nvSpPr>
          <p:cNvPr id="279" name="Google Shape;279;p17"/>
          <p:cNvSpPr txBox="1"/>
          <p:nvPr>
            <p:ph idx="14" type="subTitle"/>
          </p:nvPr>
        </p:nvSpPr>
        <p:spPr>
          <a:xfrm>
            <a:off x="2567250" y="3671882"/>
            <a:ext cx="2911500" cy="22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000"/>
              <a:buFont typeface="Urbanist"/>
              <a:buNone/>
              <a:defRPr b="1" sz="1000"/>
            </a:lvl1pPr>
            <a:lvl2pPr lvl="1">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2pPr>
            <a:lvl3pPr lvl="2">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3pPr>
            <a:lvl4pPr lvl="3">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4pPr>
            <a:lvl5pPr lvl="4">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5pPr>
            <a:lvl6pPr lvl="5">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6pPr>
            <a:lvl7pPr lvl="6">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7pPr>
            <a:lvl8pPr lvl="7">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8pPr>
            <a:lvl9pPr lvl="8">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9pPr>
          </a:lstStyle>
          <a:p/>
        </p:txBody>
      </p:sp>
      <p:sp>
        <p:nvSpPr>
          <p:cNvPr id="280" name="Google Shape;280;p17"/>
          <p:cNvSpPr txBox="1"/>
          <p:nvPr>
            <p:ph idx="15" type="subTitle"/>
          </p:nvPr>
        </p:nvSpPr>
        <p:spPr>
          <a:xfrm>
            <a:off x="5877425" y="1528157"/>
            <a:ext cx="2911500" cy="22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000"/>
              <a:buFont typeface="Urbanist"/>
              <a:buNone/>
              <a:defRPr b="1" sz="1000"/>
            </a:lvl1pPr>
            <a:lvl2pPr lvl="1">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2pPr>
            <a:lvl3pPr lvl="2">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3pPr>
            <a:lvl4pPr lvl="3">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4pPr>
            <a:lvl5pPr lvl="4">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5pPr>
            <a:lvl6pPr lvl="5">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6pPr>
            <a:lvl7pPr lvl="6">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7pPr>
            <a:lvl8pPr lvl="7">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8pPr>
            <a:lvl9pPr lvl="8">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9pPr>
          </a:lstStyle>
          <a:p/>
        </p:txBody>
      </p:sp>
      <p:sp>
        <p:nvSpPr>
          <p:cNvPr id="281" name="Google Shape;281;p17"/>
          <p:cNvSpPr txBox="1"/>
          <p:nvPr>
            <p:ph idx="16" type="subTitle"/>
          </p:nvPr>
        </p:nvSpPr>
        <p:spPr>
          <a:xfrm>
            <a:off x="5877425" y="1781107"/>
            <a:ext cx="2911500" cy="2286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800"/>
              <a:buFont typeface="Urbanist"/>
              <a:buNone/>
              <a:defRPr b="1" sz="800">
                <a:solidFill>
                  <a:schemeClr val="accent3"/>
                </a:solidFill>
              </a:defRPr>
            </a:lvl1pPr>
            <a:lvl2pPr lvl="1">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2pPr>
            <a:lvl3pPr lvl="2">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3pPr>
            <a:lvl4pPr lvl="3">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4pPr>
            <a:lvl5pPr lvl="4">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5pPr>
            <a:lvl6pPr lvl="5">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6pPr>
            <a:lvl7pPr lvl="6">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7pPr>
            <a:lvl8pPr lvl="7">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8pPr>
            <a:lvl9pPr lvl="8">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9pPr>
          </a:lstStyle>
          <a:p/>
        </p:txBody>
      </p:sp>
      <p:sp>
        <p:nvSpPr>
          <p:cNvPr id="282" name="Google Shape;282;p17"/>
          <p:cNvSpPr txBox="1"/>
          <p:nvPr>
            <p:ph idx="17" type="subTitle"/>
          </p:nvPr>
        </p:nvSpPr>
        <p:spPr>
          <a:xfrm>
            <a:off x="5877425" y="2219182"/>
            <a:ext cx="2911500" cy="2286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800"/>
              <a:buFont typeface="Urbanist"/>
              <a:buNone/>
              <a:defRPr b="1" sz="800">
                <a:solidFill>
                  <a:schemeClr val="accent3"/>
                </a:solidFill>
              </a:defRPr>
            </a:lvl1pPr>
            <a:lvl2pPr lvl="1">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2pPr>
            <a:lvl3pPr lvl="2">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3pPr>
            <a:lvl4pPr lvl="3">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4pPr>
            <a:lvl5pPr lvl="4">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5pPr>
            <a:lvl6pPr lvl="5">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6pPr>
            <a:lvl7pPr lvl="6">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7pPr>
            <a:lvl8pPr lvl="7">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8pPr>
            <a:lvl9pPr lvl="8">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9pPr>
          </a:lstStyle>
          <a:p/>
        </p:txBody>
      </p:sp>
      <p:sp>
        <p:nvSpPr>
          <p:cNvPr id="283" name="Google Shape;283;p17"/>
          <p:cNvSpPr txBox="1"/>
          <p:nvPr>
            <p:ph idx="18" type="subTitle"/>
          </p:nvPr>
        </p:nvSpPr>
        <p:spPr>
          <a:xfrm>
            <a:off x="5877425" y="2657257"/>
            <a:ext cx="2911500" cy="2286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800"/>
              <a:buFont typeface="Urbanist"/>
              <a:buNone/>
              <a:defRPr b="1" sz="800">
                <a:solidFill>
                  <a:schemeClr val="accent3"/>
                </a:solidFill>
              </a:defRPr>
            </a:lvl1pPr>
            <a:lvl2pPr lvl="1">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2pPr>
            <a:lvl3pPr lvl="2">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3pPr>
            <a:lvl4pPr lvl="3">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4pPr>
            <a:lvl5pPr lvl="4">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5pPr>
            <a:lvl6pPr lvl="5">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6pPr>
            <a:lvl7pPr lvl="6">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7pPr>
            <a:lvl8pPr lvl="7">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8pPr>
            <a:lvl9pPr lvl="8">
              <a:spcBef>
                <a:spcPts val="0"/>
              </a:spcBef>
              <a:spcAft>
                <a:spcPts val="0"/>
              </a:spcAft>
              <a:buClr>
                <a:schemeClr val="accent3"/>
              </a:buClr>
              <a:buSzPts val="1200"/>
              <a:buFont typeface="Urbanist"/>
              <a:buNone/>
              <a:defRPr b="1" sz="1200">
                <a:solidFill>
                  <a:schemeClr val="accent3"/>
                </a:solidFill>
                <a:latin typeface="Urbanist"/>
                <a:ea typeface="Urbanist"/>
                <a:cs typeface="Urbanist"/>
                <a:sym typeface="Urbanist"/>
              </a:defRPr>
            </a:lvl9pPr>
          </a:lstStyle>
          <a:p/>
        </p:txBody>
      </p:sp>
      <p:sp>
        <p:nvSpPr>
          <p:cNvPr id="284" name="Google Shape;284;p17"/>
          <p:cNvSpPr txBox="1"/>
          <p:nvPr>
            <p:ph idx="19" type="subTitle"/>
          </p:nvPr>
        </p:nvSpPr>
        <p:spPr>
          <a:xfrm>
            <a:off x="5877425" y="3354932"/>
            <a:ext cx="2911500" cy="22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000"/>
              <a:buFont typeface="Urbanist"/>
              <a:buNone/>
              <a:defRPr b="1" sz="1000"/>
            </a:lvl1pPr>
            <a:lvl2pPr lvl="1">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2pPr>
            <a:lvl3pPr lvl="2">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3pPr>
            <a:lvl4pPr lvl="3">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4pPr>
            <a:lvl5pPr lvl="4">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5pPr>
            <a:lvl6pPr lvl="5">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6pPr>
            <a:lvl7pPr lvl="6">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7pPr>
            <a:lvl8pPr lvl="7">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8pPr>
            <a:lvl9pPr lvl="8">
              <a:spcBef>
                <a:spcPts val="0"/>
              </a:spcBef>
              <a:spcAft>
                <a:spcPts val="0"/>
              </a:spcAft>
              <a:buClr>
                <a:schemeClr val="lt1"/>
              </a:buClr>
              <a:buSzPts val="1000"/>
              <a:buFont typeface="Urbanist"/>
              <a:buNone/>
              <a:defRPr sz="1000">
                <a:solidFill>
                  <a:schemeClr val="lt1"/>
                </a:solidFill>
                <a:latin typeface="Urbanist"/>
                <a:ea typeface="Urbanist"/>
                <a:cs typeface="Urbanist"/>
                <a:sym typeface="Urbanist"/>
              </a:defRPr>
            </a:lvl9pPr>
          </a:lstStyle>
          <a:p/>
        </p:txBody>
      </p:sp>
      <p:sp>
        <p:nvSpPr>
          <p:cNvPr id="285" name="Google Shape;285;p17"/>
          <p:cNvSpPr txBox="1"/>
          <p:nvPr>
            <p:ph idx="20" type="subTitle"/>
          </p:nvPr>
        </p:nvSpPr>
        <p:spPr>
          <a:xfrm>
            <a:off x="228600" y="228600"/>
            <a:ext cx="2920800" cy="228600"/>
          </a:xfrm>
          <a:prstGeom prst="rect">
            <a:avLst/>
          </a:prstGeom>
        </p:spPr>
        <p:txBody>
          <a:bodyPr anchorCtr="0" anchor="t" bIns="0" lIns="0" spcFirstLastPara="1" rIns="0" wrap="square" tIns="0">
            <a:noAutofit/>
          </a:bodyPr>
          <a:lstStyle>
            <a:lvl1pPr lvl="0">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9pPr>
          </a:lstStyle>
          <a:p/>
        </p:txBody>
      </p:sp>
      <p:sp>
        <p:nvSpPr>
          <p:cNvPr id="286" name="Google Shape;286;p17"/>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287" name="Google Shape;287;p17"/>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ilestones">
  <p:cSld name="CUSTOM_4">
    <p:spTree>
      <p:nvGrpSpPr>
        <p:cNvPr id="288" name="Shape 288"/>
        <p:cNvGrpSpPr/>
        <p:nvPr/>
      </p:nvGrpSpPr>
      <p:grpSpPr>
        <a:xfrm>
          <a:off x="0" y="0"/>
          <a:ext cx="0" cy="0"/>
          <a:chOff x="0" y="0"/>
          <a:chExt cx="0" cy="0"/>
        </a:xfrm>
      </p:grpSpPr>
      <p:sp>
        <p:nvSpPr>
          <p:cNvPr id="289" name="Google Shape;289;p18"/>
          <p:cNvSpPr txBox="1"/>
          <p:nvPr>
            <p:ph idx="1" type="body"/>
          </p:nvPr>
        </p:nvSpPr>
        <p:spPr>
          <a:xfrm>
            <a:off x="2054000" y="2952175"/>
            <a:ext cx="1377600" cy="937800"/>
          </a:xfrm>
          <a:prstGeom prst="rect">
            <a:avLst/>
          </a:prstGeom>
        </p:spPr>
        <p:txBody>
          <a:bodyPr anchorCtr="0" anchor="t" bIns="0" lIns="0" spcFirstLastPara="1" rIns="0" wrap="square" tIns="0">
            <a:spAutoFit/>
          </a:bodyPr>
          <a:lstStyle>
            <a:lvl1pPr indent="-292100" lvl="0" marL="457200">
              <a:lnSpc>
                <a:spcPct val="100000"/>
              </a:lnSpc>
              <a:spcBef>
                <a:spcPts val="0"/>
              </a:spcBef>
              <a:spcAft>
                <a:spcPts val="0"/>
              </a:spcAft>
              <a:buSzPts val="1000"/>
              <a:buChar char="●"/>
              <a:defRPr sz="1000"/>
            </a:lvl1pPr>
            <a:lvl2pPr indent="-292100" lvl="1" marL="914400">
              <a:lnSpc>
                <a:spcPct val="100000"/>
              </a:lnSpc>
              <a:spcBef>
                <a:spcPts val="800"/>
              </a:spcBef>
              <a:spcAft>
                <a:spcPts val="0"/>
              </a:spcAft>
              <a:buSzPts val="1000"/>
              <a:buChar char="○"/>
              <a:defRPr sz="1000"/>
            </a:lvl2pPr>
            <a:lvl3pPr indent="-292100" lvl="2" marL="1371600">
              <a:lnSpc>
                <a:spcPct val="100000"/>
              </a:lnSpc>
              <a:spcBef>
                <a:spcPts val="800"/>
              </a:spcBef>
              <a:spcAft>
                <a:spcPts val="0"/>
              </a:spcAft>
              <a:buSzPts val="1000"/>
              <a:buChar char="■"/>
              <a:defRPr sz="1000"/>
            </a:lvl3pPr>
            <a:lvl4pPr indent="-292100" lvl="3" marL="1828800">
              <a:lnSpc>
                <a:spcPct val="100000"/>
              </a:lnSpc>
              <a:spcBef>
                <a:spcPts val="800"/>
              </a:spcBef>
              <a:spcAft>
                <a:spcPts val="0"/>
              </a:spcAft>
              <a:buSzPts val="1000"/>
              <a:buChar char="●"/>
              <a:defRPr sz="1000"/>
            </a:lvl4pPr>
            <a:lvl5pPr indent="-292100" lvl="4" marL="2286000">
              <a:lnSpc>
                <a:spcPct val="100000"/>
              </a:lnSpc>
              <a:spcBef>
                <a:spcPts val="800"/>
              </a:spcBef>
              <a:spcAft>
                <a:spcPts val="0"/>
              </a:spcAft>
              <a:buSzPts val="1000"/>
              <a:buChar char="○"/>
              <a:defRPr sz="1000"/>
            </a:lvl5pPr>
            <a:lvl6pPr indent="-292100" lvl="5" marL="2743200">
              <a:lnSpc>
                <a:spcPct val="100000"/>
              </a:lnSpc>
              <a:spcBef>
                <a:spcPts val="800"/>
              </a:spcBef>
              <a:spcAft>
                <a:spcPts val="0"/>
              </a:spcAft>
              <a:buSzPts val="1000"/>
              <a:buChar char="■"/>
              <a:defRPr sz="1000"/>
            </a:lvl6pPr>
            <a:lvl7pPr indent="-292100" lvl="6" marL="3200400">
              <a:lnSpc>
                <a:spcPct val="100000"/>
              </a:lnSpc>
              <a:spcBef>
                <a:spcPts val="800"/>
              </a:spcBef>
              <a:spcAft>
                <a:spcPts val="0"/>
              </a:spcAft>
              <a:buSzPts val="1000"/>
              <a:buChar char="●"/>
              <a:defRPr sz="1000"/>
            </a:lvl7pPr>
            <a:lvl8pPr indent="-292100" lvl="7" marL="3657600">
              <a:lnSpc>
                <a:spcPct val="100000"/>
              </a:lnSpc>
              <a:spcBef>
                <a:spcPts val="800"/>
              </a:spcBef>
              <a:spcAft>
                <a:spcPts val="0"/>
              </a:spcAft>
              <a:buSzPts val="1000"/>
              <a:buChar char="○"/>
              <a:defRPr sz="1000"/>
            </a:lvl8pPr>
            <a:lvl9pPr indent="-292100" lvl="8" marL="4114800">
              <a:lnSpc>
                <a:spcPct val="100000"/>
              </a:lnSpc>
              <a:spcBef>
                <a:spcPts val="800"/>
              </a:spcBef>
              <a:spcAft>
                <a:spcPts val="800"/>
              </a:spcAft>
              <a:buSzPts val="1000"/>
              <a:buChar char="■"/>
              <a:defRPr sz="1000"/>
            </a:lvl9pPr>
          </a:lstStyle>
          <a:p/>
        </p:txBody>
      </p:sp>
      <p:sp>
        <p:nvSpPr>
          <p:cNvPr id="290" name="Google Shape;290;p18"/>
          <p:cNvSpPr txBox="1"/>
          <p:nvPr>
            <p:ph idx="2" type="body"/>
          </p:nvPr>
        </p:nvSpPr>
        <p:spPr>
          <a:xfrm>
            <a:off x="246150" y="2952175"/>
            <a:ext cx="1458000" cy="812100"/>
          </a:xfrm>
          <a:prstGeom prst="rect">
            <a:avLst/>
          </a:prstGeom>
        </p:spPr>
        <p:txBody>
          <a:bodyPr anchorCtr="0" anchor="t" bIns="0" lIns="0" spcFirstLastPara="1" rIns="0" wrap="square" tIns="0">
            <a:noAutofit/>
          </a:bodyPr>
          <a:lstStyle>
            <a:lvl1pPr indent="-292100" lvl="0" marL="457200">
              <a:spcBef>
                <a:spcPts val="0"/>
              </a:spcBef>
              <a:spcAft>
                <a:spcPts val="0"/>
              </a:spcAft>
              <a:buClr>
                <a:schemeClr val="lt1"/>
              </a:buClr>
              <a:buSzPts val="1000"/>
              <a:buFont typeface="Urbanist"/>
              <a:buChar char="●"/>
              <a:defRPr sz="1000"/>
            </a:lvl1pPr>
            <a:lvl2pPr indent="-292100" lvl="1" marL="914400">
              <a:spcBef>
                <a:spcPts val="0"/>
              </a:spcBef>
              <a:spcAft>
                <a:spcPts val="0"/>
              </a:spcAft>
              <a:buClr>
                <a:schemeClr val="lt1"/>
              </a:buClr>
              <a:buSzPts val="1000"/>
              <a:buFont typeface="Urbanist"/>
              <a:buChar char="○"/>
              <a:defRPr sz="1000"/>
            </a:lvl2pPr>
            <a:lvl3pPr indent="-292100" lvl="2" marL="1371600">
              <a:spcBef>
                <a:spcPts val="0"/>
              </a:spcBef>
              <a:spcAft>
                <a:spcPts val="0"/>
              </a:spcAft>
              <a:buClr>
                <a:schemeClr val="lt1"/>
              </a:buClr>
              <a:buSzPts val="1000"/>
              <a:buFont typeface="Urbanist"/>
              <a:buChar char="■"/>
              <a:defRPr sz="1000"/>
            </a:lvl3pPr>
            <a:lvl4pPr indent="-292100" lvl="3" marL="1828800">
              <a:spcBef>
                <a:spcPts val="0"/>
              </a:spcBef>
              <a:spcAft>
                <a:spcPts val="0"/>
              </a:spcAft>
              <a:buClr>
                <a:schemeClr val="lt1"/>
              </a:buClr>
              <a:buSzPts val="1000"/>
              <a:buFont typeface="Urbanist"/>
              <a:buChar char="●"/>
              <a:defRPr sz="1000"/>
            </a:lvl4pPr>
            <a:lvl5pPr indent="-292100" lvl="4" marL="2286000">
              <a:spcBef>
                <a:spcPts val="0"/>
              </a:spcBef>
              <a:spcAft>
                <a:spcPts val="0"/>
              </a:spcAft>
              <a:buClr>
                <a:schemeClr val="lt1"/>
              </a:buClr>
              <a:buSzPts val="1000"/>
              <a:buFont typeface="Urbanist"/>
              <a:buChar char="○"/>
              <a:defRPr sz="1000"/>
            </a:lvl5pPr>
            <a:lvl6pPr indent="-292100" lvl="5" marL="2743200">
              <a:spcBef>
                <a:spcPts val="0"/>
              </a:spcBef>
              <a:spcAft>
                <a:spcPts val="0"/>
              </a:spcAft>
              <a:buClr>
                <a:schemeClr val="lt1"/>
              </a:buClr>
              <a:buSzPts val="1000"/>
              <a:buFont typeface="Urbanist"/>
              <a:buChar char="■"/>
              <a:defRPr sz="1000"/>
            </a:lvl6pPr>
            <a:lvl7pPr indent="-292100" lvl="6" marL="3200400">
              <a:spcBef>
                <a:spcPts val="0"/>
              </a:spcBef>
              <a:spcAft>
                <a:spcPts val="0"/>
              </a:spcAft>
              <a:buClr>
                <a:schemeClr val="lt1"/>
              </a:buClr>
              <a:buSzPts val="1000"/>
              <a:buFont typeface="Urbanist"/>
              <a:buChar char="●"/>
              <a:defRPr sz="1000"/>
            </a:lvl7pPr>
            <a:lvl8pPr indent="-292100" lvl="7" marL="3657600">
              <a:spcBef>
                <a:spcPts val="0"/>
              </a:spcBef>
              <a:spcAft>
                <a:spcPts val="0"/>
              </a:spcAft>
              <a:buClr>
                <a:schemeClr val="lt1"/>
              </a:buClr>
              <a:buSzPts val="1000"/>
              <a:buFont typeface="Urbanist"/>
              <a:buChar char="○"/>
              <a:defRPr sz="1000"/>
            </a:lvl8pPr>
            <a:lvl9pPr indent="-292100" lvl="8" marL="4114800">
              <a:spcBef>
                <a:spcPts val="0"/>
              </a:spcBef>
              <a:spcAft>
                <a:spcPts val="0"/>
              </a:spcAft>
              <a:buClr>
                <a:schemeClr val="lt1"/>
              </a:buClr>
              <a:buSzPts val="1000"/>
              <a:buFont typeface="Urbanist"/>
              <a:buChar char="■"/>
              <a:defRPr sz="1000"/>
            </a:lvl9pPr>
          </a:lstStyle>
          <a:p/>
        </p:txBody>
      </p:sp>
      <p:sp>
        <p:nvSpPr>
          <p:cNvPr id="291" name="Google Shape;291;p18"/>
          <p:cNvSpPr txBox="1"/>
          <p:nvPr>
            <p:ph idx="3" type="subTitle"/>
          </p:nvPr>
        </p:nvSpPr>
        <p:spPr>
          <a:xfrm>
            <a:off x="3829950" y="2667925"/>
            <a:ext cx="1339800" cy="1443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200"/>
              <a:buFont typeface="Urbanist SemiBold"/>
              <a:buNone/>
              <a:defRPr sz="1200">
                <a:latin typeface="Urbanist SemiBold"/>
                <a:ea typeface="Urbanist SemiBold"/>
                <a:cs typeface="Urbanist SemiBold"/>
                <a:sym typeface="Urbanist SemiBold"/>
              </a:defRPr>
            </a:lvl1pPr>
            <a:lvl2pPr lvl="1">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2pPr>
            <a:lvl3pPr lvl="2">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3pPr>
            <a:lvl4pPr lvl="3">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4pPr>
            <a:lvl5pPr lvl="4">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5pPr>
            <a:lvl6pPr lvl="5">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6pPr>
            <a:lvl7pPr lvl="6">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7pPr>
            <a:lvl8pPr lvl="7">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8pPr>
            <a:lvl9pPr lvl="8">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9pPr>
          </a:lstStyle>
          <a:p/>
        </p:txBody>
      </p:sp>
      <p:sp>
        <p:nvSpPr>
          <p:cNvPr id="292" name="Google Shape;292;p18"/>
          <p:cNvSpPr txBox="1"/>
          <p:nvPr>
            <p:ph idx="4" type="body"/>
          </p:nvPr>
        </p:nvSpPr>
        <p:spPr>
          <a:xfrm>
            <a:off x="3848250" y="2952163"/>
            <a:ext cx="1458000" cy="812100"/>
          </a:xfrm>
          <a:prstGeom prst="rect">
            <a:avLst/>
          </a:prstGeom>
        </p:spPr>
        <p:txBody>
          <a:bodyPr anchorCtr="0" anchor="t" bIns="0" lIns="0" spcFirstLastPara="1" rIns="0" wrap="square" tIns="0">
            <a:noAutofit/>
          </a:bodyPr>
          <a:lstStyle>
            <a:lvl1pPr indent="-292100" lvl="0" marL="457200">
              <a:spcBef>
                <a:spcPts val="0"/>
              </a:spcBef>
              <a:spcAft>
                <a:spcPts val="0"/>
              </a:spcAft>
              <a:buClr>
                <a:schemeClr val="lt1"/>
              </a:buClr>
              <a:buSzPts val="1000"/>
              <a:buFont typeface="Urbanist"/>
              <a:buChar char="●"/>
              <a:defRPr sz="1000"/>
            </a:lvl1pPr>
            <a:lvl2pPr indent="-292100" lvl="1" marL="914400">
              <a:spcBef>
                <a:spcPts val="0"/>
              </a:spcBef>
              <a:spcAft>
                <a:spcPts val="0"/>
              </a:spcAft>
              <a:buClr>
                <a:schemeClr val="lt1"/>
              </a:buClr>
              <a:buSzPts val="1000"/>
              <a:buFont typeface="Urbanist"/>
              <a:buChar char="○"/>
              <a:defRPr sz="1000"/>
            </a:lvl2pPr>
            <a:lvl3pPr indent="-292100" lvl="2" marL="1371600">
              <a:spcBef>
                <a:spcPts val="0"/>
              </a:spcBef>
              <a:spcAft>
                <a:spcPts val="0"/>
              </a:spcAft>
              <a:buClr>
                <a:schemeClr val="lt1"/>
              </a:buClr>
              <a:buSzPts val="1000"/>
              <a:buFont typeface="Urbanist"/>
              <a:buChar char="■"/>
              <a:defRPr sz="1000"/>
            </a:lvl3pPr>
            <a:lvl4pPr indent="-292100" lvl="3" marL="1828800">
              <a:spcBef>
                <a:spcPts val="0"/>
              </a:spcBef>
              <a:spcAft>
                <a:spcPts val="0"/>
              </a:spcAft>
              <a:buClr>
                <a:schemeClr val="lt1"/>
              </a:buClr>
              <a:buSzPts val="1000"/>
              <a:buFont typeface="Urbanist"/>
              <a:buChar char="●"/>
              <a:defRPr sz="1000"/>
            </a:lvl4pPr>
            <a:lvl5pPr indent="-292100" lvl="4" marL="2286000">
              <a:spcBef>
                <a:spcPts val="0"/>
              </a:spcBef>
              <a:spcAft>
                <a:spcPts val="0"/>
              </a:spcAft>
              <a:buClr>
                <a:schemeClr val="lt1"/>
              </a:buClr>
              <a:buSzPts val="1000"/>
              <a:buFont typeface="Urbanist"/>
              <a:buChar char="○"/>
              <a:defRPr sz="1000"/>
            </a:lvl5pPr>
            <a:lvl6pPr indent="-292100" lvl="5" marL="2743200">
              <a:spcBef>
                <a:spcPts val="0"/>
              </a:spcBef>
              <a:spcAft>
                <a:spcPts val="0"/>
              </a:spcAft>
              <a:buClr>
                <a:schemeClr val="lt1"/>
              </a:buClr>
              <a:buSzPts val="1000"/>
              <a:buFont typeface="Urbanist"/>
              <a:buChar char="■"/>
              <a:defRPr sz="1000"/>
            </a:lvl6pPr>
            <a:lvl7pPr indent="-292100" lvl="6" marL="3200400">
              <a:spcBef>
                <a:spcPts val="0"/>
              </a:spcBef>
              <a:spcAft>
                <a:spcPts val="0"/>
              </a:spcAft>
              <a:buClr>
                <a:schemeClr val="lt1"/>
              </a:buClr>
              <a:buSzPts val="1000"/>
              <a:buFont typeface="Urbanist"/>
              <a:buChar char="●"/>
              <a:defRPr sz="1000"/>
            </a:lvl7pPr>
            <a:lvl8pPr indent="-292100" lvl="7" marL="3657600">
              <a:spcBef>
                <a:spcPts val="0"/>
              </a:spcBef>
              <a:spcAft>
                <a:spcPts val="0"/>
              </a:spcAft>
              <a:buClr>
                <a:schemeClr val="lt1"/>
              </a:buClr>
              <a:buSzPts val="1000"/>
              <a:buFont typeface="Urbanist"/>
              <a:buChar char="○"/>
              <a:defRPr sz="1000"/>
            </a:lvl8pPr>
            <a:lvl9pPr indent="-292100" lvl="8" marL="4114800">
              <a:spcBef>
                <a:spcPts val="0"/>
              </a:spcBef>
              <a:spcAft>
                <a:spcPts val="0"/>
              </a:spcAft>
              <a:buClr>
                <a:schemeClr val="lt1"/>
              </a:buClr>
              <a:buSzPts val="1000"/>
              <a:buFont typeface="Urbanist"/>
              <a:buChar char="■"/>
              <a:defRPr sz="1000"/>
            </a:lvl9pPr>
          </a:lstStyle>
          <a:p/>
        </p:txBody>
      </p:sp>
      <p:sp>
        <p:nvSpPr>
          <p:cNvPr id="293" name="Google Shape;293;p18"/>
          <p:cNvSpPr txBox="1"/>
          <p:nvPr>
            <p:ph idx="5" type="subTitle"/>
          </p:nvPr>
        </p:nvSpPr>
        <p:spPr>
          <a:xfrm>
            <a:off x="2077400" y="4218350"/>
            <a:ext cx="1377600" cy="1443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3"/>
              </a:buClr>
              <a:buSzPts val="1000"/>
              <a:buFont typeface="Urbanist"/>
              <a:buNone/>
              <a:defRPr sz="1000">
                <a:solidFill>
                  <a:schemeClr val="accent3"/>
                </a:solidFill>
              </a:defRPr>
            </a:lvl1pPr>
            <a:lvl2pPr lvl="1"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2pPr>
            <a:lvl3pPr lvl="2"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3pPr>
            <a:lvl4pPr lvl="3"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4pPr>
            <a:lvl5pPr lvl="4"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5pPr>
            <a:lvl6pPr lvl="5"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6pPr>
            <a:lvl7pPr lvl="6"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7pPr>
            <a:lvl8pPr lvl="7"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8pPr>
            <a:lvl9pPr lvl="8"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9pPr>
          </a:lstStyle>
          <a:p/>
        </p:txBody>
      </p:sp>
      <p:sp>
        <p:nvSpPr>
          <p:cNvPr id="294" name="Google Shape;294;p18"/>
          <p:cNvSpPr txBox="1"/>
          <p:nvPr>
            <p:ph idx="6" type="body"/>
          </p:nvPr>
        </p:nvSpPr>
        <p:spPr>
          <a:xfrm>
            <a:off x="5634175" y="2952175"/>
            <a:ext cx="1458000" cy="812100"/>
          </a:xfrm>
          <a:prstGeom prst="rect">
            <a:avLst/>
          </a:prstGeom>
        </p:spPr>
        <p:txBody>
          <a:bodyPr anchorCtr="0" anchor="t" bIns="0" lIns="0" spcFirstLastPara="1" rIns="0" wrap="square" tIns="0">
            <a:noAutofit/>
          </a:bodyPr>
          <a:lstStyle>
            <a:lvl1pPr indent="-292100" lvl="0" marL="457200">
              <a:spcBef>
                <a:spcPts val="0"/>
              </a:spcBef>
              <a:spcAft>
                <a:spcPts val="0"/>
              </a:spcAft>
              <a:buClr>
                <a:schemeClr val="lt1"/>
              </a:buClr>
              <a:buSzPts val="1000"/>
              <a:buFont typeface="Urbanist"/>
              <a:buChar char="●"/>
              <a:defRPr sz="1000"/>
            </a:lvl1pPr>
            <a:lvl2pPr indent="-292100" lvl="1" marL="914400">
              <a:spcBef>
                <a:spcPts val="0"/>
              </a:spcBef>
              <a:spcAft>
                <a:spcPts val="0"/>
              </a:spcAft>
              <a:buClr>
                <a:schemeClr val="lt1"/>
              </a:buClr>
              <a:buSzPts val="1000"/>
              <a:buFont typeface="Urbanist"/>
              <a:buChar char="○"/>
              <a:defRPr sz="1000"/>
            </a:lvl2pPr>
            <a:lvl3pPr indent="-292100" lvl="2" marL="1371600">
              <a:spcBef>
                <a:spcPts val="0"/>
              </a:spcBef>
              <a:spcAft>
                <a:spcPts val="0"/>
              </a:spcAft>
              <a:buClr>
                <a:schemeClr val="lt1"/>
              </a:buClr>
              <a:buSzPts val="1000"/>
              <a:buFont typeface="Urbanist"/>
              <a:buChar char="■"/>
              <a:defRPr sz="1000"/>
            </a:lvl3pPr>
            <a:lvl4pPr indent="-292100" lvl="3" marL="1828800">
              <a:spcBef>
                <a:spcPts val="0"/>
              </a:spcBef>
              <a:spcAft>
                <a:spcPts val="0"/>
              </a:spcAft>
              <a:buClr>
                <a:schemeClr val="lt1"/>
              </a:buClr>
              <a:buSzPts val="1000"/>
              <a:buFont typeface="Urbanist"/>
              <a:buChar char="●"/>
              <a:defRPr sz="1000"/>
            </a:lvl4pPr>
            <a:lvl5pPr indent="-292100" lvl="4" marL="2286000">
              <a:spcBef>
                <a:spcPts val="0"/>
              </a:spcBef>
              <a:spcAft>
                <a:spcPts val="0"/>
              </a:spcAft>
              <a:buClr>
                <a:schemeClr val="lt1"/>
              </a:buClr>
              <a:buSzPts val="1000"/>
              <a:buFont typeface="Urbanist"/>
              <a:buChar char="○"/>
              <a:defRPr sz="1000"/>
            </a:lvl5pPr>
            <a:lvl6pPr indent="-292100" lvl="5" marL="2743200">
              <a:spcBef>
                <a:spcPts val="0"/>
              </a:spcBef>
              <a:spcAft>
                <a:spcPts val="0"/>
              </a:spcAft>
              <a:buClr>
                <a:schemeClr val="lt1"/>
              </a:buClr>
              <a:buSzPts val="1000"/>
              <a:buFont typeface="Urbanist"/>
              <a:buChar char="■"/>
              <a:defRPr sz="1000"/>
            </a:lvl6pPr>
            <a:lvl7pPr indent="-292100" lvl="6" marL="3200400">
              <a:spcBef>
                <a:spcPts val="0"/>
              </a:spcBef>
              <a:spcAft>
                <a:spcPts val="0"/>
              </a:spcAft>
              <a:buClr>
                <a:schemeClr val="lt1"/>
              </a:buClr>
              <a:buSzPts val="1000"/>
              <a:buFont typeface="Urbanist"/>
              <a:buChar char="●"/>
              <a:defRPr sz="1000"/>
            </a:lvl7pPr>
            <a:lvl8pPr indent="-292100" lvl="7" marL="3657600">
              <a:spcBef>
                <a:spcPts val="0"/>
              </a:spcBef>
              <a:spcAft>
                <a:spcPts val="0"/>
              </a:spcAft>
              <a:buClr>
                <a:schemeClr val="lt1"/>
              </a:buClr>
              <a:buSzPts val="1000"/>
              <a:buFont typeface="Urbanist"/>
              <a:buChar char="○"/>
              <a:defRPr sz="1000"/>
            </a:lvl8pPr>
            <a:lvl9pPr indent="-292100" lvl="8" marL="4114800">
              <a:spcBef>
                <a:spcPts val="0"/>
              </a:spcBef>
              <a:spcAft>
                <a:spcPts val="0"/>
              </a:spcAft>
              <a:buClr>
                <a:schemeClr val="lt1"/>
              </a:buClr>
              <a:buSzPts val="1000"/>
              <a:buFont typeface="Urbanist"/>
              <a:buChar char="■"/>
              <a:defRPr sz="1000"/>
            </a:lvl9pPr>
          </a:lstStyle>
          <a:p/>
        </p:txBody>
      </p:sp>
      <p:sp>
        <p:nvSpPr>
          <p:cNvPr id="295" name="Google Shape;295;p18"/>
          <p:cNvSpPr txBox="1"/>
          <p:nvPr>
            <p:ph idx="7"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96" name="Google Shape;296;p18"/>
          <p:cNvSpPr txBox="1"/>
          <p:nvPr>
            <p:ph idx="8"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97" name="Google Shape;297;p18"/>
          <p:cNvSpPr txBox="1"/>
          <p:nvPr>
            <p:ph idx="9"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cxnSp>
        <p:nvCxnSpPr>
          <p:cNvPr id="298" name="Google Shape;298;p18"/>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299" name="Google Shape;299;p18"/>
          <p:cNvSpPr txBox="1"/>
          <p:nvPr>
            <p:ph type="title"/>
          </p:nvPr>
        </p:nvSpPr>
        <p:spPr>
          <a:xfrm>
            <a:off x="228600" y="613525"/>
            <a:ext cx="6841500" cy="753000"/>
          </a:xfrm>
          <a:prstGeom prst="rect">
            <a:avLst/>
          </a:prstGeom>
        </p:spPr>
        <p:txBody>
          <a:bodyPr anchorCtr="0" anchor="t" bIns="91425" lIns="0" spcFirstLastPara="1" rIns="91425" wrap="square" tIns="0">
            <a:spAutoFit/>
          </a:bodyPr>
          <a:lstStyle>
            <a:lvl1pPr lvl="0">
              <a:lnSpc>
                <a:spcPct val="85000"/>
              </a:lnSpc>
              <a:spcBef>
                <a:spcPts val="0"/>
              </a:spcBef>
              <a:spcAft>
                <a:spcPts val="0"/>
              </a:spcAft>
              <a:buNone/>
              <a:defRPr sz="3400">
                <a:solidFill>
                  <a:schemeClr val="dk2"/>
                </a:solidFill>
              </a:defRPr>
            </a:lvl1pPr>
            <a:lvl2pPr lvl="1">
              <a:lnSpc>
                <a:spcPct val="85000"/>
              </a:lnSpc>
              <a:spcBef>
                <a:spcPts val="0"/>
              </a:spcBef>
              <a:spcAft>
                <a:spcPts val="0"/>
              </a:spcAft>
              <a:buNone/>
              <a:defRPr sz="3600">
                <a:solidFill>
                  <a:schemeClr val="dk2"/>
                </a:solidFill>
              </a:defRPr>
            </a:lvl2pPr>
            <a:lvl3pPr lvl="2">
              <a:lnSpc>
                <a:spcPct val="85000"/>
              </a:lnSpc>
              <a:spcBef>
                <a:spcPts val="0"/>
              </a:spcBef>
              <a:spcAft>
                <a:spcPts val="0"/>
              </a:spcAft>
              <a:buNone/>
              <a:defRPr sz="3600">
                <a:solidFill>
                  <a:schemeClr val="dk2"/>
                </a:solidFill>
              </a:defRPr>
            </a:lvl3pPr>
            <a:lvl4pPr lvl="3">
              <a:lnSpc>
                <a:spcPct val="85000"/>
              </a:lnSpc>
              <a:spcBef>
                <a:spcPts val="0"/>
              </a:spcBef>
              <a:spcAft>
                <a:spcPts val="0"/>
              </a:spcAft>
              <a:buNone/>
              <a:defRPr sz="3600">
                <a:solidFill>
                  <a:schemeClr val="dk2"/>
                </a:solidFill>
              </a:defRPr>
            </a:lvl4pPr>
            <a:lvl5pPr lvl="4">
              <a:lnSpc>
                <a:spcPct val="85000"/>
              </a:lnSpc>
              <a:spcBef>
                <a:spcPts val="0"/>
              </a:spcBef>
              <a:spcAft>
                <a:spcPts val="0"/>
              </a:spcAft>
              <a:buNone/>
              <a:defRPr sz="3600">
                <a:solidFill>
                  <a:schemeClr val="dk2"/>
                </a:solidFill>
              </a:defRPr>
            </a:lvl5pPr>
            <a:lvl6pPr lvl="5">
              <a:lnSpc>
                <a:spcPct val="85000"/>
              </a:lnSpc>
              <a:spcBef>
                <a:spcPts val="0"/>
              </a:spcBef>
              <a:spcAft>
                <a:spcPts val="0"/>
              </a:spcAft>
              <a:buNone/>
              <a:defRPr sz="3600">
                <a:solidFill>
                  <a:schemeClr val="dk2"/>
                </a:solidFill>
              </a:defRPr>
            </a:lvl6pPr>
            <a:lvl7pPr lvl="6">
              <a:lnSpc>
                <a:spcPct val="85000"/>
              </a:lnSpc>
              <a:spcBef>
                <a:spcPts val="0"/>
              </a:spcBef>
              <a:spcAft>
                <a:spcPts val="0"/>
              </a:spcAft>
              <a:buNone/>
              <a:defRPr sz="3600">
                <a:solidFill>
                  <a:schemeClr val="dk2"/>
                </a:solidFill>
              </a:defRPr>
            </a:lvl7pPr>
            <a:lvl8pPr lvl="7">
              <a:lnSpc>
                <a:spcPct val="85000"/>
              </a:lnSpc>
              <a:spcBef>
                <a:spcPts val="0"/>
              </a:spcBef>
              <a:spcAft>
                <a:spcPts val="0"/>
              </a:spcAft>
              <a:buNone/>
              <a:defRPr sz="3600">
                <a:solidFill>
                  <a:schemeClr val="dk2"/>
                </a:solidFill>
              </a:defRPr>
            </a:lvl8pPr>
            <a:lvl9pPr lvl="8">
              <a:lnSpc>
                <a:spcPct val="85000"/>
              </a:lnSpc>
              <a:spcBef>
                <a:spcPts val="0"/>
              </a:spcBef>
              <a:spcAft>
                <a:spcPts val="0"/>
              </a:spcAft>
              <a:buNone/>
              <a:defRPr sz="3600">
                <a:solidFill>
                  <a:schemeClr val="dk2"/>
                </a:solidFill>
              </a:defRPr>
            </a:lvl9pPr>
          </a:lstStyle>
          <a:p/>
        </p:txBody>
      </p:sp>
      <p:sp>
        <p:nvSpPr>
          <p:cNvPr id="300" name="Google Shape;300;p18"/>
          <p:cNvSpPr txBox="1"/>
          <p:nvPr>
            <p:ph idx="13" type="subTitle"/>
          </p:nvPr>
        </p:nvSpPr>
        <p:spPr>
          <a:xfrm>
            <a:off x="277500" y="4218350"/>
            <a:ext cx="1377600" cy="1443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1"/>
              </a:buClr>
              <a:buSzPts val="1000"/>
              <a:buFont typeface="Urbanist"/>
              <a:buNone/>
              <a:defRPr sz="1000">
                <a:solidFill>
                  <a:schemeClr val="dk1"/>
                </a:solidFill>
              </a:defRPr>
            </a:lvl1pPr>
            <a:lvl2pPr lvl="1"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2pPr>
            <a:lvl3pPr lvl="2"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3pPr>
            <a:lvl4pPr lvl="3"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4pPr>
            <a:lvl5pPr lvl="4"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5pPr>
            <a:lvl6pPr lvl="5"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6pPr>
            <a:lvl7pPr lvl="6"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7pPr>
            <a:lvl8pPr lvl="7"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8pPr>
            <a:lvl9pPr lvl="8"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9pPr>
          </a:lstStyle>
          <a:p/>
        </p:txBody>
      </p:sp>
      <p:sp>
        <p:nvSpPr>
          <p:cNvPr id="301" name="Google Shape;301;p18"/>
          <p:cNvSpPr txBox="1"/>
          <p:nvPr>
            <p:ph idx="14" type="subTitle"/>
          </p:nvPr>
        </p:nvSpPr>
        <p:spPr>
          <a:xfrm>
            <a:off x="3877300" y="4218350"/>
            <a:ext cx="1377600" cy="1443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3"/>
              </a:buClr>
              <a:buSzPts val="1000"/>
              <a:buFont typeface="Urbanist"/>
              <a:buNone/>
              <a:defRPr sz="1000">
                <a:solidFill>
                  <a:schemeClr val="accent3"/>
                </a:solidFill>
              </a:defRPr>
            </a:lvl1pPr>
            <a:lvl2pPr lvl="1"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2pPr>
            <a:lvl3pPr lvl="2"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3pPr>
            <a:lvl4pPr lvl="3"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4pPr>
            <a:lvl5pPr lvl="4"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5pPr>
            <a:lvl6pPr lvl="5"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6pPr>
            <a:lvl7pPr lvl="6"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7pPr>
            <a:lvl8pPr lvl="7"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8pPr>
            <a:lvl9pPr lvl="8" algn="ctr">
              <a:spcBef>
                <a:spcPts val="0"/>
              </a:spcBef>
              <a:spcAft>
                <a:spcPts val="0"/>
              </a:spcAft>
              <a:buClr>
                <a:schemeClr val="accent3"/>
              </a:buClr>
              <a:buSzPts val="1000"/>
              <a:buFont typeface="Urbanist"/>
              <a:buNone/>
              <a:defRPr sz="1000">
                <a:solidFill>
                  <a:schemeClr val="accent3"/>
                </a:solidFill>
                <a:latin typeface="Urbanist"/>
                <a:ea typeface="Urbanist"/>
                <a:cs typeface="Urbanist"/>
                <a:sym typeface="Urbanist"/>
              </a:defRPr>
            </a:lvl9pPr>
          </a:lstStyle>
          <a:p/>
        </p:txBody>
      </p:sp>
      <p:sp>
        <p:nvSpPr>
          <p:cNvPr id="302" name="Google Shape;302;p18"/>
          <p:cNvSpPr txBox="1"/>
          <p:nvPr>
            <p:ph idx="15" type="subTitle"/>
          </p:nvPr>
        </p:nvSpPr>
        <p:spPr>
          <a:xfrm>
            <a:off x="5677200" y="4218350"/>
            <a:ext cx="1377600" cy="1443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3"/>
              </a:buClr>
              <a:buSzPts val="1000"/>
              <a:buFont typeface="Urbanist"/>
              <a:buNone/>
              <a:defRPr sz="1000">
                <a:solidFill>
                  <a:schemeClr val="accent3"/>
                </a:solidFill>
              </a:defRPr>
            </a:lvl1pPr>
            <a:lvl2pPr lvl="1"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2pPr>
            <a:lvl3pPr lvl="2"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3pPr>
            <a:lvl4pPr lvl="3"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4pPr>
            <a:lvl5pPr lvl="4"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5pPr>
            <a:lvl6pPr lvl="5"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6pPr>
            <a:lvl7pPr lvl="6"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7pPr>
            <a:lvl8pPr lvl="7"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8pPr>
            <a:lvl9pPr lvl="8"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9pPr>
          </a:lstStyle>
          <a:p/>
        </p:txBody>
      </p:sp>
      <p:sp>
        <p:nvSpPr>
          <p:cNvPr id="303" name="Google Shape;303;p18"/>
          <p:cNvSpPr txBox="1"/>
          <p:nvPr>
            <p:ph idx="16" type="subTitle"/>
          </p:nvPr>
        </p:nvSpPr>
        <p:spPr>
          <a:xfrm>
            <a:off x="7477100" y="4218350"/>
            <a:ext cx="1377600" cy="1443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3"/>
              </a:buClr>
              <a:buSzPts val="1000"/>
              <a:buFont typeface="Urbanist"/>
              <a:buNone/>
              <a:defRPr sz="1000">
                <a:solidFill>
                  <a:schemeClr val="accent3"/>
                </a:solidFill>
              </a:defRPr>
            </a:lvl1pPr>
            <a:lvl2pPr lvl="1"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2pPr>
            <a:lvl3pPr lvl="2"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3pPr>
            <a:lvl4pPr lvl="3"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4pPr>
            <a:lvl5pPr lvl="4"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5pPr>
            <a:lvl6pPr lvl="5"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6pPr>
            <a:lvl7pPr lvl="6"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7pPr>
            <a:lvl8pPr lvl="7"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8pPr>
            <a:lvl9pPr lvl="8" algn="ctr">
              <a:spcBef>
                <a:spcPts val="0"/>
              </a:spcBef>
              <a:spcAft>
                <a:spcPts val="0"/>
              </a:spcAft>
              <a:buClr>
                <a:schemeClr val="dk1"/>
              </a:buClr>
              <a:buSzPts val="1000"/>
              <a:buFont typeface="Urbanist"/>
              <a:buNone/>
              <a:defRPr sz="1000">
                <a:solidFill>
                  <a:schemeClr val="dk1"/>
                </a:solidFill>
                <a:latin typeface="Urbanist"/>
                <a:ea typeface="Urbanist"/>
                <a:cs typeface="Urbanist"/>
                <a:sym typeface="Urbanist"/>
              </a:defRPr>
            </a:lvl9pPr>
          </a:lstStyle>
          <a:p/>
        </p:txBody>
      </p:sp>
      <p:sp>
        <p:nvSpPr>
          <p:cNvPr id="304" name="Google Shape;304;p18"/>
          <p:cNvSpPr txBox="1"/>
          <p:nvPr>
            <p:ph idx="17" type="subTitle"/>
          </p:nvPr>
        </p:nvSpPr>
        <p:spPr>
          <a:xfrm>
            <a:off x="238800" y="2667925"/>
            <a:ext cx="1339800" cy="144300"/>
          </a:xfrm>
          <a:prstGeom prst="rect">
            <a:avLst/>
          </a:prstGeom>
        </p:spPr>
        <p:txBody>
          <a:bodyPr anchorCtr="0" anchor="t" bIns="91425" lIns="0" spcFirstLastPara="1" rIns="91425" wrap="square" tIns="0">
            <a:noAutofit/>
          </a:bodyPr>
          <a:lstStyle>
            <a:lvl1pPr lvl="0">
              <a:spcBef>
                <a:spcPts val="0"/>
              </a:spcBef>
              <a:spcAft>
                <a:spcPts val="0"/>
              </a:spcAft>
              <a:buClr>
                <a:schemeClr val="accent3"/>
              </a:buClr>
              <a:buSzPts val="1200"/>
              <a:buFont typeface="Urbanist"/>
              <a:buNone/>
              <a:defRPr b="1" sz="1200">
                <a:solidFill>
                  <a:schemeClr val="accent3"/>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5" name="Google Shape;305;p18"/>
          <p:cNvSpPr txBox="1"/>
          <p:nvPr>
            <p:ph idx="18" type="subTitle"/>
          </p:nvPr>
        </p:nvSpPr>
        <p:spPr>
          <a:xfrm>
            <a:off x="2034375" y="2667925"/>
            <a:ext cx="1339800" cy="1443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200"/>
              <a:buFont typeface="Urbanist SemiBold"/>
              <a:buNone/>
              <a:defRPr sz="1200">
                <a:latin typeface="Urbanist SemiBold"/>
                <a:ea typeface="Urbanist SemiBold"/>
                <a:cs typeface="Urbanist SemiBold"/>
                <a:sym typeface="Urbanist SemiBold"/>
              </a:defRPr>
            </a:lvl1pPr>
            <a:lvl2pPr lvl="1">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2pPr>
            <a:lvl3pPr lvl="2">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3pPr>
            <a:lvl4pPr lvl="3">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4pPr>
            <a:lvl5pPr lvl="4">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5pPr>
            <a:lvl6pPr lvl="5">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6pPr>
            <a:lvl7pPr lvl="6">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7pPr>
            <a:lvl8pPr lvl="7">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8pPr>
            <a:lvl9pPr lvl="8">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9pPr>
          </a:lstStyle>
          <a:p/>
        </p:txBody>
      </p:sp>
      <p:sp>
        <p:nvSpPr>
          <p:cNvPr id="306" name="Google Shape;306;p18"/>
          <p:cNvSpPr txBox="1"/>
          <p:nvPr>
            <p:ph idx="19" type="subTitle"/>
          </p:nvPr>
        </p:nvSpPr>
        <p:spPr>
          <a:xfrm>
            <a:off x="5645375" y="2667925"/>
            <a:ext cx="1339800" cy="1443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200"/>
              <a:buFont typeface="Urbanist SemiBold"/>
              <a:buNone/>
              <a:defRPr sz="1200">
                <a:latin typeface="Urbanist SemiBold"/>
                <a:ea typeface="Urbanist SemiBold"/>
                <a:cs typeface="Urbanist SemiBold"/>
                <a:sym typeface="Urbanist SemiBold"/>
              </a:defRPr>
            </a:lvl1pPr>
            <a:lvl2pPr lvl="1">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2pPr>
            <a:lvl3pPr lvl="2">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3pPr>
            <a:lvl4pPr lvl="3">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4pPr>
            <a:lvl5pPr lvl="4">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5pPr>
            <a:lvl6pPr lvl="5">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6pPr>
            <a:lvl7pPr lvl="6">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7pPr>
            <a:lvl8pPr lvl="7">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8pPr>
            <a:lvl9pPr lvl="8">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9pPr>
          </a:lstStyle>
          <a:p/>
        </p:txBody>
      </p:sp>
      <p:sp>
        <p:nvSpPr>
          <p:cNvPr id="307" name="Google Shape;307;p18"/>
          <p:cNvSpPr txBox="1"/>
          <p:nvPr>
            <p:ph idx="20" type="subTitle"/>
          </p:nvPr>
        </p:nvSpPr>
        <p:spPr>
          <a:xfrm>
            <a:off x="7460789" y="2667925"/>
            <a:ext cx="1339800" cy="1443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200"/>
              <a:buFont typeface="Urbanist SemiBold"/>
              <a:buNone/>
              <a:defRPr sz="1200">
                <a:latin typeface="Urbanist SemiBold"/>
                <a:ea typeface="Urbanist SemiBold"/>
                <a:cs typeface="Urbanist SemiBold"/>
                <a:sym typeface="Urbanist SemiBold"/>
              </a:defRPr>
            </a:lvl1pPr>
            <a:lvl2pPr lvl="1">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2pPr>
            <a:lvl3pPr lvl="2">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3pPr>
            <a:lvl4pPr lvl="3">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4pPr>
            <a:lvl5pPr lvl="4">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5pPr>
            <a:lvl6pPr lvl="5">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6pPr>
            <a:lvl7pPr lvl="6">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7pPr>
            <a:lvl8pPr lvl="7">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8pPr>
            <a:lvl9pPr lvl="8">
              <a:spcBef>
                <a:spcPts val="0"/>
              </a:spcBef>
              <a:spcAft>
                <a:spcPts val="0"/>
              </a:spcAft>
              <a:buClr>
                <a:schemeClr val="lt1"/>
              </a:buClr>
              <a:buSzPts val="1200"/>
              <a:buFont typeface="Urbanist SemiBold"/>
              <a:buNone/>
              <a:defRPr sz="1200">
                <a:solidFill>
                  <a:schemeClr val="lt1"/>
                </a:solidFill>
                <a:latin typeface="Urbanist SemiBold"/>
                <a:ea typeface="Urbanist SemiBold"/>
                <a:cs typeface="Urbanist SemiBold"/>
                <a:sym typeface="Urbanist SemiBold"/>
              </a:defRPr>
            </a:lvl9pPr>
          </a:lstStyle>
          <a:p/>
        </p:txBody>
      </p:sp>
      <p:sp>
        <p:nvSpPr>
          <p:cNvPr id="308" name="Google Shape;308;p18"/>
          <p:cNvSpPr txBox="1"/>
          <p:nvPr>
            <p:ph idx="21" type="subTitle"/>
          </p:nvPr>
        </p:nvSpPr>
        <p:spPr>
          <a:xfrm>
            <a:off x="372900" y="2029450"/>
            <a:ext cx="314100" cy="338700"/>
          </a:xfrm>
          <a:prstGeom prst="rect">
            <a:avLst/>
          </a:prstGeom>
        </p:spPr>
        <p:txBody>
          <a:bodyPr anchorCtr="0" anchor="t" bIns="0" lIns="0" spcFirstLastPara="1" rIns="0" wrap="square" tIns="0">
            <a:noAutofit/>
          </a:bodyPr>
          <a:lstStyle>
            <a:lvl1pPr lvl="0" algn="ctr">
              <a:spcBef>
                <a:spcPts val="0"/>
              </a:spcBef>
              <a:spcAft>
                <a:spcPts val="0"/>
              </a:spcAft>
              <a:buClr>
                <a:schemeClr val="dk1"/>
              </a:buClr>
              <a:buSzPts val="1600"/>
              <a:buFont typeface="Urbanist"/>
              <a:buNone/>
              <a:defRPr b="1">
                <a:solidFill>
                  <a:schemeClr val="dk1"/>
                </a:solidFill>
              </a:defRPr>
            </a:lvl1pPr>
            <a:lvl2pPr lvl="1" algn="ctr">
              <a:spcBef>
                <a:spcPts val="0"/>
              </a:spcBef>
              <a:spcAft>
                <a:spcPts val="0"/>
              </a:spcAft>
              <a:buSzPts val="1600"/>
              <a:buNone/>
              <a:defRPr sz="1600"/>
            </a:lvl2pPr>
            <a:lvl3pPr lvl="2" algn="ctr">
              <a:spcBef>
                <a:spcPts val="0"/>
              </a:spcBef>
              <a:spcAft>
                <a:spcPts val="0"/>
              </a:spcAft>
              <a:buSzPts val="1600"/>
              <a:buNone/>
              <a:defRPr sz="1600"/>
            </a:lvl3pPr>
            <a:lvl4pPr lvl="3" algn="ctr">
              <a:spcBef>
                <a:spcPts val="0"/>
              </a:spcBef>
              <a:spcAft>
                <a:spcPts val="0"/>
              </a:spcAft>
              <a:buSzPts val="1600"/>
              <a:buNone/>
              <a:defRPr sz="1600"/>
            </a:lvl4pPr>
            <a:lvl5pPr lvl="4" algn="ctr">
              <a:spcBef>
                <a:spcPts val="0"/>
              </a:spcBef>
              <a:spcAft>
                <a:spcPts val="0"/>
              </a:spcAft>
              <a:buSzPts val="1600"/>
              <a:buNone/>
              <a:defRPr sz="1600"/>
            </a:lvl5pPr>
            <a:lvl6pPr lvl="5" algn="ctr">
              <a:spcBef>
                <a:spcPts val="0"/>
              </a:spcBef>
              <a:spcAft>
                <a:spcPts val="0"/>
              </a:spcAft>
              <a:buSzPts val="1600"/>
              <a:buNone/>
              <a:defRPr sz="1600"/>
            </a:lvl6pPr>
            <a:lvl7pPr lvl="6" algn="ctr">
              <a:spcBef>
                <a:spcPts val="0"/>
              </a:spcBef>
              <a:spcAft>
                <a:spcPts val="0"/>
              </a:spcAft>
              <a:buSzPts val="1600"/>
              <a:buNone/>
              <a:defRPr sz="1600"/>
            </a:lvl7pPr>
            <a:lvl8pPr lvl="7" algn="ctr">
              <a:spcBef>
                <a:spcPts val="0"/>
              </a:spcBef>
              <a:spcAft>
                <a:spcPts val="0"/>
              </a:spcAft>
              <a:buSzPts val="1600"/>
              <a:buNone/>
              <a:defRPr sz="1600"/>
            </a:lvl8pPr>
            <a:lvl9pPr lvl="8" algn="ctr">
              <a:spcBef>
                <a:spcPts val="0"/>
              </a:spcBef>
              <a:spcAft>
                <a:spcPts val="0"/>
              </a:spcAft>
              <a:buSzPts val="1600"/>
              <a:buNone/>
              <a:defRPr sz="1600"/>
            </a:lvl9pPr>
          </a:lstStyle>
          <a:p/>
        </p:txBody>
      </p:sp>
      <p:sp>
        <p:nvSpPr>
          <p:cNvPr id="309" name="Google Shape;309;p18"/>
          <p:cNvSpPr txBox="1"/>
          <p:nvPr>
            <p:ph idx="22" type="subTitle"/>
          </p:nvPr>
        </p:nvSpPr>
        <p:spPr>
          <a:xfrm>
            <a:off x="2178663" y="2027390"/>
            <a:ext cx="314100" cy="338700"/>
          </a:xfrm>
          <a:prstGeom prst="rect">
            <a:avLst/>
          </a:prstGeom>
        </p:spPr>
        <p:txBody>
          <a:bodyPr anchorCtr="0" anchor="t" bIns="0" lIns="0" spcFirstLastPara="1" rIns="0" wrap="square" tIns="0">
            <a:noAutofit/>
          </a:bodyPr>
          <a:lstStyle>
            <a:lvl1pPr lvl="0" algn="ctr">
              <a:spcBef>
                <a:spcPts val="0"/>
              </a:spcBef>
              <a:spcAft>
                <a:spcPts val="0"/>
              </a:spcAft>
              <a:buClr>
                <a:schemeClr val="accent3"/>
              </a:buClr>
              <a:buSzPts val="1600"/>
              <a:buFont typeface="Urbanist"/>
              <a:buNone/>
              <a:defRPr b="1">
                <a:solidFill>
                  <a:schemeClr val="accent3"/>
                </a:solidFill>
              </a:defRPr>
            </a:lvl1pPr>
            <a:lvl2pPr lvl="1" algn="ctr">
              <a:spcBef>
                <a:spcPts val="0"/>
              </a:spcBef>
              <a:spcAft>
                <a:spcPts val="0"/>
              </a:spcAft>
              <a:buClr>
                <a:schemeClr val="accent3"/>
              </a:buClr>
              <a:buSzPts val="1600"/>
              <a:buNone/>
              <a:defRPr b="1" sz="1600">
                <a:solidFill>
                  <a:schemeClr val="accent3"/>
                </a:solidFill>
              </a:defRPr>
            </a:lvl2pPr>
            <a:lvl3pPr lvl="2" algn="ctr">
              <a:spcBef>
                <a:spcPts val="0"/>
              </a:spcBef>
              <a:spcAft>
                <a:spcPts val="0"/>
              </a:spcAft>
              <a:buClr>
                <a:schemeClr val="accent3"/>
              </a:buClr>
              <a:buSzPts val="1600"/>
              <a:buNone/>
              <a:defRPr b="1" sz="1600">
                <a:solidFill>
                  <a:schemeClr val="accent3"/>
                </a:solidFill>
              </a:defRPr>
            </a:lvl3pPr>
            <a:lvl4pPr lvl="3" algn="ctr">
              <a:spcBef>
                <a:spcPts val="0"/>
              </a:spcBef>
              <a:spcAft>
                <a:spcPts val="0"/>
              </a:spcAft>
              <a:buClr>
                <a:schemeClr val="accent3"/>
              </a:buClr>
              <a:buSzPts val="1600"/>
              <a:buNone/>
              <a:defRPr b="1" sz="1600">
                <a:solidFill>
                  <a:schemeClr val="accent3"/>
                </a:solidFill>
              </a:defRPr>
            </a:lvl4pPr>
            <a:lvl5pPr lvl="4" algn="ctr">
              <a:spcBef>
                <a:spcPts val="0"/>
              </a:spcBef>
              <a:spcAft>
                <a:spcPts val="0"/>
              </a:spcAft>
              <a:buClr>
                <a:schemeClr val="accent3"/>
              </a:buClr>
              <a:buSzPts val="1600"/>
              <a:buNone/>
              <a:defRPr b="1" sz="1600">
                <a:solidFill>
                  <a:schemeClr val="accent3"/>
                </a:solidFill>
              </a:defRPr>
            </a:lvl5pPr>
            <a:lvl6pPr lvl="5" algn="ctr">
              <a:spcBef>
                <a:spcPts val="0"/>
              </a:spcBef>
              <a:spcAft>
                <a:spcPts val="0"/>
              </a:spcAft>
              <a:buClr>
                <a:schemeClr val="accent3"/>
              </a:buClr>
              <a:buSzPts val="1600"/>
              <a:buNone/>
              <a:defRPr b="1" sz="1600">
                <a:solidFill>
                  <a:schemeClr val="accent3"/>
                </a:solidFill>
              </a:defRPr>
            </a:lvl6pPr>
            <a:lvl7pPr lvl="6" algn="ctr">
              <a:spcBef>
                <a:spcPts val="0"/>
              </a:spcBef>
              <a:spcAft>
                <a:spcPts val="0"/>
              </a:spcAft>
              <a:buClr>
                <a:schemeClr val="accent3"/>
              </a:buClr>
              <a:buSzPts val="1600"/>
              <a:buNone/>
              <a:defRPr b="1" sz="1600">
                <a:solidFill>
                  <a:schemeClr val="accent3"/>
                </a:solidFill>
              </a:defRPr>
            </a:lvl7pPr>
            <a:lvl8pPr lvl="7" algn="ctr">
              <a:spcBef>
                <a:spcPts val="0"/>
              </a:spcBef>
              <a:spcAft>
                <a:spcPts val="0"/>
              </a:spcAft>
              <a:buClr>
                <a:schemeClr val="accent3"/>
              </a:buClr>
              <a:buSzPts val="1600"/>
              <a:buNone/>
              <a:defRPr b="1" sz="1600">
                <a:solidFill>
                  <a:schemeClr val="accent3"/>
                </a:solidFill>
              </a:defRPr>
            </a:lvl8pPr>
            <a:lvl9pPr lvl="8" algn="ctr">
              <a:spcBef>
                <a:spcPts val="0"/>
              </a:spcBef>
              <a:spcAft>
                <a:spcPts val="0"/>
              </a:spcAft>
              <a:buClr>
                <a:schemeClr val="accent3"/>
              </a:buClr>
              <a:buSzPts val="1600"/>
              <a:buNone/>
              <a:defRPr b="1" sz="1600">
                <a:solidFill>
                  <a:schemeClr val="accent3"/>
                </a:solidFill>
              </a:defRPr>
            </a:lvl9pPr>
          </a:lstStyle>
          <a:p/>
        </p:txBody>
      </p:sp>
      <p:sp>
        <p:nvSpPr>
          <p:cNvPr id="310" name="Google Shape;310;p18"/>
          <p:cNvSpPr txBox="1"/>
          <p:nvPr>
            <p:ph idx="23" type="subTitle"/>
          </p:nvPr>
        </p:nvSpPr>
        <p:spPr>
          <a:xfrm>
            <a:off x="3974250" y="2027390"/>
            <a:ext cx="314100" cy="338700"/>
          </a:xfrm>
          <a:prstGeom prst="rect">
            <a:avLst/>
          </a:prstGeom>
        </p:spPr>
        <p:txBody>
          <a:bodyPr anchorCtr="0" anchor="t" bIns="0" lIns="0" spcFirstLastPara="1" rIns="0" wrap="square" tIns="0">
            <a:noAutofit/>
          </a:bodyPr>
          <a:lstStyle>
            <a:lvl1pPr lvl="0" algn="ctr">
              <a:spcBef>
                <a:spcPts val="0"/>
              </a:spcBef>
              <a:spcAft>
                <a:spcPts val="0"/>
              </a:spcAft>
              <a:buClr>
                <a:schemeClr val="accent3"/>
              </a:buClr>
              <a:buSzPts val="1600"/>
              <a:buFont typeface="Urbanist"/>
              <a:buNone/>
              <a:defRPr b="1">
                <a:solidFill>
                  <a:schemeClr val="accent3"/>
                </a:solidFill>
              </a:defRPr>
            </a:lvl1pPr>
            <a:lvl2pPr lvl="1" algn="ctr">
              <a:spcBef>
                <a:spcPts val="0"/>
              </a:spcBef>
              <a:spcAft>
                <a:spcPts val="0"/>
              </a:spcAft>
              <a:buClr>
                <a:schemeClr val="accent3"/>
              </a:buClr>
              <a:buSzPts val="1600"/>
              <a:buNone/>
              <a:defRPr b="1" sz="1600">
                <a:solidFill>
                  <a:schemeClr val="accent3"/>
                </a:solidFill>
              </a:defRPr>
            </a:lvl2pPr>
            <a:lvl3pPr lvl="2" algn="ctr">
              <a:spcBef>
                <a:spcPts val="0"/>
              </a:spcBef>
              <a:spcAft>
                <a:spcPts val="0"/>
              </a:spcAft>
              <a:buClr>
                <a:schemeClr val="accent3"/>
              </a:buClr>
              <a:buSzPts val="1600"/>
              <a:buNone/>
              <a:defRPr b="1" sz="1600">
                <a:solidFill>
                  <a:schemeClr val="accent3"/>
                </a:solidFill>
              </a:defRPr>
            </a:lvl3pPr>
            <a:lvl4pPr lvl="3" algn="ctr">
              <a:spcBef>
                <a:spcPts val="0"/>
              </a:spcBef>
              <a:spcAft>
                <a:spcPts val="0"/>
              </a:spcAft>
              <a:buClr>
                <a:schemeClr val="accent3"/>
              </a:buClr>
              <a:buSzPts val="1600"/>
              <a:buNone/>
              <a:defRPr b="1" sz="1600">
                <a:solidFill>
                  <a:schemeClr val="accent3"/>
                </a:solidFill>
              </a:defRPr>
            </a:lvl4pPr>
            <a:lvl5pPr lvl="4" algn="ctr">
              <a:spcBef>
                <a:spcPts val="0"/>
              </a:spcBef>
              <a:spcAft>
                <a:spcPts val="0"/>
              </a:spcAft>
              <a:buClr>
                <a:schemeClr val="accent3"/>
              </a:buClr>
              <a:buSzPts val="1600"/>
              <a:buNone/>
              <a:defRPr b="1" sz="1600">
                <a:solidFill>
                  <a:schemeClr val="accent3"/>
                </a:solidFill>
              </a:defRPr>
            </a:lvl5pPr>
            <a:lvl6pPr lvl="5" algn="ctr">
              <a:spcBef>
                <a:spcPts val="0"/>
              </a:spcBef>
              <a:spcAft>
                <a:spcPts val="0"/>
              </a:spcAft>
              <a:buClr>
                <a:schemeClr val="accent3"/>
              </a:buClr>
              <a:buSzPts val="1600"/>
              <a:buNone/>
              <a:defRPr b="1" sz="1600">
                <a:solidFill>
                  <a:schemeClr val="accent3"/>
                </a:solidFill>
              </a:defRPr>
            </a:lvl6pPr>
            <a:lvl7pPr lvl="6" algn="ctr">
              <a:spcBef>
                <a:spcPts val="0"/>
              </a:spcBef>
              <a:spcAft>
                <a:spcPts val="0"/>
              </a:spcAft>
              <a:buClr>
                <a:schemeClr val="accent3"/>
              </a:buClr>
              <a:buSzPts val="1600"/>
              <a:buNone/>
              <a:defRPr b="1" sz="1600">
                <a:solidFill>
                  <a:schemeClr val="accent3"/>
                </a:solidFill>
              </a:defRPr>
            </a:lvl7pPr>
            <a:lvl8pPr lvl="7" algn="ctr">
              <a:spcBef>
                <a:spcPts val="0"/>
              </a:spcBef>
              <a:spcAft>
                <a:spcPts val="0"/>
              </a:spcAft>
              <a:buClr>
                <a:schemeClr val="accent3"/>
              </a:buClr>
              <a:buSzPts val="1600"/>
              <a:buNone/>
              <a:defRPr b="1" sz="1600">
                <a:solidFill>
                  <a:schemeClr val="accent3"/>
                </a:solidFill>
              </a:defRPr>
            </a:lvl8pPr>
            <a:lvl9pPr lvl="8" algn="ctr">
              <a:spcBef>
                <a:spcPts val="0"/>
              </a:spcBef>
              <a:spcAft>
                <a:spcPts val="0"/>
              </a:spcAft>
              <a:buClr>
                <a:schemeClr val="accent3"/>
              </a:buClr>
              <a:buSzPts val="1600"/>
              <a:buNone/>
              <a:defRPr b="1" sz="1600">
                <a:solidFill>
                  <a:schemeClr val="accent3"/>
                </a:solidFill>
              </a:defRPr>
            </a:lvl9pPr>
          </a:lstStyle>
          <a:p/>
        </p:txBody>
      </p:sp>
      <p:sp>
        <p:nvSpPr>
          <p:cNvPr id="311" name="Google Shape;311;p18"/>
          <p:cNvSpPr txBox="1"/>
          <p:nvPr>
            <p:ph idx="24" type="subTitle"/>
          </p:nvPr>
        </p:nvSpPr>
        <p:spPr>
          <a:xfrm>
            <a:off x="5789675" y="2027390"/>
            <a:ext cx="314100" cy="338700"/>
          </a:xfrm>
          <a:prstGeom prst="rect">
            <a:avLst/>
          </a:prstGeom>
        </p:spPr>
        <p:txBody>
          <a:bodyPr anchorCtr="0" anchor="t" bIns="0" lIns="0" spcFirstLastPara="1" rIns="0" wrap="square" tIns="0">
            <a:noAutofit/>
          </a:bodyPr>
          <a:lstStyle>
            <a:lvl1pPr lvl="0" algn="ctr">
              <a:spcBef>
                <a:spcPts val="0"/>
              </a:spcBef>
              <a:spcAft>
                <a:spcPts val="0"/>
              </a:spcAft>
              <a:buClr>
                <a:schemeClr val="accent3"/>
              </a:buClr>
              <a:buSzPts val="1600"/>
              <a:buFont typeface="Urbanist"/>
              <a:buNone/>
              <a:defRPr b="1">
                <a:solidFill>
                  <a:schemeClr val="accent3"/>
                </a:solidFill>
              </a:defRPr>
            </a:lvl1pPr>
            <a:lvl2pPr lvl="1" algn="ctr">
              <a:spcBef>
                <a:spcPts val="0"/>
              </a:spcBef>
              <a:spcAft>
                <a:spcPts val="0"/>
              </a:spcAft>
              <a:buClr>
                <a:schemeClr val="accent3"/>
              </a:buClr>
              <a:buSzPts val="1600"/>
              <a:buNone/>
              <a:defRPr b="1" sz="1600">
                <a:solidFill>
                  <a:schemeClr val="accent3"/>
                </a:solidFill>
              </a:defRPr>
            </a:lvl2pPr>
            <a:lvl3pPr lvl="2" algn="ctr">
              <a:spcBef>
                <a:spcPts val="0"/>
              </a:spcBef>
              <a:spcAft>
                <a:spcPts val="0"/>
              </a:spcAft>
              <a:buClr>
                <a:schemeClr val="accent3"/>
              </a:buClr>
              <a:buSzPts val="1600"/>
              <a:buNone/>
              <a:defRPr b="1" sz="1600">
                <a:solidFill>
                  <a:schemeClr val="accent3"/>
                </a:solidFill>
              </a:defRPr>
            </a:lvl3pPr>
            <a:lvl4pPr lvl="3" algn="ctr">
              <a:spcBef>
                <a:spcPts val="0"/>
              </a:spcBef>
              <a:spcAft>
                <a:spcPts val="0"/>
              </a:spcAft>
              <a:buClr>
                <a:schemeClr val="accent3"/>
              </a:buClr>
              <a:buSzPts val="1600"/>
              <a:buNone/>
              <a:defRPr b="1" sz="1600">
                <a:solidFill>
                  <a:schemeClr val="accent3"/>
                </a:solidFill>
              </a:defRPr>
            </a:lvl4pPr>
            <a:lvl5pPr lvl="4" algn="ctr">
              <a:spcBef>
                <a:spcPts val="0"/>
              </a:spcBef>
              <a:spcAft>
                <a:spcPts val="0"/>
              </a:spcAft>
              <a:buClr>
                <a:schemeClr val="accent3"/>
              </a:buClr>
              <a:buSzPts val="1600"/>
              <a:buNone/>
              <a:defRPr b="1" sz="1600">
                <a:solidFill>
                  <a:schemeClr val="accent3"/>
                </a:solidFill>
              </a:defRPr>
            </a:lvl5pPr>
            <a:lvl6pPr lvl="5" algn="ctr">
              <a:spcBef>
                <a:spcPts val="0"/>
              </a:spcBef>
              <a:spcAft>
                <a:spcPts val="0"/>
              </a:spcAft>
              <a:buClr>
                <a:schemeClr val="accent3"/>
              </a:buClr>
              <a:buSzPts val="1600"/>
              <a:buNone/>
              <a:defRPr b="1" sz="1600">
                <a:solidFill>
                  <a:schemeClr val="accent3"/>
                </a:solidFill>
              </a:defRPr>
            </a:lvl6pPr>
            <a:lvl7pPr lvl="6" algn="ctr">
              <a:spcBef>
                <a:spcPts val="0"/>
              </a:spcBef>
              <a:spcAft>
                <a:spcPts val="0"/>
              </a:spcAft>
              <a:buClr>
                <a:schemeClr val="accent3"/>
              </a:buClr>
              <a:buSzPts val="1600"/>
              <a:buNone/>
              <a:defRPr b="1" sz="1600">
                <a:solidFill>
                  <a:schemeClr val="accent3"/>
                </a:solidFill>
              </a:defRPr>
            </a:lvl7pPr>
            <a:lvl8pPr lvl="7" algn="ctr">
              <a:spcBef>
                <a:spcPts val="0"/>
              </a:spcBef>
              <a:spcAft>
                <a:spcPts val="0"/>
              </a:spcAft>
              <a:buClr>
                <a:schemeClr val="accent3"/>
              </a:buClr>
              <a:buSzPts val="1600"/>
              <a:buNone/>
              <a:defRPr b="1" sz="1600">
                <a:solidFill>
                  <a:schemeClr val="accent3"/>
                </a:solidFill>
              </a:defRPr>
            </a:lvl8pPr>
            <a:lvl9pPr lvl="8" algn="ctr">
              <a:spcBef>
                <a:spcPts val="0"/>
              </a:spcBef>
              <a:spcAft>
                <a:spcPts val="0"/>
              </a:spcAft>
              <a:buClr>
                <a:schemeClr val="accent3"/>
              </a:buClr>
              <a:buSzPts val="1600"/>
              <a:buNone/>
              <a:defRPr b="1" sz="1600">
                <a:solidFill>
                  <a:schemeClr val="accent3"/>
                </a:solidFill>
              </a:defRPr>
            </a:lvl9pPr>
          </a:lstStyle>
          <a:p/>
        </p:txBody>
      </p:sp>
      <p:sp>
        <p:nvSpPr>
          <p:cNvPr id="312" name="Google Shape;312;p18"/>
          <p:cNvSpPr txBox="1"/>
          <p:nvPr>
            <p:ph idx="25" type="subTitle"/>
          </p:nvPr>
        </p:nvSpPr>
        <p:spPr>
          <a:xfrm>
            <a:off x="7605089" y="2027390"/>
            <a:ext cx="314100" cy="338700"/>
          </a:xfrm>
          <a:prstGeom prst="rect">
            <a:avLst/>
          </a:prstGeom>
        </p:spPr>
        <p:txBody>
          <a:bodyPr anchorCtr="0" anchor="t" bIns="0" lIns="0" spcFirstLastPara="1" rIns="0" wrap="square" tIns="0">
            <a:noAutofit/>
          </a:bodyPr>
          <a:lstStyle>
            <a:lvl1pPr lvl="0" algn="ctr">
              <a:spcBef>
                <a:spcPts val="0"/>
              </a:spcBef>
              <a:spcAft>
                <a:spcPts val="0"/>
              </a:spcAft>
              <a:buClr>
                <a:schemeClr val="accent3"/>
              </a:buClr>
              <a:buSzPts val="1600"/>
              <a:buFont typeface="Urbanist"/>
              <a:buNone/>
              <a:defRPr b="1">
                <a:solidFill>
                  <a:schemeClr val="accent3"/>
                </a:solidFill>
              </a:defRPr>
            </a:lvl1pPr>
            <a:lvl2pPr lvl="1" algn="ctr">
              <a:spcBef>
                <a:spcPts val="0"/>
              </a:spcBef>
              <a:spcAft>
                <a:spcPts val="0"/>
              </a:spcAft>
              <a:buClr>
                <a:schemeClr val="accent3"/>
              </a:buClr>
              <a:buSzPts val="1600"/>
              <a:buNone/>
              <a:defRPr b="1" sz="1600">
                <a:solidFill>
                  <a:schemeClr val="accent3"/>
                </a:solidFill>
              </a:defRPr>
            </a:lvl2pPr>
            <a:lvl3pPr lvl="2" algn="ctr">
              <a:spcBef>
                <a:spcPts val="0"/>
              </a:spcBef>
              <a:spcAft>
                <a:spcPts val="0"/>
              </a:spcAft>
              <a:buClr>
                <a:schemeClr val="accent3"/>
              </a:buClr>
              <a:buSzPts val="1600"/>
              <a:buNone/>
              <a:defRPr b="1" sz="1600">
                <a:solidFill>
                  <a:schemeClr val="accent3"/>
                </a:solidFill>
              </a:defRPr>
            </a:lvl3pPr>
            <a:lvl4pPr lvl="3" algn="ctr">
              <a:spcBef>
                <a:spcPts val="0"/>
              </a:spcBef>
              <a:spcAft>
                <a:spcPts val="0"/>
              </a:spcAft>
              <a:buClr>
                <a:schemeClr val="accent3"/>
              </a:buClr>
              <a:buSzPts val="1600"/>
              <a:buNone/>
              <a:defRPr b="1" sz="1600">
                <a:solidFill>
                  <a:schemeClr val="accent3"/>
                </a:solidFill>
              </a:defRPr>
            </a:lvl4pPr>
            <a:lvl5pPr lvl="4" algn="ctr">
              <a:spcBef>
                <a:spcPts val="0"/>
              </a:spcBef>
              <a:spcAft>
                <a:spcPts val="0"/>
              </a:spcAft>
              <a:buClr>
                <a:schemeClr val="accent3"/>
              </a:buClr>
              <a:buSzPts val="1600"/>
              <a:buNone/>
              <a:defRPr b="1" sz="1600">
                <a:solidFill>
                  <a:schemeClr val="accent3"/>
                </a:solidFill>
              </a:defRPr>
            </a:lvl5pPr>
            <a:lvl6pPr lvl="5" algn="ctr">
              <a:spcBef>
                <a:spcPts val="0"/>
              </a:spcBef>
              <a:spcAft>
                <a:spcPts val="0"/>
              </a:spcAft>
              <a:buClr>
                <a:schemeClr val="accent3"/>
              </a:buClr>
              <a:buSzPts val="1600"/>
              <a:buNone/>
              <a:defRPr b="1" sz="1600">
                <a:solidFill>
                  <a:schemeClr val="accent3"/>
                </a:solidFill>
              </a:defRPr>
            </a:lvl6pPr>
            <a:lvl7pPr lvl="6" algn="ctr">
              <a:spcBef>
                <a:spcPts val="0"/>
              </a:spcBef>
              <a:spcAft>
                <a:spcPts val="0"/>
              </a:spcAft>
              <a:buClr>
                <a:schemeClr val="accent3"/>
              </a:buClr>
              <a:buSzPts val="1600"/>
              <a:buNone/>
              <a:defRPr b="1" sz="1600">
                <a:solidFill>
                  <a:schemeClr val="accent3"/>
                </a:solidFill>
              </a:defRPr>
            </a:lvl7pPr>
            <a:lvl8pPr lvl="7" algn="ctr">
              <a:spcBef>
                <a:spcPts val="0"/>
              </a:spcBef>
              <a:spcAft>
                <a:spcPts val="0"/>
              </a:spcAft>
              <a:buClr>
                <a:schemeClr val="accent3"/>
              </a:buClr>
              <a:buSzPts val="1600"/>
              <a:buNone/>
              <a:defRPr b="1" sz="1600">
                <a:solidFill>
                  <a:schemeClr val="accent3"/>
                </a:solidFill>
              </a:defRPr>
            </a:lvl8pPr>
            <a:lvl9pPr lvl="8" algn="ctr">
              <a:spcBef>
                <a:spcPts val="0"/>
              </a:spcBef>
              <a:spcAft>
                <a:spcPts val="0"/>
              </a:spcAft>
              <a:buClr>
                <a:schemeClr val="accent3"/>
              </a:buClr>
              <a:buSzPts val="1600"/>
              <a:buNone/>
              <a:defRPr b="1" sz="1600">
                <a:solidFill>
                  <a:schemeClr val="accent3"/>
                </a:solidFill>
              </a:defRPr>
            </a:lvl9pPr>
          </a:lstStyle>
          <a:p/>
        </p:txBody>
      </p:sp>
      <p:sp>
        <p:nvSpPr>
          <p:cNvPr id="313" name="Google Shape;313;p18"/>
          <p:cNvSpPr txBox="1"/>
          <p:nvPr>
            <p:ph idx="26" type="body"/>
          </p:nvPr>
        </p:nvSpPr>
        <p:spPr>
          <a:xfrm>
            <a:off x="7450350" y="2952175"/>
            <a:ext cx="1458000" cy="812100"/>
          </a:xfrm>
          <a:prstGeom prst="rect">
            <a:avLst/>
          </a:prstGeom>
        </p:spPr>
        <p:txBody>
          <a:bodyPr anchorCtr="0" anchor="t" bIns="0" lIns="0" spcFirstLastPara="1" rIns="0" wrap="square" tIns="0">
            <a:noAutofit/>
          </a:bodyPr>
          <a:lstStyle>
            <a:lvl1pPr indent="-292100" lvl="0" marL="457200">
              <a:spcBef>
                <a:spcPts val="0"/>
              </a:spcBef>
              <a:spcAft>
                <a:spcPts val="0"/>
              </a:spcAft>
              <a:buClr>
                <a:schemeClr val="lt1"/>
              </a:buClr>
              <a:buSzPts val="1000"/>
              <a:buFont typeface="Urbanist"/>
              <a:buChar char="●"/>
              <a:defRPr sz="1000"/>
            </a:lvl1pPr>
            <a:lvl2pPr indent="-292100" lvl="1" marL="914400">
              <a:spcBef>
                <a:spcPts val="0"/>
              </a:spcBef>
              <a:spcAft>
                <a:spcPts val="0"/>
              </a:spcAft>
              <a:buClr>
                <a:schemeClr val="lt1"/>
              </a:buClr>
              <a:buSzPts val="1000"/>
              <a:buFont typeface="Urbanist"/>
              <a:buChar char="○"/>
              <a:defRPr sz="1000"/>
            </a:lvl2pPr>
            <a:lvl3pPr indent="-292100" lvl="2" marL="1371600">
              <a:spcBef>
                <a:spcPts val="0"/>
              </a:spcBef>
              <a:spcAft>
                <a:spcPts val="0"/>
              </a:spcAft>
              <a:buClr>
                <a:schemeClr val="lt1"/>
              </a:buClr>
              <a:buSzPts val="1000"/>
              <a:buFont typeface="Urbanist"/>
              <a:buChar char="■"/>
              <a:defRPr sz="1000"/>
            </a:lvl3pPr>
            <a:lvl4pPr indent="-292100" lvl="3" marL="1828800">
              <a:spcBef>
                <a:spcPts val="0"/>
              </a:spcBef>
              <a:spcAft>
                <a:spcPts val="0"/>
              </a:spcAft>
              <a:buClr>
                <a:schemeClr val="lt1"/>
              </a:buClr>
              <a:buSzPts val="1000"/>
              <a:buFont typeface="Urbanist"/>
              <a:buChar char="●"/>
              <a:defRPr sz="1000"/>
            </a:lvl4pPr>
            <a:lvl5pPr indent="-292100" lvl="4" marL="2286000">
              <a:spcBef>
                <a:spcPts val="0"/>
              </a:spcBef>
              <a:spcAft>
                <a:spcPts val="0"/>
              </a:spcAft>
              <a:buClr>
                <a:schemeClr val="lt1"/>
              </a:buClr>
              <a:buSzPts val="1000"/>
              <a:buFont typeface="Urbanist"/>
              <a:buChar char="○"/>
              <a:defRPr sz="1000"/>
            </a:lvl5pPr>
            <a:lvl6pPr indent="-292100" lvl="5" marL="2743200">
              <a:spcBef>
                <a:spcPts val="0"/>
              </a:spcBef>
              <a:spcAft>
                <a:spcPts val="0"/>
              </a:spcAft>
              <a:buClr>
                <a:schemeClr val="lt1"/>
              </a:buClr>
              <a:buSzPts val="1000"/>
              <a:buFont typeface="Urbanist"/>
              <a:buChar char="■"/>
              <a:defRPr sz="1000"/>
            </a:lvl6pPr>
            <a:lvl7pPr indent="-292100" lvl="6" marL="3200400">
              <a:spcBef>
                <a:spcPts val="0"/>
              </a:spcBef>
              <a:spcAft>
                <a:spcPts val="0"/>
              </a:spcAft>
              <a:buClr>
                <a:schemeClr val="lt1"/>
              </a:buClr>
              <a:buSzPts val="1000"/>
              <a:buFont typeface="Urbanist"/>
              <a:buChar char="●"/>
              <a:defRPr sz="1000"/>
            </a:lvl7pPr>
            <a:lvl8pPr indent="-292100" lvl="7" marL="3657600">
              <a:spcBef>
                <a:spcPts val="0"/>
              </a:spcBef>
              <a:spcAft>
                <a:spcPts val="0"/>
              </a:spcAft>
              <a:buClr>
                <a:schemeClr val="lt1"/>
              </a:buClr>
              <a:buSzPts val="1000"/>
              <a:buFont typeface="Urbanist"/>
              <a:buChar char="○"/>
              <a:defRPr sz="1000"/>
            </a:lvl8pPr>
            <a:lvl9pPr indent="-292100" lvl="8" marL="4114800">
              <a:spcBef>
                <a:spcPts val="0"/>
              </a:spcBef>
              <a:spcAft>
                <a:spcPts val="0"/>
              </a:spcAft>
              <a:buClr>
                <a:schemeClr val="lt1"/>
              </a:buClr>
              <a:buSzPts val="1000"/>
              <a:buFont typeface="Urbanist"/>
              <a:buChar char="■"/>
              <a:defRPr sz="1000"/>
            </a:lvl9pPr>
          </a:lstStyle>
          <a:p/>
        </p:txBody>
      </p:sp>
      <p:sp>
        <p:nvSpPr>
          <p:cNvPr id="314" name="Google Shape;314;p18"/>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315" name="Google Shape;315;p18"/>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trics ">
  <p:cSld name="CUSTOM_5">
    <p:spTree>
      <p:nvGrpSpPr>
        <p:cNvPr id="316" name="Shape 316"/>
        <p:cNvGrpSpPr/>
        <p:nvPr/>
      </p:nvGrpSpPr>
      <p:grpSpPr>
        <a:xfrm>
          <a:off x="0" y="0"/>
          <a:ext cx="0" cy="0"/>
          <a:chOff x="0" y="0"/>
          <a:chExt cx="0" cy="0"/>
        </a:xfrm>
      </p:grpSpPr>
      <p:sp>
        <p:nvSpPr>
          <p:cNvPr id="317" name="Google Shape;317;p19"/>
          <p:cNvSpPr txBox="1"/>
          <p:nvPr>
            <p:ph idx="1"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318" name="Google Shape;318;p19"/>
          <p:cNvSpPr txBox="1"/>
          <p:nvPr>
            <p:ph idx="2"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319" name="Google Shape;319;p19"/>
          <p:cNvSpPr txBox="1"/>
          <p:nvPr>
            <p:ph idx="3"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cxnSp>
        <p:nvCxnSpPr>
          <p:cNvPr id="320" name="Google Shape;320;p19"/>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321" name="Google Shape;321;p19"/>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322" name="Google Shape;322;p19"/>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323" name="Google Shape;323;p19"/>
          <p:cNvSpPr txBox="1"/>
          <p:nvPr>
            <p:ph idx="4" type="subTitle"/>
          </p:nvPr>
        </p:nvSpPr>
        <p:spPr>
          <a:xfrm>
            <a:off x="6314800" y="458325"/>
            <a:ext cx="2294700" cy="3300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600"/>
              <a:buFont typeface="Urbanist"/>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4" name="Google Shape;324;p19"/>
          <p:cNvSpPr txBox="1"/>
          <p:nvPr>
            <p:ph type="title"/>
          </p:nvPr>
        </p:nvSpPr>
        <p:spPr>
          <a:xfrm>
            <a:off x="237650" y="746900"/>
            <a:ext cx="2834700" cy="25908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3000"/>
              <a:buFont typeface="Urbanist"/>
              <a:buNone/>
              <a:defRPr>
                <a:latin typeface="Urbanist"/>
                <a:ea typeface="Urbanist"/>
                <a:cs typeface="Urbanist"/>
                <a:sym typeface="Urbanist"/>
              </a:defRPr>
            </a:lvl1pPr>
            <a:lvl2pPr lvl="1">
              <a:spcBef>
                <a:spcPts val="0"/>
              </a:spcBef>
              <a:spcAft>
                <a:spcPts val="0"/>
              </a:spcAft>
              <a:buClr>
                <a:schemeClr val="lt1"/>
              </a:buClr>
              <a:buSzPts val="3000"/>
              <a:buFont typeface="Urbanist"/>
              <a:buNone/>
              <a:defRPr/>
            </a:lvl2pPr>
            <a:lvl3pPr lvl="2">
              <a:spcBef>
                <a:spcPts val="0"/>
              </a:spcBef>
              <a:spcAft>
                <a:spcPts val="0"/>
              </a:spcAft>
              <a:buClr>
                <a:schemeClr val="lt1"/>
              </a:buClr>
              <a:buSzPts val="3000"/>
              <a:buFont typeface="Urbanist"/>
              <a:buNone/>
              <a:defRPr/>
            </a:lvl3pPr>
            <a:lvl4pPr lvl="3">
              <a:spcBef>
                <a:spcPts val="0"/>
              </a:spcBef>
              <a:spcAft>
                <a:spcPts val="0"/>
              </a:spcAft>
              <a:buClr>
                <a:schemeClr val="lt1"/>
              </a:buClr>
              <a:buSzPts val="3000"/>
              <a:buFont typeface="Urbanist"/>
              <a:buNone/>
              <a:defRPr/>
            </a:lvl4pPr>
            <a:lvl5pPr lvl="4">
              <a:spcBef>
                <a:spcPts val="0"/>
              </a:spcBef>
              <a:spcAft>
                <a:spcPts val="0"/>
              </a:spcAft>
              <a:buClr>
                <a:schemeClr val="lt1"/>
              </a:buClr>
              <a:buSzPts val="3000"/>
              <a:buFont typeface="Urbanist"/>
              <a:buNone/>
              <a:defRPr/>
            </a:lvl5pPr>
            <a:lvl6pPr lvl="5">
              <a:spcBef>
                <a:spcPts val="0"/>
              </a:spcBef>
              <a:spcAft>
                <a:spcPts val="0"/>
              </a:spcAft>
              <a:buClr>
                <a:schemeClr val="lt1"/>
              </a:buClr>
              <a:buSzPts val="3000"/>
              <a:buFont typeface="Urbanist"/>
              <a:buNone/>
              <a:defRPr/>
            </a:lvl6pPr>
            <a:lvl7pPr lvl="6">
              <a:spcBef>
                <a:spcPts val="0"/>
              </a:spcBef>
              <a:spcAft>
                <a:spcPts val="0"/>
              </a:spcAft>
              <a:buClr>
                <a:schemeClr val="lt1"/>
              </a:buClr>
              <a:buSzPts val="3000"/>
              <a:buFont typeface="Urbanist"/>
              <a:buNone/>
              <a:defRPr/>
            </a:lvl7pPr>
            <a:lvl8pPr lvl="7">
              <a:spcBef>
                <a:spcPts val="0"/>
              </a:spcBef>
              <a:spcAft>
                <a:spcPts val="0"/>
              </a:spcAft>
              <a:buClr>
                <a:schemeClr val="lt1"/>
              </a:buClr>
              <a:buSzPts val="3000"/>
              <a:buFont typeface="Urbanist"/>
              <a:buNone/>
              <a:defRPr/>
            </a:lvl8pPr>
            <a:lvl9pPr lvl="8">
              <a:spcBef>
                <a:spcPts val="0"/>
              </a:spcBef>
              <a:spcAft>
                <a:spcPts val="0"/>
              </a:spcAft>
              <a:buClr>
                <a:schemeClr val="lt1"/>
              </a:buClr>
              <a:buSzPts val="3000"/>
              <a:buFont typeface="Urbanist"/>
              <a:buNone/>
              <a:defRPr/>
            </a:lvl9pPr>
          </a:lstStyle>
          <a:p/>
        </p:txBody>
      </p:sp>
      <p:sp>
        <p:nvSpPr>
          <p:cNvPr id="325" name="Google Shape;325;p19"/>
          <p:cNvSpPr txBox="1"/>
          <p:nvPr>
            <p:ph idx="5" type="subTitle"/>
          </p:nvPr>
        </p:nvSpPr>
        <p:spPr>
          <a:xfrm>
            <a:off x="229175" y="229175"/>
            <a:ext cx="2834700" cy="3300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200"/>
              <a:buFont typeface="Urbanist"/>
              <a:buNone/>
              <a:defRPr sz="1200"/>
            </a:lvl1pPr>
            <a:lvl2pPr lvl="1">
              <a:spcBef>
                <a:spcPts val="0"/>
              </a:spcBef>
              <a:spcAft>
                <a:spcPts val="0"/>
              </a:spcAft>
              <a:buClr>
                <a:schemeClr val="lt1"/>
              </a:buClr>
              <a:buSzPts val="1400"/>
              <a:buNone/>
              <a:defRPr>
                <a:solidFill>
                  <a:schemeClr val="lt1"/>
                </a:solidFill>
              </a:defRPr>
            </a:lvl2pPr>
            <a:lvl3pPr lvl="2">
              <a:spcBef>
                <a:spcPts val="0"/>
              </a:spcBef>
              <a:spcAft>
                <a:spcPts val="0"/>
              </a:spcAft>
              <a:buClr>
                <a:schemeClr val="lt1"/>
              </a:buClr>
              <a:buSzPts val="1400"/>
              <a:buNone/>
              <a:defRPr>
                <a:solidFill>
                  <a:schemeClr val="lt1"/>
                </a:solidFill>
              </a:defRPr>
            </a:lvl3pPr>
            <a:lvl4pPr lvl="3">
              <a:spcBef>
                <a:spcPts val="0"/>
              </a:spcBef>
              <a:spcAft>
                <a:spcPts val="0"/>
              </a:spcAft>
              <a:buClr>
                <a:schemeClr val="lt1"/>
              </a:buClr>
              <a:buSzPts val="1400"/>
              <a:buNone/>
              <a:defRPr>
                <a:solidFill>
                  <a:schemeClr val="lt1"/>
                </a:solidFill>
              </a:defRPr>
            </a:lvl4pPr>
            <a:lvl5pPr lvl="4">
              <a:spcBef>
                <a:spcPts val="0"/>
              </a:spcBef>
              <a:spcAft>
                <a:spcPts val="0"/>
              </a:spcAft>
              <a:buClr>
                <a:schemeClr val="lt1"/>
              </a:buClr>
              <a:buSzPts val="1400"/>
              <a:buNone/>
              <a:defRPr>
                <a:solidFill>
                  <a:schemeClr val="lt1"/>
                </a:solidFill>
              </a:defRPr>
            </a:lvl5pPr>
            <a:lvl6pPr lvl="5">
              <a:spcBef>
                <a:spcPts val="0"/>
              </a:spcBef>
              <a:spcAft>
                <a:spcPts val="0"/>
              </a:spcAft>
              <a:buClr>
                <a:schemeClr val="lt1"/>
              </a:buClr>
              <a:buSzPts val="1400"/>
              <a:buNone/>
              <a:defRPr>
                <a:solidFill>
                  <a:schemeClr val="lt1"/>
                </a:solidFill>
              </a:defRPr>
            </a:lvl6pPr>
            <a:lvl7pPr lvl="6">
              <a:spcBef>
                <a:spcPts val="0"/>
              </a:spcBef>
              <a:spcAft>
                <a:spcPts val="0"/>
              </a:spcAft>
              <a:buClr>
                <a:schemeClr val="lt1"/>
              </a:buClr>
              <a:buSzPts val="1400"/>
              <a:buNone/>
              <a:defRPr>
                <a:solidFill>
                  <a:schemeClr val="lt1"/>
                </a:solidFill>
              </a:defRPr>
            </a:lvl7pPr>
            <a:lvl8pPr lvl="7">
              <a:spcBef>
                <a:spcPts val="0"/>
              </a:spcBef>
              <a:spcAft>
                <a:spcPts val="0"/>
              </a:spcAft>
              <a:buClr>
                <a:schemeClr val="lt1"/>
              </a:buClr>
              <a:buSzPts val="1400"/>
              <a:buNone/>
              <a:defRPr>
                <a:solidFill>
                  <a:schemeClr val="lt1"/>
                </a:solidFill>
              </a:defRPr>
            </a:lvl8pPr>
            <a:lvl9pPr lvl="8">
              <a:spcBef>
                <a:spcPts val="0"/>
              </a:spcBef>
              <a:spcAft>
                <a:spcPts val="0"/>
              </a:spcAft>
              <a:buClr>
                <a:schemeClr val="lt1"/>
              </a:buClr>
              <a:buSzPts val="1400"/>
              <a:buNone/>
              <a:defRPr>
                <a:solidFill>
                  <a:schemeClr val="lt1"/>
                </a:solidFill>
              </a:defRPr>
            </a:lvl9pPr>
          </a:lstStyle>
          <a:p/>
        </p:txBody>
      </p:sp>
      <p:sp>
        <p:nvSpPr>
          <p:cNvPr id="326" name="Google Shape;326;p19"/>
          <p:cNvSpPr txBox="1"/>
          <p:nvPr>
            <p:ph idx="6" type="subTitle"/>
          </p:nvPr>
        </p:nvSpPr>
        <p:spPr>
          <a:xfrm>
            <a:off x="3437500" y="882725"/>
            <a:ext cx="2294700" cy="5007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200"/>
              <a:buFont typeface="Urbanist"/>
              <a:buNone/>
              <a:defRPr sz="1200"/>
            </a:lvl1pPr>
            <a:lvl2pPr lvl="1">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2pPr>
            <a:lvl3pPr lvl="2">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3pPr>
            <a:lvl4pPr lvl="3">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4pPr>
            <a:lvl5pPr lvl="4">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5pPr>
            <a:lvl6pPr lvl="5">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6pPr>
            <a:lvl7pPr lvl="6">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7pPr>
            <a:lvl8pPr lvl="7">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8pPr>
            <a:lvl9pPr lvl="8">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9pPr>
          </a:lstStyle>
          <a:p/>
        </p:txBody>
      </p:sp>
      <p:sp>
        <p:nvSpPr>
          <p:cNvPr id="327" name="Google Shape;327;p19"/>
          <p:cNvSpPr txBox="1"/>
          <p:nvPr>
            <p:ph idx="7" type="title"/>
          </p:nvPr>
        </p:nvSpPr>
        <p:spPr>
          <a:xfrm>
            <a:off x="3611850" y="1848195"/>
            <a:ext cx="1924200" cy="5940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6200"/>
              <a:buNone/>
              <a:defRPr sz="6200"/>
            </a:lvl1pPr>
            <a:lvl2pPr lvl="1">
              <a:spcBef>
                <a:spcPts val="0"/>
              </a:spcBef>
              <a:spcAft>
                <a:spcPts val="0"/>
              </a:spcAft>
              <a:buClr>
                <a:schemeClr val="lt1"/>
              </a:buClr>
              <a:buSzPts val="6200"/>
              <a:buNone/>
              <a:defRPr sz="6200"/>
            </a:lvl2pPr>
            <a:lvl3pPr lvl="2">
              <a:spcBef>
                <a:spcPts val="0"/>
              </a:spcBef>
              <a:spcAft>
                <a:spcPts val="0"/>
              </a:spcAft>
              <a:buClr>
                <a:schemeClr val="lt1"/>
              </a:buClr>
              <a:buSzPts val="6200"/>
              <a:buNone/>
              <a:defRPr sz="6200"/>
            </a:lvl3pPr>
            <a:lvl4pPr lvl="3">
              <a:spcBef>
                <a:spcPts val="0"/>
              </a:spcBef>
              <a:spcAft>
                <a:spcPts val="0"/>
              </a:spcAft>
              <a:buClr>
                <a:schemeClr val="lt1"/>
              </a:buClr>
              <a:buSzPts val="6200"/>
              <a:buNone/>
              <a:defRPr sz="6200"/>
            </a:lvl4pPr>
            <a:lvl5pPr lvl="4">
              <a:spcBef>
                <a:spcPts val="0"/>
              </a:spcBef>
              <a:spcAft>
                <a:spcPts val="0"/>
              </a:spcAft>
              <a:buClr>
                <a:schemeClr val="lt1"/>
              </a:buClr>
              <a:buSzPts val="6200"/>
              <a:buNone/>
              <a:defRPr sz="6200"/>
            </a:lvl5pPr>
            <a:lvl6pPr lvl="5">
              <a:spcBef>
                <a:spcPts val="0"/>
              </a:spcBef>
              <a:spcAft>
                <a:spcPts val="0"/>
              </a:spcAft>
              <a:buClr>
                <a:schemeClr val="lt1"/>
              </a:buClr>
              <a:buSzPts val="6200"/>
              <a:buNone/>
              <a:defRPr sz="6200"/>
            </a:lvl6pPr>
            <a:lvl7pPr lvl="6">
              <a:spcBef>
                <a:spcPts val="0"/>
              </a:spcBef>
              <a:spcAft>
                <a:spcPts val="0"/>
              </a:spcAft>
              <a:buClr>
                <a:schemeClr val="lt1"/>
              </a:buClr>
              <a:buSzPts val="6200"/>
              <a:buNone/>
              <a:defRPr sz="6200"/>
            </a:lvl7pPr>
            <a:lvl8pPr lvl="7">
              <a:spcBef>
                <a:spcPts val="0"/>
              </a:spcBef>
              <a:spcAft>
                <a:spcPts val="0"/>
              </a:spcAft>
              <a:buClr>
                <a:schemeClr val="lt1"/>
              </a:buClr>
              <a:buSzPts val="6200"/>
              <a:buNone/>
              <a:defRPr sz="6200"/>
            </a:lvl8pPr>
            <a:lvl9pPr lvl="8">
              <a:spcBef>
                <a:spcPts val="0"/>
              </a:spcBef>
              <a:spcAft>
                <a:spcPts val="0"/>
              </a:spcAft>
              <a:buClr>
                <a:schemeClr val="lt1"/>
              </a:buClr>
              <a:buSzPts val="6200"/>
              <a:buNone/>
              <a:defRPr sz="6200"/>
            </a:lvl9pPr>
          </a:lstStyle>
          <a:p/>
        </p:txBody>
      </p:sp>
      <p:sp>
        <p:nvSpPr>
          <p:cNvPr id="328" name="Google Shape;328;p19"/>
          <p:cNvSpPr txBox="1"/>
          <p:nvPr>
            <p:ph idx="8" type="title"/>
          </p:nvPr>
        </p:nvSpPr>
        <p:spPr>
          <a:xfrm>
            <a:off x="3611850" y="3250202"/>
            <a:ext cx="1920300" cy="5943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6200"/>
              <a:buFont typeface="Urbanist"/>
              <a:buNone/>
              <a:defRPr sz="6200">
                <a:latin typeface="Urbanist"/>
                <a:ea typeface="Urbanist"/>
                <a:cs typeface="Urbanist"/>
                <a:sym typeface="Urbanist"/>
              </a:defRPr>
            </a:lvl1pPr>
            <a:lvl2pPr lvl="1">
              <a:spcBef>
                <a:spcPts val="0"/>
              </a:spcBef>
              <a:spcAft>
                <a:spcPts val="0"/>
              </a:spcAft>
              <a:buClr>
                <a:schemeClr val="lt1"/>
              </a:buClr>
              <a:buSzPts val="3000"/>
              <a:buFont typeface="Urbanist"/>
              <a:buNone/>
              <a:defRPr/>
            </a:lvl2pPr>
            <a:lvl3pPr lvl="2">
              <a:spcBef>
                <a:spcPts val="0"/>
              </a:spcBef>
              <a:spcAft>
                <a:spcPts val="0"/>
              </a:spcAft>
              <a:buClr>
                <a:schemeClr val="lt1"/>
              </a:buClr>
              <a:buSzPts val="3000"/>
              <a:buFont typeface="Urbanist"/>
              <a:buNone/>
              <a:defRPr/>
            </a:lvl3pPr>
            <a:lvl4pPr lvl="3">
              <a:spcBef>
                <a:spcPts val="0"/>
              </a:spcBef>
              <a:spcAft>
                <a:spcPts val="0"/>
              </a:spcAft>
              <a:buClr>
                <a:schemeClr val="lt1"/>
              </a:buClr>
              <a:buSzPts val="3000"/>
              <a:buFont typeface="Urbanist"/>
              <a:buNone/>
              <a:defRPr/>
            </a:lvl4pPr>
            <a:lvl5pPr lvl="4">
              <a:spcBef>
                <a:spcPts val="0"/>
              </a:spcBef>
              <a:spcAft>
                <a:spcPts val="0"/>
              </a:spcAft>
              <a:buClr>
                <a:schemeClr val="lt1"/>
              </a:buClr>
              <a:buSzPts val="3000"/>
              <a:buFont typeface="Urbanist"/>
              <a:buNone/>
              <a:defRPr/>
            </a:lvl5pPr>
            <a:lvl6pPr lvl="5">
              <a:spcBef>
                <a:spcPts val="0"/>
              </a:spcBef>
              <a:spcAft>
                <a:spcPts val="0"/>
              </a:spcAft>
              <a:buClr>
                <a:schemeClr val="lt1"/>
              </a:buClr>
              <a:buSzPts val="3000"/>
              <a:buFont typeface="Urbanist"/>
              <a:buNone/>
              <a:defRPr/>
            </a:lvl6pPr>
            <a:lvl7pPr lvl="6">
              <a:spcBef>
                <a:spcPts val="0"/>
              </a:spcBef>
              <a:spcAft>
                <a:spcPts val="0"/>
              </a:spcAft>
              <a:buClr>
                <a:schemeClr val="lt1"/>
              </a:buClr>
              <a:buSzPts val="3000"/>
              <a:buFont typeface="Urbanist"/>
              <a:buNone/>
              <a:defRPr/>
            </a:lvl7pPr>
            <a:lvl8pPr lvl="7">
              <a:spcBef>
                <a:spcPts val="0"/>
              </a:spcBef>
              <a:spcAft>
                <a:spcPts val="0"/>
              </a:spcAft>
              <a:buClr>
                <a:schemeClr val="lt1"/>
              </a:buClr>
              <a:buSzPts val="3000"/>
              <a:buFont typeface="Urbanist"/>
              <a:buNone/>
              <a:defRPr/>
            </a:lvl8pPr>
            <a:lvl9pPr lvl="8">
              <a:spcBef>
                <a:spcPts val="0"/>
              </a:spcBef>
              <a:spcAft>
                <a:spcPts val="0"/>
              </a:spcAft>
              <a:buClr>
                <a:schemeClr val="lt1"/>
              </a:buClr>
              <a:buSzPts val="3000"/>
              <a:buFont typeface="Urbanist"/>
              <a:buNone/>
              <a:defRPr/>
            </a:lvl9pPr>
          </a:lstStyle>
          <a:p/>
        </p:txBody>
      </p:sp>
      <p:sp>
        <p:nvSpPr>
          <p:cNvPr id="329" name="Google Shape;329;p19"/>
          <p:cNvSpPr txBox="1"/>
          <p:nvPr>
            <p:ph idx="9" type="subTitle"/>
          </p:nvPr>
        </p:nvSpPr>
        <p:spPr>
          <a:xfrm>
            <a:off x="3611850" y="2707575"/>
            <a:ext cx="2120400" cy="1683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000"/>
              <a:buFont typeface="Urbanist"/>
              <a:buNone/>
              <a:defRPr sz="1000"/>
            </a:lvl1pPr>
            <a:lvl2pPr lvl="1">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2pPr>
            <a:lvl3pPr lvl="2">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3pPr>
            <a:lvl4pPr lvl="3">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4pPr>
            <a:lvl5pPr lvl="4">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5pPr>
            <a:lvl6pPr lvl="5">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6pPr>
            <a:lvl7pPr lvl="6">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7pPr>
            <a:lvl8pPr lvl="7">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8pPr>
            <a:lvl9pPr lvl="8">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9pPr>
          </a:lstStyle>
          <a:p/>
        </p:txBody>
      </p:sp>
      <p:sp>
        <p:nvSpPr>
          <p:cNvPr id="330" name="Google Shape;330;p19"/>
          <p:cNvSpPr txBox="1"/>
          <p:nvPr>
            <p:ph idx="13" type="subTitle"/>
          </p:nvPr>
        </p:nvSpPr>
        <p:spPr>
          <a:xfrm>
            <a:off x="3611850" y="4076800"/>
            <a:ext cx="2120400" cy="1683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000"/>
              <a:buFont typeface="Urbanist"/>
              <a:buNone/>
              <a:defRPr sz="1000"/>
            </a:lvl1pPr>
            <a:lvl2pPr lvl="1">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2pPr>
            <a:lvl3pPr lvl="2">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3pPr>
            <a:lvl4pPr lvl="3">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4pPr>
            <a:lvl5pPr lvl="4">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5pPr>
            <a:lvl6pPr lvl="5">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6pPr>
            <a:lvl7pPr lvl="6">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7pPr>
            <a:lvl8pPr lvl="7">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8pPr>
            <a:lvl9pPr lvl="8">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9pPr>
          </a:lstStyle>
          <a:p/>
        </p:txBody>
      </p:sp>
      <p:sp>
        <p:nvSpPr>
          <p:cNvPr id="331" name="Google Shape;331;p19"/>
          <p:cNvSpPr txBox="1"/>
          <p:nvPr>
            <p:ph idx="14" type="subTitle"/>
          </p:nvPr>
        </p:nvSpPr>
        <p:spPr>
          <a:xfrm>
            <a:off x="6258900" y="3267725"/>
            <a:ext cx="2478300" cy="5007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200"/>
              <a:buFont typeface="Urbanist"/>
              <a:buNone/>
              <a:defRPr sz="1200"/>
            </a:lvl1pPr>
            <a:lvl2pPr lvl="1">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2pPr>
            <a:lvl3pPr lvl="2">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3pPr>
            <a:lvl4pPr lvl="3">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4pPr>
            <a:lvl5pPr lvl="4">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5pPr>
            <a:lvl6pPr lvl="5">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6pPr>
            <a:lvl7pPr lvl="6">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7pPr>
            <a:lvl8pPr lvl="7">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8pPr>
            <a:lvl9pPr lvl="8">
              <a:spcBef>
                <a:spcPts val="0"/>
              </a:spcBef>
              <a:spcAft>
                <a:spcPts val="0"/>
              </a:spcAft>
              <a:buClr>
                <a:schemeClr val="lt1"/>
              </a:buClr>
              <a:buSzPts val="1200"/>
              <a:buFont typeface="Urbanist"/>
              <a:buNone/>
              <a:defRPr sz="1200">
                <a:solidFill>
                  <a:schemeClr val="lt1"/>
                </a:solidFill>
                <a:latin typeface="Urbanist"/>
                <a:ea typeface="Urbanist"/>
                <a:cs typeface="Urbanist"/>
                <a:sym typeface="Urbanist"/>
              </a:defRPr>
            </a:lvl9pPr>
          </a:lstStyle>
          <a:p/>
        </p:txBody>
      </p:sp>
      <p:sp>
        <p:nvSpPr>
          <p:cNvPr id="332" name="Google Shape;332;p19"/>
          <p:cNvSpPr txBox="1"/>
          <p:nvPr>
            <p:ph idx="15" type="subTitle"/>
          </p:nvPr>
        </p:nvSpPr>
        <p:spPr>
          <a:xfrm>
            <a:off x="6258900" y="3955225"/>
            <a:ext cx="2478300" cy="330000"/>
          </a:xfrm>
          <a:prstGeom prst="rect">
            <a:avLst/>
          </a:prstGeom>
        </p:spPr>
        <p:txBody>
          <a:bodyPr anchorCtr="0" anchor="t" bIns="91425" lIns="0" spcFirstLastPara="1" rIns="91425" wrap="square" tIns="0">
            <a:noAutofit/>
          </a:bodyPr>
          <a:lstStyle>
            <a:lvl1pPr lvl="0">
              <a:spcBef>
                <a:spcPts val="0"/>
              </a:spcBef>
              <a:spcAft>
                <a:spcPts val="0"/>
              </a:spcAft>
              <a:buClr>
                <a:schemeClr val="accent3"/>
              </a:buClr>
              <a:buSzPts val="1600"/>
              <a:buFont typeface="Urbanist"/>
              <a:buNone/>
              <a:defRPr b="1" u="sng">
                <a:solidFill>
                  <a:schemeClr val="accent3"/>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333" name="Shape 333"/>
        <p:cNvGrpSpPr/>
        <p:nvPr/>
      </p:nvGrpSpPr>
      <p:grpSpPr>
        <a:xfrm>
          <a:off x="0" y="0"/>
          <a:ext cx="0" cy="0"/>
          <a:chOff x="0" y="0"/>
          <a:chExt cx="0" cy="0"/>
        </a:xfrm>
      </p:grpSpPr>
      <p:sp>
        <p:nvSpPr>
          <p:cNvPr id="334" name="Google Shape;334;p20"/>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35" name="Google Shape;335;p20"/>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sz="2800"/>
            </a:lvl1pPr>
            <a:lvl2pPr lvl="1" algn="ctr">
              <a:spcBef>
                <a:spcPts val="0"/>
              </a:spcBef>
              <a:spcAft>
                <a:spcPts val="0"/>
              </a:spcAft>
              <a:buSzPts val="2800"/>
              <a:buNone/>
              <a:defRPr sz="2800"/>
            </a:lvl2pPr>
            <a:lvl3pPr lvl="2" algn="ctr">
              <a:spcBef>
                <a:spcPts val="0"/>
              </a:spcBef>
              <a:spcAft>
                <a:spcPts val="0"/>
              </a:spcAft>
              <a:buSzPts val="2800"/>
              <a:buNone/>
              <a:defRPr sz="2800"/>
            </a:lvl3pPr>
            <a:lvl4pPr lvl="3" algn="ctr">
              <a:spcBef>
                <a:spcPts val="0"/>
              </a:spcBef>
              <a:spcAft>
                <a:spcPts val="0"/>
              </a:spcAft>
              <a:buSzPts val="2800"/>
              <a:buNone/>
              <a:defRPr sz="2800"/>
            </a:lvl4pPr>
            <a:lvl5pPr lvl="4" algn="ctr">
              <a:spcBef>
                <a:spcPts val="0"/>
              </a:spcBef>
              <a:spcAft>
                <a:spcPts val="0"/>
              </a:spcAft>
              <a:buSzPts val="2800"/>
              <a:buNone/>
              <a:defRPr sz="2800"/>
            </a:lvl5pPr>
            <a:lvl6pPr lvl="5" algn="ctr">
              <a:spcBef>
                <a:spcPts val="0"/>
              </a:spcBef>
              <a:spcAft>
                <a:spcPts val="0"/>
              </a:spcAft>
              <a:buSzPts val="2800"/>
              <a:buNone/>
              <a:defRPr sz="2800"/>
            </a:lvl6pPr>
            <a:lvl7pPr lvl="6" algn="ctr">
              <a:spcBef>
                <a:spcPts val="0"/>
              </a:spcBef>
              <a:spcAft>
                <a:spcPts val="0"/>
              </a:spcAft>
              <a:buSzPts val="2800"/>
              <a:buNone/>
              <a:defRPr sz="2800"/>
            </a:lvl7pPr>
            <a:lvl8pPr lvl="7" algn="ctr">
              <a:spcBef>
                <a:spcPts val="0"/>
              </a:spcBef>
              <a:spcAft>
                <a:spcPts val="0"/>
              </a:spcAft>
              <a:buSzPts val="2800"/>
              <a:buNone/>
              <a:defRPr sz="2800"/>
            </a:lvl8pPr>
            <a:lvl9pPr lvl="8" algn="ctr">
              <a:spcBef>
                <a:spcPts val="0"/>
              </a:spcBef>
              <a:spcAft>
                <a:spcPts val="0"/>
              </a:spcAft>
              <a:buSzPts val="2800"/>
              <a:buNone/>
              <a:defRPr sz="28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ALT 1">
  <p:cSld name="BLANK_1_1_2">
    <p:spTree>
      <p:nvGrpSpPr>
        <p:cNvPr id="24" name="Shape 24"/>
        <p:cNvGrpSpPr/>
        <p:nvPr/>
      </p:nvGrpSpPr>
      <p:grpSpPr>
        <a:xfrm>
          <a:off x="0" y="0"/>
          <a:ext cx="0" cy="0"/>
          <a:chOff x="0" y="0"/>
          <a:chExt cx="0" cy="0"/>
        </a:xfrm>
      </p:grpSpPr>
      <p:sp>
        <p:nvSpPr>
          <p:cNvPr id="25" name="Google Shape;25;p3"/>
          <p:cNvSpPr txBox="1"/>
          <p:nvPr>
            <p:ph type="title"/>
          </p:nvPr>
        </p:nvSpPr>
        <p:spPr>
          <a:xfrm>
            <a:off x="228600" y="395043"/>
            <a:ext cx="6480300" cy="587700"/>
          </a:xfrm>
          <a:prstGeom prst="rect">
            <a:avLst/>
          </a:prstGeom>
        </p:spPr>
        <p:txBody>
          <a:bodyPr anchorCtr="0" anchor="t" bIns="91425" lIns="0" spcFirstLastPara="1" rIns="91425" wrap="square" tIns="0">
            <a:spAutoFit/>
          </a:bodyPr>
          <a:lstStyle>
            <a:lvl1pPr lvl="0">
              <a:lnSpc>
                <a:spcPct val="90000"/>
              </a:lnSpc>
              <a:spcBef>
                <a:spcPts val="0"/>
              </a:spcBef>
              <a:spcAft>
                <a:spcPts val="0"/>
              </a:spcAft>
              <a:buNone/>
              <a:defRPr sz="3400"/>
            </a:lvl1pPr>
            <a:lvl2pPr lvl="1">
              <a:lnSpc>
                <a:spcPct val="115000"/>
              </a:lnSpc>
              <a:spcBef>
                <a:spcPts val="0"/>
              </a:spcBef>
              <a:spcAft>
                <a:spcPts val="0"/>
              </a:spcAft>
              <a:buNone/>
              <a:defRPr sz="3400"/>
            </a:lvl2pPr>
            <a:lvl3pPr lvl="2">
              <a:lnSpc>
                <a:spcPct val="115000"/>
              </a:lnSpc>
              <a:spcBef>
                <a:spcPts val="0"/>
              </a:spcBef>
              <a:spcAft>
                <a:spcPts val="0"/>
              </a:spcAft>
              <a:buNone/>
              <a:defRPr sz="3400"/>
            </a:lvl3pPr>
            <a:lvl4pPr lvl="3">
              <a:lnSpc>
                <a:spcPct val="115000"/>
              </a:lnSpc>
              <a:spcBef>
                <a:spcPts val="0"/>
              </a:spcBef>
              <a:spcAft>
                <a:spcPts val="0"/>
              </a:spcAft>
              <a:buNone/>
              <a:defRPr sz="3400"/>
            </a:lvl4pPr>
            <a:lvl5pPr lvl="4">
              <a:lnSpc>
                <a:spcPct val="115000"/>
              </a:lnSpc>
              <a:spcBef>
                <a:spcPts val="0"/>
              </a:spcBef>
              <a:spcAft>
                <a:spcPts val="0"/>
              </a:spcAft>
              <a:buNone/>
              <a:defRPr sz="3400"/>
            </a:lvl5pPr>
            <a:lvl6pPr lvl="5">
              <a:lnSpc>
                <a:spcPct val="115000"/>
              </a:lnSpc>
              <a:spcBef>
                <a:spcPts val="0"/>
              </a:spcBef>
              <a:spcAft>
                <a:spcPts val="0"/>
              </a:spcAft>
              <a:buNone/>
              <a:defRPr sz="3400"/>
            </a:lvl6pPr>
            <a:lvl7pPr lvl="6">
              <a:lnSpc>
                <a:spcPct val="115000"/>
              </a:lnSpc>
              <a:spcBef>
                <a:spcPts val="0"/>
              </a:spcBef>
              <a:spcAft>
                <a:spcPts val="0"/>
              </a:spcAft>
              <a:buNone/>
              <a:defRPr sz="3400"/>
            </a:lvl7pPr>
            <a:lvl8pPr lvl="7">
              <a:lnSpc>
                <a:spcPct val="115000"/>
              </a:lnSpc>
              <a:spcBef>
                <a:spcPts val="0"/>
              </a:spcBef>
              <a:spcAft>
                <a:spcPts val="0"/>
              </a:spcAft>
              <a:buNone/>
              <a:defRPr sz="3400"/>
            </a:lvl8pPr>
            <a:lvl9pPr lvl="8">
              <a:lnSpc>
                <a:spcPct val="115000"/>
              </a:lnSpc>
              <a:spcBef>
                <a:spcPts val="0"/>
              </a:spcBef>
              <a:spcAft>
                <a:spcPts val="0"/>
              </a:spcAft>
              <a:buNone/>
              <a:defRPr sz="3400"/>
            </a:lvl9pPr>
          </a:lstStyle>
          <a:p/>
        </p:txBody>
      </p:sp>
      <p:sp>
        <p:nvSpPr>
          <p:cNvPr id="26" name="Google Shape;26;p3"/>
          <p:cNvSpPr txBox="1"/>
          <p:nvPr>
            <p:ph idx="1" type="body"/>
          </p:nvPr>
        </p:nvSpPr>
        <p:spPr>
          <a:xfrm>
            <a:off x="228600" y="1743625"/>
            <a:ext cx="4296600" cy="2709000"/>
          </a:xfrm>
          <a:prstGeom prst="rect">
            <a:avLst/>
          </a:prstGeom>
        </p:spPr>
        <p:txBody>
          <a:bodyPr anchorCtr="0" anchor="b" bIns="91425" lIns="0" spcFirstLastPara="1" rIns="91425" wrap="square" tIns="91425">
            <a:noAutofit/>
          </a:bodyPr>
          <a:lstStyle>
            <a:lvl1pPr indent="-304800" lvl="0" marL="457200">
              <a:spcBef>
                <a:spcPts val="0"/>
              </a:spcBef>
              <a:spcAft>
                <a:spcPts val="0"/>
              </a:spcAft>
              <a:buSzPts val="1200"/>
              <a:buChar char="●"/>
              <a:defRPr/>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27" name="Google Shape;27;p3"/>
          <p:cNvSpPr txBox="1"/>
          <p:nvPr>
            <p:ph idx="2"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8" name="Google Shape;28;p3"/>
          <p:cNvSpPr txBox="1"/>
          <p:nvPr>
            <p:ph idx="3"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29" name="Google Shape;29;p3"/>
          <p:cNvSpPr txBox="1"/>
          <p:nvPr>
            <p:ph idx="4"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30" name="Google Shape;30;p3"/>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sp>
        <p:nvSpPr>
          <p:cNvPr id="31" name="Google Shape;31;p3"/>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cxnSp>
        <p:nvCxnSpPr>
          <p:cNvPr id="32" name="Google Shape;32;p3"/>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Tree>
  </p:cSld>
  <p:clrMapOvr>
    <a:masterClrMapping/>
  </p:clrMapOvr>
  <p:extLst>
    <p:ext uri="{DCECCB84-F9BA-43D5-87BE-67443E8EF086}">
      <p15:sldGuideLst>
        <p15:guide id="1" orient="horz" pos="2805">
          <p15:clr>
            <a:srgbClr val="E46962"/>
          </p15:clr>
        </p15:guide>
      </p15:sldGuideLst>
    </p:ext>
  </p:extLst>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336" name="Shape 336"/>
        <p:cNvGrpSpPr/>
        <p:nvPr/>
      </p:nvGrpSpPr>
      <p:grpSpPr>
        <a:xfrm>
          <a:off x="0" y="0"/>
          <a:ext cx="0" cy="0"/>
          <a:chOff x="0" y="0"/>
          <a:chExt cx="0" cy="0"/>
        </a:xfrm>
      </p:grpSpPr>
      <p:sp>
        <p:nvSpPr>
          <p:cNvPr id="337" name="Google Shape;337;p21"/>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 and body">
    <p:spTree>
      <p:nvGrpSpPr>
        <p:cNvPr id="338" name="Shape 338"/>
        <p:cNvGrpSpPr/>
        <p:nvPr/>
      </p:nvGrpSpPr>
      <p:grpSpPr>
        <a:xfrm>
          <a:off x="0" y="0"/>
          <a:ext cx="0" cy="0"/>
          <a:chOff x="0" y="0"/>
          <a:chExt cx="0" cy="0"/>
        </a:xfrm>
      </p:grpSpPr>
      <p:sp>
        <p:nvSpPr>
          <p:cNvPr id="339" name="Google Shape;339;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40" name="Google Shape;340;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 and two columns">
    <p:spTree>
      <p:nvGrpSpPr>
        <p:cNvPr id="341" name="Shape 341"/>
        <p:cNvGrpSpPr/>
        <p:nvPr/>
      </p:nvGrpSpPr>
      <p:grpSpPr>
        <a:xfrm>
          <a:off x="0" y="0"/>
          <a:ext cx="0" cy="0"/>
          <a:chOff x="0" y="0"/>
          <a:chExt cx="0" cy="0"/>
        </a:xfrm>
      </p:grpSpPr>
      <p:sp>
        <p:nvSpPr>
          <p:cNvPr id="342" name="Google Shape;342;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43" name="Google Shape;343;p23"/>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44" name="Google Shape;344;p23"/>
          <p:cNvSpPr txBox="1"/>
          <p:nvPr>
            <p:ph idx="2" type="body"/>
          </p:nvPr>
        </p:nvSpPr>
        <p:spPr>
          <a:xfrm>
            <a:off x="4832400" y="1152475"/>
            <a:ext cx="3999900" cy="34164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45" name="Shape 345"/>
        <p:cNvGrpSpPr/>
        <p:nvPr/>
      </p:nvGrpSpPr>
      <p:grpSpPr>
        <a:xfrm>
          <a:off x="0" y="0"/>
          <a:ext cx="0" cy="0"/>
          <a:chOff x="0" y="0"/>
          <a:chExt cx="0" cy="0"/>
        </a:xfrm>
      </p:grpSpPr>
      <p:sp>
        <p:nvSpPr>
          <p:cNvPr id="346" name="Google Shape;346;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347" name="Shape 347"/>
        <p:cNvGrpSpPr/>
        <p:nvPr/>
      </p:nvGrpSpPr>
      <p:grpSpPr>
        <a:xfrm>
          <a:off x="0" y="0"/>
          <a:ext cx="0" cy="0"/>
          <a:chOff x="0" y="0"/>
          <a:chExt cx="0" cy="0"/>
        </a:xfrm>
      </p:grpSpPr>
      <p:sp>
        <p:nvSpPr>
          <p:cNvPr id="348" name="Google Shape;348;p25"/>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9" name="Google Shape;349;p25"/>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350" name="Shape 350"/>
        <p:cNvGrpSpPr/>
        <p:nvPr/>
      </p:nvGrpSpPr>
      <p:grpSpPr>
        <a:xfrm>
          <a:off x="0" y="0"/>
          <a:ext cx="0" cy="0"/>
          <a:chOff x="0" y="0"/>
          <a:chExt cx="0" cy="0"/>
        </a:xfrm>
      </p:grpSpPr>
      <p:sp>
        <p:nvSpPr>
          <p:cNvPr id="351" name="Google Shape;351;p26"/>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352" name="Shape 352"/>
        <p:cNvGrpSpPr/>
        <p:nvPr/>
      </p:nvGrpSpPr>
      <p:grpSpPr>
        <a:xfrm>
          <a:off x="0" y="0"/>
          <a:ext cx="0" cy="0"/>
          <a:chOff x="0" y="0"/>
          <a:chExt cx="0" cy="0"/>
        </a:xfrm>
      </p:grpSpPr>
      <p:sp>
        <p:nvSpPr>
          <p:cNvPr id="353" name="Google Shape;353;p27"/>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54" name="Google Shape;354;p27"/>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355" name="Google Shape;355;p27"/>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356" name="Shape 356"/>
        <p:cNvGrpSpPr/>
        <p:nvPr/>
      </p:nvGrpSpPr>
      <p:grpSpPr>
        <a:xfrm>
          <a:off x="0" y="0"/>
          <a:ext cx="0" cy="0"/>
          <a:chOff x="0" y="0"/>
          <a:chExt cx="0" cy="0"/>
        </a:xfrm>
      </p:grpSpPr>
      <p:sp>
        <p:nvSpPr>
          <p:cNvPr id="357" name="Google Shape;357;p28"/>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spcBef>
                <a:spcPts val="0"/>
              </a:spcBef>
              <a:spcAft>
                <a:spcPts val="0"/>
              </a:spcAft>
              <a:buSzPts val="1200"/>
              <a:buNone/>
              <a:defRPr/>
            </a:lvl1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358" name="Shape 358"/>
        <p:cNvGrpSpPr/>
        <p:nvPr/>
      </p:nvGrpSpPr>
      <p:grpSpPr>
        <a:xfrm>
          <a:off x="0" y="0"/>
          <a:ext cx="0" cy="0"/>
          <a:chOff x="0" y="0"/>
          <a:chExt cx="0" cy="0"/>
        </a:xfrm>
      </p:grpSpPr>
      <p:sp>
        <p:nvSpPr>
          <p:cNvPr id="359" name="Google Shape;359;p29"/>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60" name="Google Shape;360;p29"/>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04800" lvl="0" marL="457200" algn="ctr">
              <a:spcBef>
                <a:spcPts val="0"/>
              </a:spcBef>
              <a:spcAft>
                <a:spcPts val="0"/>
              </a:spcAft>
              <a:buSzPts val="1200"/>
              <a:buChar char="●"/>
              <a:defRPr/>
            </a:lvl1pPr>
            <a:lvl2pPr indent="-304800" lvl="1" marL="914400" algn="ctr">
              <a:spcBef>
                <a:spcPts val="0"/>
              </a:spcBef>
              <a:spcAft>
                <a:spcPts val="0"/>
              </a:spcAft>
              <a:buSzPts val="1200"/>
              <a:buChar char="○"/>
              <a:defRPr/>
            </a:lvl2pPr>
            <a:lvl3pPr indent="-304800" lvl="2" marL="1371600" algn="ctr">
              <a:spcBef>
                <a:spcPts val="0"/>
              </a:spcBef>
              <a:spcAft>
                <a:spcPts val="0"/>
              </a:spcAft>
              <a:buSzPts val="1200"/>
              <a:buChar char="■"/>
              <a:defRPr/>
            </a:lvl3pPr>
            <a:lvl4pPr indent="-304800" lvl="3" marL="1828800" algn="ctr">
              <a:spcBef>
                <a:spcPts val="0"/>
              </a:spcBef>
              <a:spcAft>
                <a:spcPts val="0"/>
              </a:spcAft>
              <a:buSzPts val="1200"/>
              <a:buChar char="●"/>
              <a:defRPr/>
            </a:lvl4pPr>
            <a:lvl5pPr indent="-304800" lvl="4" marL="2286000" algn="ctr">
              <a:spcBef>
                <a:spcPts val="0"/>
              </a:spcBef>
              <a:spcAft>
                <a:spcPts val="0"/>
              </a:spcAft>
              <a:buSzPts val="1200"/>
              <a:buChar char="○"/>
              <a:defRPr/>
            </a:lvl5pPr>
            <a:lvl6pPr indent="-304800" lvl="5" marL="2743200" algn="ctr">
              <a:spcBef>
                <a:spcPts val="0"/>
              </a:spcBef>
              <a:spcAft>
                <a:spcPts val="0"/>
              </a:spcAft>
              <a:buSzPts val="1200"/>
              <a:buChar char="■"/>
              <a:defRPr/>
            </a:lvl6pPr>
            <a:lvl7pPr indent="-304800" lvl="6" marL="3200400" algn="ctr">
              <a:spcBef>
                <a:spcPts val="0"/>
              </a:spcBef>
              <a:spcAft>
                <a:spcPts val="0"/>
              </a:spcAft>
              <a:buSzPts val="1200"/>
              <a:buChar char="●"/>
              <a:defRPr/>
            </a:lvl7pPr>
            <a:lvl8pPr indent="-304800" lvl="7" marL="3657600" algn="ctr">
              <a:spcBef>
                <a:spcPts val="0"/>
              </a:spcBef>
              <a:spcAft>
                <a:spcPts val="0"/>
              </a:spcAft>
              <a:buSzPts val="1200"/>
              <a:buChar char="○"/>
              <a:defRPr/>
            </a:lvl8pPr>
            <a:lvl9pPr indent="-304800" lvl="8" marL="4114800" algn="ctr">
              <a:spcBef>
                <a:spcPts val="0"/>
              </a:spcBef>
              <a:spcAft>
                <a:spcPts val="0"/>
              </a:spcAft>
              <a:buSzPts val="1200"/>
              <a:buChar char="■"/>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361" name="Shape 36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ur values">
  <p:cSld name="BLANK_1_1_1_1">
    <p:spTree>
      <p:nvGrpSpPr>
        <p:cNvPr id="33" name="Shape 33"/>
        <p:cNvGrpSpPr/>
        <p:nvPr/>
      </p:nvGrpSpPr>
      <p:grpSpPr>
        <a:xfrm>
          <a:off x="0" y="0"/>
          <a:ext cx="0" cy="0"/>
          <a:chOff x="0" y="0"/>
          <a:chExt cx="0" cy="0"/>
        </a:xfrm>
      </p:grpSpPr>
      <p:sp>
        <p:nvSpPr>
          <p:cNvPr id="34" name="Google Shape;34;p4"/>
          <p:cNvSpPr txBox="1"/>
          <p:nvPr>
            <p:ph idx="1" type="subTitle"/>
          </p:nvPr>
        </p:nvSpPr>
        <p:spPr>
          <a:xfrm>
            <a:off x="228600" y="228600"/>
            <a:ext cx="2920800" cy="228600"/>
          </a:xfrm>
          <a:prstGeom prst="rect">
            <a:avLst/>
          </a:prstGeom>
        </p:spPr>
        <p:txBody>
          <a:bodyPr anchorCtr="0" anchor="t" bIns="0" lIns="0" spcFirstLastPara="1" rIns="0" wrap="square" tIns="0">
            <a:noAutofit/>
          </a:bodyPr>
          <a:lstStyle>
            <a:lvl1pPr lvl="0">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9pPr>
          </a:lstStyle>
          <a:p/>
        </p:txBody>
      </p:sp>
      <p:sp>
        <p:nvSpPr>
          <p:cNvPr id="35" name="Google Shape;35;p4"/>
          <p:cNvSpPr txBox="1"/>
          <p:nvPr>
            <p:ph type="title"/>
          </p:nvPr>
        </p:nvSpPr>
        <p:spPr>
          <a:xfrm>
            <a:off x="228600" y="613525"/>
            <a:ext cx="7223400" cy="422100"/>
          </a:xfrm>
          <a:prstGeom prst="rect">
            <a:avLst/>
          </a:prstGeom>
        </p:spPr>
        <p:txBody>
          <a:bodyPr anchorCtr="0" anchor="t" bIns="91425" lIns="0" spcFirstLastPara="1" rIns="91425" wrap="square" tIns="0">
            <a:spAutoFit/>
          </a:bodyPr>
          <a:lstStyle>
            <a:lvl1pPr lvl="0">
              <a:lnSpc>
                <a:spcPct val="85000"/>
              </a:lnSpc>
              <a:spcBef>
                <a:spcPts val="0"/>
              </a:spcBef>
              <a:spcAft>
                <a:spcPts val="0"/>
              </a:spcAft>
              <a:buNone/>
              <a:defRPr sz="2400">
                <a:solidFill>
                  <a:schemeClr val="dk2"/>
                </a:solidFill>
              </a:defRPr>
            </a:lvl1pPr>
            <a:lvl2pPr lvl="1">
              <a:lnSpc>
                <a:spcPct val="85000"/>
              </a:lnSpc>
              <a:spcBef>
                <a:spcPts val="0"/>
              </a:spcBef>
              <a:spcAft>
                <a:spcPts val="0"/>
              </a:spcAft>
              <a:buNone/>
              <a:defRPr sz="2400">
                <a:solidFill>
                  <a:schemeClr val="dk2"/>
                </a:solidFill>
              </a:defRPr>
            </a:lvl2pPr>
            <a:lvl3pPr lvl="2">
              <a:lnSpc>
                <a:spcPct val="85000"/>
              </a:lnSpc>
              <a:spcBef>
                <a:spcPts val="0"/>
              </a:spcBef>
              <a:spcAft>
                <a:spcPts val="0"/>
              </a:spcAft>
              <a:buNone/>
              <a:defRPr sz="2400">
                <a:solidFill>
                  <a:schemeClr val="dk2"/>
                </a:solidFill>
              </a:defRPr>
            </a:lvl3pPr>
            <a:lvl4pPr lvl="3">
              <a:lnSpc>
                <a:spcPct val="85000"/>
              </a:lnSpc>
              <a:spcBef>
                <a:spcPts val="0"/>
              </a:spcBef>
              <a:spcAft>
                <a:spcPts val="0"/>
              </a:spcAft>
              <a:buNone/>
              <a:defRPr sz="2400">
                <a:solidFill>
                  <a:schemeClr val="dk2"/>
                </a:solidFill>
              </a:defRPr>
            </a:lvl4pPr>
            <a:lvl5pPr lvl="4">
              <a:lnSpc>
                <a:spcPct val="85000"/>
              </a:lnSpc>
              <a:spcBef>
                <a:spcPts val="0"/>
              </a:spcBef>
              <a:spcAft>
                <a:spcPts val="0"/>
              </a:spcAft>
              <a:buNone/>
              <a:defRPr sz="2400">
                <a:solidFill>
                  <a:schemeClr val="dk2"/>
                </a:solidFill>
              </a:defRPr>
            </a:lvl5pPr>
            <a:lvl6pPr lvl="5">
              <a:lnSpc>
                <a:spcPct val="85000"/>
              </a:lnSpc>
              <a:spcBef>
                <a:spcPts val="0"/>
              </a:spcBef>
              <a:spcAft>
                <a:spcPts val="0"/>
              </a:spcAft>
              <a:buNone/>
              <a:defRPr sz="2400">
                <a:solidFill>
                  <a:schemeClr val="dk2"/>
                </a:solidFill>
              </a:defRPr>
            </a:lvl6pPr>
            <a:lvl7pPr lvl="6">
              <a:lnSpc>
                <a:spcPct val="85000"/>
              </a:lnSpc>
              <a:spcBef>
                <a:spcPts val="0"/>
              </a:spcBef>
              <a:spcAft>
                <a:spcPts val="0"/>
              </a:spcAft>
              <a:buNone/>
              <a:defRPr sz="2400">
                <a:solidFill>
                  <a:schemeClr val="dk2"/>
                </a:solidFill>
              </a:defRPr>
            </a:lvl7pPr>
            <a:lvl8pPr lvl="7">
              <a:lnSpc>
                <a:spcPct val="85000"/>
              </a:lnSpc>
              <a:spcBef>
                <a:spcPts val="0"/>
              </a:spcBef>
              <a:spcAft>
                <a:spcPts val="0"/>
              </a:spcAft>
              <a:buNone/>
              <a:defRPr sz="2400">
                <a:solidFill>
                  <a:schemeClr val="dk2"/>
                </a:solidFill>
              </a:defRPr>
            </a:lvl8pPr>
            <a:lvl9pPr lvl="8">
              <a:lnSpc>
                <a:spcPct val="85000"/>
              </a:lnSpc>
              <a:spcBef>
                <a:spcPts val="0"/>
              </a:spcBef>
              <a:spcAft>
                <a:spcPts val="0"/>
              </a:spcAft>
              <a:buNone/>
              <a:defRPr sz="2400">
                <a:solidFill>
                  <a:schemeClr val="dk2"/>
                </a:solidFill>
              </a:defRPr>
            </a:lvl9pPr>
          </a:lstStyle>
          <a:p/>
        </p:txBody>
      </p:sp>
      <p:sp>
        <p:nvSpPr>
          <p:cNvPr id="36" name="Google Shape;36;p4"/>
          <p:cNvSpPr txBox="1"/>
          <p:nvPr>
            <p:ph idx="2"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37" name="Google Shape;37;p4"/>
          <p:cNvSpPr txBox="1"/>
          <p:nvPr>
            <p:ph idx="3"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38" name="Google Shape;38;p4"/>
          <p:cNvSpPr txBox="1"/>
          <p:nvPr>
            <p:ph idx="4"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39" name="Google Shape;39;p4"/>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40" name="Google Shape;40;p4"/>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cxnSp>
        <p:nvCxnSpPr>
          <p:cNvPr id="41" name="Google Shape;41;p4"/>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42" name="Google Shape;42;p4"/>
          <p:cNvSpPr txBox="1"/>
          <p:nvPr>
            <p:ph idx="5" type="subTitle"/>
          </p:nvPr>
        </p:nvSpPr>
        <p:spPr>
          <a:xfrm>
            <a:off x="254625" y="1638300"/>
            <a:ext cx="1128900" cy="1188300"/>
          </a:xfrm>
          <a:prstGeom prst="rect">
            <a:avLst/>
          </a:prstGeom>
        </p:spPr>
        <p:txBody>
          <a:bodyPr anchorCtr="0" anchor="t" bIns="91425" lIns="0" spcFirstLastPara="1" rIns="91425" wrap="square" tIns="0">
            <a:noAutofit/>
          </a:bodyPr>
          <a:lstStyle>
            <a:lvl1pPr lvl="0">
              <a:spcBef>
                <a:spcPts val="0"/>
              </a:spcBef>
              <a:spcAft>
                <a:spcPts val="0"/>
              </a:spcAft>
              <a:buClr>
                <a:schemeClr val="accent3"/>
              </a:buClr>
              <a:buSzPts val="4800"/>
              <a:buFont typeface="Urbanist"/>
              <a:buNone/>
              <a:defRPr sz="4800">
                <a:solidFill>
                  <a:schemeClr val="accent3"/>
                </a:solidFill>
              </a:defRPr>
            </a:lvl1pPr>
            <a:lvl2pPr lvl="1">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2pPr>
            <a:lvl3pPr lvl="2">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3pPr>
            <a:lvl4pPr lvl="3">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4pPr>
            <a:lvl5pPr lvl="4">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5pPr>
            <a:lvl6pPr lvl="5">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6pPr>
            <a:lvl7pPr lvl="6">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7pPr>
            <a:lvl8pPr lvl="7">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8pPr>
            <a:lvl9pPr lvl="8">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9pPr>
          </a:lstStyle>
          <a:p/>
        </p:txBody>
      </p:sp>
      <p:sp>
        <p:nvSpPr>
          <p:cNvPr id="43" name="Google Shape;43;p4"/>
          <p:cNvSpPr txBox="1"/>
          <p:nvPr>
            <p:ph idx="6" type="subTitle"/>
          </p:nvPr>
        </p:nvSpPr>
        <p:spPr>
          <a:xfrm>
            <a:off x="3275850" y="1638300"/>
            <a:ext cx="1128900" cy="1188300"/>
          </a:xfrm>
          <a:prstGeom prst="rect">
            <a:avLst/>
          </a:prstGeom>
        </p:spPr>
        <p:txBody>
          <a:bodyPr anchorCtr="0" anchor="t" bIns="91425" lIns="0" spcFirstLastPara="1" rIns="91425" wrap="square" tIns="0">
            <a:noAutofit/>
          </a:bodyPr>
          <a:lstStyle>
            <a:lvl1pPr lvl="0">
              <a:spcBef>
                <a:spcPts val="0"/>
              </a:spcBef>
              <a:spcAft>
                <a:spcPts val="0"/>
              </a:spcAft>
              <a:buClr>
                <a:schemeClr val="accent3"/>
              </a:buClr>
              <a:buSzPts val="4800"/>
              <a:buFont typeface="Urbanist"/>
              <a:buNone/>
              <a:defRPr sz="4800">
                <a:solidFill>
                  <a:schemeClr val="accent3"/>
                </a:solidFill>
              </a:defRPr>
            </a:lvl1pPr>
            <a:lvl2pPr lvl="1">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2pPr>
            <a:lvl3pPr lvl="2">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3pPr>
            <a:lvl4pPr lvl="3">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4pPr>
            <a:lvl5pPr lvl="4">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5pPr>
            <a:lvl6pPr lvl="5">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6pPr>
            <a:lvl7pPr lvl="6">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7pPr>
            <a:lvl8pPr lvl="7">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8pPr>
            <a:lvl9pPr lvl="8">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9pPr>
          </a:lstStyle>
          <a:p/>
        </p:txBody>
      </p:sp>
      <p:sp>
        <p:nvSpPr>
          <p:cNvPr id="44" name="Google Shape;44;p4"/>
          <p:cNvSpPr txBox="1"/>
          <p:nvPr>
            <p:ph idx="7" type="subTitle"/>
          </p:nvPr>
        </p:nvSpPr>
        <p:spPr>
          <a:xfrm>
            <a:off x="6215463" y="1638300"/>
            <a:ext cx="1128900" cy="1188300"/>
          </a:xfrm>
          <a:prstGeom prst="rect">
            <a:avLst/>
          </a:prstGeom>
        </p:spPr>
        <p:txBody>
          <a:bodyPr anchorCtr="0" anchor="t" bIns="91425" lIns="0" spcFirstLastPara="1" rIns="91425" wrap="square" tIns="0">
            <a:noAutofit/>
          </a:bodyPr>
          <a:lstStyle>
            <a:lvl1pPr lvl="0">
              <a:spcBef>
                <a:spcPts val="0"/>
              </a:spcBef>
              <a:spcAft>
                <a:spcPts val="0"/>
              </a:spcAft>
              <a:buClr>
                <a:schemeClr val="accent3"/>
              </a:buClr>
              <a:buSzPts val="4800"/>
              <a:buFont typeface="Urbanist"/>
              <a:buNone/>
              <a:defRPr sz="4800">
                <a:solidFill>
                  <a:schemeClr val="accent3"/>
                </a:solidFill>
              </a:defRPr>
            </a:lvl1pPr>
            <a:lvl2pPr lvl="1">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2pPr>
            <a:lvl3pPr lvl="2">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3pPr>
            <a:lvl4pPr lvl="3">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4pPr>
            <a:lvl5pPr lvl="4">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5pPr>
            <a:lvl6pPr lvl="5">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6pPr>
            <a:lvl7pPr lvl="6">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7pPr>
            <a:lvl8pPr lvl="7">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8pPr>
            <a:lvl9pPr lvl="8">
              <a:spcBef>
                <a:spcPts val="0"/>
              </a:spcBef>
              <a:spcAft>
                <a:spcPts val="0"/>
              </a:spcAft>
              <a:buClr>
                <a:schemeClr val="accent3"/>
              </a:buClr>
              <a:buSzPts val="4800"/>
              <a:buFont typeface="Urbanist"/>
              <a:buNone/>
              <a:defRPr sz="4800">
                <a:solidFill>
                  <a:schemeClr val="accent3"/>
                </a:solidFill>
                <a:latin typeface="Urbanist"/>
                <a:ea typeface="Urbanist"/>
                <a:cs typeface="Urbanist"/>
                <a:sym typeface="Urbanist"/>
              </a:defRPr>
            </a:lvl9pPr>
          </a:lstStyle>
          <a:p/>
        </p:txBody>
      </p:sp>
      <p:sp>
        <p:nvSpPr>
          <p:cNvPr id="45" name="Google Shape;45;p4"/>
          <p:cNvSpPr txBox="1"/>
          <p:nvPr>
            <p:ph idx="8" type="body"/>
          </p:nvPr>
        </p:nvSpPr>
        <p:spPr>
          <a:xfrm>
            <a:off x="288575" y="3386400"/>
            <a:ext cx="2665200" cy="1188300"/>
          </a:xfrm>
          <a:prstGeom prst="rect">
            <a:avLst/>
          </a:prstGeom>
        </p:spPr>
        <p:txBody>
          <a:bodyPr anchorCtr="0" anchor="b" bIns="91425" lIns="0" spcFirstLastPara="1" rIns="91425" wrap="square" tIns="0">
            <a:noAutofit/>
          </a:bodyPr>
          <a:lstStyle>
            <a:lvl1pPr indent="-304800" lvl="0" marL="457200">
              <a:spcBef>
                <a:spcPts val="0"/>
              </a:spcBef>
              <a:spcAft>
                <a:spcPts val="0"/>
              </a:spcAft>
              <a:buClr>
                <a:schemeClr val="lt1"/>
              </a:buClr>
              <a:buSzPts val="1200"/>
              <a:buFont typeface="Urbanist"/>
              <a:buChar char="●"/>
              <a:defRPr/>
            </a:lvl1pPr>
            <a:lvl2pPr indent="-304800" lvl="1" marL="914400">
              <a:spcBef>
                <a:spcPts val="0"/>
              </a:spcBef>
              <a:spcAft>
                <a:spcPts val="0"/>
              </a:spcAft>
              <a:buClr>
                <a:schemeClr val="lt1"/>
              </a:buClr>
              <a:buSzPts val="1200"/>
              <a:buFont typeface="Urbanist"/>
              <a:buChar char="○"/>
              <a:defRPr/>
            </a:lvl2pPr>
            <a:lvl3pPr indent="-304800" lvl="2" marL="1371600">
              <a:spcBef>
                <a:spcPts val="0"/>
              </a:spcBef>
              <a:spcAft>
                <a:spcPts val="0"/>
              </a:spcAft>
              <a:buClr>
                <a:schemeClr val="lt1"/>
              </a:buClr>
              <a:buSzPts val="1200"/>
              <a:buFont typeface="Urbanist"/>
              <a:buChar char="■"/>
              <a:defRPr/>
            </a:lvl3pPr>
            <a:lvl4pPr indent="-304800" lvl="3" marL="1828800">
              <a:spcBef>
                <a:spcPts val="0"/>
              </a:spcBef>
              <a:spcAft>
                <a:spcPts val="0"/>
              </a:spcAft>
              <a:buClr>
                <a:schemeClr val="lt1"/>
              </a:buClr>
              <a:buSzPts val="1200"/>
              <a:buFont typeface="Urbanist"/>
              <a:buChar char="●"/>
              <a:defRPr/>
            </a:lvl4pPr>
            <a:lvl5pPr indent="-304800" lvl="4" marL="2286000">
              <a:spcBef>
                <a:spcPts val="0"/>
              </a:spcBef>
              <a:spcAft>
                <a:spcPts val="0"/>
              </a:spcAft>
              <a:buClr>
                <a:schemeClr val="lt1"/>
              </a:buClr>
              <a:buSzPts val="1200"/>
              <a:buFont typeface="Urbanist"/>
              <a:buChar char="○"/>
              <a:defRPr/>
            </a:lvl5pPr>
            <a:lvl6pPr indent="-304800" lvl="5" marL="2743200">
              <a:spcBef>
                <a:spcPts val="0"/>
              </a:spcBef>
              <a:spcAft>
                <a:spcPts val="0"/>
              </a:spcAft>
              <a:buClr>
                <a:schemeClr val="lt1"/>
              </a:buClr>
              <a:buSzPts val="1200"/>
              <a:buFont typeface="Urbanist"/>
              <a:buChar char="■"/>
              <a:defRPr/>
            </a:lvl6pPr>
            <a:lvl7pPr indent="-304800" lvl="6" marL="3200400">
              <a:spcBef>
                <a:spcPts val="0"/>
              </a:spcBef>
              <a:spcAft>
                <a:spcPts val="0"/>
              </a:spcAft>
              <a:buClr>
                <a:schemeClr val="lt1"/>
              </a:buClr>
              <a:buSzPts val="1200"/>
              <a:buFont typeface="Urbanist"/>
              <a:buChar char="●"/>
              <a:defRPr/>
            </a:lvl7pPr>
            <a:lvl8pPr indent="-304800" lvl="7" marL="3657600">
              <a:spcBef>
                <a:spcPts val="0"/>
              </a:spcBef>
              <a:spcAft>
                <a:spcPts val="0"/>
              </a:spcAft>
              <a:buClr>
                <a:schemeClr val="lt1"/>
              </a:buClr>
              <a:buSzPts val="1200"/>
              <a:buFont typeface="Urbanist"/>
              <a:buChar char="○"/>
              <a:defRPr/>
            </a:lvl8pPr>
            <a:lvl9pPr indent="-304800" lvl="8" marL="4114800">
              <a:spcBef>
                <a:spcPts val="0"/>
              </a:spcBef>
              <a:spcAft>
                <a:spcPts val="0"/>
              </a:spcAft>
              <a:buClr>
                <a:schemeClr val="lt1"/>
              </a:buClr>
              <a:buSzPts val="1200"/>
              <a:buFont typeface="Urbanist"/>
              <a:buChar char="■"/>
              <a:defRPr/>
            </a:lvl9pPr>
          </a:lstStyle>
          <a:p/>
        </p:txBody>
      </p:sp>
      <p:sp>
        <p:nvSpPr>
          <p:cNvPr id="46" name="Google Shape;46;p4"/>
          <p:cNvSpPr txBox="1"/>
          <p:nvPr>
            <p:ph idx="9" type="body"/>
          </p:nvPr>
        </p:nvSpPr>
        <p:spPr>
          <a:xfrm>
            <a:off x="6121413" y="3386400"/>
            <a:ext cx="2665200" cy="1188300"/>
          </a:xfrm>
          <a:prstGeom prst="rect">
            <a:avLst/>
          </a:prstGeom>
        </p:spPr>
        <p:txBody>
          <a:bodyPr anchorCtr="0" anchor="b" bIns="91425" lIns="0" spcFirstLastPara="1" rIns="91425" wrap="square" tIns="0">
            <a:noAutofit/>
          </a:bodyPr>
          <a:lstStyle>
            <a:lvl1pPr indent="-304800" lvl="0" marL="457200">
              <a:spcBef>
                <a:spcPts val="0"/>
              </a:spcBef>
              <a:spcAft>
                <a:spcPts val="0"/>
              </a:spcAft>
              <a:buClr>
                <a:schemeClr val="lt1"/>
              </a:buClr>
              <a:buSzPts val="1200"/>
              <a:buFont typeface="Urbanist"/>
              <a:buChar char="●"/>
              <a:defRPr/>
            </a:lvl1pPr>
            <a:lvl2pPr indent="-304800" lvl="1" marL="914400">
              <a:spcBef>
                <a:spcPts val="0"/>
              </a:spcBef>
              <a:spcAft>
                <a:spcPts val="0"/>
              </a:spcAft>
              <a:buClr>
                <a:schemeClr val="lt1"/>
              </a:buClr>
              <a:buSzPts val="1200"/>
              <a:buFont typeface="Urbanist"/>
              <a:buChar char="○"/>
              <a:defRPr/>
            </a:lvl2pPr>
            <a:lvl3pPr indent="-304800" lvl="2" marL="1371600">
              <a:spcBef>
                <a:spcPts val="0"/>
              </a:spcBef>
              <a:spcAft>
                <a:spcPts val="0"/>
              </a:spcAft>
              <a:buClr>
                <a:schemeClr val="lt1"/>
              </a:buClr>
              <a:buSzPts val="1200"/>
              <a:buFont typeface="Urbanist"/>
              <a:buChar char="■"/>
              <a:defRPr/>
            </a:lvl3pPr>
            <a:lvl4pPr indent="-304800" lvl="3" marL="1828800">
              <a:spcBef>
                <a:spcPts val="0"/>
              </a:spcBef>
              <a:spcAft>
                <a:spcPts val="0"/>
              </a:spcAft>
              <a:buClr>
                <a:schemeClr val="lt1"/>
              </a:buClr>
              <a:buSzPts val="1200"/>
              <a:buFont typeface="Urbanist"/>
              <a:buChar char="●"/>
              <a:defRPr/>
            </a:lvl4pPr>
            <a:lvl5pPr indent="-304800" lvl="4" marL="2286000">
              <a:spcBef>
                <a:spcPts val="0"/>
              </a:spcBef>
              <a:spcAft>
                <a:spcPts val="0"/>
              </a:spcAft>
              <a:buClr>
                <a:schemeClr val="lt1"/>
              </a:buClr>
              <a:buSzPts val="1200"/>
              <a:buFont typeface="Urbanist"/>
              <a:buChar char="○"/>
              <a:defRPr/>
            </a:lvl5pPr>
            <a:lvl6pPr indent="-304800" lvl="5" marL="2743200">
              <a:spcBef>
                <a:spcPts val="0"/>
              </a:spcBef>
              <a:spcAft>
                <a:spcPts val="0"/>
              </a:spcAft>
              <a:buClr>
                <a:schemeClr val="lt1"/>
              </a:buClr>
              <a:buSzPts val="1200"/>
              <a:buFont typeface="Urbanist"/>
              <a:buChar char="■"/>
              <a:defRPr/>
            </a:lvl6pPr>
            <a:lvl7pPr indent="-304800" lvl="6" marL="3200400">
              <a:spcBef>
                <a:spcPts val="0"/>
              </a:spcBef>
              <a:spcAft>
                <a:spcPts val="0"/>
              </a:spcAft>
              <a:buClr>
                <a:schemeClr val="lt1"/>
              </a:buClr>
              <a:buSzPts val="1200"/>
              <a:buFont typeface="Urbanist"/>
              <a:buChar char="●"/>
              <a:defRPr/>
            </a:lvl7pPr>
            <a:lvl8pPr indent="-304800" lvl="7" marL="3657600">
              <a:spcBef>
                <a:spcPts val="0"/>
              </a:spcBef>
              <a:spcAft>
                <a:spcPts val="0"/>
              </a:spcAft>
              <a:buClr>
                <a:schemeClr val="lt1"/>
              </a:buClr>
              <a:buSzPts val="1200"/>
              <a:buFont typeface="Urbanist"/>
              <a:buChar char="○"/>
              <a:defRPr/>
            </a:lvl8pPr>
            <a:lvl9pPr indent="-304800" lvl="8" marL="4114800">
              <a:spcBef>
                <a:spcPts val="0"/>
              </a:spcBef>
              <a:spcAft>
                <a:spcPts val="0"/>
              </a:spcAft>
              <a:buClr>
                <a:schemeClr val="lt1"/>
              </a:buClr>
              <a:buSzPts val="1200"/>
              <a:buFont typeface="Urbanist"/>
              <a:buChar char="■"/>
              <a:defRPr/>
            </a:lvl9pPr>
          </a:lstStyle>
          <a:p/>
        </p:txBody>
      </p:sp>
      <p:sp>
        <p:nvSpPr>
          <p:cNvPr id="47" name="Google Shape;47;p4"/>
          <p:cNvSpPr txBox="1"/>
          <p:nvPr>
            <p:ph idx="13" type="body"/>
          </p:nvPr>
        </p:nvSpPr>
        <p:spPr>
          <a:xfrm>
            <a:off x="3192450" y="3386400"/>
            <a:ext cx="2665200" cy="1188300"/>
          </a:xfrm>
          <a:prstGeom prst="rect">
            <a:avLst/>
          </a:prstGeom>
        </p:spPr>
        <p:txBody>
          <a:bodyPr anchorCtr="0" anchor="b" bIns="91425" lIns="0" spcFirstLastPara="1" rIns="91425" wrap="square" tIns="0">
            <a:noAutofit/>
          </a:bodyPr>
          <a:lstStyle>
            <a:lvl1pPr indent="-304800" lvl="0" marL="457200">
              <a:spcBef>
                <a:spcPts val="0"/>
              </a:spcBef>
              <a:spcAft>
                <a:spcPts val="0"/>
              </a:spcAft>
              <a:buClr>
                <a:schemeClr val="lt1"/>
              </a:buClr>
              <a:buSzPts val="1200"/>
              <a:buFont typeface="Urbanist"/>
              <a:buChar char="●"/>
              <a:defRPr/>
            </a:lvl1pPr>
            <a:lvl2pPr indent="-304800" lvl="1" marL="914400">
              <a:spcBef>
                <a:spcPts val="0"/>
              </a:spcBef>
              <a:spcAft>
                <a:spcPts val="0"/>
              </a:spcAft>
              <a:buClr>
                <a:schemeClr val="lt1"/>
              </a:buClr>
              <a:buSzPts val="1200"/>
              <a:buFont typeface="Urbanist"/>
              <a:buChar char="○"/>
              <a:defRPr/>
            </a:lvl2pPr>
            <a:lvl3pPr indent="-304800" lvl="2" marL="1371600">
              <a:spcBef>
                <a:spcPts val="0"/>
              </a:spcBef>
              <a:spcAft>
                <a:spcPts val="0"/>
              </a:spcAft>
              <a:buClr>
                <a:schemeClr val="lt1"/>
              </a:buClr>
              <a:buSzPts val="1200"/>
              <a:buFont typeface="Urbanist"/>
              <a:buChar char="■"/>
              <a:defRPr/>
            </a:lvl3pPr>
            <a:lvl4pPr indent="-304800" lvl="3" marL="1828800">
              <a:spcBef>
                <a:spcPts val="0"/>
              </a:spcBef>
              <a:spcAft>
                <a:spcPts val="0"/>
              </a:spcAft>
              <a:buClr>
                <a:schemeClr val="lt1"/>
              </a:buClr>
              <a:buSzPts val="1200"/>
              <a:buFont typeface="Urbanist"/>
              <a:buChar char="●"/>
              <a:defRPr/>
            </a:lvl4pPr>
            <a:lvl5pPr indent="-304800" lvl="4" marL="2286000">
              <a:spcBef>
                <a:spcPts val="0"/>
              </a:spcBef>
              <a:spcAft>
                <a:spcPts val="0"/>
              </a:spcAft>
              <a:buClr>
                <a:schemeClr val="lt1"/>
              </a:buClr>
              <a:buSzPts val="1200"/>
              <a:buFont typeface="Urbanist"/>
              <a:buChar char="○"/>
              <a:defRPr/>
            </a:lvl5pPr>
            <a:lvl6pPr indent="-304800" lvl="5" marL="2743200">
              <a:spcBef>
                <a:spcPts val="0"/>
              </a:spcBef>
              <a:spcAft>
                <a:spcPts val="0"/>
              </a:spcAft>
              <a:buClr>
                <a:schemeClr val="lt1"/>
              </a:buClr>
              <a:buSzPts val="1200"/>
              <a:buFont typeface="Urbanist"/>
              <a:buChar char="■"/>
              <a:defRPr/>
            </a:lvl6pPr>
            <a:lvl7pPr indent="-304800" lvl="6" marL="3200400">
              <a:spcBef>
                <a:spcPts val="0"/>
              </a:spcBef>
              <a:spcAft>
                <a:spcPts val="0"/>
              </a:spcAft>
              <a:buClr>
                <a:schemeClr val="lt1"/>
              </a:buClr>
              <a:buSzPts val="1200"/>
              <a:buFont typeface="Urbanist"/>
              <a:buChar char="●"/>
              <a:defRPr/>
            </a:lvl7pPr>
            <a:lvl8pPr indent="-304800" lvl="7" marL="3657600">
              <a:spcBef>
                <a:spcPts val="0"/>
              </a:spcBef>
              <a:spcAft>
                <a:spcPts val="0"/>
              </a:spcAft>
              <a:buClr>
                <a:schemeClr val="lt1"/>
              </a:buClr>
              <a:buSzPts val="1200"/>
              <a:buFont typeface="Urbanist"/>
              <a:buChar char="○"/>
              <a:defRPr/>
            </a:lvl8pPr>
            <a:lvl9pPr indent="-304800" lvl="8" marL="4114800">
              <a:spcBef>
                <a:spcPts val="0"/>
              </a:spcBef>
              <a:spcAft>
                <a:spcPts val="0"/>
              </a:spcAft>
              <a:buClr>
                <a:schemeClr val="lt1"/>
              </a:buClr>
              <a:buSzPts val="1200"/>
              <a:buFont typeface="Urbanist"/>
              <a:buChar char="■"/>
              <a:defRPr/>
            </a:lvl9pPr>
          </a:lstStyle>
          <a:p/>
        </p:txBody>
      </p:sp>
    </p:spTree>
  </p:cSld>
  <p:clrMapOvr>
    <a:masterClrMapping/>
  </p:clrMapOvr>
  <p:extLst>
    <p:ext uri="{DCECCB84-F9BA-43D5-87BE-67443E8EF086}">
      <p15:sldGuideLst>
        <p15:guide id="1" orient="horz" pos="2805">
          <p15:clr>
            <a:srgbClr val="E46962"/>
          </p15:clr>
        </p15:guide>
      </p15:sldGuideLst>
    </p:ext>
  </p:extLs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Agenda">
    <p:spTree>
      <p:nvGrpSpPr>
        <p:cNvPr id="362" name="Shape 362"/>
        <p:cNvGrpSpPr/>
        <p:nvPr/>
      </p:nvGrpSpPr>
      <p:grpSpPr>
        <a:xfrm>
          <a:off x="0" y="0"/>
          <a:ext cx="0" cy="0"/>
          <a:chOff x="0" y="0"/>
          <a:chExt cx="0" cy="0"/>
        </a:xfrm>
      </p:grpSpPr>
      <p:sp>
        <p:nvSpPr>
          <p:cNvPr id="363" name="Google Shape;363;p31"/>
          <p:cNvSpPr txBox="1"/>
          <p:nvPr>
            <p:ph type="title"/>
          </p:nvPr>
        </p:nvSpPr>
        <p:spPr>
          <a:xfrm>
            <a:off x="677325" y="1832775"/>
            <a:ext cx="3217200" cy="14841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4" name="Google Shape;364;p31"/>
          <p:cNvSpPr txBox="1"/>
          <p:nvPr>
            <p:ph idx="1" type="subTitle"/>
          </p:nvPr>
        </p:nvSpPr>
        <p:spPr>
          <a:xfrm>
            <a:off x="4406650" y="39375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65" name="Google Shape;365;p31"/>
          <p:cNvSpPr txBox="1"/>
          <p:nvPr>
            <p:ph idx="2" type="subTitle"/>
          </p:nvPr>
        </p:nvSpPr>
        <p:spPr>
          <a:xfrm>
            <a:off x="4406650" y="115170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66" name="Google Shape;366;p31"/>
          <p:cNvSpPr txBox="1"/>
          <p:nvPr>
            <p:ph idx="3" type="subTitle"/>
          </p:nvPr>
        </p:nvSpPr>
        <p:spPr>
          <a:xfrm>
            <a:off x="4406650" y="342557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67" name="Google Shape;367;p31"/>
          <p:cNvSpPr txBox="1"/>
          <p:nvPr>
            <p:ph idx="4" type="subTitle"/>
          </p:nvPr>
        </p:nvSpPr>
        <p:spPr>
          <a:xfrm>
            <a:off x="4406650" y="190966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68" name="Google Shape;368;p31"/>
          <p:cNvSpPr txBox="1"/>
          <p:nvPr>
            <p:ph idx="5" type="subTitle"/>
          </p:nvPr>
        </p:nvSpPr>
        <p:spPr>
          <a:xfrm>
            <a:off x="4406650" y="418352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69" name="Google Shape;369;p31"/>
          <p:cNvSpPr txBox="1"/>
          <p:nvPr>
            <p:ph idx="6" type="subTitle"/>
          </p:nvPr>
        </p:nvSpPr>
        <p:spPr>
          <a:xfrm>
            <a:off x="4406650" y="266761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Title, body and image">
    <p:spTree>
      <p:nvGrpSpPr>
        <p:cNvPr id="370" name="Shape 370"/>
        <p:cNvGrpSpPr/>
        <p:nvPr/>
      </p:nvGrpSpPr>
      <p:grpSpPr>
        <a:xfrm>
          <a:off x="0" y="0"/>
          <a:ext cx="0" cy="0"/>
          <a:chOff x="0" y="0"/>
          <a:chExt cx="0" cy="0"/>
        </a:xfrm>
      </p:grpSpPr>
      <p:sp>
        <p:nvSpPr>
          <p:cNvPr id="371" name="Google Shape;371;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72" name="Google Shape;372;p32"/>
          <p:cNvSpPr txBox="1"/>
          <p:nvPr>
            <p:ph idx="1" type="body"/>
          </p:nvPr>
        </p:nvSpPr>
        <p:spPr>
          <a:xfrm>
            <a:off x="311700" y="1152475"/>
            <a:ext cx="4473900" cy="34164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373" name="Google Shape;373;p32"/>
          <p:cNvSpPr/>
          <p:nvPr>
            <p:ph idx="2" type="pic"/>
          </p:nvPr>
        </p:nvSpPr>
        <p:spPr>
          <a:xfrm>
            <a:off x="4992024" y="1152775"/>
            <a:ext cx="3840300" cy="3416400"/>
          </a:xfrm>
          <a:prstGeom prst="rect">
            <a:avLst/>
          </a:prstGeom>
          <a:noFill/>
          <a:ln>
            <a:noFill/>
          </a:ln>
        </p:spPr>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Two big ideas">
    <p:spTree>
      <p:nvGrpSpPr>
        <p:cNvPr id="374" name="Shape 374"/>
        <p:cNvGrpSpPr/>
        <p:nvPr/>
      </p:nvGrpSpPr>
      <p:grpSpPr>
        <a:xfrm>
          <a:off x="0" y="0"/>
          <a:ext cx="0" cy="0"/>
          <a:chOff x="0" y="0"/>
          <a:chExt cx="0" cy="0"/>
        </a:xfrm>
      </p:grpSpPr>
      <p:sp>
        <p:nvSpPr>
          <p:cNvPr id="375" name="Google Shape;375;p33"/>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76" name="Google Shape;376;p33"/>
          <p:cNvSpPr txBox="1"/>
          <p:nvPr>
            <p:ph idx="1" type="body"/>
          </p:nvPr>
        </p:nvSpPr>
        <p:spPr>
          <a:xfrm>
            <a:off x="483150" y="2237788"/>
            <a:ext cx="3619800" cy="2373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377" name="Google Shape;377;p33"/>
          <p:cNvSpPr txBox="1"/>
          <p:nvPr>
            <p:ph idx="2" type="body"/>
          </p:nvPr>
        </p:nvSpPr>
        <p:spPr>
          <a:xfrm>
            <a:off x="5048000" y="2237788"/>
            <a:ext cx="3619800" cy="2373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78" name="Google Shape;378;p33"/>
          <p:cNvSpPr txBox="1"/>
          <p:nvPr>
            <p:ph idx="3" type="subTitle"/>
          </p:nvPr>
        </p:nvSpPr>
        <p:spPr>
          <a:xfrm>
            <a:off x="48315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79" name="Google Shape;379;p33"/>
          <p:cNvSpPr txBox="1"/>
          <p:nvPr>
            <p:ph idx="4" type="subTitle"/>
          </p:nvPr>
        </p:nvSpPr>
        <p:spPr>
          <a:xfrm>
            <a:off x="504800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Three big ideas">
    <p:spTree>
      <p:nvGrpSpPr>
        <p:cNvPr id="380" name="Shape 380"/>
        <p:cNvGrpSpPr/>
        <p:nvPr/>
      </p:nvGrpSpPr>
      <p:grpSpPr>
        <a:xfrm>
          <a:off x="0" y="0"/>
          <a:ext cx="0" cy="0"/>
          <a:chOff x="0" y="0"/>
          <a:chExt cx="0" cy="0"/>
        </a:xfrm>
      </p:grpSpPr>
      <p:sp>
        <p:nvSpPr>
          <p:cNvPr id="381" name="Google Shape;381;p34"/>
          <p:cNvSpPr txBox="1"/>
          <p:nvPr>
            <p:ph idx="1" type="body"/>
          </p:nvPr>
        </p:nvSpPr>
        <p:spPr>
          <a:xfrm>
            <a:off x="483175" y="2417500"/>
            <a:ext cx="2455500" cy="2373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382" name="Google Shape;382;p34"/>
          <p:cNvSpPr txBox="1"/>
          <p:nvPr>
            <p:ph idx="2" type="body"/>
          </p:nvPr>
        </p:nvSpPr>
        <p:spPr>
          <a:xfrm>
            <a:off x="3347725" y="2417500"/>
            <a:ext cx="2455500" cy="2373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83" name="Google Shape;383;p34"/>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84" name="Google Shape;384;p34"/>
          <p:cNvSpPr txBox="1"/>
          <p:nvPr>
            <p:ph idx="3" type="subTitle"/>
          </p:nvPr>
        </p:nvSpPr>
        <p:spPr>
          <a:xfrm>
            <a:off x="4831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85" name="Google Shape;385;p34"/>
          <p:cNvSpPr txBox="1"/>
          <p:nvPr>
            <p:ph idx="4" type="subTitle"/>
          </p:nvPr>
        </p:nvSpPr>
        <p:spPr>
          <a:xfrm>
            <a:off x="334772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86" name="Google Shape;386;p34"/>
          <p:cNvSpPr txBox="1"/>
          <p:nvPr>
            <p:ph idx="5" type="subTitle"/>
          </p:nvPr>
        </p:nvSpPr>
        <p:spPr>
          <a:xfrm>
            <a:off x="62122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87" name="Google Shape;387;p34"/>
          <p:cNvSpPr txBox="1"/>
          <p:nvPr>
            <p:ph idx="6" type="body"/>
          </p:nvPr>
        </p:nvSpPr>
        <p:spPr>
          <a:xfrm>
            <a:off x="6212275" y="2417500"/>
            <a:ext cx="2455500" cy="2373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Four big ideas">
    <p:spTree>
      <p:nvGrpSpPr>
        <p:cNvPr id="388" name="Shape 388"/>
        <p:cNvGrpSpPr/>
        <p:nvPr/>
      </p:nvGrpSpPr>
      <p:grpSpPr>
        <a:xfrm>
          <a:off x="0" y="0"/>
          <a:ext cx="0" cy="0"/>
          <a:chOff x="0" y="0"/>
          <a:chExt cx="0" cy="0"/>
        </a:xfrm>
      </p:grpSpPr>
      <p:sp>
        <p:nvSpPr>
          <p:cNvPr id="389" name="Google Shape;389;p35"/>
          <p:cNvSpPr txBox="1"/>
          <p:nvPr>
            <p:ph idx="1" type="body"/>
          </p:nvPr>
        </p:nvSpPr>
        <p:spPr>
          <a:xfrm>
            <a:off x="366725" y="1759093"/>
            <a:ext cx="3838500" cy="11385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390" name="Google Shape;390;p35"/>
          <p:cNvSpPr txBox="1"/>
          <p:nvPr>
            <p:ph idx="2" type="body"/>
          </p:nvPr>
        </p:nvSpPr>
        <p:spPr>
          <a:xfrm>
            <a:off x="4938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91" name="Google Shape;391;p35"/>
          <p:cNvSpPr txBox="1"/>
          <p:nvPr>
            <p:ph idx="3" type="body"/>
          </p:nvPr>
        </p:nvSpPr>
        <p:spPr>
          <a:xfrm>
            <a:off x="366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92" name="Google Shape;392;p35"/>
          <p:cNvSpPr txBox="1"/>
          <p:nvPr>
            <p:ph idx="4" type="body"/>
          </p:nvPr>
        </p:nvSpPr>
        <p:spPr>
          <a:xfrm>
            <a:off x="4938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93" name="Google Shape;393;p35"/>
          <p:cNvSpPr txBox="1"/>
          <p:nvPr>
            <p:ph type="title"/>
          </p:nvPr>
        </p:nvSpPr>
        <p:spPr>
          <a:xfrm>
            <a:off x="366750"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94" name="Google Shape;394;p35"/>
          <p:cNvSpPr txBox="1"/>
          <p:nvPr>
            <p:ph idx="5" type="subTitle"/>
          </p:nvPr>
        </p:nvSpPr>
        <p:spPr>
          <a:xfrm>
            <a:off x="366763"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95" name="Google Shape;395;p35"/>
          <p:cNvSpPr txBox="1"/>
          <p:nvPr>
            <p:ph idx="6" type="subTitle"/>
          </p:nvPr>
        </p:nvSpPr>
        <p:spPr>
          <a:xfrm>
            <a:off x="4938738"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96" name="Google Shape;396;p35"/>
          <p:cNvSpPr txBox="1"/>
          <p:nvPr>
            <p:ph idx="7" type="subTitle"/>
          </p:nvPr>
        </p:nvSpPr>
        <p:spPr>
          <a:xfrm>
            <a:off x="4938761"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97" name="Google Shape;397;p35"/>
          <p:cNvSpPr txBox="1"/>
          <p:nvPr>
            <p:ph idx="8" type="subTitle"/>
          </p:nvPr>
        </p:nvSpPr>
        <p:spPr>
          <a:xfrm>
            <a:off x="366750"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 and image">
    <p:spTree>
      <p:nvGrpSpPr>
        <p:cNvPr id="398" name="Shape 398"/>
        <p:cNvGrpSpPr/>
        <p:nvPr/>
      </p:nvGrpSpPr>
      <p:grpSpPr>
        <a:xfrm>
          <a:off x="0" y="0"/>
          <a:ext cx="0" cy="0"/>
          <a:chOff x="0" y="0"/>
          <a:chExt cx="0" cy="0"/>
        </a:xfrm>
      </p:grpSpPr>
      <p:sp>
        <p:nvSpPr>
          <p:cNvPr id="399" name="Google Shape;399;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0" name="Google Shape;400;p36"/>
          <p:cNvSpPr/>
          <p:nvPr>
            <p:ph idx="2" type="pic"/>
          </p:nvPr>
        </p:nvSpPr>
        <p:spPr>
          <a:xfrm>
            <a:off x="311700" y="1170425"/>
            <a:ext cx="8520600" cy="3492900"/>
          </a:xfrm>
          <a:prstGeom prst="rect">
            <a:avLst/>
          </a:prstGeom>
          <a:noFill/>
          <a:ln>
            <a:noFill/>
          </a:ln>
        </p:spPr>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Two storyboards">
    <p:spTree>
      <p:nvGrpSpPr>
        <p:cNvPr id="401" name="Shape 401"/>
        <p:cNvGrpSpPr/>
        <p:nvPr/>
      </p:nvGrpSpPr>
      <p:grpSpPr>
        <a:xfrm>
          <a:off x="0" y="0"/>
          <a:ext cx="0" cy="0"/>
          <a:chOff x="0" y="0"/>
          <a:chExt cx="0" cy="0"/>
        </a:xfrm>
      </p:grpSpPr>
      <p:sp>
        <p:nvSpPr>
          <p:cNvPr id="402" name="Google Shape;402;p37"/>
          <p:cNvSpPr txBox="1"/>
          <p:nvPr>
            <p:ph idx="1" type="body"/>
          </p:nvPr>
        </p:nvSpPr>
        <p:spPr>
          <a:xfrm>
            <a:off x="311700" y="4080225"/>
            <a:ext cx="4027500" cy="9261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403" name="Google Shape;403;p37"/>
          <p:cNvSpPr/>
          <p:nvPr>
            <p:ph idx="2" type="pic"/>
          </p:nvPr>
        </p:nvSpPr>
        <p:spPr>
          <a:xfrm>
            <a:off x="4804825" y="1133300"/>
            <a:ext cx="4027500" cy="2392800"/>
          </a:xfrm>
          <a:prstGeom prst="rect">
            <a:avLst/>
          </a:prstGeom>
          <a:noFill/>
          <a:ln>
            <a:noFill/>
          </a:ln>
        </p:spPr>
      </p:sp>
      <p:sp>
        <p:nvSpPr>
          <p:cNvPr id="404" name="Google Shape;404;p37"/>
          <p:cNvSpPr/>
          <p:nvPr>
            <p:ph idx="3" type="pic"/>
          </p:nvPr>
        </p:nvSpPr>
        <p:spPr>
          <a:xfrm>
            <a:off x="311725" y="1133300"/>
            <a:ext cx="4027500" cy="2392800"/>
          </a:xfrm>
          <a:prstGeom prst="rect">
            <a:avLst/>
          </a:prstGeom>
          <a:noFill/>
          <a:ln>
            <a:noFill/>
          </a:ln>
        </p:spPr>
      </p:sp>
      <p:sp>
        <p:nvSpPr>
          <p:cNvPr id="405" name="Google Shape;405;p37"/>
          <p:cNvSpPr txBox="1"/>
          <p:nvPr>
            <p:ph idx="4" type="body"/>
          </p:nvPr>
        </p:nvSpPr>
        <p:spPr>
          <a:xfrm>
            <a:off x="4804825"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06" name="Google Shape;406;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7" name="Google Shape;407;p37"/>
          <p:cNvSpPr txBox="1"/>
          <p:nvPr>
            <p:ph idx="5" type="subTitle"/>
          </p:nvPr>
        </p:nvSpPr>
        <p:spPr>
          <a:xfrm>
            <a:off x="3117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408" name="Google Shape;408;p37"/>
          <p:cNvSpPr txBox="1"/>
          <p:nvPr>
            <p:ph idx="6" type="subTitle"/>
          </p:nvPr>
        </p:nvSpPr>
        <p:spPr>
          <a:xfrm>
            <a:off x="48048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Three storyboards">
    <p:spTree>
      <p:nvGrpSpPr>
        <p:cNvPr id="409" name="Shape 409"/>
        <p:cNvGrpSpPr/>
        <p:nvPr/>
      </p:nvGrpSpPr>
      <p:grpSpPr>
        <a:xfrm>
          <a:off x="0" y="0"/>
          <a:ext cx="0" cy="0"/>
          <a:chOff x="0" y="0"/>
          <a:chExt cx="0" cy="0"/>
        </a:xfrm>
      </p:grpSpPr>
      <p:sp>
        <p:nvSpPr>
          <p:cNvPr id="410" name="Google Shape;410;p38"/>
          <p:cNvSpPr txBox="1"/>
          <p:nvPr>
            <p:ph idx="1" type="body"/>
          </p:nvPr>
        </p:nvSpPr>
        <p:spPr>
          <a:xfrm>
            <a:off x="311700" y="3911700"/>
            <a:ext cx="2627100" cy="10185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411" name="Google Shape;411;p38"/>
          <p:cNvSpPr/>
          <p:nvPr>
            <p:ph idx="2" type="pic"/>
          </p:nvPr>
        </p:nvSpPr>
        <p:spPr>
          <a:xfrm>
            <a:off x="6205225" y="1128325"/>
            <a:ext cx="2627100" cy="2273100"/>
          </a:xfrm>
          <a:prstGeom prst="rect">
            <a:avLst/>
          </a:prstGeom>
          <a:noFill/>
          <a:ln>
            <a:noFill/>
          </a:ln>
        </p:spPr>
      </p:sp>
      <p:sp>
        <p:nvSpPr>
          <p:cNvPr id="412" name="Google Shape;412;p38"/>
          <p:cNvSpPr/>
          <p:nvPr>
            <p:ph idx="3" type="pic"/>
          </p:nvPr>
        </p:nvSpPr>
        <p:spPr>
          <a:xfrm>
            <a:off x="311725" y="1128325"/>
            <a:ext cx="2627100" cy="2273100"/>
          </a:xfrm>
          <a:prstGeom prst="rect">
            <a:avLst/>
          </a:prstGeom>
          <a:noFill/>
          <a:ln>
            <a:noFill/>
          </a:ln>
        </p:spPr>
      </p:sp>
      <p:sp>
        <p:nvSpPr>
          <p:cNvPr id="413" name="Google Shape;413;p38"/>
          <p:cNvSpPr txBox="1"/>
          <p:nvPr>
            <p:ph idx="4" type="body"/>
          </p:nvPr>
        </p:nvSpPr>
        <p:spPr>
          <a:xfrm>
            <a:off x="6205225"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14" name="Google Shape;414;p38"/>
          <p:cNvSpPr/>
          <p:nvPr>
            <p:ph idx="5" type="pic"/>
          </p:nvPr>
        </p:nvSpPr>
        <p:spPr>
          <a:xfrm>
            <a:off x="3255250" y="1128325"/>
            <a:ext cx="2627100" cy="2273100"/>
          </a:xfrm>
          <a:prstGeom prst="rect">
            <a:avLst/>
          </a:prstGeom>
          <a:noFill/>
          <a:ln>
            <a:noFill/>
          </a:ln>
        </p:spPr>
      </p:sp>
      <p:sp>
        <p:nvSpPr>
          <p:cNvPr id="415" name="Google Shape;415;p38"/>
          <p:cNvSpPr txBox="1"/>
          <p:nvPr>
            <p:ph idx="6" type="body"/>
          </p:nvPr>
        </p:nvSpPr>
        <p:spPr>
          <a:xfrm>
            <a:off x="325525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16" name="Google Shape;416;p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17" name="Google Shape;417;p38"/>
          <p:cNvSpPr txBox="1"/>
          <p:nvPr>
            <p:ph idx="7" type="subTitle"/>
          </p:nvPr>
        </p:nvSpPr>
        <p:spPr>
          <a:xfrm>
            <a:off x="3117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418" name="Google Shape;418;p38"/>
          <p:cNvSpPr txBox="1"/>
          <p:nvPr>
            <p:ph idx="8" type="subTitle"/>
          </p:nvPr>
        </p:nvSpPr>
        <p:spPr>
          <a:xfrm>
            <a:off x="62052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419" name="Google Shape;419;p38"/>
          <p:cNvSpPr txBox="1"/>
          <p:nvPr>
            <p:ph idx="9" type="subTitle"/>
          </p:nvPr>
        </p:nvSpPr>
        <p:spPr>
          <a:xfrm>
            <a:off x="3255250"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Image only">
    <p:spTree>
      <p:nvGrpSpPr>
        <p:cNvPr id="420" name="Shape 420"/>
        <p:cNvGrpSpPr/>
        <p:nvPr/>
      </p:nvGrpSpPr>
      <p:grpSpPr>
        <a:xfrm>
          <a:off x="0" y="0"/>
          <a:ext cx="0" cy="0"/>
          <a:chOff x="0" y="0"/>
          <a:chExt cx="0" cy="0"/>
        </a:xfrm>
      </p:grpSpPr>
      <p:sp>
        <p:nvSpPr>
          <p:cNvPr id="421" name="Google Shape;421;p39"/>
          <p:cNvSpPr/>
          <p:nvPr>
            <p:ph idx="2" type="pic"/>
          </p:nvPr>
        </p:nvSpPr>
        <p:spPr>
          <a:xfrm>
            <a:off x="311700" y="445025"/>
            <a:ext cx="8520600" cy="4218300"/>
          </a:xfrm>
          <a:prstGeom prst="rect">
            <a:avLst/>
          </a:prstGeom>
          <a:noFill/>
          <a:ln>
            <a:noFill/>
          </a:ln>
        </p:spPr>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Image grid">
    <p:spTree>
      <p:nvGrpSpPr>
        <p:cNvPr id="422" name="Shape 422"/>
        <p:cNvGrpSpPr/>
        <p:nvPr/>
      </p:nvGrpSpPr>
      <p:grpSpPr>
        <a:xfrm>
          <a:off x="0" y="0"/>
          <a:ext cx="0" cy="0"/>
          <a:chOff x="0" y="0"/>
          <a:chExt cx="0" cy="0"/>
        </a:xfrm>
      </p:grpSpPr>
      <p:sp>
        <p:nvSpPr>
          <p:cNvPr id="423" name="Google Shape;423;p40"/>
          <p:cNvSpPr/>
          <p:nvPr>
            <p:ph idx="2" type="pic"/>
          </p:nvPr>
        </p:nvSpPr>
        <p:spPr>
          <a:xfrm>
            <a:off x="3389600" y="118913"/>
            <a:ext cx="1643700" cy="1535100"/>
          </a:xfrm>
          <a:prstGeom prst="rect">
            <a:avLst/>
          </a:prstGeom>
          <a:noFill/>
          <a:ln>
            <a:noFill/>
          </a:ln>
        </p:spPr>
      </p:sp>
      <p:sp>
        <p:nvSpPr>
          <p:cNvPr id="424" name="Google Shape;424;p40"/>
          <p:cNvSpPr/>
          <p:nvPr>
            <p:ph idx="3" type="pic"/>
          </p:nvPr>
        </p:nvSpPr>
        <p:spPr>
          <a:xfrm>
            <a:off x="5195935" y="118913"/>
            <a:ext cx="1643700" cy="1535100"/>
          </a:xfrm>
          <a:prstGeom prst="rect">
            <a:avLst/>
          </a:prstGeom>
          <a:noFill/>
          <a:ln>
            <a:noFill/>
          </a:ln>
        </p:spPr>
      </p:sp>
      <p:sp>
        <p:nvSpPr>
          <p:cNvPr id="425" name="Google Shape;425;p40"/>
          <p:cNvSpPr/>
          <p:nvPr>
            <p:ph idx="4" type="pic"/>
          </p:nvPr>
        </p:nvSpPr>
        <p:spPr>
          <a:xfrm>
            <a:off x="7002270" y="118913"/>
            <a:ext cx="1643700" cy="1535100"/>
          </a:xfrm>
          <a:prstGeom prst="rect">
            <a:avLst/>
          </a:prstGeom>
          <a:noFill/>
          <a:ln>
            <a:noFill/>
          </a:ln>
        </p:spPr>
      </p:sp>
      <p:sp>
        <p:nvSpPr>
          <p:cNvPr id="426" name="Google Shape;426;p40"/>
          <p:cNvSpPr/>
          <p:nvPr>
            <p:ph idx="5" type="pic"/>
          </p:nvPr>
        </p:nvSpPr>
        <p:spPr>
          <a:xfrm>
            <a:off x="3389588" y="1804212"/>
            <a:ext cx="1643700" cy="1535100"/>
          </a:xfrm>
          <a:prstGeom prst="rect">
            <a:avLst/>
          </a:prstGeom>
          <a:noFill/>
          <a:ln>
            <a:noFill/>
          </a:ln>
        </p:spPr>
      </p:sp>
      <p:sp>
        <p:nvSpPr>
          <p:cNvPr id="427" name="Google Shape;427;p40"/>
          <p:cNvSpPr/>
          <p:nvPr>
            <p:ph idx="6" type="pic"/>
          </p:nvPr>
        </p:nvSpPr>
        <p:spPr>
          <a:xfrm>
            <a:off x="5195922" y="1804212"/>
            <a:ext cx="1643700" cy="1535100"/>
          </a:xfrm>
          <a:prstGeom prst="rect">
            <a:avLst/>
          </a:prstGeom>
          <a:noFill/>
          <a:ln>
            <a:noFill/>
          </a:ln>
        </p:spPr>
      </p:sp>
      <p:sp>
        <p:nvSpPr>
          <p:cNvPr id="428" name="Google Shape;428;p40"/>
          <p:cNvSpPr/>
          <p:nvPr>
            <p:ph idx="7" type="pic"/>
          </p:nvPr>
        </p:nvSpPr>
        <p:spPr>
          <a:xfrm>
            <a:off x="7002257" y="1804212"/>
            <a:ext cx="1643700" cy="1535100"/>
          </a:xfrm>
          <a:prstGeom prst="rect">
            <a:avLst/>
          </a:prstGeom>
          <a:noFill/>
          <a:ln>
            <a:noFill/>
          </a:ln>
        </p:spPr>
      </p:sp>
      <p:sp>
        <p:nvSpPr>
          <p:cNvPr id="429" name="Google Shape;429;p40"/>
          <p:cNvSpPr txBox="1"/>
          <p:nvPr>
            <p:ph type="title"/>
          </p:nvPr>
        </p:nvSpPr>
        <p:spPr>
          <a:xfrm>
            <a:off x="351550" y="445025"/>
            <a:ext cx="2596800" cy="1706400"/>
          </a:xfrm>
          <a:prstGeom prst="rect">
            <a:avLst/>
          </a:prstGeom>
        </p:spPr>
        <p:txBody>
          <a:bodyPr anchorCtr="0" anchor="t" bIns="91425" lIns="91425" spcFirstLastPara="1" rIns="91425" wrap="square" tIns="91425">
            <a:sp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30" name="Google Shape;430;p40"/>
          <p:cNvSpPr/>
          <p:nvPr>
            <p:ph idx="8" type="pic"/>
          </p:nvPr>
        </p:nvSpPr>
        <p:spPr>
          <a:xfrm>
            <a:off x="3389588" y="3489487"/>
            <a:ext cx="1643700" cy="1535100"/>
          </a:xfrm>
          <a:prstGeom prst="rect">
            <a:avLst/>
          </a:prstGeom>
          <a:noFill/>
          <a:ln>
            <a:noFill/>
          </a:ln>
        </p:spPr>
      </p:sp>
      <p:sp>
        <p:nvSpPr>
          <p:cNvPr id="431" name="Google Shape;431;p40"/>
          <p:cNvSpPr/>
          <p:nvPr>
            <p:ph idx="9" type="pic"/>
          </p:nvPr>
        </p:nvSpPr>
        <p:spPr>
          <a:xfrm>
            <a:off x="5195922" y="3489487"/>
            <a:ext cx="1643700" cy="1535100"/>
          </a:xfrm>
          <a:prstGeom prst="rect">
            <a:avLst/>
          </a:prstGeom>
          <a:noFill/>
          <a:ln>
            <a:noFill/>
          </a:ln>
        </p:spPr>
      </p:sp>
      <p:sp>
        <p:nvSpPr>
          <p:cNvPr id="432" name="Google Shape;432;p40"/>
          <p:cNvSpPr/>
          <p:nvPr>
            <p:ph idx="13" type="pic"/>
          </p:nvPr>
        </p:nvSpPr>
        <p:spPr>
          <a:xfrm>
            <a:off x="7002257" y="3489487"/>
            <a:ext cx="1643700" cy="1535100"/>
          </a:xfrm>
          <a:prstGeom prst="rect">
            <a:avLst/>
          </a:prstGeom>
          <a:noFill/>
          <a:ln>
            <a:noFill/>
          </a:ln>
        </p:spPr>
      </p:sp>
    </p:spTree>
  </p:cSld>
  <p:clrMapOvr>
    <a:masterClrMapping/>
  </p:clrMapOvr>
  <p:extLst>
    <p:ext uri="{DCECCB84-F9BA-43D5-87BE-67443E8EF086}">
      <p15:sldGuideLst>
        <p15:guide id="1" pos="5564">
          <p15:clr>
            <a:srgbClr val="E46962"/>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and image ALT 2">
  <p:cSld name="CUSTOM_3">
    <p:spTree>
      <p:nvGrpSpPr>
        <p:cNvPr id="48" name="Shape 48"/>
        <p:cNvGrpSpPr/>
        <p:nvPr/>
      </p:nvGrpSpPr>
      <p:grpSpPr>
        <a:xfrm>
          <a:off x="0" y="0"/>
          <a:ext cx="0" cy="0"/>
          <a:chOff x="0" y="0"/>
          <a:chExt cx="0" cy="0"/>
        </a:xfrm>
      </p:grpSpPr>
      <p:sp>
        <p:nvSpPr>
          <p:cNvPr id="49" name="Google Shape;49;p5"/>
          <p:cNvSpPr/>
          <p:nvPr>
            <p:ph idx="2" type="pic"/>
          </p:nvPr>
        </p:nvSpPr>
        <p:spPr>
          <a:xfrm>
            <a:off x="246150" y="237650"/>
            <a:ext cx="4196400" cy="4438200"/>
          </a:xfrm>
          <a:prstGeom prst="rect">
            <a:avLst/>
          </a:prstGeom>
          <a:noFill/>
          <a:ln>
            <a:noFill/>
          </a:ln>
        </p:spPr>
      </p:sp>
      <p:sp>
        <p:nvSpPr>
          <p:cNvPr id="50" name="Google Shape;50;p5"/>
          <p:cNvSpPr txBox="1"/>
          <p:nvPr>
            <p:ph type="title"/>
          </p:nvPr>
        </p:nvSpPr>
        <p:spPr>
          <a:xfrm>
            <a:off x="4591800" y="304700"/>
            <a:ext cx="3861900" cy="1920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3000"/>
              <a:buFont typeface="Urbanist"/>
              <a:buNone/>
              <a:defRPr>
                <a:latin typeface="Urbanist"/>
                <a:ea typeface="Urbanist"/>
                <a:cs typeface="Urbanist"/>
                <a:sym typeface="Urbanist"/>
              </a:defRPr>
            </a:lvl1pPr>
            <a:lvl2pPr lvl="1">
              <a:spcBef>
                <a:spcPts val="0"/>
              </a:spcBef>
              <a:spcAft>
                <a:spcPts val="0"/>
              </a:spcAft>
              <a:buClr>
                <a:schemeClr val="lt1"/>
              </a:buClr>
              <a:buSzPts val="3000"/>
              <a:buNone/>
              <a:defRPr/>
            </a:lvl2pPr>
            <a:lvl3pPr lvl="2">
              <a:spcBef>
                <a:spcPts val="0"/>
              </a:spcBef>
              <a:spcAft>
                <a:spcPts val="0"/>
              </a:spcAft>
              <a:buClr>
                <a:schemeClr val="lt1"/>
              </a:buClr>
              <a:buSzPts val="3000"/>
              <a:buNone/>
              <a:defRPr/>
            </a:lvl3pPr>
            <a:lvl4pPr lvl="3">
              <a:spcBef>
                <a:spcPts val="0"/>
              </a:spcBef>
              <a:spcAft>
                <a:spcPts val="0"/>
              </a:spcAft>
              <a:buClr>
                <a:schemeClr val="lt1"/>
              </a:buClr>
              <a:buSzPts val="3000"/>
              <a:buNone/>
              <a:defRPr/>
            </a:lvl4pPr>
            <a:lvl5pPr lvl="4">
              <a:spcBef>
                <a:spcPts val="0"/>
              </a:spcBef>
              <a:spcAft>
                <a:spcPts val="0"/>
              </a:spcAft>
              <a:buClr>
                <a:schemeClr val="lt1"/>
              </a:buClr>
              <a:buSzPts val="3000"/>
              <a:buNone/>
              <a:defRPr/>
            </a:lvl5pPr>
            <a:lvl6pPr lvl="5">
              <a:spcBef>
                <a:spcPts val="0"/>
              </a:spcBef>
              <a:spcAft>
                <a:spcPts val="0"/>
              </a:spcAft>
              <a:buClr>
                <a:schemeClr val="lt1"/>
              </a:buClr>
              <a:buSzPts val="3000"/>
              <a:buNone/>
              <a:defRPr/>
            </a:lvl6pPr>
            <a:lvl7pPr lvl="6">
              <a:spcBef>
                <a:spcPts val="0"/>
              </a:spcBef>
              <a:spcAft>
                <a:spcPts val="0"/>
              </a:spcAft>
              <a:buClr>
                <a:schemeClr val="lt1"/>
              </a:buClr>
              <a:buSzPts val="3000"/>
              <a:buNone/>
              <a:defRPr/>
            </a:lvl7pPr>
            <a:lvl8pPr lvl="7">
              <a:spcBef>
                <a:spcPts val="0"/>
              </a:spcBef>
              <a:spcAft>
                <a:spcPts val="0"/>
              </a:spcAft>
              <a:buClr>
                <a:schemeClr val="lt1"/>
              </a:buClr>
              <a:buSzPts val="3000"/>
              <a:buNone/>
              <a:defRPr/>
            </a:lvl8pPr>
            <a:lvl9pPr lvl="8">
              <a:spcBef>
                <a:spcPts val="0"/>
              </a:spcBef>
              <a:spcAft>
                <a:spcPts val="0"/>
              </a:spcAft>
              <a:buClr>
                <a:schemeClr val="lt1"/>
              </a:buClr>
              <a:buSzPts val="3000"/>
              <a:buNone/>
              <a:defRPr/>
            </a:lvl9pPr>
          </a:lstStyle>
          <a:p/>
        </p:txBody>
      </p:sp>
      <p:sp>
        <p:nvSpPr>
          <p:cNvPr id="51" name="Google Shape;51;p5"/>
          <p:cNvSpPr txBox="1"/>
          <p:nvPr>
            <p:ph idx="3" type="title"/>
          </p:nvPr>
        </p:nvSpPr>
        <p:spPr>
          <a:xfrm>
            <a:off x="4591800" y="738425"/>
            <a:ext cx="4290000" cy="2051400"/>
          </a:xfrm>
          <a:prstGeom prst="rect">
            <a:avLst/>
          </a:prstGeom>
        </p:spPr>
        <p:txBody>
          <a:bodyPr anchorCtr="0" anchor="t" bIns="91425" lIns="0" spcFirstLastPara="1" rIns="91425" wrap="square" tIns="0">
            <a:noAutofit/>
          </a:bodyPr>
          <a:lstStyle>
            <a:lvl1pPr lvl="0">
              <a:spcBef>
                <a:spcPts val="0"/>
              </a:spcBef>
              <a:spcAft>
                <a:spcPts val="0"/>
              </a:spcAft>
              <a:buClr>
                <a:schemeClr val="lt1"/>
              </a:buClr>
              <a:buSzPts val="1800"/>
              <a:buNone/>
              <a:defRPr sz="3400"/>
            </a:lvl1pPr>
            <a:lvl2pPr lvl="1">
              <a:spcBef>
                <a:spcPts val="0"/>
              </a:spcBef>
              <a:spcAft>
                <a:spcPts val="0"/>
              </a:spcAft>
              <a:buClr>
                <a:schemeClr val="lt1"/>
              </a:buClr>
              <a:buSzPts val="3000"/>
              <a:buNone/>
              <a:defRPr/>
            </a:lvl2pPr>
            <a:lvl3pPr lvl="2">
              <a:spcBef>
                <a:spcPts val="0"/>
              </a:spcBef>
              <a:spcAft>
                <a:spcPts val="0"/>
              </a:spcAft>
              <a:buClr>
                <a:schemeClr val="lt1"/>
              </a:buClr>
              <a:buSzPts val="3000"/>
              <a:buNone/>
              <a:defRPr/>
            </a:lvl3pPr>
            <a:lvl4pPr lvl="3">
              <a:spcBef>
                <a:spcPts val="0"/>
              </a:spcBef>
              <a:spcAft>
                <a:spcPts val="0"/>
              </a:spcAft>
              <a:buClr>
                <a:schemeClr val="lt1"/>
              </a:buClr>
              <a:buSzPts val="3000"/>
              <a:buNone/>
              <a:defRPr/>
            </a:lvl4pPr>
            <a:lvl5pPr lvl="4">
              <a:spcBef>
                <a:spcPts val="0"/>
              </a:spcBef>
              <a:spcAft>
                <a:spcPts val="0"/>
              </a:spcAft>
              <a:buClr>
                <a:schemeClr val="lt1"/>
              </a:buClr>
              <a:buSzPts val="3000"/>
              <a:buNone/>
              <a:defRPr/>
            </a:lvl5pPr>
            <a:lvl6pPr lvl="5">
              <a:spcBef>
                <a:spcPts val="0"/>
              </a:spcBef>
              <a:spcAft>
                <a:spcPts val="0"/>
              </a:spcAft>
              <a:buClr>
                <a:schemeClr val="lt1"/>
              </a:buClr>
              <a:buSzPts val="3000"/>
              <a:buNone/>
              <a:defRPr/>
            </a:lvl6pPr>
            <a:lvl7pPr lvl="6">
              <a:spcBef>
                <a:spcPts val="0"/>
              </a:spcBef>
              <a:spcAft>
                <a:spcPts val="0"/>
              </a:spcAft>
              <a:buClr>
                <a:schemeClr val="lt1"/>
              </a:buClr>
              <a:buSzPts val="3000"/>
              <a:buNone/>
              <a:defRPr/>
            </a:lvl7pPr>
            <a:lvl8pPr lvl="7">
              <a:spcBef>
                <a:spcPts val="0"/>
              </a:spcBef>
              <a:spcAft>
                <a:spcPts val="0"/>
              </a:spcAft>
              <a:buClr>
                <a:schemeClr val="lt1"/>
              </a:buClr>
              <a:buSzPts val="3000"/>
              <a:buNone/>
              <a:defRPr/>
            </a:lvl8pPr>
            <a:lvl9pPr lvl="8">
              <a:spcBef>
                <a:spcPts val="0"/>
              </a:spcBef>
              <a:spcAft>
                <a:spcPts val="0"/>
              </a:spcAft>
              <a:buClr>
                <a:schemeClr val="lt1"/>
              </a:buClr>
              <a:buSzPts val="3000"/>
              <a:buNone/>
              <a:defRPr/>
            </a:lvl9pPr>
          </a:lstStyle>
          <a:p/>
        </p:txBody>
      </p:sp>
      <p:sp>
        <p:nvSpPr>
          <p:cNvPr id="52" name="Google Shape;52;p5"/>
          <p:cNvSpPr txBox="1"/>
          <p:nvPr>
            <p:ph idx="1" type="body"/>
          </p:nvPr>
        </p:nvSpPr>
        <p:spPr>
          <a:xfrm>
            <a:off x="4618950" y="2205375"/>
            <a:ext cx="4290000" cy="1629600"/>
          </a:xfrm>
          <a:prstGeom prst="rect">
            <a:avLst/>
          </a:prstGeom>
        </p:spPr>
        <p:txBody>
          <a:bodyPr anchorCtr="0" anchor="b" bIns="91425" lIns="0" spcFirstLastPara="1" rIns="91425" wrap="square" tIns="0">
            <a:noAutofit/>
          </a:bodyPr>
          <a:lstStyle>
            <a:lvl1pPr indent="-304800" lvl="0" marL="457200">
              <a:spcBef>
                <a:spcPts val="0"/>
              </a:spcBef>
              <a:spcAft>
                <a:spcPts val="0"/>
              </a:spcAft>
              <a:buClr>
                <a:schemeClr val="lt1"/>
              </a:buClr>
              <a:buSzPts val="1200"/>
              <a:buFont typeface="Urbanist"/>
              <a:buChar char="●"/>
              <a:defRPr/>
            </a:lvl1pPr>
            <a:lvl2pPr indent="-304800" lvl="1" marL="914400">
              <a:spcBef>
                <a:spcPts val="0"/>
              </a:spcBef>
              <a:spcAft>
                <a:spcPts val="0"/>
              </a:spcAft>
              <a:buClr>
                <a:schemeClr val="lt1"/>
              </a:buClr>
              <a:buSzPts val="1200"/>
              <a:buFont typeface="Urbanist"/>
              <a:buChar char="○"/>
              <a:defRPr/>
            </a:lvl2pPr>
            <a:lvl3pPr indent="-304800" lvl="2" marL="1371600">
              <a:spcBef>
                <a:spcPts val="0"/>
              </a:spcBef>
              <a:spcAft>
                <a:spcPts val="0"/>
              </a:spcAft>
              <a:buClr>
                <a:schemeClr val="lt1"/>
              </a:buClr>
              <a:buSzPts val="1200"/>
              <a:buFont typeface="Urbanist"/>
              <a:buChar char="■"/>
              <a:defRPr/>
            </a:lvl3pPr>
            <a:lvl4pPr indent="-304800" lvl="3" marL="1828800">
              <a:spcBef>
                <a:spcPts val="0"/>
              </a:spcBef>
              <a:spcAft>
                <a:spcPts val="0"/>
              </a:spcAft>
              <a:buClr>
                <a:schemeClr val="lt1"/>
              </a:buClr>
              <a:buSzPts val="1200"/>
              <a:buFont typeface="Urbanist"/>
              <a:buChar char="●"/>
              <a:defRPr/>
            </a:lvl4pPr>
            <a:lvl5pPr indent="-304800" lvl="4" marL="2286000">
              <a:spcBef>
                <a:spcPts val="0"/>
              </a:spcBef>
              <a:spcAft>
                <a:spcPts val="0"/>
              </a:spcAft>
              <a:buClr>
                <a:schemeClr val="lt1"/>
              </a:buClr>
              <a:buSzPts val="1200"/>
              <a:buFont typeface="Urbanist"/>
              <a:buChar char="○"/>
              <a:defRPr/>
            </a:lvl5pPr>
            <a:lvl6pPr indent="-304800" lvl="5" marL="2743200">
              <a:spcBef>
                <a:spcPts val="0"/>
              </a:spcBef>
              <a:spcAft>
                <a:spcPts val="0"/>
              </a:spcAft>
              <a:buClr>
                <a:schemeClr val="lt1"/>
              </a:buClr>
              <a:buSzPts val="1200"/>
              <a:buFont typeface="Urbanist"/>
              <a:buChar char="■"/>
              <a:defRPr/>
            </a:lvl6pPr>
            <a:lvl7pPr indent="-304800" lvl="6" marL="3200400">
              <a:spcBef>
                <a:spcPts val="0"/>
              </a:spcBef>
              <a:spcAft>
                <a:spcPts val="0"/>
              </a:spcAft>
              <a:buClr>
                <a:schemeClr val="lt1"/>
              </a:buClr>
              <a:buSzPts val="1200"/>
              <a:buFont typeface="Urbanist"/>
              <a:buChar char="●"/>
              <a:defRPr/>
            </a:lvl7pPr>
            <a:lvl8pPr indent="-304800" lvl="7" marL="3657600">
              <a:spcBef>
                <a:spcPts val="0"/>
              </a:spcBef>
              <a:spcAft>
                <a:spcPts val="0"/>
              </a:spcAft>
              <a:buClr>
                <a:schemeClr val="lt1"/>
              </a:buClr>
              <a:buSzPts val="1200"/>
              <a:buFont typeface="Urbanist"/>
              <a:buChar char="○"/>
              <a:defRPr/>
            </a:lvl8pPr>
            <a:lvl9pPr indent="-304800" lvl="8" marL="4114800">
              <a:spcBef>
                <a:spcPts val="0"/>
              </a:spcBef>
              <a:spcAft>
                <a:spcPts val="0"/>
              </a:spcAft>
              <a:buClr>
                <a:schemeClr val="lt1"/>
              </a:buClr>
              <a:buSzPts val="1200"/>
              <a:buFont typeface="Urbanist"/>
              <a:buChar char="■"/>
              <a:defRPr/>
            </a:lvl9pPr>
          </a:lstStyle>
          <a:p/>
        </p:txBody>
      </p:sp>
      <p:sp>
        <p:nvSpPr>
          <p:cNvPr id="53" name="Google Shape;53;p5"/>
          <p:cNvSpPr txBox="1"/>
          <p:nvPr>
            <p:ph idx="4"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54" name="Google Shape;54;p5"/>
          <p:cNvSpPr txBox="1"/>
          <p:nvPr>
            <p:ph idx="5"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55" name="Google Shape;55;p5"/>
          <p:cNvSpPr txBox="1"/>
          <p:nvPr>
            <p:ph idx="6"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56" name="Google Shape;56;p5"/>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57" name="Google Shape;57;p5"/>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cxnSp>
        <p:nvCxnSpPr>
          <p:cNvPr id="58" name="Google Shape;58;p5"/>
          <p:cNvCxnSpPr/>
          <p:nvPr/>
        </p:nvCxnSpPr>
        <p:spPr>
          <a:xfrm>
            <a:off x="228600" y="226100"/>
            <a:ext cx="8687100" cy="0"/>
          </a:xfrm>
          <a:prstGeom prst="straightConnector1">
            <a:avLst/>
          </a:prstGeom>
          <a:noFill/>
          <a:ln cap="flat" cmpd="sng" w="9525">
            <a:solidFill>
              <a:schemeClr val="lt2"/>
            </a:solidFill>
            <a:prstDash val="solid"/>
            <a:round/>
            <a:headEnd len="med" w="med" type="none"/>
            <a:tailEnd len="med" w="med" type="none"/>
          </a:ln>
        </p:spPr>
      </p:cxnSp>
      <p:cxnSp>
        <p:nvCxnSpPr>
          <p:cNvPr id="59" name="Google Shape;59;p5"/>
          <p:cNvCxnSpPr/>
          <p:nvPr/>
        </p:nvCxnSpPr>
        <p:spPr>
          <a:xfrm>
            <a:off x="4444600" y="570000"/>
            <a:ext cx="4470900" cy="0"/>
          </a:xfrm>
          <a:prstGeom prst="straightConnector1">
            <a:avLst/>
          </a:prstGeom>
          <a:noFill/>
          <a:ln cap="flat" cmpd="sng" w="9525">
            <a:solidFill>
              <a:schemeClr val="lt2"/>
            </a:solidFill>
            <a:prstDash val="solid"/>
            <a:round/>
            <a:headEnd len="med" w="med" type="none"/>
            <a:tailEnd len="med" w="med" type="none"/>
          </a:ln>
        </p:spPr>
      </p:cxnSp>
      <p:cxnSp>
        <p:nvCxnSpPr>
          <p:cNvPr id="60" name="Google Shape;60;p5"/>
          <p:cNvCxnSpPr/>
          <p:nvPr/>
        </p:nvCxnSpPr>
        <p:spPr>
          <a:xfrm>
            <a:off x="4442500" y="226100"/>
            <a:ext cx="0" cy="4457700"/>
          </a:xfrm>
          <a:prstGeom prst="straightConnector1">
            <a:avLst/>
          </a:prstGeom>
          <a:noFill/>
          <a:ln cap="flat" cmpd="sng" w="9525">
            <a:solidFill>
              <a:schemeClr val="lt2"/>
            </a:solidFill>
            <a:prstDash val="solid"/>
            <a:round/>
            <a:headEnd len="med" w="med" type="none"/>
            <a:tailEnd len="med" w="med" type="none"/>
          </a:ln>
        </p:spPr>
      </p:cxnSp>
      <p:cxnSp>
        <p:nvCxnSpPr>
          <p:cNvPr id="61" name="Google Shape;61;p5"/>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ALT 1">
  <p:cSld name="BLANK_1_1_1_1_3">
    <p:spTree>
      <p:nvGrpSpPr>
        <p:cNvPr id="62" name="Shape 62"/>
        <p:cNvGrpSpPr/>
        <p:nvPr/>
      </p:nvGrpSpPr>
      <p:grpSpPr>
        <a:xfrm>
          <a:off x="0" y="0"/>
          <a:ext cx="0" cy="0"/>
          <a:chOff x="0" y="0"/>
          <a:chExt cx="0" cy="0"/>
        </a:xfrm>
      </p:grpSpPr>
      <p:sp>
        <p:nvSpPr>
          <p:cNvPr id="63" name="Google Shape;63;p6"/>
          <p:cNvSpPr txBox="1"/>
          <p:nvPr>
            <p:ph type="title"/>
          </p:nvPr>
        </p:nvSpPr>
        <p:spPr>
          <a:xfrm>
            <a:off x="228600" y="613525"/>
            <a:ext cx="3904500" cy="1162800"/>
          </a:xfrm>
          <a:prstGeom prst="rect">
            <a:avLst/>
          </a:prstGeom>
        </p:spPr>
        <p:txBody>
          <a:bodyPr anchorCtr="0" anchor="t" bIns="91425" lIns="0" spcFirstLastPara="1" rIns="91425" wrap="square" tIns="0">
            <a:spAutoFit/>
          </a:bodyPr>
          <a:lstStyle>
            <a:lvl1pPr lvl="0">
              <a:lnSpc>
                <a:spcPct val="85000"/>
              </a:lnSpc>
              <a:spcBef>
                <a:spcPts val="0"/>
              </a:spcBef>
              <a:spcAft>
                <a:spcPts val="0"/>
              </a:spcAft>
              <a:buNone/>
              <a:defRPr sz="3400">
                <a:solidFill>
                  <a:schemeClr val="dk2"/>
                </a:solidFill>
              </a:defRPr>
            </a:lvl1pPr>
            <a:lvl2pPr lvl="1">
              <a:lnSpc>
                <a:spcPct val="85000"/>
              </a:lnSpc>
              <a:spcBef>
                <a:spcPts val="0"/>
              </a:spcBef>
              <a:spcAft>
                <a:spcPts val="0"/>
              </a:spcAft>
              <a:buNone/>
              <a:defRPr sz="3600">
                <a:solidFill>
                  <a:schemeClr val="dk2"/>
                </a:solidFill>
              </a:defRPr>
            </a:lvl2pPr>
            <a:lvl3pPr lvl="2">
              <a:lnSpc>
                <a:spcPct val="85000"/>
              </a:lnSpc>
              <a:spcBef>
                <a:spcPts val="0"/>
              </a:spcBef>
              <a:spcAft>
                <a:spcPts val="0"/>
              </a:spcAft>
              <a:buNone/>
              <a:defRPr sz="3600">
                <a:solidFill>
                  <a:schemeClr val="dk2"/>
                </a:solidFill>
              </a:defRPr>
            </a:lvl3pPr>
            <a:lvl4pPr lvl="3">
              <a:lnSpc>
                <a:spcPct val="85000"/>
              </a:lnSpc>
              <a:spcBef>
                <a:spcPts val="0"/>
              </a:spcBef>
              <a:spcAft>
                <a:spcPts val="0"/>
              </a:spcAft>
              <a:buNone/>
              <a:defRPr sz="3600">
                <a:solidFill>
                  <a:schemeClr val="dk2"/>
                </a:solidFill>
              </a:defRPr>
            </a:lvl4pPr>
            <a:lvl5pPr lvl="4">
              <a:lnSpc>
                <a:spcPct val="85000"/>
              </a:lnSpc>
              <a:spcBef>
                <a:spcPts val="0"/>
              </a:spcBef>
              <a:spcAft>
                <a:spcPts val="0"/>
              </a:spcAft>
              <a:buNone/>
              <a:defRPr sz="3600">
                <a:solidFill>
                  <a:schemeClr val="dk2"/>
                </a:solidFill>
              </a:defRPr>
            </a:lvl5pPr>
            <a:lvl6pPr lvl="5">
              <a:lnSpc>
                <a:spcPct val="85000"/>
              </a:lnSpc>
              <a:spcBef>
                <a:spcPts val="0"/>
              </a:spcBef>
              <a:spcAft>
                <a:spcPts val="0"/>
              </a:spcAft>
              <a:buNone/>
              <a:defRPr sz="3600">
                <a:solidFill>
                  <a:schemeClr val="dk2"/>
                </a:solidFill>
              </a:defRPr>
            </a:lvl6pPr>
            <a:lvl7pPr lvl="6">
              <a:lnSpc>
                <a:spcPct val="85000"/>
              </a:lnSpc>
              <a:spcBef>
                <a:spcPts val="0"/>
              </a:spcBef>
              <a:spcAft>
                <a:spcPts val="0"/>
              </a:spcAft>
              <a:buNone/>
              <a:defRPr sz="3600">
                <a:solidFill>
                  <a:schemeClr val="dk2"/>
                </a:solidFill>
              </a:defRPr>
            </a:lvl7pPr>
            <a:lvl8pPr lvl="7">
              <a:lnSpc>
                <a:spcPct val="85000"/>
              </a:lnSpc>
              <a:spcBef>
                <a:spcPts val="0"/>
              </a:spcBef>
              <a:spcAft>
                <a:spcPts val="0"/>
              </a:spcAft>
              <a:buNone/>
              <a:defRPr sz="3600">
                <a:solidFill>
                  <a:schemeClr val="dk2"/>
                </a:solidFill>
              </a:defRPr>
            </a:lvl8pPr>
            <a:lvl9pPr lvl="8">
              <a:lnSpc>
                <a:spcPct val="85000"/>
              </a:lnSpc>
              <a:spcBef>
                <a:spcPts val="0"/>
              </a:spcBef>
              <a:spcAft>
                <a:spcPts val="0"/>
              </a:spcAft>
              <a:buNone/>
              <a:defRPr sz="3600">
                <a:solidFill>
                  <a:schemeClr val="dk2"/>
                </a:solidFill>
              </a:defRPr>
            </a:lvl9pPr>
          </a:lstStyle>
          <a:p/>
        </p:txBody>
      </p:sp>
      <p:sp>
        <p:nvSpPr>
          <p:cNvPr id="64" name="Google Shape;64;p6"/>
          <p:cNvSpPr/>
          <p:nvPr>
            <p:ph idx="2" type="pic"/>
          </p:nvPr>
        </p:nvSpPr>
        <p:spPr>
          <a:xfrm>
            <a:off x="4523050" y="737975"/>
            <a:ext cx="2164800" cy="1350300"/>
          </a:xfrm>
          <a:prstGeom prst="roundRect">
            <a:avLst>
              <a:gd fmla="val 7802" name="adj"/>
            </a:avLst>
          </a:prstGeom>
          <a:noFill/>
          <a:ln cap="flat" cmpd="sng" w="9525">
            <a:solidFill>
              <a:schemeClr val="accent1"/>
            </a:solidFill>
            <a:prstDash val="solid"/>
            <a:round/>
            <a:headEnd len="sm" w="sm" type="none"/>
            <a:tailEnd len="sm" w="sm" type="none"/>
          </a:ln>
        </p:spPr>
      </p:sp>
      <p:sp>
        <p:nvSpPr>
          <p:cNvPr id="65" name="Google Shape;65;p6"/>
          <p:cNvSpPr/>
          <p:nvPr>
            <p:ph idx="3" type="pic"/>
          </p:nvPr>
        </p:nvSpPr>
        <p:spPr>
          <a:xfrm>
            <a:off x="6752100" y="737775"/>
            <a:ext cx="2164800" cy="1350300"/>
          </a:xfrm>
          <a:prstGeom prst="roundRect">
            <a:avLst>
              <a:gd fmla="val 7802" name="adj"/>
            </a:avLst>
          </a:prstGeom>
          <a:noFill/>
          <a:ln cap="flat" cmpd="sng" w="9525">
            <a:solidFill>
              <a:schemeClr val="accent1"/>
            </a:solidFill>
            <a:prstDash val="solid"/>
            <a:round/>
            <a:headEnd len="sm" w="sm" type="none"/>
            <a:tailEnd len="sm" w="sm" type="none"/>
          </a:ln>
        </p:spPr>
      </p:sp>
      <p:sp>
        <p:nvSpPr>
          <p:cNvPr id="66" name="Google Shape;66;p6"/>
          <p:cNvSpPr/>
          <p:nvPr>
            <p:ph idx="4" type="pic"/>
          </p:nvPr>
        </p:nvSpPr>
        <p:spPr>
          <a:xfrm>
            <a:off x="4523050" y="2158000"/>
            <a:ext cx="4394100" cy="2282700"/>
          </a:xfrm>
          <a:prstGeom prst="roundRect">
            <a:avLst>
              <a:gd fmla="val 6108" name="adj"/>
            </a:avLst>
          </a:prstGeom>
          <a:noFill/>
          <a:ln cap="flat" cmpd="sng" w="9525">
            <a:solidFill>
              <a:schemeClr val="accent1"/>
            </a:solidFill>
            <a:prstDash val="solid"/>
            <a:round/>
            <a:headEnd len="sm" w="sm" type="none"/>
            <a:tailEnd len="sm" w="sm" type="none"/>
          </a:ln>
        </p:spPr>
      </p:sp>
      <p:sp>
        <p:nvSpPr>
          <p:cNvPr id="67" name="Google Shape;67;p6"/>
          <p:cNvSpPr txBox="1"/>
          <p:nvPr>
            <p:ph idx="1" type="body"/>
          </p:nvPr>
        </p:nvSpPr>
        <p:spPr>
          <a:xfrm>
            <a:off x="233850" y="3127075"/>
            <a:ext cx="2920800" cy="1313700"/>
          </a:xfrm>
          <a:prstGeom prst="rect">
            <a:avLst/>
          </a:prstGeom>
        </p:spPr>
        <p:txBody>
          <a:bodyPr anchorCtr="0" anchor="t" bIns="0" lIns="0" spcFirstLastPara="1" rIns="0" wrap="square" tIns="0">
            <a:noAutofit/>
          </a:bodyPr>
          <a:lstStyle>
            <a:lvl1pPr indent="-292100" lvl="0" marL="457200">
              <a:spcBef>
                <a:spcPts val="0"/>
              </a:spcBef>
              <a:spcAft>
                <a:spcPts val="0"/>
              </a:spcAft>
              <a:buClr>
                <a:schemeClr val="lt1"/>
              </a:buClr>
              <a:buSzPts val="1000"/>
              <a:buFont typeface="Urbanist"/>
              <a:buChar char="●"/>
              <a:defRPr sz="1000"/>
            </a:lvl1pPr>
            <a:lvl2pPr indent="-292100" lvl="1" marL="914400">
              <a:spcBef>
                <a:spcPts val="0"/>
              </a:spcBef>
              <a:spcAft>
                <a:spcPts val="0"/>
              </a:spcAft>
              <a:buClr>
                <a:schemeClr val="lt1"/>
              </a:buClr>
              <a:buSzPts val="1000"/>
              <a:buFont typeface="Urbanist"/>
              <a:buChar char="○"/>
              <a:defRPr sz="1000"/>
            </a:lvl2pPr>
            <a:lvl3pPr indent="-292100" lvl="2" marL="1371600">
              <a:spcBef>
                <a:spcPts val="0"/>
              </a:spcBef>
              <a:spcAft>
                <a:spcPts val="0"/>
              </a:spcAft>
              <a:buClr>
                <a:schemeClr val="lt1"/>
              </a:buClr>
              <a:buSzPts val="1000"/>
              <a:buFont typeface="Urbanist"/>
              <a:buChar char="■"/>
              <a:defRPr sz="1000"/>
            </a:lvl3pPr>
            <a:lvl4pPr indent="-292100" lvl="3" marL="1828800">
              <a:spcBef>
                <a:spcPts val="0"/>
              </a:spcBef>
              <a:spcAft>
                <a:spcPts val="0"/>
              </a:spcAft>
              <a:buClr>
                <a:schemeClr val="lt1"/>
              </a:buClr>
              <a:buSzPts val="1000"/>
              <a:buFont typeface="Urbanist"/>
              <a:buChar char="●"/>
              <a:defRPr sz="1000"/>
            </a:lvl4pPr>
            <a:lvl5pPr indent="-292100" lvl="4" marL="2286000">
              <a:spcBef>
                <a:spcPts val="0"/>
              </a:spcBef>
              <a:spcAft>
                <a:spcPts val="0"/>
              </a:spcAft>
              <a:buClr>
                <a:schemeClr val="lt1"/>
              </a:buClr>
              <a:buSzPts val="1000"/>
              <a:buFont typeface="Urbanist"/>
              <a:buChar char="○"/>
              <a:defRPr sz="1000"/>
            </a:lvl5pPr>
            <a:lvl6pPr indent="-292100" lvl="5" marL="2743200">
              <a:spcBef>
                <a:spcPts val="0"/>
              </a:spcBef>
              <a:spcAft>
                <a:spcPts val="0"/>
              </a:spcAft>
              <a:buClr>
                <a:schemeClr val="lt1"/>
              </a:buClr>
              <a:buSzPts val="1000"/>
              <a:buFont typeface="Urbanist"/>
              <a:buChar char="■"/>
              <a:defRPr sz="1000"/>
            </a:lvl6pPr>
            <a:lvl7pPr indent="-292100" lvl="6" marL="3200400">
              <a:spcBef>
                <a:spcPts val="0"/>
              </a:spcBef>
              <a:spcAft>
                <a:spcPts val="0"/>
              </a:spcAft>
              <a:buClr>
                <a:schemeClr val="lt1"/>
              </a:buClr>
              <a:buSzPts val="1000"/>
              <a:buFont typeface="Urbanist"/>
              <a:buChar char="●"/>
              <a:defRPr sz="1000"/>
            </a:lvl7pPr>
            <a:lvl8pPr indent="-292100" lvl="7" marL="3657600">
              <a:spcBef>
                <a:spcPts val="0"/>
              </a:spcBef>
              <a:spcAft>
                <a:spcPts val="0"/>
              </a:spcAft>
              <a:buClr>
                <a:schemeClr val="lt1"/>
              </a:buClr>
              <a:buSzPts val="1000"/>
              <a:buFont typeface="Urbanist"/>
              <a:buChar char="○"/>
              <a:defRPr sz="1000"/>
            </a:lvl8pPr>
            <a:lvl9pPr indent="-292100" lvl="8" marL="4114800">
              <a:spcBef>
                <a:spcPts val="0"/>
              </a:spcBef>
              <a:spcAft>
                <a:spcPts val="0"/>
              </a:spcAft>
              <a:buClr>
                <a:schemeClr val="lt1"/>
              </a:buClr>
              <a:buSzPts val="1000"/>
              <a:buFont typeface="Urbanist"/>
              <a:buChar char="■"/>
              <a:defRPr sz="1000"/>
            </a:lvl9pPr>
          </a:lstStyle>
          <a:p/>
        </p:txBody>
      </p:sp>
      <p:sp>
        <p:nvSpPr>
          <p:cNvPr id="68" name="Google Shape;68;p6"/>
          <p:cNvSpPr txBox="1"/>
          <p:nvPr>
            <p:ph idx="5"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69" name="Google Shape;69;p6"/>
          <p:cNvSpPr txBox="1"/>
          <p:nvPr>
            <p:ph idx="6"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70" name="Google Shape;70;p6"/>
          <p:cNvSpPr txBox="1"/>
          <p:nvPr>
            <p:ph idx="7"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71" name="Google Shape;71;p6"/>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72" name="Google Shape;72;p6"/>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73" name="Google Shape;73;p6"/>
          <p:cNvSpPr txBox="1"/>
          <p:nvPr>
            <p:ph idx="8" type="subTitle"/>
          </p:nvPr>
        </p:nvSpPr>
        <p:spPr>
          <a:xfrm>
            <a:off x="228600" y="228600"/>
            <a:ext cx="2920800" cy="228600"/>
          </a:xfrm>
          <a:prstGeom prst="rect">
            <a:avLst/>
          </a:prstGeom>
        </p:spPr>
        <p:txBody>
          <a:bodyPr anchorCtr="0" anchor="t" bIns="0" lIns="0" spcFirstLastPara="1" rIns="0" wrap="square" tIns="0">
            <a:noAutofit/>
          </a:bodyPr>
          <a:lstStyle>
            <a:lvl1pPr lvl="0">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9pPr>
          </a:lstStyle>
          <a:p/>
        </p:txBody>
      </p:sp>
      <p:cxnSp>
        <p:nvCxnSpPr>
          <p:cNvPr id="74" name="Google Shape;74;p6"/>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Tree>
  </p:cSld>
  <p:clrMapOvr>
    <a:masterClrMapping/>
  </p:clrMapOvr>
  <p:extLst>
    <p:ext uri="{DCECCB84-F9BA-43D5-87BE-67443E8EF086}">
      <p15:sldGuideLst>
        <p15:guide id="1" orient="horz" pos="2805">
          <p15:clr>
            <a:srgbClr val="E46962"/>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ALT 1">
  <p:cSld name="BLANK_1_1_1_1_2">
    <p:spTree>
      <p:nvGrpSpPr>
        <p:cNvPr id="75" name="Shape 75"/>
        <p:cNvGrpSpPr/>
        <p:nvPr/>
      </p:nvGrpSpPr>
      <p:grpSpPr>
        <a:xfrm>
          <a:off x="0" y="0"/>
          <a:ext cx="0" cy="0"/>
          <a:chOff x="0" y="0"/>
          <a:chExt cx="0" cy="0"/>
        </a:xfrm>
      </p:grpSpPr>
      <p:pic>
        <p:nvPicPr>
          <p:cNvPr id="76" name="Google Shape;76;p7"/>
          <p:cNvPicPr preferRelativeResize="0"/>
          <p:nvPr/>
        </p:nvPicPr>
        <p:blipFill rotWithShape="1">
          <a:blip r:embed="rId2">
            <a:alphaModFix amt="60000"/>
          </a:blip>
          <a:srcRect b="14588" l="0" r="15469" t="0"/>
          <a:stretch/>
        </p:blipFill>
        <p:spPr>
          <a:xfrm>
            <a:off x="25" y="1172500"/>
            <a:ext cx="5181349" cy="3493250"/>
          </a:xfrm>
          <a:prstGeom prst="rect">
            <a:avLst/>
          </a:prstGeom>
          <a:noFill/>
          <a:ln>
            <a:noFill/>
          </a:ln>
        </p:spPr>
      </p:pic>
      <p:sp>
        <p:nvSpPr>
          <p:cNvPr id="77" name="Google Shape;77;p7"/>
          <p:cNvSpPr txBox="1"/>
          <p:nvPr>
            <p:ph idx="1"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78" name="Google Shape;78;p7"/>
          <p:cNvSpPr txBox="1"/>
          <p:nvPr>
            <p:ph idx="2"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79" name="Google Shape;79;p7"/>
          <p:cNvSpPr txBox="1"/>
          <p:nvPr>
            <p:ph idx="3"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80" name="Google Shape;80;p7"/>
          <p:cNvSpPr txBox="1"/>
          <p:nvPr>
            <p:ph type="title"/>
          </p:nvPr>
        </p:nvSpPr>
        <p:spPr>
          <a:xfrm>
            <a:off x="277500" y="228600"/>
            <a:ext cx="3904500" cy="1162800"/>
          </a:xfrm>
          <a:prstGeom prst="rect">
            <a:avLst/>
          </a:prstGeom>
        </p:spPr>
        <p:txBody>
          <a:bodyPr anchorCtr="0" anchor="t" bIns="91425" lIns="0" spcFirstLastPara="1" rIns="91425" wrap="square" tIns="0">
            <a:spAutoFit/>
          </a:bodyPr>
          <a:lstStyle>
            <a:lvl1pPr lvl="0">
              <a:lnSpc>
                <a:spcPct val="85000"/>
              </a:lnSpc>
              <a:spcBef>
                <a:spcPts val="0"/>
              </a:spcBef>
              <a:spcAft>
                <a:spcPts val="0"/>
              </a:spcAft>
              <a:buNone/>
              <a:defRPr sz="3400">
                <a:solidFill>
                  <a:schemeClr val="dk2"/>
                </a:solidFill>
              </a:defRPr>
            </a:lvl1pPr>
            <a:lvl2pPr lvl="1">
              <a:lnSpc>
                <a:spcPct val="85000"/>
              </a:lnSpc>
              <a:spcBef>
                <a:spcPts val="0"/>
              </a:spcBef>
              <a:spcAft>
                <a:spcPts val="0"/>
              </a:spcAft>
              <a:buNone/>
              <a:defRPr sz="3600">
                <a:solidFill>
                  <a:schemeClr val="dk2"/>
                </a:solidFill>
              </a:defRPr>
            </a:lvl2pPr>
            <a:lvl3pPr lvl="2">
              <a:lnSpc>
                <a:spcPct val="85000"/>
              </a:lnSpc>
              <a:spcBef>
                <a:spcPts val="0"/>
              </a:spcBef>
              <a:spcAft>
                <a:spcPts val="0"/>
              </a:spcAft>
              <a:buNone/>
              <a:defRPr sz="3600">
                <a:solidFill>
                  <a:schemeClr val="dk2"/>
                </a:solidFill>
              </a:defRPr>
            </a:lvl3pPr>
            <a:lvl4pPr lvl="3">
              <a:lnSpc>
                <a:spcPct val="85000"/>
              </a:lnSpc>
              <a:spcBef>
                <a:spcPts val="0"/>
              </a:spcBef>
              <a:spcAft>
                <a:spcPts val="0"/>
              </a:spcAft>
              <a:buNone/>
              <a:defRPr sz="3600">
                <a:solidFill>
                  <a:schemeClr val="dk2"/>
                </a:solidFill>
              </a:defRPr>
            </a:lvl4pPr>
            <a:lvl5pPr lvl="4">
              <a:lnSpc>
                <a:spcPct val="85000"/>
              </a:lnSpc>
              <a:spcBef>
                <a:spcPts val="0"/>
              </a:spcBef>
              <a:spcAft>
                <a:spcPts val="0"/>
              </a:spcAft>
              <a:buNone/>
              <a:defRPr sz="3600">
                <a:solidFill>
                  <a:schemeClr val="dk2"/>
                </a:solidFill>
              </a:defRPr>
            </a:lvl5pPr>
            <a:lvl6pPr lvl="5">
              <a:lnSpc>
                <a:spcPct val="85000"/>
              </a:lnSpc>
              <a:spcBef>
                <a:spcPts val="0"/>
              </a:spcBef>
              <a:spcAft>
                <a:spcPts val="0"/>
              </a:spcAft>
              <a:buNone/>
              <a:defRPr sz="3600">
                <a:solidFill>
                  <a:schemeClr val="dk2"/>
                </a:solidFill>
              </a:defRPr>
            </a:lvl6pPr>
            <a:lvl7pPr lvl="6">
              <a:lnSpc>
                <a:spcPct val="85000"/>
              </a:lnSpc>
              <a:spcBef>
                <a:spcPts val="0"/>
              </a:spcBef>
              <a:spcAft>
                <a:spcPts val="0"/>
              </a:spcAft>
              <a:buNone/>
              <a:defRPr sz="3600">
                <a:solidFill>
                  <a:schemeClr val="dk2"/>
                </a:solidFill>
              </a:defRPr>
            </a:lvl7pPr>
            <a:lvl8pPr lvl="7">
              <a:lnSpc>
                <a:spcPct val="85000"/>
              </a:lnSpc>
              <a:spcBef>
                <a:spcPts val="0"/>
              </a:spcBef>
              <a:spcAft>
                <a:spcPts val="0"/>
              </a:spcAft>
              <a:buNone/>
              <a:defRPr sz="3600">
                <a:solidFill>
                  <a:schemeClr val="dk2"/>
                </a:solidFill>
              </a:defRPr>
            </a:lvl8pPr>
            <a:lvl9pPr lvl="8">
              <a:lnSpc>
                <a:spcPct val="85000"/>
              </a:lnSpc>
              <a:spcBef>
                <a:spcPts val="0"/>
              </a:spcBef>
              <a:spcAft>
                <a:spcPts val="0"/>
              </a:spcAft>
              <a:buNone/>
              <a:defRPr sz="3600">
                <a:solidFill>
                  <a:schemeClr val="dk2"/>
                </a:solidFill>
              </a:defRPr>
            </a:lvl9pPr>
          </a:lstStyle>
          <a:p/>
        </p:txBody>
      </p:sp>
      <p:cxnSp>
        <p:nvCxnSpPr>
          <p:cNvPr id="81" name="Google Shape;81;p7"/>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82" name="Google Shape;82;p7"/>
          <p:cNvSpPr txBox="1"/>
          <p:nvPr>
            <p:ph idx="4" type="subTitle"/>
          </p:nvPr>
        </p:nvSpPr>
        <p:spPr>
          <a:xfrm>
            <a:off x="4744575" y="387150"/>
            <a:ext cx="322500" cy="2886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600"/>
              <a:buFont typeface="Urbanist"/>
              <a:buNone/>
              <a:defRPr>
                <a:solidFill>
                  <a:schemeClr val="accent3"/>
                </a:solidFill>
              </a:defRPr>
            </a:lvl1pPr>
            <a:lvl2pPr lvl="1">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2pPr>
            <a:lvl3pPr lvl="2">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3pPr>
            <a:lvl4pPr lvl="3">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4pPr>
            <a:lvl5pPr lvl="4">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5pPr>
            <a:lvl6pPr lvl="5">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6pPr>
            <a:lvl7pPr lvl="6">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7pPr>
            <a:lvl8pPr lvl="7">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8pPr>
            <a:lvl9pPr lvl="8">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9pPr>
          </a:lstStyle>
          <a:p/>
        </p:txBody>
      </p:sp>
      <p:sp>
        <p:nvSpPr>
          <p:cNvPr id="83" name="Google Shape;83;p7"/>
          <p:cNvSpPr txBox="1"/>
          <p:nvPr>
            <p:ph idx="5" type="subTitle"/>
          </p:nvPr>
        </p:nvSpPr>
        <p:spPr>
          <a:xfrm>
            <a:off x="4744575" y="1066588"/>
            <a:ext cx="322500" cy="2886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600"/>
              <a:buFont typeface="Urbanist"/>
              <a:buNone/>
              <a:defRPr>
                <a:solidFill>
                  <a:schemeClr val="accent3"/>
                </a:solidFill>
              </a:defRPr>
            </a:lvl1pPr>
            <a:lvl2pPr lvl="1">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2pPr>
            <a:lvl3pPr lvl="2">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3pPr>
            <a:lvl4pPr lvl="3">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4pPr>
            <a:lvl5pPr lvl="4">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5pPr>
            <a:lvl6pPr lvl="5">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6pPr>
            <a:lvl7pPr lvl="6">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7pPr>
            <a:lvl8pPr lvl="7">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8pPr>
            <a:lvl9pPr lvl="8">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9pPr>
          </a:lstStyle>
          <a:p/>
        </p:txBody>
      </p:sp>
      <p:sp>
        <p:nvSpPr>
          <p:cNvPr id="84" name="Google Shape;84;p7"/>
          <p:cNvSpPr txBox="1"/>
          <p:nvPr>
            <p:ph idx="6" type="subTitle"/>
          </p:nvPr>
        </p:nvSpPr>
        <p:spPr>
          <a:xfrm>
            <a:off x="4744575" y="1742700"/>
            <a:ext cx="322500" cy="2886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600"/>
              <a:buFont typeface="Urbanist"/>
              <a:buNone/>
              <a:defRPr>
                <a:solidFill>
                  <a:schemeClr val="accent3"/>
                </a:solidFill>
              </a:defRPr>
            </a:lvl1pPr>
            <a:lvl2pPr lvl="1">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2pPr>
            <a:lvl3pPr lvl="2">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3pPr>
            <a:lvl4pPr lvl="3">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4pPr>
            <a:lvl5pPr lvl="4">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5pPr>
            <a:lvl6pPr lvl="5">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6pPr>
            <a:lvl7pPr lvl="6">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7pPr>
            <a:lvl8pPr lvl="7">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8pPr>
            <a:lvl9pPr lvl="8">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9pPr>
          </a:lstStyle>
          <a:p/>
        </p:txBody>
      </p:sp>
      <p:sp>
        <p:nvSpPr>
          <p:cNvPr id="85" name="Google Shape;85;p7"/>
          <p:cNvSpPr txBox="1"/>
          <p:nvPr>
            <p:ph idx="7" type="subTitle"/>
          </p:nvPr>
        </p:nvSpPr>
        <p:spPr>
          <a:xfrm>
            <a:off x="4744575" y="2420513"/>
            <a:ext cx="322500" cy="2886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600"/>
              <a:buFont typeface="Urbanist"/>
              <a:buNone/>
              <a:defRPr>
                <a:solidFill>
                  <a:schemeClr val="accent3"/>
                </a:solidFill>
              </a:defRPr>
            </a:lvl1pPr>
            <a:lvl2pPr lvl="1">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2pPr>
            <a:lvl3pPr lvl="2">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3pPr>
            <a:lvl4pPr lvl="3">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4pPr>
            <a:lvl5pPr lvl="4">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5pPr>
            <a:lvl6pPr lvl="5">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6pPr>
            <a:lvl7pPr lvl="6">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7pPr>
            <a:lvl8pPr lvl="7">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8pPr>
            <a:lvl9pPr lvl="8">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9pPr>
          </a:lstStyle>
          <a:p/>
        </p:txBody>
      </p:sp>
      <p:sp>
        <p:nvSpPr>
          <p:cNvPr id="86" name="Google Shape;86;p7"/>
          <p:cNvSpPr txBox="1"/>
          <p:nvPr>
            <p:ph idx="8" type="subTitle"/>
          </p:nvPr>
        </p:nvSpPr>
        <p:spPr>
          <a:xfrm>
            <a:off x="4744575" y="3098275"/>
            <a:ext cx="322500" cy="2886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600"/>
              <a:buFont typeface="Urbanist"/>
              <a:buNone/>
              <a:defRPr>
                <a:solidFill>
                  <a:schemeClr val="accent3"/>
                </a:solidFill>
              </a:defRPr>
            </a:lvl1pPr>
            <a:lvl2pPr lvl="1">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2pPr>
            <a:lvl3pPr lvl="2">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3pPr>
            <a:lvl4pPr lvl="3">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4pPr>
            <a:lvl5pPr lvl="4">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5pPr>
            <a:lvl6pPr lvl="5">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6pPr>
            <a:lvl7pPr lvl="6">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7pPr>
            <a:lvl8pPr lvl="7">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8pPr>
            <a:lvl9pPr lvl="8">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9pPr>
          </a:lstStyle>
          <a:p/>
        </p:txBody>
      </p:sp>
      <p:sp>
        <p:nvSpPr>
          <p:cNvPr id="87" name="Google Shape;87;p7"/>
          <p:cNvSpPr txBox="1"/>
          <p:nvPr>
            <p:ph idx="9" type="subTitle"/>
          </p:nvPr>
        </p:nvSpPr>
        <p:spPr>
          <a:xfrm>
            <a:off x="4744575" y="3776075"/>
            <a:ext cx="322500" cy="2886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600"/>
              <a:buFont typeface="Urbanist"/>
              <a:buNone/>
              <a:defRPr>
                <a:solidFill>
                  <a:schemeClr val="accent3"/>
                </a:solidFill>
              </a:defRPr>
            </a:lvl1pPr>
            <a:lvl2pPr lvl="1">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2pPr>
            <a:lvl3pPr lvl="2">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3pPr>
            <a:lvl4pPr lvl="3">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4pPr>
            <a:lvl5pPr lvl="4">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5pPr>
            <a:lvl6pPr lvl="5">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6pPr>
            <a:lvl7pPr lvl="6">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7pPr>
            <a:lvl8pPr lvl="7">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8pPr>
            <a:lvl9pPr lvl="8">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9pPr>
          </a:lstStyle>
          <a:p/>
        </p:txBody>
      </p:sp>
      <p:sp>
        <p:nvSpPr>
          <p:cNvPr id="88" name="Google Shape;88;p7"/>
          <p:cNvSpPr txBox="1"/>
          <p:nvPr>
            <p:ph idx="13" type="subTitle"/>
          </p:nvPr>
        </p:nvSpPr>
        <p:spPr>
          <a:xfrm>
            <a:off x="5067075" y="387150"/>
            <a:ext cx="3267600" cy="28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600"/>
              <a:buFont typeface="Urbanist"/>
              <a:buNone/>
              <a:defRPr/>
            </a:lvl1pPr>
            <a:lvl2pPr lvl="1">
              <a:spcBef>
                <a:spcPts val="0"/>
              </a:spcBef>
              <a:spcAft>
                <a:spcPts val="0"/>
              </a:spcAft>
              <a:buClr>
                <a:schemeClr val="lt1"/>
              </a:buClr>
              <a:buSzPts val="1400"/>
              <a:buNone/>
              <a:defRPr>
                <a:solidFill>
                  <a:schemeClr val="lt1"/>
                </a:solidFill>
              </a:defRPr>
            </a:lvl2pPr>
            <a:lvl3pPr lvl="2">
              <a:spcBef>
                <a:spcPts val="0"/>
              </a:spcBef>
              <a:spcAft>
                <a:spcPts val="0"/>
              </a:spcAft>
              <a:buClr>
                <a:schemeClr val="lt1"/>
              </a:buClr>
              <a:buSzPts val="1400"/>
              <a:buNone/>
              <a:defRPr>
                <a:solidFill>
                  <a:schemeClr val="lt1"/>
                </a:solidFill>
              </a:defRPr>
            </a:lvl3pPr>
            <a:lvl4pPr lvl="3">
              <a:spcBef>
                <a:spcPts val="0"/>
              </a:spcBef>
              <a:spcAft>
                <a:spcPts val="0"/>
              </a:spcAft>
              <a:buClr>
                <a:schemeClr val="lt1"/>
              </a:buClr>
              <a:buSzPts val="1400"/>
              <a:buNone/>
              <a:defRPr>
                <a:solidFill>
                  <a:schemeClr val="lt1"/>
                </a:solidFill>
              </a:defRPr>
            </a:lvl4pPr>
            <a:lvl5pPr lvl="4">
              <a:spcBef>
                <a:spcPts val="0"/>
              </a:spcBef>
              <a:spcAft>
                <a:spcPts val="0"/>
              </a:spcAft>
              <a:buClr>
                <a:schemeClr val="lt1"/>
              </a:buClr>
              <a:buSzPts val="1400"/>
              <a:buNone/>
              <a:defRPr>
                <a:solidFill>
                  <a:schemeClr val="lt1"/>
                </a:solidFill>
              </a:defRPr>
            </a:lvl5pPr>
            <a:lvl6pPr lvl="5">
              <a:spcBef>
                <a:spcPts val="0"/>
              </a:spcBef>
              <a:spcAft>
                <a:spcPts val="0"/>
              </a:spcAft>
              <a:buClr>
                <a:schemeClr val="lt1"/>
              </a:buClr>
              <a:buSzPts val="1400"/>
              <a:buNone/>
              <a:defRPr>
                <a:solidFill>
                  <a:schemeClr val="lt1"/>
                </a:solidFill>
              </a:defRPr>
            </a:lvl6pPr>
            <a:lvl7pPr lvl="6">
              <a:spcBef>
                <a:spcPts val="0"/>
              </a:spcBef>
              <a:spcAft>
                <a:spcPts val="0"/>
              </a:spcAft>
              <a:buClr>
                <a:schemeClr val="lt1"/>
              </a:buClr>
              <a:buSzPts val="1400"/>
              <a:buNone/>
              <a:defRPr>
                <a:solidFill>
                  <a:schemeClr val="lt1"/>
                </a:solidFill>
              </a:defRPr>
            </a:lvl7pPr>
            <a:lvl8pPr lvl="7">
              <a:spcBef>
                <a:spcPts val="0"/>
              </a:spcBef>
              <a:spcAft>
                <a:spcPts val="0"/>
              </a:spcAft>
              <a:buClr>
                <a:schemeClr val="lt1"/>
              </a:buClr>
              <a:buSzPts val="1400"/>
              <a:buNone/>
              <a:defRPr>
                <a:solidFill>
                  <a:schemeClr val="lt1"/>
                </a:solidFill>
              </a:defRPr>
            </a:lvl8pPr>
            <a:lvl9pPr lvl="8">
              <a:spcBef>
                <a:spcPts val="0"/>
              </a:spcBef>
              <a:spcAft>
                <a:spcPts val="0"/>
              </a:spcAft>
              <a:buClr>
                <a:schemeClr val="lt1"/>
              </a:buClr>
              <a:buSzPts val="1400"/>
              <a:buNone/>
              <a:defRPr>
                <a:solidFill>
                  <a:schemeClr val="lt1"/>
                </a:solidFill>
              </a:defRPr>
            </a:lvl9pPr>
          </a:lstStyle>
          <a:p/>
        </p:txBody>
      </p:sp>
      <p:sp>
        <p:nvSpPr>
          <p:cNvPr id="89" name="Google Shape;89;p7"/>
          <p:cNvSpPr txBox="1"/>
          <p:nvPr>
            <p:ph idx="14" type="subTitle"/>
          </p:nvPr>
        </p:nvSpPr>
        <p:spPr>
          <a:xfrm>
            <a:off x="5067075" y="1061588"/>
            <a:ext cx="3267600" cy="28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600"/>
              <a:buFont typeface="Urbanist"/>
              <a:buNone/>
              <a:defRPr/>
            </a:lvl1pPr>
            <a:lvl2pPr lvl="1">
              <a:spcBef>
                <a:spcPts val="0"/>
              </a:spcBef>
              <a:spcAft>
                <a:spcPts val="0"/>
              </a:spcAft>
              <a:buClr>
                <a:schemeClr val="lt1"/>
              </a:buClr>
              <a:buSzPts val="1400"/>
              <a:buNone/>
              <a:defRPr>
                <a:solidFill>
                  <a:schemeClr val="lt1"/>
                </a:solidFill>
              </a:defRPr>
            </a:lvl2pPr>
            <a:lvl3pPr lvl="2">
              <a:spcBef>
                <a:spcPts val="0"/>
              </a:spcBef>
              <a:spcAft>
                <a:spcPts val="0"/>
              </a:spcAft>
              <a:buClr>
                <a:schemeClr val="lt1"/>
              </a:buClr>
              <a:buSzPts val="1400"/>
              <a:buNone/>
              <a:defRPr>
                <a:solidFill>
                  <a:schemeClr val="lt1"/>
                </a:solidFill>
              </a:defRPr>
            </a:lvl3pPr>
            <a:lvl4pPr lvl="3">
              <a:spcBef>
                <a:spcPts val="0"/>
              </a:spcBef>
              <a:spcAft>
                <a:spcPts val="0"/>
              </a:spcAft>
              <a:buClr>
                <a:schemeClr val="lt1"/>
              </a:buClr>
              <a:buSzPts val="1400"/>
              <a:buNone/>
              <a:defRPr>
                <a:solidFill>
                  <a:schemeClr val="lt1"/>
                </a:solidFill>
              </a:defRPr>
            </a:lvl4pPr>
            <a:lvl5pPr lvl="4">
              <a:spcBef>
                <a:spcPts val="0"/>
              </a:spcBef>
              <a:spcAft>
                <a:spcPts val="0"/>
              </a:spcAft>
              <a:buClr>
                <a:schemeClr val="lt1"/>
              </a:buClr>
              <a:buSzPts val="1400"/>
              <a:buNone/>
              <a:defRPr>
                <a:solidFill>
                  <a:schemeClr val="lt1"/>
                </a:solidFill>
              </a:defRPr>
            </a:lvl5pPr>
            <a:lvl6pPr lvl="5">
              <a:spcBef>
                <a:spcPts val="0"/>
              </a:spcBef>
              <a:spcAft>
                <a:spcPts val="0"/>
              </a:spcAft>
              <a:buClr>
                <a:schemeClr val="lt1"/>
              </a:buClr>
              <a:buSzPts val="1400"/>
              <a:buNone/>
              <a:defRPr>
                <a:solidFill>
                  <a:schemeClr val="lt1"/>
                </a:solidFill>
              </a:defRPr>
            </a:lvl6pPr>
            <a:lvl7pPr lvl="6">
              <a:spcBef>
                <a:spcPts val="0"/>
              </a:spcBef>
              <a:spcAft>
                <a:spcPts val="0"/>
              </a:spcAft>
              <a:buClr>
                <a:schemeClr val="lt1"/>
              </a:buClr>
              <a:buSzPts val="1400"/>
              <a:buNone/>
              <a:defRPr>
                <a:solidFill>
                  <a:schemeClr val="lt1"/>
                </a:solidFill>
              </a:defRPr>
            </a:lvl7pPr>
            <a:lvl8pPr lvl="7">
              <a:spcBef>
                <a:spcPts val="0"/>
              </a:spcBef>
              <a:spcAft>
                <a:spcPts val="0"/>
              </a:spcAft>
              <a:buClr>
                <a:schemeClr val="lt1"/>
              </a:buClr>
              <a:buSzPts val="1400"/>
              <a:buNone/>
              <a:defRPr>
                <a:solidFill>
                  <a:schemeClr val="lt1"/>
                </a:solidFill>
              </a:defRPr>
            </a:lvl8pPr>
            <a:lvl9pPr lvl="8">
              <a:spcBef>
                <a:spcPts val="0"/>
              </a:spcBef>
              <a:spcAft>
                <a:spcPts val="0"/>
              </a:spcAft>
              <a:buClr>
                <a:schemeClr val="lt1"/>
              </a:buClr>
              <a:buSzPts val="1400"/>
              <a:buNone/>
              <a:defRPr>
                <a:solidFill>
                  <a:schemeClr val="lt1"/>
                </a:solidFill>
              </a:defRPr>
            </a:lvl9pPr>
          </a:lstStyle>
          <a:p/>
        </p:txBody>
      </p:sp>
      <p:sp>
        <p:nvSpPr>
          <p:cNvPr id="90" name="Google Shape;90;p7"/>
          <p:cNvSpPr txBox="1"/>
          <p:nvPr>
            <p:ph idx="15" type="subTitle"/>
          </p:nvPr>
        </p:nvSpPr>
        <p:spPr>
          <a:xfrm>
            <a:off x="5067075" y="1739350"/>
            <a:ext cx="3267600" cy="28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600"/>
              <a:buFont typeface="Urbanist"/>
              <a:buNone/>
              <a:defRPr/>
            </a:lvl1pPr>
            <a:lvl2pPr lvl="1">
              <a:spcBef>
                <a:spcPts val="0"/>
              </a:spcBef>
              <a:spcAft>
                <a:spcPts val="0"/>
              </a:spcAft>
              <a:buClr>
                <a:schemeClr val="lt1"/>
              </a:buClr>
              <a:buSzPts val="1400"/>
              <a:buNone/>
              <a:defRPr>
                <a:solidFill>
                  <a:schemeClr val="lt1"/>
                </a:solidFill>
              </a:defRPr>
            </a:lvl2pPr>
            <a:lvl3pPr lvl="2">
              <a:spcBef>
                <a:spcPts val="0"/>
              </a:spcBef>
              <a:spcAft>
                <a:spcPts val="0"/>
              </a:spcAft>
              <a:buClr>
                <a:schemeClr val="lt1"/>
              </a:buClr>
              <a:buSzPts val="1400"/>
              <a:buNone/>
              <a:defRPr>
                <a:solidFill>
                  <a:schemeClr val="lt1"/>
                </a:solidFill>
              </a:defRPr>
            </a:lvl3pPr>
            <a:lvl4pPr lvl="3">
              <a:spcBef>
                <a:spcPts val="0"/>
              </a:spcBef>
              <a:spcAft>
                <a:spcPts val="0"/>
              </a:spcAft>
              <a:buClr>
                <a:schemeClr val="lt1"/>
              </a:buClr>
              <a:buSzPts val="1400"/>
              <a:buNone/>
              <a:defRPr>
                <a:solidFill>
                  <a:schemeClr val="lt1"/>
                </a:solidFill>
              </a:defRPr>
            </a:lvl4pPr>
            <a:lvl5pPr lvl="4">
              <a:spcBef>
                <a:spcPts val="0"/>
              </a:spcBef>
              <a:spcAft>
                <a:spcPts val="0"/>
              </a:spcAft>
              <a:buClr>
                <a:schemeClr val="lt1"/>
              </a:buClr>
              <a:buSzPts val="1400"/>
              <a:buNone/>
              <a:defRPr>
                <a:solidFill>
                  <a:schemeClr val="lt1"/>
                </a:solidFill>
              </a:defRPr>
            </a:lvl5pPr>
            <a:lvl6pPr lvl="5">
              <a:spcBef>
                <a:spcPts val="0"/>
              </a:spcBef>
              <a:spcAft>
                <a:spcPts val="0"/>
              </a:spcAft>
              <a:buClr>
                <a:schemeClr val="lt1"/>
              </a:buClr>
              <a:buSzPts val="1400"/>
              <a:buNone/>
              <a:defRPr>
                <a:solidFill>
                  <a:schemeClr val="lt1"/>
                </a:solidFill>
              </a:defRPr>
            </a:lvl6pPr>
            <a:lvl7pPr lvl="6">
              <a:spcBef>
                <a:spcPts val="0"/>
              </a:spcBef>
              <a:spcAft>
                <a:spcPts val="0"/>
              </a:spcAft>
              <a:buClr>
                <a:schemeClr val="lt1"/>
              </a:buClr>
              <a:buSzPts val="1400"/>
              <a:buNone/>
              <a:defRPr>
                <a:solidFill>
                  <a:schemeClr val="lt1"/>
                </a:solidFill>
              </a:defRPr>
            </a:lvl7pPr>
            <a:lvl8pPr lvl="7">
              <a:spcBef>
                <a:spcPts val="0"/>
              </a:spcBef>
              <a:spcAft>
                <a:spcPts val="0"/>
              </a:spcAft>
              <a:buClr>
                <a:schemeClr val="lt1"/>
              </a:buClr>
              <a:buSzPts val="1400"/>
              <a:buNone/>
              <a:defRPr>
                <a:solidFill>
                  <a:schemeClr val="lt1"/>
                </a:solidFill>
              </a:defRPr>
            </a:lvl8pPr>
            <a:lvl9pPr lvl="8">
              <a:spcBef>
                <a:spcPts val="0"/>
              </a:spcBef>
              <a:spcAft>
                <a:spcPts val="0"/>
              </a:spcAft>
              <a:buClr>
                <a:schemeClr val="lt1"/>
              </a:buClr>
              <a:buSzPts val="1400"/>
              <a:buNone/>
              <a:defRPr>
                <a:solidFill>
                  <a:schemeClr val="lt1"/>
                </a:solidFill>
              </a:defRPr>
            </a:lvl9pPr>
          </a:lstStyle>
          <a:p/>
        </p:txBody>
      </p:sp>
      <p:sp>
        <p:nvSpPr>
          <p:cNvPr id="91" name="Google Shape;91;p7"/>
          <p:cNvSpPr txBox="1"/>
          <p:nvPr>
            <p:ph idx="16" type="subTitle"/>
          </p:nvPr>
        </p:nvSpPr>
        <p:spPr>
          <a:xfrm>
            <a:off x="5067075" y="2424100"/>
            <a:ext cx="3267600" cy="28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600"/>
              <a:buFont typeface="Urbanist"/>
              <a:buNone/>
              <a:defRPr/>
            </a:lvl1pPr>
            <a:lvl2pPr lvl="1">
              <a:spcBef>
                <a:spcPts val="0"/>
              </a:spcBef>
              <a:spcAft>
                <a:spcPts val="0"/>
              </a:spcAft>
              <a:buClr>
                <a:schemeClr val="lt1"/>
              </a:buClr>
              <a:buSzPts val="1400"/>
              <a:buNone/>
              <a:defRPr>
                <a:solidFill>
                  <a:schemeClr val="lt1"/>
                </a:solidFill>
              </a:defRPr>
            </a:lvl2pPr>
            <a:lvl3pPr lvl="2">
              <a:spcBef>
                <a:spcPts val="0"/>
              </a:spcBef>
              <a:spcAft>
                <a:spcPts val="0"/>
              </a:spcAft>
              <a:buClr>
                <a:schemeClr val="lt1"/>
              </a:buClr>
              <a:buSzPts val="1400"/>
              <a:buNone/>
              <a:defRPr>
                <a:solidFill>
                  <a:schemeClr val="lt1"/>
                </a:solidFill>
              </a:defRPr>
            </a:lvl3pPr>
            <a:lvl4pPr lvl="3">
              <a:spcBef>
                <a:spcPts val="0"/>
              </a:spcBef>
              <a:spcAft>
                <a:spcPts val="0"/>
              </a:spcAft>
              <a:buClr>
                <a:schemeClr val="lt1"/>
              </a:buClr>
              <a:buSzPts val="1400"/>
              <a:buNone/>
              <a:defRPr>
                <a:solidFill>
                  <a:schemeClr val="lt1"/>
                </a:solidFill>
              </a:defRPr>
            </a:lvl4pPr>
            <a:lvl5pPr lvl="4">
              <a:spcBef>
                <a:spcPts val="0"/>
              </a:spcBef>
              <a:spcAft>
                <a:spcPts val="0"/>
              </a:spcAft>
              <a:buClr>
                <a:schemeClr val="lt1"/>
              </a:buClr>
              <a:buSzPts val="1400"/>
              <a:buNone/>
              <a:defRPr>
                <a:solidFill>
                  <a:schemeClr val="lt1"/>
                </a:solidFill>
              </a:defRPr>
            </a:lvl5pPr>
            <a:lvl6pPr lvl="5">
              <a:spcBef>
                <a:spcPts val="0"/>
              </a:spcBef>
              <a:spcAft>
                <a:spcPts val="0"/>
              </a:spcAft>
              <a:buClr>
                <a:schemeClr val="lt1"/>
              </a:buClr>
              <a:buSzPts val="1400"/>
              <a:buNone/>
              <a:defRPr>
                <a:solidFill>
                  <a:schemeClr val="lt1"/>
                </a:solidFill>
              </a:defRPr>
            </a:lvl6pPr>
            <a:lvl7pPr lvl="6">
              <a:spcBef>
                <a:spcPts val="0"/>
              </a:spcBef>
              <a:spcAft>
                <a:spcPts val="0"/>
              </a:spcAft>
              <a:buClr>
                <a:schemeClr val="lt1"/>
              </a:buClr>
              <a:buSzPts val="1400"/>
              <a:buNone/>
              <a:defRPr>
                <a:solidFill>
                  <a:schemeClr val="lt1"/>
                </a:solidFill>
              </a:defRPr>
            </a:lvl7pPr>
            <a:lvl8pPr lvl="7">
              <a:spcBef>
                <a:spcPts val="0"/>
              </a:spcBef>
              <a:spcAft>
                <a:spcPts val="0"/>
              </a:spcAft>
              <a:buClr>
                <a:schemeClr val="lt1"/>
              </a:buClr>
              <a:buSzPts val="1400"/>
              <a:buNone/>
              <a:defRPr>
                <a:solidFill>
                  <a:schemeClr val="lt1"/>
                </a:solidFill>
              </a:defRPr>
            </a:lvl8pPr>
            <a:lvl9pPr lvl="8">
              <a:spcBef>
                <a:spcPts val="0"/>
              </a:spcBef>
              <a:spcAft>
                <a:spcPts val="0"/>
              </a:spcAft>
              <a:buClr>
                <a:schemeClr val="lt1"/>
              </a:buClr>
              <a:buSzPts val="1400"/>
              <a:buNone/>
              <a:defRPr>
                <a:solidFill>
                  <a:schemeClr val="lt1"/>
                </a:solidFill>
              </a:defRPr>
            </a:lvl9pPr>
          </a:lstStyle>
          <a:p/>
        </p:txBody>
      </p:sp>
      <p:sp>
        <p:nvSpPr>
          <p:cNvPr id="92" name="Google Shape;92;p7"/>
          <p:cNvSpPr txBox="1"/>
          <p:nvPr>
            <p:ph idx="17" type="subTitle"/>
          </p:nvPr>
        </p:nvSpPr>
        <p:spPr>
          <a:xfrm>
            <a:off x="5067075" y="3094938"/>
            <a:ext cx="3267600" cy="28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600"/>
              <a:buFont typeface="Urbanist"/>
              <a:buNone/>
              <a:defRPr/>
            </a:lvl1pPr>
            <a:lvl2pPr lvl="1">
              <a:spcBef>
                <a:spcPts val="0"/>
              </a:spcBef>
              <a:spcAft>
                <a:spcPts val="0"/>
              </a:spcAft>
              <a:buClr>
                <a:schemeClr val="lt1"/>
              </a:buClr>
              <a:buSzPts val="1400"/>
              <a:buNone/>
              <a:defRPr>
                <a:solidFill>
                  <a:schemeClr val="lt1"/>
                </a:solidFill>
              </a:defRPr>
            </a:lvl2pPr>
            <a:lvl3pPr lvl="2">
              <a:spcBef>
                <a:spcPts val="0"/>
              </a:spcBef>
              <a:spcAft>
                <a:spcPts val="0"/>
              </a:spcAft>
              <a:buClr>
                <a:schemeClr val="lt1"/>
              </a:buClr>
              <a:buSzPts val="1400"/>
              <a:buNone/>
              <a:defRPr>
                <a:solidFill>
                  <a:schemeClr val="lt1"/>
                </a:solidFill>
              </a:defRPr>
            </a:lvl3pPr>
            <a:lvl4pPr lvl="3">
              <a:spcBef>
                <a:spcPts val="0"/>
              </a:spcBef>
              <a:spcAft>
                <a:spcPts val="0"/>
              </a:spcAft>
              <a:buClr>
                <a:schemeClr val="lt1"/>
              </a:buClr>
              <a:buSzPts val="1400"/>
              <a:buNone/>
              <a:defRPr>
                <a:solidFill>
                  <a:schemeClr val="lt1"/>
                </a:solidFill>
              </a:defRPr>
            </a:lvl4pPr>
            <a:lvl5pPr lvl="4">
              <a:spcBef>
                <a:spcPts val="0"/>
              </a:spcBef>
              <a:spcAft>
                <a:spcPts val="0"/>
              </a:spcAft>
              <a:buClr>
                <a:schemeClr val="lt1"/>
              </a:buClr>
              <a:buSzPts val="1400"/>
              <a:buNone/>
              <a:defRPr>
                <a:solidFill>
                  <a:schemeClr val="lt1"/>
                </a:solidFill>
              </a:defRPr>
            </a:lvl5pPr>
            <a:lvl6pPr lvl="5">
              <a:spcBef>
                <a:spcPts val="0"/>
              </a:spcBef>
              <a:spcAft>
                <a:spcPts val="0"/>
              </a:spcAft>
              <a:buClr>
                <a:schemeClr val="lt1"/>
              </a:buClr>
              <a:buSzPts val="1400"/>
              <a:buNone/>
              <a:defRPr>
                <a:solidFill>
                  <a:schemeClr val="lt1"/>
                </a:solidFill>
              </a:defRPr>
            </a:lvl6pPr>
            <a:lvl7pPr lvl="6">
              <a:spcBef>
                <a:spcPts val="0"/>
              </a:spcBef>
              <a:spcAft>
                <a:spcPts val="0"/>
              </a:spcAft>
              <a:buClr>
                <a:schemeClr val="lt1"/>
              </a:buClr>
              <a:buSzPts val="1400"/>
              <a:buNone/>
              <a:defRPr>
                <a:solidFill>
                  <a:schemeClr val="lt1"/>
                </a:solidFill>
              </a:defRPr>
            </a:lvl7pPr>
            <a:lvl8pPr lvl="7">
              <a:spcBef>
                <a:spcPts val="0"/>
              </a:spcBef>
              <a:spcAft>
                <a:spcPts val="0"/>
              </a:spcAft>
              <a:buClr>
                <a:schemeClr val="lt1"/>
              </a:buClr>
              <a:buSzPts val="1400"/>
              <a:buNone/>
              <a:defRPr>
                <a:solidFill>
                  <a:schemeClr val="lt1"/>
                </a:solidFill>
              </a:defRPr>
            </a:lvl8pPr>
            <a:lvl9pPr lvl="8">
              <a:spcBef>
                <a:spcPts val="0"/>
              </a:spcBef>
              <a:spcAft>
                <a:spcPts val="0"/>
              </a:spcAft>
              <a:buClr>
                <a:schemeClr val="lt1"/>
              </a:buClr>
              <a:buSzPts val="1400"/>
              <a:buNone/>
              <a:defRPr>
                <a:solidFill>
                  <a:schemeClr val="lt1"/>
                </a:solidFill>
              </a:defRPr>
            </a:lvl9pPr>
          </a:lstStyle>
          <a:p/>
        </p:txBody>
      </p:sp>
      <p:sp>
        <p:nvSpPr>
          <p:cNvPr id="93" name="Google Shape;93;p7"/>
          <p:cNvSpPr txBox="1"/>
          <p:nvPr>
            <p:ph idx="18" type="subTitle"/>
          </p:nvPr>
        </p:nvSpPr>
        <p:spPr>
          <a:xfrm>
            <a:off x="5067075" y="3765788"/>
            <a:ext cx="3267600" cy="2886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1600"/>
              <a:buFont typeface="Urbanist"/>
              <a:buNone/>
              <a:defRPr/>
            </a:lvl1pPr>
            <a:lvl2pPr lvl="1">
              <a:spcBef>
                <a:spcPts val="0"/>
              </a:spcBef>
              <a:spcAft>
                <a:spcPts val="0"/>
              </a:spcAft>
              <a:buClr>
                <a:schemeClr val="lt1"/>
              </a:buClr>
              <a:buSzPts val="1400"/>
              <a:buNone/>
              <a:defRPr>
                <a:solidFill>
                  <a:schemeClr val="lt1"/>
                </a:solidFill>
              </a:defRPr>
            </a:lvl2pPr>
            <a:lvl3pPr lvl="2">
              <a:spcBef>
                <a:spcPts val="0"/>
              </a:spcBef>
              <a:spcAft>
                <a:spcPts val="0"/>
              </a:spcAft>
              <a:buClr>
                <a:schemeClr val="lt1"/>
              </a:buClr>
              <a:buSzPts val="1400"/>
              <a:buNone/>
              <a:defRPr>
                <a:solidFill>
                  <a:schemeClr val="lt1"/>
                </a:solidFill>
              </a:defRPr>
            </a:lvl3pPr>
            <a:lvl4pPr lvl="3">
              <a:spcBef>
                <a:spcPts val="0"/>
              </a:spcBef>
              <a:spcAft>
                <a:spcPts val="0"/>
              </a:spcAft>
              <a:buClr>
                <a:schemeClr val="lt1"/>
              </a:buClr>
              <a:buSzPts val="1400"/>
              <a:buNone/>
              <a:defRPr>
                <a:solidFill>
                  <a:schemeClr val="lt1"/>
                </a:solidFill>
              </a:defRPr>
            </a:lvl4pPr>
            <a:lvl5pPr lvl="4">
              <a:spcBef>
                <a:spcPts val="0"/>
              </a:spcBef>
              <a:spcAft>
                <a:spcPts val="0"/>
              </a:spcAft>
              <a:buClr>
                <a:schemeClr val="lt1"/>
              </a:buClr>
              <a:buSzPts val="1400"/>
              <a:buNone/>
              <a:defRPr>
                <a:solidFill>
                  <a:schemeClr val="lt1"/>
                </a:solidFill>
              </a:defRPr>
            </a:lvl5pPr>
            <a:lvl6pPr lvl="5">
              <a:spcBef>
                <a:spcPts val="0"/>
              </a:spcBef>
              <a:spcAft>
                <a:spcPts val="0"/>
              </a:spcAft>
              <a:buClr>
                <a:schemeClr val="lt1"/>
              </a:buClr>
              <a:buSzPts val="1400"/>
              <a:buNone/>
              <a:defRPr>
                <a:solidFill>
                  <a:schemeClr val="lt1"/>
                </a:solidFill>
              </a:defRPr>
            </a:lvl6pPr>
            <a:lvl7pPr lvl="6">
              <a:spcBef>
                <a:spcPts val="0"/>
              </a:spcBef>
              <a:spcAft>
                <a:spcPts val="0"/>
              </a:spcAft>
              <a:buClr>
                <a:schemeClr val="lt1"/>
              </a:buClr>
              <a:buSzPts val="1400"/>
              <a:buNone/>
              <a:defRPr>
                <a:solidFill>
                  <a:schemeClr val="lt1"/>
                </a:solidFill>
              </a:defRPr>
            </a:lvl7pPr>
            <a:lvl8pPr lvl="7">
              <a:spcBef>
                <a:spcPts val="0"/>
              </a:spcBef>
              <a:spcAft>
                <a:spcPts val="0"/>
              </a:spcAft>
              <a:buClr>
                <a:schemeClr val="lt1"/>
              </a:buClr>
              <a:buSzPts val="1400"/>
              <a:buNone/>
              <a:defRPr>
                <a:solidFill>
                  <a:schemeClr val="lt1"/>
                </a:solidFill>
              </a:defRPr>
            </a:lvl8pPr>
            <a:lvl9pPr lvl="8">
              <a:spcBef>
                <a:spcPts val="0"/>
              </a:spcBef>
              <a:spcAft>
                <a:spcPts val="0"/>
              </a:spcAft>
              <a:buClr>
                <a:schemeClr val="lt1"/>
              </a:buClr>
              <a:buSzPts val="1400"/>
              <a:buNone/>
              <a:defRPr>
                <a:solidFill>
                  <a:schemeClr val="lt1"/>
                </a:solidFill>
              </a:defRPr>
            </a:lvl9pPr>
          </a:lstStyle>
          <a:p/>
        </p:txBody>
      </p:sp>
      <p:sp>
        <p:nvSpPr>
          <p:cNvPr id="94" name="Google Shape;94;p7"/>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95" name="Google Shape;95;p7"/>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extLst>
    <p:ext uri="{DCECCB84-F9BA-43D5-87BE-67443E8EF086}">
      <p15:sldGuideLst>
        <p15:guide id="1" orient="horz" pos="2805">
          <p15:clr>
            <a:srgbClr val="E46962"/>
          </p15:clr>
        </p15:guide>
      </p15:sldGuideLst>
    </p:ext>
  </p:extLs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s">
  <p:cSld name="BLANK_1_1_1_1_2_1">
    <p:spTree>
      <p:nvGrpSpPr>
        <p:cNvPr id="96" name="Shape 96"/>
        <p:cNvGrpSpPr/>
        <p:nvPr/>
      </p:nvGrpSpPr>
      <p:grpSpPr>
        <a:xfrm>
          <a:off x="0" y="0"/>
          <a:ext cx="0" cy="0"/>
          <a:chOff x="0" y="0"/>
          <a:chExt cx="0" cy="0"/>
        </a:xfrm>
      </p:grpSpPr>
      <p:sp>
        <p:nvSpPr>
          <p:cNvPr id="97" name="Google Shape;97;p8"/>
          <p:cNvSpPr/>
          <p:nvPr>
            <p:ph idx="2" type="pic"/>
          </p:nvPr>
        </p:nvSpPr>
        <p:spPr>
          <a:xfrm>
            <a:off x="4618950" y="228600"/>
            <a:ext cx="1370400" cy="1357500"/>
          </a:xfrm>
          <a:prstGeom prst="roundRect">
            <a:avLst>
              <a:gd fmla="val 16935" name="adj"/>
            </a:avLst>
          </a:prstGeom>
          <a:noFill/>
          <a:ln>
            <a:noFill/>
          </a:ln>
        </p:spPr>
      </p:sp>
      <p:sp>
        <p:nvSpPr>
          <p:cNvPr id="98" name="Google Shape;98;p8"/>
          <p:cNvSpPr txBox="1"/>
          <p:nvPr>
            <p:ph idx="1" type="subTitle"/>
          </p:nvPr>
        </p:nvSpPr>
        <p:spPr>
          <a:xfrm>
            <a:off x="4619000" y="1702322"/>
            <a:ext cx="1370400" cy="171900"/>
          </a:xfrm>
          <a:prstGeom prst="rect">
            <a:avLst/>
          </a:prstGeom>
        </p:spPr>
        <p:txBody>
          <a:bodyPr anchorCtr="0" anchor="b" bIns="0" lIns="0" spcFirstLastPara="1" rIns="91425" wrap="square" tIns="0">
            <a:noAutofit/>
          </a:bodyPr>
          <a:lstStyle>
            <a:lvl1pPr lvl="0">
              <a:spcBef>
                <a:spcPts val="0"/>
              </a:spcBef>
              <a:spcAft>
                <a:spcPts val="0"/>
              </a:spcAft>
              <a:buNone/>
              <a:defRPr sz="1200">
                <a:solidFill>
                  <a:schemeClr val="accent3"/>
                </a:solidFill>
                <a:latin typeface="Urbanist Medium"/>
                <a:ea typeface="Urbanist Medium"/>
                <a:cs typeface="Urbanist Medium"/>
                <a:sym typeface="Urbanist Medium"/>
              </a:defRPr>
            </a:lvl1pPr>
            <a:lvl2pPr lvl="1">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2pPr>
            <a:lvl3pPr lvl="2">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3pPr>
            <a:lvl4pPr lvl="3">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4pPr>
            <a:lvl5pPr lvl="4">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5pPr>
            <a:lvl6pPr lvl="5">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6pPr>
            <a:lvl7pPr lvl="6">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7pPr>
            <a:lvl8pPr lvl="7">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8pPr>
            <a:lvl9pPr lvl="8">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9pPr>
          </a:lstStyle>
          <a:p/>
        </p:txBody>
      </p:sp>
      <p:sp>
        <p:nvSpPr>
          <p:cNvPr id="99" name="Google Shape;99;p8"/>
          <p:cNvSpPr txBox="1"/>
          <p:nvPr>
            <p:ph idx="3"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00" name="Google Shape;100;p8"/>
          <p:cNvSpPr txBox="1"/>
          <p:nvPr>
            <p:ph idx="4"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01" name="Google Shape;101;p8"/>
          <p:cNvSpPr txBox="1"/>
          <p:nvPr>
            <p:ph idx="5"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02" name="Google Shape;102;p8"/>
          <p:cNvSpPr txBox="1"/>
          <p:nvPr>
            <p:ph type="title"/>
          </p:nvPr>
        </p:nvSpPr>
        <p:spPr>
          <a:xfrm>
            <a:off x="228600" y="234750"/>
            <a:ext cx="3904500" cy="1162800"/>
          </a:xfrm>
          <a:prstGeom prst="rect">
            <a:avLst/>
          </a:prstGeom>
        </p:spPr>
        <p:txBody>
          <a:bodyPr anchorCtr="0" anchor="t" bIns="91425" lIns="0" spcFirstLastPara="1" rIns="91425" wrap="square" tIns="0">
            <a:spAutoFit/>
          </a:bodyPr>
          <a:lstStyle>
            <a:lvl1pPr lvl="0">
              <a:lnSpc>
                <a:spcPct val="85000"/>
              </a:lnSpc>
              <a:spcBef>
                <a:spcPts val="0"/>
              </a:spcBef>
              <a:spcAft>
                <a:spcPts val="0"/>
              </a:spcAft>
              <a:buNone/>
              <a:defRPr sz="3400">
                <a:solidFill>
                  <a:schemeClr val="dk2"/>
                </a:solidFill>
              </a:defRPr>
            </a:lvl1pPr>
            <a:lvl2pPr lvl="1">
              <a:lnSpc>
                <a:spcPct val="85000"/>
              </a:lnSpc>
              <a:spcBef>
                <a:spcPts val="0"/>
              </a:spcBef>
              <a:spcAft>
                <a:spcPts val="0"/>
              </a:spcAft>
              <a:buNone/>
              <a:defRPr sz="3600">
                <a:solidFill>
                  <a:schemeClr val="dk2"/>
                </a:solidFill>
              </a:defRPr>
            </a:lvl2pPr>
            <a:lvl3pPr lvl="2">
              <a:lnSpc>
                <a:spcPct val="85000"/>
              </a:lnSpc>
              <a:spcBef>
                <a:spcPts val="0"/>
              </a:spcBef>
              <a:spcAft>
                <a:spcPts val="0"/>
              </a:spcAft>
              <a:buNone/>
              <a:defRPr sz="3600">
                <a:solidFill>
                  <a:schemeClr val="dk2"/>
                </a:solidFill>
              </a:defRPr>
            </a:lvl3pPr>
            <a:lvl4pPr lvl="3">
              <a:lnSpc>
                <a:spcPct val="85000"/>
              </a:lnSpc>
              <a:spcBef>
                <a:spcPts val="0"/>
              </a:spcBef>
              <a:spcAft>
                <a:spcPts val="0"/>
              </a:spcAft>
              <a:buNone/>
              <a:defRPr sz="3600">
                <a:solidFill>
                  <a:schemeClr val="dk2"/>
                </a:solidFill>
              </a:defRPr>
            </a:lvl4pPr>
            <a:lvl5pPr lvl="4">
              <a:lnSpc>
                <a:spcPct val="85000"/>
              </a:lnSpc>
              <a:spcBef>
                <a:spcPts val="0"/>
              </a:spcBef>
              <a:spcAft>
                <a:spcPts val="0"/>
              </a:spcAft>
              <a:buNone/>
              <a:defRPr sz="3600">
                <a:solidFill>
                  <a:schemeClr val="dk2"/>
                </a:solidFill>
              </a:defRPr>
            </a:lvl5pPr>
            <a:lvl6pPr lvl="5">
              <a:lnSpc>
                <a:spcPct val="85000"/>
              </a:lnSpc>
              <a:spcBef>
                <a:spcPts val="0"/>
              </a:spcBef>
              <a:spcAft>
                <a:spcPts val="0"/>
              </a:spcAft>
              <a:buNone/>
              <a:defRPr sz="3600">
                <a:solidFill>
                  <a:schemeClr val="dk2"/>
                </a:solidFill>
              </a:defRPr>
            </a:lvl6pPr>
            <a:lvl7pPr lvl="6">
              <a:lnSpc>
                <a:spcPct val="85000"/>
              </a:lnSpc>
              <a:spcBef>
                <a:spcPts val="0"/>
              </a:spcBef>
              <a:spcAft>
                <a:spcPts val="0"/>
              </a:spcAft>
              <a:buNone/>
              <a:defRPr sz="3600">
                <a:solidFill>
                  <a:schemeClr val="dk2"/>
                </a:solidFill>
              </a:defRPr>
            </a:lvl7pPr>
            <a:lvl8pPr lvl="7">
              <a:lnSpc>
                <a:spcPct val="85000"/>
              </a:lnSpc>
              <a:spcBef>
                <a:spcPts val="0"/>
              </a:spcBef>
              <a:spcAft>
                <a:spcPts val="0"/>
              </a:spcAft>
              <a:buNone/>
              <a:defRPr sz="3600">
                <a:solidFill>
                  <a:schemeClr val="dk2"/>
                </a:solidFill>
              </a:defRPr>
            </a:lvl8pPr>
            <a:lvl9pPr lvl="8">
              <a:lnSpc>
                <a:spcPct val="85000"/>
              </a:lnSpc>
              <a:spcBef>
                <a:spcPts val="0"/>
              </a:spcBef>
              <a:spcAft>
                <a:spcPts val="0"/>
              </a:spcAft>
              <a:buNone/>
              <a:defRPr sz="3600">
                <a:solidFill>
                  <a:schemeClr val="dk2"/>
                </a:solidFill>
              </a:defRPr>
            </a:lvl9pPr>
          </a:lstStyle>
          <a:p/>
        </p:txBody>
      </p:sp>
      <p:sp>
        <p:nvSpPr>
          <p:cNvPr id="103" name="Google Shape;103;p8"/>
          <p:cNvSpPr txBox="1"/>
          <p:nvPr>
            <p:ph idx="6" type="subTitle"/>
          </p:nvPr>
        </p:nvSpPr>
        <p:spPr>
          <a:xfrm>
            <a:off x="4619000" y="1880160"/>
            <a:ext cx="1370400" cy="171900"/>
          </a:xfrm>
          <a:prstGeom prst="rect">
            <a:avLst/>
          </a:prstGeom>
        </p:spPr>
        <p:txBody>
          <a:bodyPr anchorCtr="0" anchor="t" bIns="91425" lIns="0" spcFirstLastPara="1" rIns="91425" wrap="square" tIns="0">
            <a:noAutofit/>
          </a:bodyPr>
          <a:lstStyle>
            <a:lvl1pPr lvl="0">
              <a:spcBef>
                <a:spcPts val="0"/>
              </a:spcBef>
              <a:spcAft>
                <a:spcPts val="0"/>
              </a:spcAft>
              <a:buNone/>
              <a:defRPr sz="1000">
                <a:latin typeface="Urbanist Medium"/>
                <a:ea typeface="Urbanist Medium"/>
                <a:cs typeface="Urbanist Medium"/>
                <a:sym typeface="Urbanist Medium"/>
              </a:defRPr>
            </a:lvl1pPr>
            <a:lvl2pPr lvl="1">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2pPr>
            <a:lvl3pPr lvl="2">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3pPr>
            <a:lvl4pPr lvl="3">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4pPr>
            <a:lvl5pPr lvl="4">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5pPr>
            <a:lvl6pPr lvl="5">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6pPr>
            <a:lvl7pPr lvl="6">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7pPr>
            <a:lvl8pPr lvl="7">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8pPr>
            <a:lvl9pPr lvl="8">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9pPr>
          </a:lstStyle>
          <a:p/>
        </p:txBody>
      </p:sp>
      <p:sp>
        <p:nvSpPr>
          <p:cNvPr id="104" name="Google Shape;104;p8"/>
          <p:cNvSpPr/>
          <p:nvPr>
            <p:ph idx="7" type="pic"/>
          </p:nvPr>
        </p:nvSpPr>
        <p:spPr>
          <a:xfrm>
            <a:off x="6080700" y="228600"/>
            <a:ext cx="1370400" cy="1357500"/>
          </a:xfrm>
          <a:prstGeom prst="roundRect">
            <a:avLst>
              <a:gd fmla="val 16935" name="adj"/>
            </a:avLst>
          </a:prstGeom>
          <a:noFill/>
          <a:ln>
            <a:noFill/>
          </a:ln>
        </p:spPr>
      </p:sp>
      <p:sp>
        <p:nvSpPr>
          <p:cNvPr id="105" name="Google Shape;105;p8"/>
          <p:cNvSpPr txBox="1"/>
          <p:nvPr>
            <p:ph idx="8" type="subTitle"/>
          </p:nvPr>
        </p:nvSpPr>
        <p:spPr>
          <a:xfrm>
            <a:off x="6080750" y="1702321"/>
            <a:ext cx="1370400" cy="171900"/>
          </a:xfrm>
          <a:prstGeom prst="rect">
            <a:avLst/>
          </a:prstGeom>
        </p:spPr>
        <p:txBody>
          <a:bodyPr anchorCtr="0" anchor="b" bIns="0" lIns="0" spcFirstLastPara="1" rIns="91425" wrap="square" tIns="0">
            <a:noAutofit/>
          </a:bodyPr>
          <a:lstStyle>
            <a:lvl1pPr lvl="0">
              <a:spcBef>
                <a:spcPts val="0"/>
              </a:spcBef>
              <a:spcAft>
                <a:spcPts val="0"/>
              </a:spcAft>
              <a:buNone/>
              <a:defRPr sz="1200">
                <a:solidFill>
                  <a:schemeClr val="accent3"/>
                </a:solidFill>
                <a:latin typeface="Urbanist Medium"/>
                <a:ea typeface="Urbanist Medium"/>
                <a:cs typeface="Urbanist Medium"/>
                <a:sym typeface="Urbanist Medium"/>
              </a:defRPr>
            </a:lvl1pPr>
            <a:lvl2pPr lvl="1">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2pPr>
            <a:lvl3pPr lvl="2">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3pPr>
            <a:lvl4pPr lvl="3">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4pPr>
            <a:lvl5pPr lvl="4">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5pPr>
            <a:lvl6pPr lvl="5">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6pPr>
            <a:lvl7pPr lvl="6">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7pPr>
            <a:lvl8pPr lvl="7">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8pPr>
            <a:lvl9pPr lvl="8">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9pPr>
          </a:lstStyle>
          <a:p/>
        </p:txBody>
      </p:sp>
      <p:sp>
        <p:nvSpPr>
          <p:cNvPr id="106" name="Google Shape;106;p8"/>
          <p:cNvSpPr txBox="1"/>
          <p:nvPr>
            <p:ph idx="9" type="subTitle"/>
          </p:nvPr>
        </p:nvSpPr>
        <p:spPr>
          <a:xfrm>
            <a:off x="6080750" y="1880160"/>
            <a:ext cx="1370400" cy="171900"/>
          </a:xfrm>
          <a:prstGeom prst="rect">
            <a:avLst/>
          </a:prstGeom>
        </p:spPr>
        <p:txBody>
          <a:bodyPr anchorCtr="0" anchor="t" bIns="91425" lIns="0" spcFirstLastPara="1" rIns="91425" wrap="square" tIns="0">
            <a:noAutofit/>
          </a:bodyPr>
          <a:lstStyle>
            <a:lvl1pPr lvl="0">
              <a:spcBef>
                <a:spcPts val="0"/>
              </a:spcBef>
              <a:spcAft>
                <a:spcPts val="0"/>
              </a:spcAft>
              <a:buNone/>
              <a:defRPr sz="1000">
                <a:latin typeface="Urbanist Medium"/>
                <a:ea typeface="Urbanist Medium"/>
                <a:cs typeface="Urbanist Medium"/>
                <a:sym typeface="Urbanist Medium"/>
              </a:defRPr>
            </a:lvl1pPr>
            <a:lvl2pPr lvl="1">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2pPr>
            <a:lvl3pPr lvl="2">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3pPr>
            <a:lvl4pPr lvl="3">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4pPr>
            <a:lvl5pPr lvl="4">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5pPr>
            <a:lvl6pPr lvl="5">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6pPr>
            <a:lvl7pPr lvl="6">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7pPr>
            <a:lvl8pPr lvl="7">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8pPr>
            <a:lvl9pPr lvl="8">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9pPr>
          </a:lstStyle>
          <a:p/>
        </p:txBody>
      </p:sp>
      <p:sp>
        <p:nvSpPr>
          <p:cNvPr id="107" name="Google Shape;107;p8"/>
          <p:cNvSpPr/>
          <p:nvPr>
            <p:ph idx="13" type="pic"/>
          </p:nvPr>
        </p:nvSpPr>
        <p:spPr>
          <a:xfrm>
            <a:off x="7542450" y="228600"/>
            <a:ext cx="1370400" cy="1357500"/>
          </a:xfrm>
          <a:prstGeom prst="roundRect">
            <a:avLst>
              <a:gd fmla="val 16935" name="adj"/>
            </a:avLst>
          </a:prstGeom>
          <a:noFill/>
          <a:ln>
            <a:noFill/>
          </a:ln>
        </p:spPr>
      </p:sp>
      <p:sp>
        <p:nvSpPr>
          <p:cNvPr id="108" name="Google Shape;108;p8"/>
          <p:cNvSpPr txBox="1"/>
          <p:nvPr>
            <p:ph idx="14" type="subTitle"/>
          </p:nvPr>
        </p:nvSpPr>
        <p:spPr>
          <a:xfrm>
            <a:off x="7542500" y="1702321"/>
            <a:ext cx="1370400" cy="171900"/>
          </a:xfrm>
          <a:prstGeom prst="rect">
            <a:avLst/>
          </a:prstGeom>
        </p:spPr>
        <p:txBody>
          <a:bodyPr anchorCtr="0" anchor="b" bIns="0" lIns="0" spcFirstLastPara="1" rIns="91425" wrap="square" tIns="0">
            <a:noAutofit/>
          </a:bodyPr>
          <a:lstStyle>
            <a:lvl1pPr lvl="0">
              <a:spcBef>
                <a:spcPts val="0"/>
              </a:spcBef>
              <a:spcAft>
                <a:spcPts val="0"/>
              </a:spcAft>
              <a:buNone/>
              <a:defRPr sz="1200">
                <a:solidFill>
                  <a:schemeClr val="accent3"/>
                </a:solidFill>
                <a:latin typeface="Urbanist Medium"/>
                <a:ea typeface="Urbanist Medium"/>
                <a:cs typeface="Urbanist Medium"/>
                <a:sym typeface="Urbanist Medium"/>
              </a:defRPr>
            </a:lvl1pPr>
            <a:lvl2pPr lvl="1">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2pPr>
            <a:lvl3pPr lvl="2">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3pPr>
            <a:lvl4pPr lvl="3">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4pPr>
            <a:lvl5pPr lvl="4">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5pPr>
            <a:lvl6pPr lvl="5">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6pPr>
            <a:lvl7pPr lvl="6">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7pPr>
            <a:lvl8pPr lvl="7">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8pPr>
            <a:lvl9pPr lvl="8">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9pPr>
          </a:lstStyle>
          <a:p/>
        </p:txBody>
      </p:sp>
      <p:sp>
        <p:nvSpPr>
          <p:cNvPr id="109" name="Google Shape;109;p8"/>
          <p:cNvSpPr txBox="1"/>
          <p:nvPr>
            <p:ph idx="15" type="subTitle"/>
          </p:nvPr>
        </p:nvSpPr>
        <p:spPr>
          <a:xfrm>
            <a:off x="7542500" y="1880160"/>
            <a:ext cx="1370400" cy="171900"/>
          </a:xfrm>
          <a:prstGeom prst="rect">
            <a:avLst/>
          </a:prstGeom>
        </p:spPr>
        <p:txBody>
          <a:bodyPr anchorCtr="0" anchor="t" bIns="91425" lIns="0" spcFirstLastPara="1" rIns="91425" wrap="square" tIns="0">
            <a:noAutofit/>
          </a:bodyPr>
          <a:lstStyle>
            <a:lvl1pPr lvl="0">
              <a:spcBef>
                <a:spcPts val="0"/>
              </a:spcBef>
              <a:spcAft>
                <a:spcPts val="0"/>
              </a:spcAft>
              <a:buNone/>
              <a:defRPr sz="1000">
                <a:latin typeface="Urbanist Medium"/>
                <a:ea typeface="Urbanist Medium"/>
                <a:cs typeface="Urbanist Medium"/>
                <a:sym typeface="Urbanist Medium"/>
              </a:defRPr>
            </a:lvl1pPr>
            <a:lvl2pPr lvl="1">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2pPr>
            <a:lvl3pPr lvl="2">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3pPr>
            <a:lvl4pPr lvl="3">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4pPr>
            <a:lvl5pPr lvl="4">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5pPr>
            <a:lvl6pPr lvl="5">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6pPr>
            <a:lvl7pPr lvl="6">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7pPr>
            <a:lvl8pPr lvl="7">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8pPr>
            <a:lvl9pPr lvl="8">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9pPr>
          </a:lstStyle>
          <a:p/>
        </p:txBody>
      </p:sp>
      <p:sp>
        <p:nvSpPr>
          <p:cNvPr id="110" name="Google Shape;110;p8"/>
          <p:cNvSpPr/>
          <p:nvPr>
            <p:ph idx="16" type="pic"/>
          </p:nvPr>
        </p:nvSpPr>
        <p:spPr>
          <a:xfrm>
            <a:off x="4618950" y="2295725"/>
            <a:ext cx="1370400" cy="1357500"/>
          </a:xfrm>
          <a:prstGeom prst="roundRect">
            <a:avLst>
              <a:gd fmla="val 16935" name="adj"/>
            </a:avLst>
          </a:prstGeom>
          <a:noFill/>
          <a:ln>
            <a:noFill/>
          </a:ln>
        </p:spPr>
      </p:sp>
      <p:sp>
        <p:nvSpPr>
          <p:cNvPr id="111" name="Google Shape;111;p8"/>
          <p:cNvSpPr txBox="1"/>
          <p:nvPr>
            <p:ph idx="17" type="subTitle"/>
          </p:nvPr>
        </p:nvSpPr>
        <p:spPr>
          <a:xfrm>
            <a:off x="4619000" y="3769446"/>
            <a:ext cx="1370400" cy="171900"/>
          </a:xfrm>
          <a:prstGeom prst="rect">
            <a:avLst/>
          </a:prstGeom>
        </p:spPr>
        <p:txBody>
          <a:bodyPr anchorCtr="0" anchor="b" bIns="0" lIns="0" spcFirstLastPara="1" rIns="91425" wrap="square" tIns="0">
            <a:noAutofit/>
          </a:bodyPr>
          <a:lstStyle>
            <a:lvl1pPr lvl="0">
              <a:spcBef>
                <a:spcPts val="0"/>
              </a:spcBef>
              <a:spcAft>
                <a:spcPts val="0"/>
              </a:spcAft>
              <a:buNone/>
              <a:defRPr sz="1200">
                <a:solidFill>
                  <a:schemeClr val="accent3"/>
                </a:solidFill>
                <a:latin typeface="Urbanist Medium"/>
                <a:ea typeface="Urbanist Medium"/>
                <a:cs typeface="Urbanist Medium"/>
                <a:sym typeface="Urbanist Medium"/>
              </a:defRPr>
            </a:lvl1pPr>
            <a:lvl2pPr lvl="1">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2pPr>
            <a:lvl3pPr lvl="2">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3pPr>
            <a:lvl4pPr lvl="3">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4pPr>
            <a:lvl5pPr lvl="4">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5pPr>
            <a:lvl6pPr lvl="5">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6pPr>
            <a:lvl7pPr lvl="6">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7pPr>
            <a:lvl8pPr lvl="7">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8pPr>
            <a:lvl9pPr lvl="8">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9pPr>
          </a:lstStyle>
          <a:p/>
        </p:txBody>
      </p:sp>
      <p:sp>
        <p:nvSpPr>
          <p:cNvPr id="112" name="Google Shape;112;p8"/>
          <p:cNvSpPr txBox="1"/>
          <p:nvPr>
            <p:ph idx="18" type="subTitle"/>
          </p:nvPr>
        </p:nvSpPr>
        <p:spPr>
          <a:xfrm>
            <a:off x="4619000" y="3947285"/>
            <a:ext cx="1370400" cy="171900"/>
          </a:xfrm>
          <a:prstGeom prst="rect">
            <a:avLst/>
          </a:prstGeom>
        </p:spPr>
        <p:txBody>
          <a:bodyPr anchorCtr="0" anchor="t" bIns="91425" lIns="0" spcFirstLastPara="1" rIns="91425" wrap="square" tIns="0">
            <a:noAutofit/>
          </a:bodyPr>
          <a:lstStyle>
            <a:lvl1pPr lvl="0">
              <a:spcBef>
                <a:spcPts val="0"/>
              </a:spcBef>
              <a:spcAft>
                <a:spcPts val="0"/>
              </a:spcAft>
              <a:buNone/>
              <a:defRPr sz="1000">
                <a:latin typeface="Urbanist Medium"/>
                <a:ea typeface="Urbanist Medium"/>
                <a:cs typeface="Urbanist Medium"/>
                <a:sym typeface="Urbanist Medium"/>
              </a:defRPr>
            </a:lvl1pPr>
            <a:lvl2pPr lvl="1">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2pPr>
            <a:lvl3pPr lvl="2">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3pPr>
            <a:lvl4pPr lvl="3">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4pPr>
            <a:lvl5pPr lvl="4">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5pPr>
            <a:lvl6pPr lvl="5">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6pPr>
            <a:lvl7pPr lvl="6">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7pPr>
            <a:lvl8pPr lvl="7">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8pPr>
            <a:lvl9pPr lvl="8">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9pPr>
          </a:lstStyle>
          <a:p/>
        </p:txBody>
      </p:sp>
      <p:sp>
        <p:nvSpPr>
          <p:cNvPr id="113" name="Google Shape;113;p8"/>
          <p:cNvSpPr/>
          <p:nvPr>
            <p:ph idx="19" type="pic"/>
          </p:nvPr>
        </p:nvSpPr>
        <p:spPr>
          <a:xfrm>
            <a:off x="6080700" y="2295725"/>
            <a:ext cx="1370400" cy="1357500"/>
          </a:xfrm>
          <a:prstGeom prst="roundRect">
            <a:avLst>
              <a:gd fmla="val 16935" name="adj"/>
            </a:avLst>
          </a:prstGeom>
          <a:noFill/>
          <a:ln>
            <a:noFill/>
          </a:ln>
        </p:spPr>
      </p:sp>
      <p:sp>
        <p:nvSpPr>
          <p:cNvPr id="114" name="Google Shape;114;p8"/>
          <p:cNvSpPr txBox="1"/>
          <p:nvPr>
            <p:ph idx="20" type="subTitle"/>
          </p:nvPr>
        </p:nvSpPr>
        <p:spPr>
          <a:xfrm>
            <a:off x="6080750" y="3769447"/>
            <a:ext cx="1370400" cy="171900"/>
          </a:xfrm>
          <a:prstGeom prst="rect">
            <a:avLst/>
          </a:prstGeom>
        </p:spPr>
        <p:txBody>
          <a:bodyPr anchorCtr="0" anchor="b" bIns="0" lIns="0" spcFirstLastPara="1" rIns="91425" wrap="square" tIns="0">
            <a:noAutofit/>
          </a:bodyPr>
          <a:lstStyle>
            <a:lvl1pPr lvl="0">
              <a:spcBef>
                <a:spcPts val="0"/>
              </a:spcBef>
              <a:spcAft>
                <a:spcPts val="0"/>
              </a:spcAft>
              <a:buNone/>
              <a:defRPr sz="1200">
                <a:solidFill>
                  <a:schemeClr val="accent3"/>
                </a:solidFill>
                <a:latin typeface="Urbanist Medium"/>
                <a:ea typeface="Urbanist Medium"/>
                <a:cs typeface="Urbanist Medium"/>
                <a:sym typeface="Urbanist Medium"/>
              </a:defRPr>
            </a:lvl1pPr>
            <a:lvl2pPr lvl="1">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2pPr>
            <a:lvl3pPr lvl="2">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3pPr>
            <a:lvl4pPr lvl="3">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4pPr>
            <a:lvl5pPr lvl="4">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5pPr>
            <a:lvl6pPr lvl="5">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6pPr>
            <a:lvl7pPr lvl="6">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7pPr>
            <a:lvl8pPr lvl="7">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8pPr>
            <a:lvl9pPr lvl="8">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9pPr>
          </a:lstStyle>
          <a:p/>
        </p:txBody>
      </p:sp>
      <p:sp>
        <p:nvSpPr>
          <p:cNvPr id="115" name="Google Shape;115;p8"/>
          <p:cNvSpPr txBox="1"/>
          <p:nvPr>
            <p:ph idx="21" type="subTitle"/>
          </p:nvPr>
        </p:nvSpPr>
        <p:spPr>
          <a:xfrm>
            <a:off x="6080750" y="3947285"/>
            <a:ext cx="1370400" cy="171900"/>
          </a:xfrm>
          <a:prstGeom prst="rect">
            <a:avLst/>
          </a:prstGeom>
        </p:spPr>
        <p:txBody>
          <a:bodyPr anchorCtr="0" anchor="t" bIns="91425" lIns="0" spcFirstLastPara="1" rIns="91425" wrap="square" tIns="0">
            <a:noAutofit/>
          </a:bodyPr>
          <a:lstStyle>
            <a:lvl1pPr lvl="0">
              <a:spcBef>
                <a:spcPts val="0"/>
              </a:spcBef>
              <a:spcAft>
                <a:spcPts val="0"/>
              </a:spcAft>
              <a:buNone/>
              <a:defRPr sz="1000">
                <a:latin typeface="Urbanist Medium"/>
                <a:ea typeface="Urbanist Medium"/>
                <a:cs typeface="Urbanist Medium"/>
                <a:sym typeface="Urbanist Medium"/>
              </a:defRPr>
            </a:lvl1pPr>
            <a:lvl2pPr lvl="1">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2pPr>
            <a:lvl3pPr lvl="2">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3pPr>
            <a:lvl4pPr lvl="3">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4pPr>
            <a:lvl5pPr lvl="4">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5pPr>
            <a:lvl6pPr lvl="5">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6pPr>
            <a:lvl7pPr lvl="6">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7pPr>
            <a:lvl8pPr lvl="7">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8pPr>
            <a:lvl9pPr lvl="8">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9pPr>
          </a:lstStyle>
          <a:p/>
        </p:txBody>
      </p:sp>
      <p:sp>
        <p:nvSpPr>
          <p:cNvPr id="116" name="Google Shape;116;p8"/>
          <p:cNvSpPr/>
          <p:nvPr>
            <p:ph idx="22" type="pic"/>
          </p:nvPr>
        </p:nvSpPr>
        <p:spPr>
          <a:xfrm>
            <a:off x="7542450" y="2295725"/>
            <a:ext cx="1370400" cy="1357500"/>
          </a:xfrm>
          <a:prstGeom prst="roundRect">
            <a:avLst>
              <a:gd fmla="val 16935" name="adj"/>
            </a:avLst>
          </a:prstGeom>
          <a:noFill/>
          <a:ln>
            <a:noFill/>
          </a:ln>
        </p:spPr>
      </p:sp>
      <p:sp>
        <p:nvSpPr>
          <p:cNvPr id="117" name="Google Shape;117;p8"/>
          <p:cNvSpPr txBox="1"/>
          <p:nvPr>
            <p:ph idx="23" type="subTitle"/>
          </p:nvPr>
        </p:nvSpPr>
        <p:spPr>
          <a:xfrm>
            <a:off x="7542500" y="3769446"/>
            <a:ext cx="1370400" cy="171900"/>
          </a:xfrm>
          <a:prstGeom prst="rect">
            <a:avLst/>
          </a:prstGeom>
        </p:spPr>
        <p:txBody>
          <a:bodyPr anchorCtr="0" anchor="b" bIns="0" lIns="0" spcFirstLastPara="1" rIns="91425" wrap="square" tIns="0">
            <a:noAutofit/>
          </a:bodyPr>
          <a:lstStyle>
            <a:lvl1pPr lvl="0">
              <a:spcBef>
                <a:spcPts val="0"/>
              </a:spcBef>
              <a:spcAft>
                <a:spcPts val="0"/>
              </a:spcAft>
              <a:buNone/>
              <a:defRPr sz="1200">
                <a:solidFill>
                  <a:schemeClr val="accent3"/>
                </a:solidFill>
                <a:latin typeface="Urbanist Medium"/>
                <a:ea typeface="Urbanist Medium"/>
                <a:cs typeface="Urbanist Medium"/>
                <a:sym typeface="Urbanist Medium"/>
              </a:defRPr>
            </a:lvl1pPr>
            <a:lvl2pPr lvl="1">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2pPr>
            <a:lvl3pPr lvl="2">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3pPr>
            <a:lvl4pPr lvl="3">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4pPr>
            <a:lvl5pPr lvl="4">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5pPr>
            <a:lvl6pPr lvl="5">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6pPr>
            <a:lvl7pPr lvl="6">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7pPr>
            <a:lvl8pPr lvl="7">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8pPr>
            <a:lvl9pPr lvl="8">
              <a:spcBef>
                <a:spcPts val="0"/>
              </a:spcBef>
              <a:spcAft>
                <a:spcPts val="0"/>
              </a:spcAft>
              <a:buClr>
                <a:schemeClr val="accent3"/>
              </a:buClr>
              <a:buSzPts val="1000"/>
              <a:buFont typeface="Urbanist SemiBold"/>
              <a:buNone/>
              <a:defRPr sz="1000">
                <a:solidFill>
                  <a:schemeClr val="accent3"/>
                </a:solidFill>
                <a:latin typeface="Urbanist SemiBold"/>
                <a:ea typeface="Urbanist SemiBold"/>
                <a:cs typeface="Urbanist SemiBold"/>
                <a:sym typeface="Urbanist SemiBold"/>
              </a:defRPr>
            </a:lvl9pPr>
          </a:lstStyle>
          <a:p/>
        </p:txBody>
      </p:sp>
      <p:sp>
        <p:nvSpPr>
          <p:cNvPr id="118" name="Google Shape;118;p8"/>
          <p:cNvSpPr txBox="1"/>
          <p:nvPr>
            <p:ph idx="24" type="subTitle"/>
          </p:nvPr>
        </p:nvSpPr>
        <p:spPr>
          <a:xfrm>
            <a:off x="7542500" y="3947285"/>
            <a:ext cx="1370400" cy="171900"/>
          </a:xfrm>
          <a:prstGeom prst="rect">
            <a:avLst/>
          </a:prstGeom>
        </p:spPr>
        <p:txBody>
          <a:bodyPr anchorCtr="0" anchor="t" bIns="91425" lIns="0" spcFirstLastPara="1" rIns="91425" wrap="square" tIns="0">
            <a:noAutofit/>
          </a:bodyPr>
          <a:lstStyle>
            <a:lvl1pPr lvl="0">
              <a:spcBef>
                <a:spcPts val="0"/>
              </a:spcBef>
              <a:spcAft>
                <a:spcPts val="0"/>
              </a:spcAft>
              <a:buNone/>
              <a:defRPr sz="1000">
                <a:latin typeface="Urbanist Medium"/>
                <a:ea typeface="Urbanist Medium"/>
                <a:cs typeface="Urbanist Medium"/>
                <a:sym typeface="Urbanist Medium"/>
              </a:defRPr>
            </a:lvl1pPr>
            <a:lvl2pPr lvl="1">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2pPr>
            <a:lvl3pPr lvl="2">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3pPr>
            <a:lvl4pPr lvl="3">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4pPr>
            <a:lvl5pPr lvl="4">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5pPr>
            <a:lvl6pPr lvl="5">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6pPr>
            <a:lvl7pPr lvl="6">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7pPr>
            <a:lvl8pPr lvl="7">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8pPr>
            <a:lvl9pPr lvl="8">
              <a:spcBef>
                <a:spcPts val="0"/>
              </a:spcBef>
              <a:spcAft>
                <a:spcPts val="0"/>
              </a:spcAft>
              <a:buClr>
                <a:schemeClr val="lt1"/>
              </a:buClr>
              <a:buSzPts val="1000"/>
              <a:buFont typeface="Urbanist SemiBold"/>
              <a:buNone/>
              <a:defRPr sz="1000">
                <a:solidFill>
                  <a:schemeClr val="lt1"/>
                </a:solidFill>
                <a:latin typeface="Urbanist SemiBold"/>
                <a:ea typeface="Urbanist SemiBold"/>
                <a:cs typeface="Urbanist SemiBold"/>
                <a:sym typeface="Urbanist SemiBold"/>
              </a:defRPr>
            </a:lvl9pPr>
          </a:lstStyle>
          <a:p/>
        </p:txBody>
      </p:sp>
      <p:cxnSp>
        <p:nvCxnSpPr>
          <p:cNvPr id="119" name="Google Shape;119;p8"/>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120" name="Google Shape;120;p8"/>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121" name="Google Shape;121;p8"/>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ALT 2">
  <p:cSld name="BLANK_1_1_1_1_1_1">
    <p:spTree>
      <p:nvGrpSpPr>
        <p:cNvPr id="122" name="Shape 122"/>
        <p:cNvGrpSpPr/>
        <p:nvPr/>
      </p:nvGrpSpPr>
      <p:grpSpPr>
        <a:xfrm>
          <a:off x="0" y="0"/>
          <a:ext cx="0" cy="0"/>
          <a:chOff x="0" y="0"/>
          <a:chExt cx="0" cy="0"/>
        </a:xfrm>
      </p:grpSpPr>
      <p:sp>
        <p:nvSpPr>
          <p:cNvPr id="123" name="Google Shape;123;p9"/>
          <p:cNvSpPr/>
          <p:nvPr>
            <p:ph idx="2" type="pic"/>
          </p:nvPr>
        </p:nvSpPr>
        <p:spPr>
          <a:xfrm>
            <a:off x="9425" y="-3075"/>
            <a:ext cx="9144000" cy="4641000"/>
          </a:xfrm>
          <a:prstGeom prst="rect">
            <a:avLst/>
          </a:prstGeom>
          <a:noFill/>
          <a:ln>
            <a:noFill/>
          </a:ln>
        </p:spPr>
      </p:sp>
      <p:sp>
        <p:nvSpPr>
          <p:cNvPr id="124" name="Google Shape;124;p9"/>
          <p:cNvSpPr txBox="1"/>
          <p:nvPr>
            <p:ph type="title"/>
          </p:nvPr>
        </p:nvSpPr>
        <p:spPr>
          <a:xfrm>
            <a:off x="234125" y="3337800"/>
            <a:ext cx="8574600" cy="1114800"/>
          </a:xfrm>
          <a:prstGeom prst="rect">
            <a:avLst/>
          </a:prstGeom>
        </p:spPr>
        <p:txBody>
          <a:bodyPr anchorCtr="0" anchor="b" bIns="0" lIns="0" spcFirstLastPara="1" rIns="0" wrap="square" tIns="0">
            <a:noAutofit/>
          </a:bodyPr>
          <a:lstStyle>
            <a:lvl1pPr lvl="0">
              <a:spcBef>
                <a:spcPts val="0"/>
              </a:spcBef>
              <a:spcAft>
                <a:spcPts val="0"/>
              </a:spcAft>
              <a:buNone/>
              <a:defRPr sz="3400"/>
            </a:lvl1pPr>
            <a:lvl2pPr lvl="1">
              <a:lnSpc>
                <a:spcPct val="115000"/>
              </a:lnSpc>
              <a:spcBef>
                <a:spcPts val="0"/>
              </a:spcBef>
              <a:spcAft>
                <a:spcPts val="0"/>
              </a:spcAft>
              <a:buNone/>
              <a:defRPr sz="3400"/>
            </a:lvl2pPr>
            <a:lvl3pPr lvl="2">
              <a:lnSpc>
                <a:spcPct val="115000"/>
              </a:lnSpc>
              <a:spcBef>
                <a:spcPts val="0"/>
              </a:spcBef>
              <a:spcAft>
                <a:spcPts val="0"/>
              </a:spcAft>
              <a:buNone/>
              <a:defRPr sz="3400"/>
            </a:lvl3pPr>
            <a:lvl4pPr lvl="3">
              <a:lnSpc>
                <a:spcPct val="115000"/>
              </a:lnSpc>
              <a:spcBef>
                <a:spcPts val="0"/>
              </a:spcBef>
              <a:spcAft>
                <a:spcPts val="0"/>
              </a:spcAft>
              <a:buNone/>
              <a:defRPr sz="3400"/>
            </a:lvl4pPr>
            <a:lvl5pPr lvl="4">
              <a:lnSpc>
                <a:spcPct val="115000"/>
              </a:lnSpc>
              <a:spcBef>
                <a:spcPts val="0"/>
              </a:spcBef>
              <a:spcAft>
                <a:spcPts val="0"/>
              </a:spcAft>
              <a:buNone/>
              <a:defRPr sz="3400"/>
            </a:lvl5pPr>
            <a:lvl6pPr lvl="5">
              <a:lnSpc>
                <a:spcPct val="115000"/>
              </a:lnSpc>
              <a:spcBef>
                <a:spcPts val="0"/>
              </a:spcBef>
              <a:spcAft>
                <a:spcPts val="0"/>
              </a:spcAft>
              <a:buNone/>
              <a:defRPr sz="3400"/>
            </a:lvl6pPr>
            <a:lvl7pPr lvl="6">
              <a:lnSpc>
                <a:spcPct val="115000"/>
              </a:lnSpc>
              <a:spcBef>
                <a:spcPts val="0"/>
              </a:spcBef>
              <a:spcAft>
                <a:spcPts val="0"/>
              </a:spcAft>
              <a:buNone/>
              <a:defRPr sz="3400"/>
            </a:lvl7pPr>
            <a:lvl8pPr lvl="7">
              <a:lnSpc>
                <a:spcPct val="115000"/>
              </a:lnSpc>
              <a:spcBef>
                <a:spcPts val="0"/>
              </a:spcBef>
              <a:spcAft>
                <a:spcPts val="0"/>
              </a:spcAft>
              <a:buNone/>
              <a:defRPr sz="3400"/>
            </a:lvl8pPr>
            <a:lvl9pPr lvl="8">
              <a:lnSpc>
                <a:spcPct val="115000"/>
              </a:lnSpc>
              <a:spcBef>
                <a:spcPts val="0"/>
              </a:spcBef>
              <a:spcAft>
                <a:spcPts val="0"/>
              </a:spcAft>
              <a:buNone/>
              <a:defRPr sz="3400"/>
            </a:lvl9pPr>
          </a:lstStyle>
          <a:p/>
        </p:txBody>
      </p:sp>
      <p:sp>
        <p:nvSpPr>
          <p:cNvPr id="125" name="Google Shape;125;p9"/>
          <p:cNvSpPr txBox="1"/>
          <p:nvPr>
            <p:ph idx="1" type="subTitle"/>
          </p:nvPr>
        </p:nvSpPr>
        <p:spPr>
          <a:xfrm>
            <a:off x="228600" y="228600"/>
            <a:ext cx="2870100" cy="228600"/>
          </a:xfrm>
          <a:prstGeom prst="rect">
            <a:avLst/>
          </a:prstGeom>
        </p:spPr>
        <p:txBody>
          <a:bodyPr anchorCtr="0" anchor="t" bIns="0" lIns="0" spcFirstLastPara="1" rIns="0" wrap="square" tIns="0">
            <a:noAutofit/>
          </a:bodyPr>
          <a:lstStyle>
            <a:lvl1pPr lvl="0">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1200"/>
              <a:buFont typeface="Urbanist Medium"/>
              <a:buNone/>
              <a:defRPr sz="1200">
                <a:solidFill>
                  <a:schemeClr val="dk2"/>
                </a:solidFill>
                <a:latin typeface="Urbanist Medium"/>
                <a:ea typeface="Urbanist Medium"/>
                <a:cs typeface="Urbanist Medium"/>
                <a:sym typeface="Urbanist Medium"/>
              </a:defRPr>
            </a:lvl9pPr>
          </a:lstStyle>
          <a:p/>
        </p:txBody>
      </p:sp>
      <p:sp>
        <p:nvSpPr>
          <p:cNvPr id="126" name="Google Shape;126;p9"/>
          <p:cNvSpPr txBox="1"/>
          <p:nvPr>
            <p:ph idx="3"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27" name="Google Shape;127;p9"/>
          <p:cNvSpPr txBox="1"/>
          <p:nvPr>
            <p:ph idx="4"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28" name="Google Shape;128;p9"/>
          <p:cNvSpPr txBox="1"/>
          <p:nvPr>
            <p:ph idx="5"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cxnSp>
        <p:nvCxnSpPr>
          <p:cNvPr id="129" name="Google Shape;129;p9"/>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130" name="Google Shape;130;p9"/>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131" name="Google Shape;131;p9"/>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extLst>
    <p:ext uri="{DCECCB84-F9BA-43D5-87BE-67443E8EF086}">
      <p15:sldGuideLst>
        <p15:guide id="1" orient="horz" pos="2805">
          <p15:clr>
            <a:srgbClr val="E46962"/>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rds w/ images">
  <p:cSld name="BLANK_1_1_1_1_1_1_1_1_1_1_3">
    <p:spTree>
      <p:nvGrpSpPr>
        <p:cNvPr id="132" name="Shape 132"/>
        <p:cNvGrpSpPr/>
        <p:nvPr/>
      </p:nvGrpSpPr>
      <p:grpSpPr>
        <a:xfrm>
          <a:off x="0" y="0"/>
          <a:ext cx="0" cy="0"/>
          <a:chOff x="0" y="0"/>
          <a:chExt cx="0" cy="0"/>
        </a:xfrm>
      </p:grpSpPr>
      <p:sp>
        <p:nvSpPr>
          <p:cNvPr id="133" name="Google Shape;133;p10"/>
          <p:cNvSpPr txBox="1"/>
          <p:nvPr>
            <p:ph idx="1" type="subTitle"/>
          </p:nvPr>
        </p:nvSpPr>
        <p:spPr>
          <a:xfrm>
            <a:off x="320625" y="4675975"/>
            <a:ext cx="27000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34" name="Google Shape;134;p10"/>
          <p:cNvSpPr txBox="1"/>
          <p:nvPr>
            <p:ph idx="2" type="subTitle"/>
          </p:nvPr>
        </p:nvSpPr>
        <p:spPr>
          <a:xfrm>
            <a:off x="4716740" y="4675975"/>
            <a:ext cx="2294700" cy="236400"/>
          </a:xfrm>
          <a:prstGeom prst="rect">
            <a:avLst/>
          </a:prstGeom>
        </p:spPr>
        <p:txBody>
          <a:bodyPr anchorCtr="0" anchor="b" bIns="0" lIns="0" spcFirstLastPara="1" rIns="0" wrap="square" tIns="0">
            <a:noAutofit/>
          </a:bodyPr>
          <a:lstStyle>
            <a:lvl1pPr lvl="0">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sp>
        <p:nvSpPr>
          <p:cNvPr id="135" name="Google Shape;135;p10"/>
          <p:cNvSpPr txBox="1"/>
          <p:nvPr>
            <p:ph idx="3" type="subTitle"/>
          </p:nvPr>
        </p:nvSpPr>
        <p:spPr>
          <a:xfrm>
            <a:off x="6859200" y="4683725"/>
            <a:ext cx="2056500" cy="228600"/>
          </a:xfrm>
          <a:prstGeom prst="rect">
            <a:avLst/>
          </a:prstGeom>
        </p:spPr>
        <p:txBody>
          <a:bodyPr anchorCtr="0" anchor="b" bIns="0" lIns="0" spcFirstLastPara="1" rIns="0" wrap="square" tIns="0">
            <a:noAutofit/>
          </a:bodyPr>
          <a:lstStyle>
            <a:lvl1pPr lvl="0"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1pPr>
            <a:lvl2pPr lvl="1"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2pPr>
            <a:lvl3pPr lvl="2"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3pPr>
            <a:lvl4pPr lvl="3"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4pPr>
            <a:lvl5pPr lvl="4"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5pPr>
            <a:lvl6pPr lvl="5"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6pPr>
            <a:lvl7pPr lvl="6"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7pPr>
            <a:lvl8pPr lvl="7"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8pPr>
            <a:lvl9pPr lvl="8" algn="r">
              <a:spcBef>
                <a:spcPts val="0"/>
              </a:spcBef>
              <a:spcAft>
                <a:spcPts val="0"/>
              </a:spcAft>
              <a:buClr>
                <a:schemeClr val="dk2"/>
              </a:buClr>
              <a:buSzPts val="700"/>
              <a:buFont typeface="Urbanist Medium"/>
              <a:buNone/>
              <a:defRPr sz="700">
                <a:solidFill>
                  <a:schemeClr val="dk2"/>
                </a:solidFill>
                <a:latin typeface="Urbanist Medium"/>
                <a:ea typeface="Urbanist Medium"/>
                <a:cs typeface="Urbanist Medium"/>
                <a:sym typeface="Urbanist Medium"/>
              </a:defRPr>
            </a:lvl9pPr>
          </a:lstStyle>
          <a:p/>
        </p:txBody>
      </p:sp>
      <p:grpSp>
        <p:nvGrpSpPr>
          <p:cNvPr id="136" name="Google Shape;136;p10"/>
          <p:cNvGrpSpPr/>
          <p:nvPr/>
        </p:nvGrpSpPr>
        <p:grpSpPr>
          <a:xfrm rot="5400000">
            <a:off x="8691475" y="228504"/>
            <a:ext cx="228589" cy="228623"/>
            <a:chOff x="1688332" y="4135245"/>
            <a:chExt cx="338700" cy="338700"/>
          </a:xfrm>
        </p:grpSpPr>
        <p:sp>
          <p:nvSpPr>
            <p:cNvPr id="137" name="Google Shape;137;p10"/>
            <p:cNvSpPr/>
            <p:nvPr/>
          </p:nvSpPr>
          <p:spPr>
            <a:xfrm rot="-5400000">
              <a:off x="1688332" y="4135245"/>
              <a:ext cx="338700" cy="3387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grpSp>
          <p:nvGrpSpPr>
            <p:cNvPr id="138" name="Google Shape;138;p10"/>
            <p:cNvGrpSpPr/>
            <p:nvPr/>
          </p:nvGrpSpPr>
          <p:grpSpPr>
            <a:xfrm rot="-5400000">
              <a:off x="1787014" y="4262191"/>
              <a:ext cx="169598" cy="84809"/>
              <a:chOff x="498725" y="2069800"/>
              <a:chExt cx="205200" cy="102600"/>
            </a:xfrm>
          </p:grpSpPr>
          <p:cxnSp>
            <p:nvCxnSpPr>
              <p:cNvPr id="139" name="Google Shape;139;p10"/>
              <p:cNvCxnSpPr/>
              <p:nvPr/>
            </p:nvCxnSpPr>
            <p:spPr>
              <a:xfrm>
                <a:off x="498725" y="2069800"/>
                <a:ext cx="102600" cy="102600"/>
              </a:xfrm>
              <a:prstGeom prst="straightConnector1">
                <a:avLst/>
              </a:prstGeom>
              <a:noFill/>
              <a:ln cap="flat" cmpd="sng" w="9525">
                <a:solidFill>
                  <a:schemeClr val="dk1"/>
                </a:solidFill>
                <a:prstDash val="solid"/>
                <a:round/>
                <a:headEnd len="med" w="med" type="none"/>
                <a:tailEnd len="med" w="med" type="none"/>
              </a:ln>
            </p:spPr>
          </p:cxnSp>
          <p:cxnSp>
            <p:nvCxnSpPr>
              <p:cNvPr id="140" name="Google Shape;140;p10"/>
              <p:cNvCxnSpPr/>
              <p:nvPr/>
            </p:nvCxnSpPr>
            <p:spPr>
              <a:xfrm flipH="1">
                <a:off x="601325" y="2069800"/>
                <a:ext cx="102600" cy="102600"/>
              </a:xfrm>
              <a:prstGeom prst="straightConnector1">
                <a:avLst/>
              </a:prstGeom>
              <a:noFill/>
              <a:ln cap="flat" cmpd="sng" w="9525">
                <a:solidFill>
                  <a:schemeClr val="dk1"/>
                </a:solidFill>
                <a:prstDash val="solid"/>
                <a:round/>
                <a:headEnd len="med" w="med" type="none"/>
                <a:tailEnd len="med" w="med" type="none"/>
              </a:ln>
            </p:spPr>
          </p:cxnSp>
        </p:grpSp>
      </p:grpSp>
      <p:sp>
        <p:nvSpPr>
          <p:cNvPr id="141" name="Google Shape;141;p10"/>
          <p:cNvSpPr/>
          <p:nvPr>
            <p:ph idx="4" type="pic"/>
          </p:nvPr>
        </p:nvSpPr>
        <p:spPr>
          <a:xfrm>
            <a:off x="426700" y="1896600"/>
            <a:ext cx="665400" cy="685500"/>
          </a:xfrm>
          <a:prstGeom prst="roundRect">
            <a:avLst>
              <a:gd fmla="val 17601" name="adj"/>
            </a:avLst>
          </a:prstGeom>
          <a:noFill/>
          <a:ln>
            <a:noFill/>
          </a:ln>
        </p:spPr>
      </p:sp>
      <p:sp>
        <p:nvSpPr>
          <p:cNvPr id="142" name="Google Shape;142;p10"/>
          <p:cNvSpPr txBox="1"/>
          <p:nvPr>
            <p:ph idx="5" type="subTitle"/>
          </p:nvPr>
        </p:nvSpPr>
        <p:spPr>
          <a:xfrm>
            <a:off x="426700" y="2708802"/>
            <a:ext cx="1761900" cy="228600"/>
          </a:xfrm>
          <a:prstGeom prst="rect">
            <a:avLst/>
          </a:prstGeom>
        </p:spPr>
        <p:txBody>
          <a:bodyPr anchorCtr="0" anchor="b" bIns="0" lIns="0" spcFirstLastPara="1" rIns="91425" wrap="square" tIns="0">
            <a:noAutofit/>
          </a:bodyPr>
          <a:lstStyle>
            <a:lvl1pPr lvl="0">
              <a:lnSpc>
                <a:spcPct val="85000"/>
              </a:lnSpc>
              <a:spcBef>
                <a:spcPts val="0"/>
              </a:spcBef>
              <a:spcAft>
                <a:spcPts val="0"/>
              </a:spcAft>
              <a:buNone/>
              <a:defRPr>
                <a:solidFill>
                  <a:schemeClr val="accent3"/>
                </a:solidFill>
                <a:latin typeface="Urbanist Medium"/>
                <a:ea typeface="Urbanist Medium"/>
                <a:cs typeface="Urbanist Medium"/>
                <a:sym typeface="Urbanist Medium"/>
              </a:defRPr>
            </a:lvl1pPr>
            <a:lvl2pPr lvl="1">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2pPr>
            <a:lvl3pPr lvl="2">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3pPr>
            <a:lvl4pPr lvl="3">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4pPr>
            <a:lvl5pPr lvl="4">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5pPr>
            <a:lvl6pPr lvl="5">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6pPr>
            <a:lvl7pPr lvl="6">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7pPr>
            <a:lvl8pPr lvl="7">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8pPr>
            <a:lvl9pPr lvl="8">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9pPr>
          </a:lstStyle>
          <a:p/>
        </p:txBody>
      </p:sp>
      <p:sp>
        <p:nvSpPr>
          <p:cNvPr id="143" name="Google Shape;143;p10"/>
          <p:cNvSpPr txBox="1"/>
          <p:nvPr>
            <p:ph idx="6" type="subTitle"/>
          </p:nvPr>
        </p:nvSpPr>
        <p:spPr>
          <a:xfrm>
            <a:off x="426700" y="2936076"/>
            <a:ext cx="1761900" cy="163800"/>
          </a:xfrm>
          <a:prstGeom prst="rect">
            <a:avLst/>
          </a:prstGeom>
        </p:spPr>
        <p:txBody>
          <a:bodyPr anchorCtr="0" anchor="t" bIns="0" lIns="0" spcFirstLastPara="1" rIns="91425" wrap="square" tIns="0">
            <a:noAutofit/>
          </a:bodyPr>
          <a:lstStyle>
            <a:lvl1pPr lvl="0">
              <a:lnSpc>
                <a:spcPct val="85000"/>
              </a:lnSpc>
              <a:spcBef>
                <a:spcPts val="0"/>
              </a:spcBef>
              <a:spcAft>
                <a:spcPts val="0"/>
              </a:spcAft>
              <a:buNone/>
              <a:defRPr sz="1200">
                <a:latin typeface="Urbanist Medium"/>
                <a:ea typeface="Urbanist Medium"/>
                <a:cs typeface="Urbanist Medium"/>
                <a:sym typeface="Urbanist Medium"/>
              </a:defRPr>
            </a:lvl1pPr>
            <a:lvl2pPr lvl="1">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2pPr>
            <a:lvl3pPr lvl="2">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3pPr>
            <a:lvl4pPr lvl="3">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4pPr>
            <a:lvl5pPr lvl="4">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5pPr>
            <a:lvl6pPr lvl="5">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6pPr>
            <a:lvl7pPr lvl="6">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7pPr>
            <a:lvl8pPr lvl="7">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8pPr>
            <a:lvl9pPr lvl="8">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9pPr>
          </a:lstStyle>
          <a:p/>
        </p:txBody>
      </p:sp>
      <p:sp>
        <p:nvSpPr>
          <p:cNvPr id="144" name="Google Shape;144;p10"/>
          <p:cNvSpPr txBox="1"/>
          <p:nvPr>
            <p:ph idx="7" type="body"/>
          </p:nvPr>
        </p:nvSpPr>
        <p:spPr>
          <a:xfrm>
            <a:off x="426700" y="3251425"/>
            <a:ext cx="1761900" cy="965100"/>
          </a:xfrm>
          <a:prstGeom prst="rect">
            <a:avLst/>
          </a:prstGeom>
        </p:spPr>
        <p:txBody>
          <a:bodyPr anchorCtr="0" anchor="t" bIns="0" lIns="0" spcFirstLastPara="1" rIns="91425" wrap="square" tIns="0">
            <a:noAutofit/>
          </a:bodyPr>
          <a:lstStyle>
            <a:lvl1pPr indent="-292100" lvl="0" marL="457200">
              <a:spcBef>
                <a:spcPts val="0"/>
              </a:spcBef>
              <a:spcAft>
                <a:spcPts val="0"/>
              </a:spcAft>
              <a:buClr>
                <a:schemeClr val="lt1"/>
              </a:buClr>
              <a:buSzPts val="1000"/>
              <a:buFont typeface="Urbanist"/>
              <a:buChar char="●"/>
              <a:defRPr sz="1000"/>
            </a:lvl1pPr>
            <a:lvl2pPr indent="-292100" lvl="1" marL="914400">
              <a:spcBef>
                <a:spcPts val="0"/>
              </a:spcBef>
              <a:spcAft>
                <a:spcPts val="0"/>
              </a:spcAft>
              <a:buClr>
                <a:schemeClr val="lt1"/>
              </a:buClr>
              <a:buSzPts val="1000"/>
              <a:buFont typeface="Urbanist"/>
              <a:buChar char="○"/>
              <a:defRPr sz="1000"/>
            </a:lvl2pPr>
            <a:lvl3pPr indent="-292100" lvl="2" marL="1371600">
              <a:spcBef>
                <a:spcPts val="0"/>
              </a:spcBef>
              <a:spcAft>
                <a:spcPts val="0"/>
              </a:spcAft>
              <a:buClr>
                <a:schemeClr val="lt1"/>
              </a:buClr>
              <a:buSzPts val="1000"/>
              <a:buFont typeface="Urbanist"/>
              <a:buChar char="■"/>
              <a:defRPr sz="1000"/>
            </a:lvl3pPr>
            <a:lvl4pPr indent="-292100" lvl="3" marL="1828800">
              <a:spcBef>
                <a:spcPts val="0"/>
              </a:spcBef>
              <a:spcAft>
                <a:spcPts val="0"/>
              </a:spcAft>
              <a:buClr>
                <a:schemeClr val="lt1"/>
              </a:buClr>
              <a:buSzPts val="1000"/>
              <a:buFont typeface="Urbanist"/>
              <a:buChar char="●"/>
              <a:defRPr sz="1000"/>
            </a:lvl4pPr>
            <a:lvl5pPr indent="-292100" lvl="4" marL="2286000">
              <a:spcBef>
                <a:spcPts val="0"/>
              </a:spcBef>
              <a:spcAft>
                <a:spcPts val="0"/>
              </a:spcAft>
              <a:buClr>
                <a:schemeClr val="lt1"/>
              </a:buClr>
              <a:buSzPts val="1000"/>
              <a:buFont typeface="Urbanist"/>
              <a:buChar char="○"/>
              <a:defRPr sz="1000"/>
            </a:lvl5pPr>
            <a:lvl6pPr indent="-292100" lvl="5" marL="2743200">
              <a:spcBef>
                <a:spcPts val="0"/>
              </a:spcBef>
              <a:spcAft>
                <a:spcPts val="0"/>
              </a:spcAft>
              <a:buClr>
                <a:schemeClr val="lt1"/>
              </a:buClr>
              <a:buSzPts val="1000"/>
              <a:buFont typeface="Urbanist"/>
              <a:buChar char="■"/>
              <a:defRPr sz="1000"/>
            </a:lvl6pPr>
            <a:lvl7pPr indent="-292100" lvl="6" marL="3200400">
              <a:spcBef>
                <a:spcPts val="0"/>
              </a:spcBef>
              <a:spcAft>
                <a:spcPts val="0"/>
              </a:spcAft>
              <a:buClr>
                <a:schemeClr val="lt1"/>
              </a:buClr>
              <a:buSzPts val="1000"/>
              <a:buFont typeface="Urbanist"/>
              <a:buChar char="●"/>
              <a:defRPr sz="1000"/>
            </a:lvl7pPr>
            <a:lvl8pPr indent="-292100" lvl="7" marL="3657600">
              <a:spcBef>
                <a:spcPts val="0"/>
              </a:spcBef>
              <a:spcAft>
                <a:spcPts val="0"/>
              </a:spcAft>
              <a:buClr>
                <a:schemeClr val="lt1"/>
              </a:buClr>
              <a:buSzPts val="1000"/>
              <a:buFont typeface="Urbanist"/>
              <a:buChar char="○"/>
              <a:defRPr sz="1000"/>
            </a:lvl8pPr>
            <a:lvl9pPr indent="-292100" lvl="8" marL="4114800">
              <a:spcBef>
                <a:spcPts val="0"/>
              </a:spcBef>
              <a:spcAft>
                <a:spcPts val="0"/>
              </a:spcAft>
              <a:buClr>
                <a:schemeClr val="lt1"/>
              </a:buClr>
              <a:buSzPts val="1000"/>
              <a:buFont typeface="Urbanist"/>
              <a:buChar char="■"/>
              <a:defRPr sz="1000"/>
            </a:lvl9pPr>
          </a:lstStyle>
          <a:p/>
        </p:txBody>
      </p:sp>
      <p:sp>
        <p:nvSpPr>
          <p:cNvPr id="145" name="Google Shape;145;p10"/>
          <p:cNvSpPr/>
          <p:nvPr>
            <p:ph idx="8" type="pic"/>
          </p:nvPr>
        </p:nvSpPr>
        <p:spPr>
          <a:xfrm>
            <a:off x="2621800" y="1896600"/>
            <a:ext cx="665400" cy="685500"/>
          </a:xfrm>
          <a:prstGeom prst="roundRect">
            <a:avLst>
              <a:gd fmla="val 17601" name="adj"/>
            </a:avLst>
          </a:prstGeom>
          <a:noFill/>
          <a:ln>
            <a:noFill/>
          </a:ln>
        </p:spPr>
      </p:sp>
      <p:sp>
        <p:nvSpPr>
          <p:cNvPr id="146" name="Google Shape;146;p10"/>
          <p:cNvSpPr txBox="1"/>
          <p:nvPr>
            <p:ph idx="9" type="subTitle"/>
          </p:nvPr>
        </p:nvSpPr>
        <p:spPr>
          <a:xfrm>
            <a:off x="2621800" y="2708807"/>
            <a:ext cx="1761900" cy="228600"/>
          </a:xfrm>
          <a:prstGeom prst="rect">
            <a:avLst/>
          </a:prstGeom>
        </p:spPr>
        <p:txBody>
          <a:bodyPr anchorCtr="0" anchor="b" bIns="0" lIns="0" spcFirstLastPara="1" rIns="91425" wrap="square" tIns="0">
            <a:noAutofit/>
          </a:bodyPr>
          <a:lstStyle>
            <a:lvl1pPr lvl="0">
              <a:lnSpc>
                <a:spcPct val="85000"/>
              </a:lnSpc>
              <a:spcBef>
                <a:spcPts val="0"/>
              </a:spcBef>
              <a:spcAft>
                <a:spcPts val="0"/>
              </a:spcAft>
              <a:buNone/>
              <a:defRPr>
                <a:solidFill>
                  <a:schemeClr val="accent3"/>
                </a:solidFill>
                <a:latin typeface="Urbanist Medium"/>
                <a:ea typeface="Urbanist Medium"/>
                <a:cs typeface="Urbanist Medium"/>
                <a:sym typeface="Urbanist Medium"/>
              </a:defRPr>
            </a:lvl1pPr>
            <a:lvl2pPr lvl="1">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2pPr>
            <a:lvl3pPr lvl="2">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3pPr>
            <a:lvl4pPr lvl="3">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4pPr>
            <a:lvl5pPr lvl="4">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5pPr>
            <a:lvl6pPr lvl="5">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6pPr>
            <a:lvl7pPr lvl="6">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7pPr>
            <a:lvl8pPr lvl="7">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8pPr>
            <a:lvl9pPr lvl="8">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9pPr>
          </a:lstStyle>
          <a:p/>
        </p:txBody>
      </p:sp>
      <p:sp>
        <p:nvSpPr>
          <p:cNvPr id="147" name="Google Shape;147;p10"/>
          <p:cNvSpPr txBox="1"/>
          <p:nvPr>
            <p:ph idx="13" type="subTitle"/>
          </p:nvPr>
        </p:nvSpPr>
        <p:spPr>
          <a:xfrm>
            <a:off x="2621800" y="2936075"/>
            <a:ext cx="1761900" cy="163800"/>
          </a:xfrm>
          <a:prstGeom prst="rect">
            <a:avLst/>
          </a:prstGeom>
        </p:spPr>
        <p:txBody>
          <a:bodyPr anchorCtr="0" anchor="t" bIns="0" lIns="0" spcFirstLastPara="1" rIns="91425" wrap="square" tIns="0">
            <a:noAutofit/>
          </a:bodyPr>
          <a:lstStyle>
            <a:lvl1pPr lvl="0">
              <a:lnSpc>
                <a:spcPct val="85000"/>
              </a:lnSpc>
              <a:spcBef>
                <a:spcPts val="0"/>
              </a:spcBef>
              <a:spcAft>
                <a:spcPts val="0"/>
              </a:spcAft>
              <a:buNone/>
              <a:defRPr sz="1200">
                <a:latin typeface="Urbanist Medium"/>
                <a:ea typeface="Urbanist Medium"/>
                <a:cs typeface="Urbanist Medium"/>
                <a:sym typeface="Urbanist Medium"/>
              </a:defRPr>
            </a:lvl1pPr>
            <a:lvl2pPr lvl="1">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2pPr>
            <a:lvl3pPr lvl="2">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3pPr>
            <a:lvl4pPr lvl="3">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4pPr>
            <a:lvl5pPr lvl="4">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5pPr>
            <a:lvl6pPr lvl="5">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6pPr>
            <a:lvl7pPr lvl="6">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7pPr>
            <a:lvl8pPr lvl="7">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8pPr>
            <a:lvl9pPr lvl="8">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9pPr>
          </a:lstStyle>
          <a:p/>
        </p:txBody>
      </p:sp>
      <p:sp>
        <p:nvSpPr>
          <p:cNvPr id="148" name="Google Shape;148;p10"/>
          <p:cNvSpPr txBox="1"/>
          <p:nvPr>
            <p:ph idx="14" type="body"/>
          </p:nvPr>
        </p:nvSpPr>
        <p:spPr>
          <a:xfrm>
            <a:off x="2621800" y="3251425"/>
            <a:ext cx="1705800" cy="965100"/>
          </a:xfrm>
          <a:prstGeom prst="rect">
            <a:avLst/>
          </a:prstGeom>
        </p:spPr>
        <p:txBody>
          <a:bodyPr anchorCtr="0" anchor="t" bIns="0" lIns="0" spcFirstLastPara="1" rIns="91425" wrap="square" tIns="0">
            <a:noAutofit/>
          </a:bodyPr>
          <a:lstStyle>
            <a:lvl1pPr indent="-292100" lvl="0" marL="457200">
              <a:spcBef>
                <a:spcPts val="0"/>
              </a:spcBef>
              <a:spcAft>
                <a:spcPts val="0"/>
              </a:spcAft>
              <a:buClr>
                <a:schemeClr val="lt1"/>
              </a:buClr>
              <a:buSzPts val="1000"/>
              <a:buFont typeface="Urbanist"/>
              <a:buChar char="●"/>
              <a:defRPr sz="1000"/>
            </a:lvl1pPr>
            <a:lvl2pPr indent="-292100" lvl="1" marL="914400">
              <a:spcBef>
                <a:spcPts val="0"/>
              </a:spcBef>
              <a:spcAft>
                <a:spcPts val="0"/>
              </a:spcAft>
              <a:buClr>
                <a:schemeClr val="lt1"/>
              </a:buClr>
              <a:buSzPts val="1000"/>
              <a:buFont typeface="Urbanist"/>
              <a:buChar char="○"/>
              <a:defRPr sz="1000"/>
            </a:lvl2pPr>
            <a:lvl3pPr indent="-292100" lvl="2" marL="1371600">
              <a:spcBef>
                <a:spcPts val="0"/>
              </a:spcBef>
              <a:spcAft>
                <a:spcPts val="0"/>
              </a:spcAft>
              <a:buClr>
                <a:schemeClr val="lt1"/>
              </a:buClr>
              <a:buSzPts val="1000"/>
              <a:buFont typeface="Urbanist"/>
              <a:buChar char="■"/>
              <a:defRPr sz="1000"/>
            </a:lvl3pPr>
            <a:lvl4pPr indent="-292100" lvl="3" marL="1828800">
              <a:spcBef>
                <a:spcPts val="0"/>
              </a:spcBef>
              <a:spcAft>
                <a:spcPts val="0"/>
              </a:spcAft>
              <a:buClr>
                <a:schemeClr val="lt1"/>
              </a:buClr>
              <a:buSzPts val="1000"/>
              <a:buFont typeface="Urbanist"/>
              <a:buChar char="●"/>
              <a:defRPr sz="1000"/>
            </a:lvl4pPr>
            <a:lvl5pPr indent="-292100" lvl="4" marL="2286000">
              <a:spcBef>
                <a:spcPts val="0"/>
              </a:spcBef>
              <a:spcAft>
                <a:spcPts val="0"/>
              </a:spcAft>
              <a:buClr>
                <a:schemeClr val="lt1"/>
              </a:buClr>
              <a:buSzPts val="1000"/>
              <a:buFont typeface="Urbanist"/>
              <a:buChar char="○"/>
              <a:defRPr sz="1000"/>
            </a:lvl5pPr>
            <a:lvl6pPr indent="-292100" lvl="5" marL="2743200">
              <a:spcBef>
                <a:spcPts val="0"/>
              </a:spcBef>
              <a:spcAft>
                <a:spcPts val="0"/>
              </a:spcAft>
              <a:buClr>
                <a:schemeClr val="lt1"/>
              </a:buClr>
              <a:buSzPts val="1000"/>
              <a:buFont typeface="Urbanist"/>
              <a:buChar char="■"/>
              <a:defRPr sz="1000"/>
            </a:lvl6pPr>
            <a:lvl7pPr indent="-292100" lvl="6" marL="3200400">
              <a:spcBef>
                <a:spcPts val="0"/>
              </a:spcBef>
              <a:spcAft>
                <a:spcPts val="0"/>
              </a:spcAft>
              <a:buClr>
                <a:schemeClr val="lt1"/>
              </a:buClr>
              <a:buSzPts val="1000"/>
              <a:buFont typeface="Urbanist"/>
              <a:buChar char="●"/>
              <a:defRPr sz="1000"/>
            </a:lvl7pPr>
            <a:lvl8pPr indent="-292100" lvl="7" marL="3657600">
              <a:spcBef>
                <a:spcPts val="0"/>
              </a:spcBef>
              <a:spcAft>
                <a:spcPts val="0"/>
              </a:spcAft>
              <a:buClr>
                <a:schemeClr val="lt1"/>
              </a:buClr>
              <a:buSzPts val="1000"/>
              <a:buFont typeface="Urbanist"/>
              <a:buChar char="○"/>
              <a:defRPr sz="1000"/>
            </a:lvl8pPr>
            <a:lvl9pPr indent="-292100" lvl="8" marL="4114800">
              <a:spcBef>
                <a:spcPts val="0"/>
              </a:spcBef>
              <a:spcAft>
                <a:spcPts val="0"/>
              </a:spcAft>
              <a:buClr>
                <a:schemeClr val="lt1"/>
              </a:buClr>
              <a:buSzPts val="1000"/>
              <a:buFont typeface="Urbanist"/>
              <a:buChar char="■"/>
              <a:defRPr sz="1000"/>
            </a:lvl9pPr>
          </a:lstStyle>
          <a:p/>
        </p:txBody>
      </p:sp>
      <p:sp>
        <p:nvSpPr>
          <p:cNvPr id="149" name="Google Shape;149;p10"/>
          <p:cNvSpPr/>
          <p:nvPr>
            <p:ph idx="15" type="pic"/>
          </p:nvPr>
        </p:nvSpPr>
        <p:spPr>
          <a:xfrm>
            <a:off x="4816900" y="1896600"/>
            <a:ext cx="665400" cy="685500"/>
          </a:xfrm>
          <a:prstGeom prst="roundRect">
            <a:avLst>
              <a:gd fmla="val 17601" name="adj"/>
            </a:avLst>
          </a:prstGeom>
          <a:noFill/>
          <a:ln>
            <a:noFill/>
          </a:ln>
        </p:spPr>
      </p:sp>
      <p:sp>
        <p:nvSpPr>
          <p:cNvPr id="150" name="Google Shape;150;p10"/>
          <p:cNvSpPr txBox="1"/>
          <p:nvPr>
            <p:ph idx="16" type="subTitle"/>
          </p:nvPr>
        </p:nvSpPr>
        <p:spPr>
          <a:xfrm>
            <a:off x="4816900" y="2708808"/>
            <a:ext cx="1761900" cy="228600"/>
          </a:xfrm>
          <a:prstGeom prst="rect">
            <a:avLst/>
          </a:prstGeom>
        </p:spPr>
        <p:txBody>
          <a:bodyPr anchorCtr="0" anchor="b" bIns="0" lIns="0" spcFirstLastPara="1" rIns="91425" wrap="square" tIns="0">
            <a:noAutofit/>
          </a:bodyPr>
          <a:lstStyle>
            <a:lvl1pPr lvl="0">
              <a:lnSpc>
                <a:spcPct val="85000"/>
              </a:lnSpc>
              <a:spcBef>
                <a:spcPts val="0"/>
              </a:spcBef>
              <a:spcAft>
                <a:spcPts val="0"/>
              </a:spcAft>
              <a:buNone/>
              <a:defRPr>
                <a:solidFill>
                  <a:schemeClr val="accent3"/>
                </a:solidFill>
                <a:latin typeface="Urbanist Medium"/>
                <a:ea typeface="Urbanist Medium"/>
                <a:cs typeface="Urbanist Medium"/>
                <a:sym typeface="Urbanist Medium"/>
              </a:defRPr>
            </a:lvl1pPr>
            <a:lvl2pPr lvl="1">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2pPr>
            <a:lvl3pPr lvl="2">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3pPr>
            <a:lvl4pPr lvl="3">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4pPr>
            <a:lvl5pPr lvl="4">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5pPr>
            <a:lvl6pPr lvl="5">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6pPr>
            <a:lvl7pPr lvl="6">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7pPr>
            <a:lvl8pPr lvl="7">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8pPr>
            <a:lvl9pPr lvl="8">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9pPr>
          </a:lstStyle>
          <a:p/>
        </p:txBody>
      </p:sp>
      <p:sp>
        <p:nvSpPr>
          <p:cNvPr id="151" name="Google Shape;151;p10"/>
          <p:cNvSpPr txBox="1"/>
          <p:nvPr>
            <p:ph idx="17" type="subTitle"/>
          </p:nvPr>
        </p:nvSpPr>
        <p:spPr>
          <a:xfrm>
            <a:off x="4816900" y="2936076"/>
            <a:ext cx="1761900" cy="163800"/>
          </a:xfrm>
          <a:prstGeom prst="rect">
            <a:avLst/>
          </a:prstGeom>
        </p:spPr>
        <p:txBody>
          <a:bodyPr anchorCtr="0" anchor="t" bIns="0" lIns="0" spcFirstLastPara="1" rIns="91425" wrap="square" tIns="0">
            <a:noAutofit/>
          </a:bodyPr>
          <a:lstStyle>
            <a:lvl1pPr lvl="0">
              <a:lnSpc>
                <a:spcPct val="85000"/>
              </a:lnSpc>
              <a:spcBef>
                <a:spcPts val="0"/>
              </a:spcBef>
              <a:spcAft>
                <a:spcPts val="0"/>
              </a:spcAft>
              <a:buNone/>
              <a:defRPr sz="1200">
                <a:latin typeface="Urbanist Medium"/>
                <a:ea typeface="Urbanist Medium"/>
                <a:cs typeface="Urbanist Medium"/>
                <a:sym typeface="Urbanist Medium"/>
              </a:defRPr>
            </a:lvl1pPr>
            <a:lvl2pPr lvl="1">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2pPr>
            <a:lvl3pPr lvl="2">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3pPr>
            <a:lvl4pPr lvl="3">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4pPr>
            <a:lvl5pPr lvl="4">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5pPr>
            <a:lvl6pPr lvl="5">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6pPr>
            <a:lvl7pPr lvl="6">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7pPr>
            <a:lvl8pPr lvl="7">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8pPr>
            <a:lvl9pPr lvl="8">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9pPr>
          </a:lstStyle>
          <a:p/>
        </p:txBody>
      </p:sp>
      <p:sp>
        <p:nvSpPr>
          <p:cNvPr id="152" name="Google Shape;152;p10"/>
          <p:cNvSpPr txBox="1"/>
          <p:nvPr>
            <p:ph idx="18" type="body"/>
          </p:nvPr>
        </p:nvSpPr>
        <p:spPr>
          <a:xfrm>
            <a:off x="4817025" y="3251425"/>
            <a:ext cx="1761900" cy="965100"/>
          </a:xfrm>
          <a:prstGeom prst="rect">
            <a:avLst/>
          </a:prstGeom>
        </p:spPr>
        <p:txBody>
          <a:bodyPr anchorCtr="0" anchor="t" bIns="0" lIns="0" spcFirstLastPara="1" rIns="91425" wrap="square" tIns="0">
            <a:noAutofit/>
          </a:bodyPr>
          <a:lstStyle>
            <a:lvl1pPr indent="-292100" lvl="0" marL="457200">
              <a:spcBef>
                <a:spcPts val="0"/>
              </a:spcBef>
              <a:spcAft>
                <a:spcPts val="0"/>
              </a:spcAft>
              <a:buClr>
                <a:schemeClr val="lt1"/>
              </a:buClr>
              <a:buSzPts val="1000"/>
              <a:buFont typeface="Urbanist"/>
              <a:buChar char="●"/>
              <a:defRPr sz="1000"/>
            </a:lvl1pPr>
            <a:lvl2pPr indent="-292100" lvl="1" marL="914400">
              <a:spcBef>
                <a:spcPts val="0"/>
              </a:spcBef>
              <a:spcAft>
                <a:spcPts val="0"/>
              </a:spcAft>
              <a:buClr>
                <a:schemeClr val="lt1"/>
              </a:buClr>
              <a:buSzPts val="1000"/>
              <a:buFont typeface="Urbanist"/>
              <a:buChar char="○"/>
              <a:defRPr sz="1000"/>
            </a:lvl2pPr>
            <a:lvl3pPr indent="-292100" lvl="2" marL="1371600">
              <a:spcBef>
                <a:spcPts val="0"/>
              </a:spcBef>
              <a:spcAft>
                <a:spcPts val="0"/>
              </a:spcAft>
              <a:buClr>
                <a:schemeClr val="lt1"/>
              </a:buClr>
              <a:buSzPts val="1000"/>
              <a:buFont typeface="Urbanist"/>
              <a:buChar char="■"/>
              <a:defRPr sz="1000"/>
            </a:lvl3pPr>
            <a:lvl4pPr indent="-292100" lvl="3" marL="1828800">
              <a:spcBef>
                <a:spcPts val="0"/>
              </a:spcBef>
              <a:spcAft>
                <a:spcPts val="0"/>
              </a:spcAft>
              <a:buClr>
                <a:schemeClr val="lt1"/>
              </a:buClr>
              <a:buSzPts val="1000"/>
              <a:buFont typeface="Urbanist"/>
              <a:buChar char="●"/>
              <a:defRPr sz="1000"/>
            </a:lvl4pPr>
            <a:lvl5pPr indent="-292100" lvl="4" marL="2286000">
              <a:spcBef>
                <a:spcPts val="0"/>
              </a:spcBef>
              <a:spcAft>
                <a:spcPts val="0"/>
              </a:spcAft>
              <a:buClr>
                <a:schemeClr val="lt1"/>
              </a:buClr>
              <a:buSzPts val="1000"/>
              <a:buFont typeface="Urbanist"/>
              <a:buChar char="○"/>
              <a:defRPr sz="1000"/>
            </a:lvl5pPr>
            <a:lvl6pPr indent="-292100" lvl="5" marL="2743200">
              <a:spcBef>
                <a:spcPts val="0"/>
              </a:spcBef>
              <a:spcAft>
                <a:spcPts val="0"/>
              </a:spcAft>
              <a:buClr>
                <a:schemeClr val="lt1"/>
              </a:buClr>
              <a:buSzPts val="1000"/>
              <a:buFont typeface="Urbanist"/>
              <a:buChar char="■"/>
              <a:defRPr sz="1000"/>
            </a:lvl6pPr>
            <a:lvl7pPr indent="-292100" lvl="6" marL="3200400">
              <a:spcBef>
                <a:spcPts val="0"/>
              </a:spcBef>
              <a:spcAft>
                <a:spcPts val="0"/>
              </a:spcAft>
              <a:buClr>
                <a:schemeClr val="lt1"/>
              </a:buClr>
              <a:buSzPts val="1000"/>
              <a:buFont typeface="Urbanist"/>
              <a:buChar char="●"/>
              <a:defRPr sz="1000"/>
            </a:lvl7pPr>
            <a:lvl8pPr indent="-292100" lvl="7" marL="3657600">
              <a:spcBef>
                <a:spcPts val="0"/>
              </a:spcBef>
              <a:spcAft>
                <a:spcPts val="0"/>
              </a:spcAft>
              <a:buClr>
                <a:schemeClr val="lt1"/>
              </a:buClr>
              <a:buSzPts val="1000"/>
              <a:buFont typeface="Urbanist"/>
              <a:buChar char="○"/>
              <a:defRPr sz="1000"/>
            </a:lvl8pPr>
            <a:lvl9pPr indent="-292100" lvl="8" marL="4114800">
              <a:spcBef>
                <a:spcPts val="0"/>
              </a:spcBef>
              <a:spcAft>
                <a:spcPts val="0"/>
              </a:spcAft>
              <a:buClr>
                <a:schemeClr val="lt1"/>
              </a:buClr>
              <a:buSzPts val="1000"/>
              <a:buFont typeface="Urbanist"/>
              <a:buChar char="■"/>
              <a:defRPr sz="1000"/>
            </a:lvl9pPr>
          </a:lstStyle>
          <a:p/>
        </p:txBody>
      </p:sp>
      <p:sp>
        <p:nvSpPr>
          <p:cNvPr id="153" name="Google Shape;153;p10"/>
          <p:cNvSpPr/>
          <p:nvPr>
            <p:ph idx="19" type="pic"/>
          </p:nvPr>
        </p:nvSpPr>
        <p:spPr>
          <a:xfrm>
            <a:off x="7012000" y="1896600"/>
            <a:ext cx="665400" cy="685500"/>
          </a:xfrm>
          <a:prstGeom prst="roundRect">
            <a:avLst>
              <a:gd fmla="val 17601" name="adj"/>
            </a:avLst>
          </a:prstGeom>
          <a:noFill/>
          <a:ln>
            <a:noFill/>
          </a:ln>
        </p:spPr>
      </p:sp>
      <p:sp>
        <p:nvSpPr>
          <p:cNvPr id="154" name="Google Shape;154;p10"/>
          <p:cNvSpPr txBox="1"/>
          <p:nvPr>
            <p:ph idx="20" type="subTitle"/>
          </p:nvPr>
        </p:nvSpPr>
        <p:spPr>
          <a:xfrm>
            <a:off x="7012000" y="2708807"/>
            <a:ext cx="1761900" cy="228600"/>
          </a:xfrm>
          <a:prstGeom prst="rect">
            <a:avLst/>
          </a:prstGeom>
        </p:spPr>
        <p:txBody>
          <a:bodyPr anchorCtr="0" anchor="b" bIns="0" lIns="0" spcFirstLastPara="1" rIns="91425" wrap="square" tIns="0">
            <a:noAutofit/>
          </a:bodyPr>
          <a:lstStyle>
            <a:lvl1pPr lvl="0">
              <a:lnSpc>
                <a:spcPct val="85000"/>
              </a:lnSpc>
              <a:spcBef>
                <a:spcPts val="0"/>
              </a:spcBef>
              <a:spcAft>
                <a:spcPts val="0"/>
              </a:spcAft>
              <a:buNone/>
              <a:defRPr>
                <a:solidFill>
                  <a:schemeClr val="accent3"/>
                </a:solidFill>
                <a:latin typeface="Urbanist Medium"/>
                <a:ea typeface="Urbanist Medium"/>
                <a:cs typeface="Urbanist Medium"/>
                <a:sym typeface="Urbanist Medium"/>
              </a:defRPr>
            </a:lvl1pPr>
            <a:lvl2pPr lvl="1">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2pPr>
            <a:lvl3pPr lvl="2">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3pPr>
            <a:lvl4pPr lvl="3">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4pPr>
            <a:lvl5pPr lvl="4">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5pPr>
            <a:lvl6pPr lvl="5">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6pPr>
            <a:lvl7pPr lvl="6">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7pPr>
            <a:lvl8pPr lvl="7">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8pPr>
            <a:lvl9pPr lvl="8">
              <a:spcBef>
                <a:spcPts val="0"/>
              </a:spcBef>
              <a:spcAft>
                <a:spcPts val="0"/>
              </a:spcAft>
              <a:buClr>
                <a:schemeClr val="accent3"/>
              </a:buClr>
              <a:buSzPts val="1400"/>
              <a:buFont typeface="Urbanist"/>
              <a:buNone/>
              <a:defRPr>
                <a:solidFill>
                  <a:schemeClr val="accent3"/>
                </a:solidFill>
                <a:latin typeface="Urbanist"/>
                <a:ea typeface="Urbanist"/>
                <a:cs typeface="Urbanist"/>
                <a:sym typeface="Urbanist"/>
              </a:defRPr>
            </a:lvl9pPr>
          </a:lstStyle>
          <a:p/>
        </p:txBody>
      </p:sp>
      <p:sp>
        <p:nvSpPr>
          <p:cNvPr id="155" name="Google Shape;155;p10"/>
          <p:cNvSpPr txBox="1"/>
          <p:nvPr>
            <p:ph idx="21" type="subTitle"/>
          </p:nvPr>
        </p:nvSpPr>
        <p:spPr>
          <a:xfrm>
            <a:off x="7012000" y="2936076"/>
            <a:ext cx="1761900" cy="163800"/>
          </a:xfrm>
          <a:prstGeom prst="rect">
            <a:avLst/>
          </a:prstGeom>
        </p:spPr>
        <p:txBody>
          <a:bodyPr anchorCtr="0" anchor="t" bIns="0" lIns="0" spcFirstLastPara="1" rIns="91425" wrap="square" tIns="0">
            <a:noAutofit/>
          </a:bodyPr>
          <a:lstStyle>
            <a:lvl1pPr lvl="0">
              <a:lnSpc>
                <a:spcPct val="85000"/>
              </a:lnSpc>
              <a:spcBef>
                <a:spcPts val="0"/>
              </a:spcBef>
              <a:spcAft>
                <a:spcPts val="0"/>
              </a:spcAft>
              <a:buNone/>
              <a:defRPr sz="1200">
                <a:latin typeface="Urbanist Medium"/>
                <a:ea typeface="Urbanist Medium"/>
                <a:cs typeface="Urbanist Medium"/>
                <a:sym typeface="Urbanist Medium"/>
              </a:defRPr>
            </a:lvl1pPr>
            <a:lvl2pPr lvl="1">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2pPr>
            <a:lvl3pPr lvl="2">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3pPr>
            <a:lvl4pPr lvl="3">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4pPr>
            <a:lvl5pPr lvl="4">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5pPr>
            <a:lvl6pPr lvl="5">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6pPr>
            <a:lvl7pPr lvl="6">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7pPr>
            <a:lvl8pPr lvl="7">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8pPr>
            <a:lvl9pPr lvl="8">
              <a:spcBef>
                <a:spcPts val="0"/>
              </a:spcBef>
              <a:spcAft>
                <a:spcPts val="0"/>
              </a:spcAft>
              <a:buClr>
                <a:schemeClr val="lt1"/>
              </a:buClr>
              <a:buSzPts val="1400"/>
              <a:buFont typeface="Urbanist"/>
              <a:buNone/>
              <a:defRPr>
                <a:solidFill>
                  <a:schemeClr val="lt1"/>
                </a:solidFill>
                <a:latin typeface="Urbanist"/>
                <a:ea typeface="Urbanist"/>
                <a:cs typeface="Urbanist"/>
                <a:sym typeface="Urbanist"/>
              </a:defRPr>
            </a:lvl9pPr>
          </a:lstStyle>
          <a:p/>
        </p:txBody>
      </p:sp>
      <p:sp>
        <p:nvSpPr>
          <p:cNvPr id="156" name="Google Shape;156;p10"/>
          <p:cNvSpPr txBox="1"/>
          <p:nvPr>
            <p:ph idx="22" type="body"/>
          </p:nvPr>
        </p:nvSpPr>
        <p:spPr>
          <a:xfrm>
            <a:off x="7012000" y="3251425"/>
            <a:ext cx="1761900" cy="965100"/>
          </a:xfrm>
          <a:prstGeom prst="rect">
            <a:avLst/>
          </a:prstGeom>
        </p:spPr>
        <p:txBody>
          <a:bodyPr anchorCtr="0" anchor="t" bIns="0" lIns="0" spcFirstLastPara="1" rIns="91425" wrap="square" tIns="0">
            <a:noAutofit/>
          </a:bodyPr>
          <a:lstStyle>
            <a:lvl1pPr indent="-292100" lvl="0" marL="457200">
              <a:spcBef>
                <a:spcPts val="0"/>
              </a:spcBef>
              <a:spcAft>
                <a:spcPts val="0"/>
              </a:spcAft>
              <a:buClr>
                <a:schemeClr val="lt1"/>
              </a:buClr>
              <a:buSzPts val="1000"/>
              <a:buFont typeface="Urbanist"/>
              <a:buChar char="●"/>
              <a:defRPr sz="1000"/>
            </a:lvl1pPr>
            <a:lvl2pPr indent="-292100" lvl="1" marL="914400">
              <a:spcBef>
                <a:spcPts val="0"/>
              </a:spcBef>
              <a:spcAft>
                <a:spcPts val="0"/>
              </a:spcAft>
              <a:buClr>
                <a:schemeClr val="lt1"/>
              </a:buClr>
              <a:buSzPts val="1000"/>
              <a:buFont typeface="Urbanist"/>
              <a:buChar char="○"/>
              <a:defRPr sz="1000"/>
            </a:lvl2pPr>
            <a:lvl3pPr indent="-292100" lvl="2" marL="1371600">
              <a:spcBef>
                <a:spcPts val="0"/>
              </a:spcBef>
              <a:spcAft>
                <a:spcPts val="0"/>
              </a:spcAft>
              <a:buClr>
                <a:schemeClr val="lt1"/>
              </a:buClr>
              <a:buSzPts val="1000"/>
              <a:buFont typeface="Urbanist"/>
              <a:buChar char="■"/>
              <a:defRPr sz="1000"/>
            </a:lvl3pPr>
            <a:lvl4pPr indent="-292100" lvl="3" marL="1828800">
              <a:spcBef>
                <a:spcPts val="0"/>
              </a:spcBef>
              <a:spcAft>
                <a:spcPts val="0"/>
              </a:spcAft>
              <a:buClr>
                <a:schemeClr val="lt1"/>
              </a:buClr>
              <a:buSzPts val="1000"/>
              <a:buFont typeface="Urbanist"/>
              <a:buChar char="●"/>
              <a:defRPr sz="1000"/>
            </a:lvl4pPr>
            <a:lvl5pPr indent="-292100" lvl="4" marL="2286000">
              <a:spcBef>
                <a:spcPts val="0"/>
              </a:spcBef>
              <a:spcAft>
                <a:spcPts val="0"/>
              </a:spcAft>
              <a:buClr>
                <a:schemeClr val="lt1"/>
              </a:buClr>
              <a:buSzPts val="1000"/>
              <a:buFont typeface="Urbanist"/>
              <a:buChar char="○"/>
              <a:defRPr sz="1000"/>
            </a:lvl5pPr>
            <a:lvl6pPr indent="-292100" lvl="5" marL="2743200">
              <a:spcBef>
                <a:spcPts val="0"/>
              </a:spcBef>
              <a:spcAft>
                <a:spcPts val="0"/>
              </a:spcAft>
              <a:buClr>
                <a:schemeClr val="lt1"/>
              </a:buClr>
              <a:buSzPts val="1000"/>
              <a:buFont typeface="Urbanist"/>
              <a:buChar char="■"/>
              <a:defRPr sz="1000"/>
            </a:lvl6pPr>
            <a:lvl7pPr indent="-292100" lvl="6" marL="3200400">
              <a:spcBef>
                <a:spcPts val="0"/>
              </a:spcBef>
              <a:spcAft>
                <a:spcPts val="0"/>
              </a:spcAft>
              <a:buClr>
                <a:schemeClr val="lt1"/>
              </a:buClr>
              <a:buSzPts val="1000"/>
              <a:buFont typeface="Urbanist"/>
              <a:buChar char="●"/>
              <a:defRPr sz="1000"/>
            </a:lvl7pPr>
            <a:lvl8pPr indent="-292100" lvl="7" marL="3657600">
              <a:spcBef>
                <a:spcPts val="0"/>
              </a:spcBef>
              <a:spcAft>
                <a:spcPts val="0"/>
              </a:spcAft>
              <a:buClr>
                <a:schemeClr val="lt1"/>
              </a:buClr>
              <a:buSzPts val="1000"/>
              <a:buFont typeface="Urbanist"/>
              <a:buChar char="○"/>
              <a:defRPr sz="1000"/>
            </a:lvl8pPr>
            <a:lvl9pPr indent="-292100" lvl="8" marL="4114800">
              <a:spcBef>
                <a:spcPts val="0"/>
              </a:spcBef>
              <a:spcAft>
                <a:spcPts val="0"/>
              </a:spcAft>
              <a:buClr>
                <a:schemeClr val="lt1"/>
              </a:buClr>
              <a:buSzPts val="1000"/>
              <a:buFont typeface="Urbanist"/>
              <a:buChar char="■"/>
              <a:defRPr sz="1000"/>
            </a:lvl9pPr>
          </a:lstStyle>
          <a:p/>
        </p:txBody>
      </p:sp>
      <p:cxnSp>
        <p:nvCxnSpPr>
          <p:cNvPr id="157" name="Google Shape;157;p10"/>
          <p:cNvCxnSpPr/>
          <p:nvPr/>
        </p:nvCxnSpPr>
        <p:spPr>
          <a:xfrm>
            <a:off x="238800" y="4683300"/>
            <a:ext cx="8676900" cy="0"/>
          </a:xfrm>
          <a:prstGeom prst="straightConnector1">
            <a:avLst/>
          </a:prstGeom>
          <a:noFill/>
          <a:ln cap="flat" cmpd="sng" w="9525">
            <a:solidFill>
              <a:schemeClr val="accent1"/>
            </a:solidFill>
            <a:prstDash val="solid"/>
            <a:round/>
            <a:headEnd len="med" w="med" type="none"/>
            <a:tailEnd len="med" w="med" type="none"/>
          </a:ln>
        </p:spPr>
      </p:cxnSp>
      <p:sp>
        <p:nvSpPr>
          <p:cNvPr id="158" name="Google Shape;158;p10"/>
          <p:cNvSpPr/>
          <p:nvPr/>
        </p:nvSpPr>
        <p:spPr>
          <a:xfrm>
            <a:off x="228600" y="4837500"/>
            <a:ext cx="48900" cy="489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159" name="Google Shape;159;p10"/>
          <p:cNvSpPr/>
          <p:nvPr/>
        </p:nvSpPr>
        <p:spPr>
          <a:xfrm>
            <a:off x="4618950" y="4839000"/>
            <a:ext cx="45900" cy="45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Tree>
  </p:cSld>
  <p:clrMapOvr>
    <a:masterClrMapping/>
  </p:clrMapOvr>
  <p:extLst>
    <p:ext uri="{DCECCB84-F9BA-43D5-87BE-67443E8EF086}">
      <p15:sldGuideLst>
        <p15:guide id="1" orient="horz" pos="2805">
          <p15:clr>
            <a:srgbClr val="E46962"/>
          </p15:clr>
        </p15:guide>
      </p15:sldGuideLst>
    </p:ext>
  </p:extLst>
</p:sldLayout>
</file>

<file path=ppt/slideMasters/_rels/slideMaster1.xml.rels><?xml version="1.0" encoding="UTF-8" standalone="yes"?><Relationships xmlns="http://schemas.openxmlformats.org/package/2006/relationships"><Relationship Id="rId40" Type="http://schemas.openxmlformats.org/officeDocument/2006/relationships/theme" Target="../theme/theme1.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slideLayout" Target="../slideLayouts/slideLayout37.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39" Type="http://schemas.openxmlformats.org/officeDocument/2006/relationships/slideLayout" Target="../slideLayouts/slideLayout39.xml"/><Relationship Id="rId16" Type="http://schemas.openxmlformats.org/officeDocument/2006/relationships/slideLayout" Target="../slideLayouts/slideLayout16.xml"/><Relationship Id="rId38" Type="http://schemas.openxmlformats.org/officeDocument/2006/relationships/slideLayout" Target="../slideLayouts/slideLayout38.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idx="1" type="body"/>
          </p:nvPr>
        </p:nvSpPr>
        <p:spPr>
          <a:xfrm>
            <a:off x="228600" y="1452125"/>
            <a:ext cx="5760600" cy="3460200"/>
          </a:xfrm>
          <a:prstGeom prst="rect">
            <a:avLst/>
          </a:prstGeom>
          <a:noFill/>
          <a:ln>
            <a:noFill/>
          </a:ln>
        </p:spPr>
        <p:txBody>
          <a:bodyPr anchorCtr="0" anchor="t" bIns="91425" lIns="91425" spcFirstLastPara="1" rIns="91425" wrap="square" tIns="91425">
            <a:spAutoFit/>
          </a:bodyPr>
          <a:lstStyle>
            <a:lvl1pPr indent="-304800" lvl="0" marL="457200">
              <a:lnSpc>
                <a:spcPct val="115000"/>
              </a:lnSpc>
              <a:spcBef>
                <a:spcPts val="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1pPr>
            <a:lvl2pPr indent="-304800" lvl="1" marL="914400">
              <a:lnSpc>
                <a:spcPct val="115000"/>
              </a:lnSpc>
              <a:spcBef>
                <a:spcPts val="80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2pPr>
            <a:lvl3pPr indent="-304800" lvl="2" marL="1371600">
              <a:lnSpc>
                <a:spcPct val="115000"/>
              </a:lnSpc>
              <a:spcBef>
                <a:spcPts val="80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3pPr>
            <a:lvl4pPr indent="-304800" lvl="3" marL="1828800">
              <a:lnSpc>
                <a:spcPct val="115000"/>
              </a:lnSpc>
              <a:spcBef>
                <a:spcPts val="80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4pPr>
            <a:lvl5pPr indent="-304800" lvl="4" marL="2286000">
              <a:lnSpc>
                <a:spcPct val="115000"/>
              </a:lnSpc>
              <a:spcBef>
                <a:spcPts val="80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5pPr>
            <a:lvl6pPr indent="-304800" lvl="5" marL="2743200">
              <a:lnSpc>
                <a:spcPct val="115000"/>
              </a:lnSpc>
              <a:spcBef>
                <a:spcPts val="80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6pPr>
            <a:lvl7pPr indent="-304800" lvl="6" marL="3200400">
              <a:lnSpc>
                <a:spcPct val="115000"/>
              </a:lnSpc>
              <a:spcBef>
                <a:spcPts val="80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7pPr>
            <a:lvl8pPr indent="-304800" lvl="7" marL="3657600">
              <a:lnSpc>
                <a:spcPct val="115000"/>
              </a:lnSpc>
              <a:spcBef>
                <a:spcPts val="80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8pPr>
            <a:lvl9pPr indent="-304800" lvl="8" marL="4114800">
              <a:lnSpc>
                <a:spcPct val="115000"/>
              </a:lnSpc>
              <a:spcBef>
                <a:spcPts val="800"/>
              </a:spcBef>
              <a:spcAft>
                <a:spcPts val="800"/>
              </a:spcAft>
              <a:buClr>
                <a:schemeClr val="lt1"/>
              </a:buClr>
              <a:buSzPts val="1200"/>
              <a:buFont typeface="Urbanist"/>
              <a:buChar char="■"/>
              <a:defRPr sz="1200">
                <a:solidFill>
                  <a:schemeClr val="lt1"/>
                </a:solidFill>
                <a:latin typeface="Urbanist"/>
                <a:ea typeface="Urbanist"/>
                <a:cs typeface="Urbanist"/>
                <a:sym typeface="Urbanist"/>
              </a:defRPr>
            </a:lvl9pPr>
          </a:lstStyle>
          <a:p/>
        </p:txBody>
      </p:sp>
      <p:sp>
        <p:nvSpPr>
          <p:cNvPr id="7" name="Google Shape;7;p1"/>
          <p:cNvSpPr txBox="1"/>
          <p:nvPr>
            <p:ph type="title"/>
          </p:nvPr>
        </p:nvSpPr>
        <p:spPr>
          <a:xfrm>
            <a:off x="228600" y="85200"/>
            <a:ext cx="5236500" cy="10998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3000"/>
              <a:buFont typeface="Urbanist Medium"/>
              <a:buNone/>
              <a:defRPr sz="3000">
                <a:solidFill>
                  <a:schemeClr val="lt1"/>
                </a:solidFill>
                <a:latin typeface="Urbanist Medium"/>
                <a:ea typeface="Urbanist Medium"/>
                <a:cs typeface="Urbanist Medium"/>
                <a:sym typeface="Urbanist Medium"/>
              </a:defRPr>
            </a:lvl1pPr>
            <a:lvl2pPr lvl="1">
              <a:spcBef>
                <a:spcPts val="0"/>
              </a:spcBef>
              <a:spcAft>
                <a:spcPts val="0"/>
              </a:spcAft>
              <a:buClr>
                <a:schemeClr val="lt1"/>
              </a:buClr>
              <a:buSzPts val="3000"/>
              <a:buFont typeface="Urbanist"/>
              <a:buNone/>
              <a:defRPr sz="3000">
                <a:solidFill>
                  <a:schemeClr val="lt1"/>
                </a:solidFill>
                <a:latin typeface="Urbanist"/>
                <a:ea typeface="Urbanist"/>
                <a:cs typeface="Urbanist"/>
                <a:sym typeface="Urbanist"/>
              </a:defRPr>
            </a:lvl2pPr>
            <a:lvl3pPr lvl="2">
              <a:spcBef>
                <a:spcPts val="0"/>
              </a:spcBef>
              <a:spcAft>
                <a:spcPts val="0"/>
              </a:spcAft>
              <a:buClr>
                <a:schemeClr val="lt1"/>
              </a:buClr>
              <a:buSzPts val="3000"/>
              <a:buFont typeface="Urbanist"/>
              <a:buNone/>
              <a:defRPr sz="3000">
                <a:solidFill>
                  <a:schemeClr val="lt1"/>
                </a:solidFill>
                <a:latin typeface="Urbanist"/>
                <a:ea typeface="Urbanist"/>
                <a:cs typeface="Urbanist"/>
                <a:sym typeface="Urbanist"/>
              </a:defRPr>
            </a:lvl3pPr>
            <a:lvl4pPr lvl="3">
              <a:spcBef>
                <a:spcPts val="0"/>
              </a:spcBef>
              <a:spcAft>
                <a:spcPts val="0"/>
              </a:spcAft>
              <a:buClr>
                <a:schemeClr val="lt1"/>
              </a:buClr>
              <a:buSzPts val="3000"/>
              <a:buFont typeface="Urbanist"/>
              <a:buNone/>
              <a:defRPr sz="3000">
                <a:solidFill>
                  <a:schemeClr val="lt1"/>
                </a:solidFill>
                <a:latin typeface="Urbanist"/>
                <a:ea typeface="Urbanist"/>
                <a:cs typeface="Urbanist"/>
                <a:sym typeface="Urbanist"/>
              </a:defRPr>
            </a:lvl4pPr>
            <a:lvl5pPr lvl="4">
              <a:spcBef>
                <a:spcPts val="0"/>
              </a:spcBef>
              <a:spcAft>
                <a:spcPts val="0"/>
              </a:spcAft>
              <a:buClr>
                <a:schemeClr val="lt1"/>
              </a:buClr>
              <a:buSzPts val="3000"/>
              <a:buFont typeface="Urbanist"/>
              <a:buNone/>
              <a:defRPr sz="3000">
                <a:solidFill>
                  <a:schemeClr val="lt1"/>
                </a:solidFill>
                <a:latin typeface="Urbanist"/>
                <a:ea typeface="Urbanist"/>
                <a:cs typeface="Urbanist"/>
                <a:sym typeface="Urbanist"/>
              </a:defRPr>
            </a:lvl5pPr>
            <a:lvl6pPr lvl="5">
              <a:spcBef>
                <a:spcPts val="0"/>
              </a:spcBef>
              <a:spcAft>
                <a:spcPts val="0"/>
              </a:spcAft>
              <a:buClr>
                <a:schemeClr val="lt1"/>
              </a:buClr>
              <a:buSzPts val="3000"/>
              <a:buFont typeface="Urbanist"/>
              <a:buNone/>
              <a:defRPr sz="3000">
                <a:solidFill>
                  <a:schemeClr val="lt1"/>
                </a:solidFill>
                <a:latin typeface="Urbanist"/>
                <a:ea typeface="Urbanist"/>
                <a:cs typeface="Urbanist"/>
                <a:sym typeface="Urbanist"/>
              </a:defRPr>
            </a:lvl6pPr>
            <a:lvl7pPr lvl="6">
              <a:spcBef>
                <a:spcPts val="0"/>
              </a:spcBef>
              <a:spcAft>
                <a:spcPts val="0"/>
              </a:spcAft>
              <a:buClr>
                <a:schemeClr val="lt1"/>
              </a:buClr>
              <a:buSzPts val="3000"/>
              <a:buFont typeface="Urbanist"/>
              <a:buNone/>
              <a:defRPr sz="3000">
                <a:solidFill>
                  <a:schemeClr val="lt1"/>
                </a:solidFill>
                <a:latin typeface="Urbanist"/>
                <a:ea typeface="Urbanist"/>
                <a:cs typeface="Urbanist"/>
                <a:sym typeface="Urbanist"/>
              </a:defRPr>
            </a:lvl7pPr>
            <a:lvl8pPr lvl="7">
              <a:spcBef>
                <a:spcPts val="0"/>
              </a:spcBef>
              <a:spcAft>
                <a:spcPts val="0"/>
              </a:spcAft>
              <a:buClr>
                <a:schemeClr val="lt1"/>
              </a:buClr>
              <a:buSzPts val="3000"/>
              <a:buFont typeface="Urbanist"/>
              <a:buNone/>
              <a:defRPr sz="3000">
                <a:solidFill>
                  <a:schemeClr val="lt1"/>
                </a:solidFill>
                <a:latin typeface="Urbanist"/>
                <a:ea typeface="Urbanist"/>
                <a:cs typeface="Urbanist"/>
                <a:sym typeface="Urbanist"/>
              </a:defRPr>
            </a:lvl8pPr>
            <a:lvl9pPr lvl="8">
              <a:spcBef>
                <a:spcPts val="0"/>
              </a:spcBef>
              <a:spcAft>
                <a:spcPts val="0"/>
              </a:spcAft>
              <a:buClr>
                <a:schemeClr val="lt1"/>
              </a:buClr>
              <a:buSzPts val="3000"/>
              <a:buFont typeface="Urbanist"/>
              <a:buNone/>
              <a:defRPr sz="3000">
                <a:solidFill>
                  <a:schemeClr val="lt1"/>
                </a:solidFill>
                <a:latin typeface="Urbanist"/>
                <a:ea typeface="Urbanist"/>
                <a:cs typeface="Urbanist"/>
                <a:sym typeface="Urbanist"/>
              </a:defRPr>
            </a:lvl9pPr>
          </a:lstStyle>
          <a:p/>
        </p:txBody>
      </p:sp>
      <p:sp>
        <p:nvSpPr>
          <p:cNvPr id="8" name="Google Shape;8;p1"/>
          <p:cNvSpPr txBox="1"/>
          <p:nvPr>
            <p:ph idx="2" type="body"/>
          </p:nvPr>
        </p:nvSpPr>
        <p:spPr>
          <a:xfrm>
            <a:off x="4562525" y="1518250"/>
            <a:ext cx="3880800" cy="2765400"/>
          </a:xfrm>
          <a:prstGeom prst="rect">
            <a:avLst/>
          </a:prstGeom>
          <a:noFill/>
          <a:ln>
            <a:noFill/>
          </a:ln>
        </p:spPr>
        <p:txBody>
          <a:bodyPr anchorCtr="0" anchor="t" bIns="91425" lIns="91425" spcFirstLastPara="1" rIns="91425" wrap="square" tIns="91425">
            <a:noAutofit/>
          </a:bodyPr>
          <a:lstStyle>
            <a:lvl1pPr indent="-304800" lvl="0" marL="457200">
              <a:spcBef>
                <a:spcPts val="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1pPr>
            <a:lvl2pPr indent="-304800" lvl="1" marL="914400">
              <a:spcBef>
                <a:spcPts val="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2pPr>
            <a:lvl3pPr indent="-304800" lvl="2" marL="1371600">
              <a:spcBef>
                <a:spcPts val="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3pPr>
            <a:lvl4pPr indent="-304800" lvl="3" marL="1828800">
              <a:spcBef>
                <a:spcPts val="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4pPr>
            <a:lvl5pPr indent="-304800" lvl="4" marL="2286000">
              <a:spcBef>
                <a:spcPts val="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5pPr>
            <a:lvl6pPr indent="-304800" lvl="5" marL="2743200">
              <a:spcBef>
                <a:spcPts val="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6pPr>
            <a:lvl7pPr indent="-304800" lvl="6" marL="3200400">
              <a:spcBef>
                <a:spcPts val="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7pPr>
            <a:lvl8pPr indent="-304800" lvl="7" marL="3657600">
              <a:spcBef>
                <a:spcPts val="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8pPr>
            <a:lvl9pPr indent="-304800" lvl="8" marL="4114800">
              <a:spcBef>
                <a:spcPts val="0"/>
              </a:spcBef>
              <a:spcAft>
                <a:spcPts val="0"/>
              </a:spcAft>
              <a:buClr>
                <a:schemeClr val="lt1"/>
              </a:buClr>
              <a:buSzPts val="1200"/>
              <a:buFont typeface="Urbanist"/>
              <a:buChar char="■"/>
              <a:defRPr sz="1200">
                <a:solidFill>
                  <a:schemeClr val="lt1"/>
                </a:solidFill>
                <a:latin typeface="Urbanist"/>
                <a:ea typeface="Urbanist"/>
                <a:cs typeface="Urbanist"/>
                <a:sym typeface="Urbanist"/>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5616">
          <p15:clr>
            <a:srgbClr val="E46962"/>
          </p15:clr>
        </p15:guide>
        <p15:guide id="2" pos="144">
          <p15:clr>
            <a:srgbClr val="E46962"/>
          </p15:clr>
        </p15:guide>
        <p15:guide id="3" orient="horz" pos="144">
          <p15:clr>
            <a:srgbClr val="E46962"/>
          </p15:clr>
        </p15:guide>
        <p15:guide id="4" orient="horz" pos="3094">
          <p15:clr>
            <a:srgbClr val="E46962"/>
          </p15:clr>
        </p15:guide>
        <p15:guide id="5" pos="2850">
          <p15:clr>
            <a:srgbClr val="E46962"/>
          </p15:clr>
        </p15:guide>
        <p15:guide id="6" pos="2910">
          <p15:clr>
            <a:srgbClr val="E46962"/>
          </p15:clr>
        </p15:guide>
        <p15:guide id="7" pos="1468">
          <p15:clr>
            <a:srgbClr val="E46962"/>
          </p15:clr>
        </p15:guide>
        <p15:guide id="8" pos="1527">
          <p15:clr>
            <a:srgbClr val="E46962"/>
          </p15:clr>
        </p15:guide>
        <p15:guide id="9" pos="4233">
          <p15:clr>
            <a:srgbClr val="E46962"/>
          </p15:clr>
        </p15:guide>
        <p15:guide id="10" pos="4292">
          <p15:clr>
            <a:srgbClr val="E46962"/>
          </p15:clr>
        </p15:guide>
        <p15:guide id="11" pos="3773">
          <p15:clr>
            <a:srgbClr val="E46962"/>
          </p15:clr>
        </p15:guide>
        <p15:guide id="12" pos="3830">
          <p15:clr>
            <a:srgbClr val="E46962"/>
          </p15:clr>
        </p15:guide>
        <p15:guide id="13" pos="1930">
          <p15:clr>
            <a:srgbClr val="E46962"/>
          </p15:clr>
        </p15:guide>
        <p15:guide id="14" pos="1987">
          <p15:clr>
            <a:srgbClr val="E46962"/>
          </p15:clr>
        </p15:guide>
        <p15:guide id="15" orient="horz" pos="288">
          <p15:clr>
            <a:srgbClr val="E46962"/>
          </p15:clr>
        </p15:guide>
        <p15:guide id="16" orient="horz" pos="2950">
          <p15:clr>
            <a:srgbClr val="E46962"/>
          </p15:clr>
        </p15:guide>
        <p15:guide id="17" orient="horz" pos="1135">
          <p15:clr>
            <a:srgbClr val="E46962"/>
          </p15:clr>
        </p15:guide>
        <p15:guide id="18" orient="horz" pos="1194">
          <p15:clr>
            <a:srgbClr val="E46962"/>
          </p15:clr>
        </p15:guide>
        <p15:guide id="19" orient="horz" pos="2043">
          <p15:clr>
            <a:srgbClr val="E46962"/>
          </p15:clr>
        </p15:guide>
        <p15:guide id="20" orient="horz" pos="2103">
          <p15:clr>
            <a:srgbClr val="E46962"/>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12.png"/><Relationship Id="rId4" Type="http://schemas.openxmlformats.org/officeDocument/2006/relationships/image" Target="../media/image19.png"/><Relationship Id="rId5"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hyperlink" Target="https://www.palclimateinstitute.org/manifesto?utm_source=chatgpt.com" TargetMode="External"/><Relationship Id="rId4" Type="http://schemas.openxmlformats.org/officeDocument/2006/relationships/image" Target="../media/image5.png"/><Relationship Id="rId5"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21.jpg"/><Relationship Id="rId5" Type="http://schemas.openxmlformats.org/officeDocument/2006/relationships/image" Target="../media/image2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20.png"/><Relationship Id="rId5"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8.png"/><Relationship Id="rId5"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3.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4841A"/>
        </a:solidFill>
      </p:bgPr>
    </p:bg>
    <p:spTree>
      <p:nvGrpSpPr>
        <p:cNvPr id="436" name="Shape 436"/>
        <p:cNvGrpSpPr/>
        <p:nvPr/>
      </p:nvGrpSpPr>
      <p:grpSpPr>
        <a:xfrm>
          <a:off x="0" y="0"/>
          <a:ext cx="0" cy="0"/>
          <a:chOff x="0" y="0"/>
          <a:chExt cx="0" cy="0"/>
        </a:xfrm>
      </p:grpSpPr>
      <p:grpSp>
        <p:nvGrpSpPr>
          <p:cNvPr id="437" name="Google Shape;437;p41"/>
          <p:cNvGrpSpPr/>
          <p:nvPr/>
        </p:nvGrpSpPr>
        <p:grpSpPr>
          <a:xfrm>
            <a:off x="228591" y="3988275"/>
            <a:ext cx="233094" cy="233094"/>
            <a:chOff x="259788" y="1923155"/>
            <a:chExt cx="409800" cy="409800"/>
          </a:xfrm>
        </p:grpSpPr>
        <p:sp>
          <p:nvSpPr>
            <p:cNvPr id="438" name="Google Shape;438;p41"/>
            <p:cNvSpPr/>
            <p:nvPr/>
          </p:nvSpPr>
          <p:spPr>
            <a:xfrm>
              <a:off x="259788" y="1923155"/>
              <a:ext cx="409800" cy="4098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Urbanist"/>
                <a:ea typeface="Urbanist"/>
                <a:cs typeface="Urbanist"/>
                <a:sym typeface="Urbanist"/>
              </a:endParaRPr>
            </a:p>
          </p:txBody>
        </p:sp>
        <p:grpSp>
          <p:nvGrpSpPr>
            <p:cNvPr id="439" name="Google Shape;439;p41"/>
            <p:cNvGrpSpPr/>
            <p:nvPr/>
          </p:nvGrpSpPr>
          <p:grpSpPr>
            <a:xfrm>
              <a:off x="362088" y="2093825"/>
              <a:ext cx="205200" cy="102600"/>
              <a:chOff x="498725" y="2069800"/>
              <a:chExt cx="205200" cy="102600"/>
            </a:xfrm>
          </p:grpSpPr>
          <p:cxnSp>
            <p:nvCxnSpPr>
              <p:cNvPr id="440" name="Google Shape;440;p41"/>
              <p:cNvCxnSpPr/>
              <p:nvPr/>
            </p:nvCxnSpPr>
            <p:spPr>
              <a:xfrm>
                <a:off x="498725" y="2069800"/>
                <a:ext cx="102600" cy="102600"/>
              </a:xfrm>
              <a:prstGeom prst="straightConnector1">
                <a:avLst/>
              </a:prstGeom>
              <a:noFill/>
              <a:ln cap="flat" cmpd="sng" w="9525">
                <a:solidFill>
                  <a:schemeClr val="dk2"/>
                </a:solidFill>
                <a:prstDash val="solid"/>
                <a:round/>
                <a:headEnd len="med" w="med" type="none"/>
                <a:tailEnd len="med" w="med" type="none"/>
              </a:ln>
            </p:spPr>
          </p:cxnSp>
          <p:cxnSp>
            <p:nvCxnSpPr>
              <p:cNvPr id="441" name="Google Shape;441;p41"/>
              <p:cNvCxnSpPr/>
              <p:nvPr/>
            </p:nvCxnSpPr>
            <p:spPr>
              <a:xfrm flipH="1">
                <a:off x="601325" y="2069800"/>
                <a:ext cx="102600" cy="102600"/>
              </a:xfrm>
              <a:prstGeom prst="straightConnector1">
                <a:avLst/>
              </a:prstGeom>
              <a:noFill/>
              <a:ln cap="flat" cmpd="sng" w="9525">
                <a:solidFill>
                  <a:schemeClr val="dk2"/>
                </a:solidFill>
                <a:prstDash val="solid"/>
                <a:round/>
                <a:headEnd len="med" w="med" type="none"/>
                <a:tailEnd len="med" w="med" type="none"/>
              </a:ln>
            </p:spPr>
          </p:cxnSp>
        </p:grpSp>
      </p:grpSp>
      <p:sp>
        <p:nvSpPr>
          <p:cNvPr id="442" name="Google Shape;442;p41"/>
          <p:cNvSpPr txBox="1"/>
          <p:nvPr>
            <p:ph type="title"/>
          </p:nvPr>
        </p:nvSpPr>
        <p:spPr>
          <a:xfrm>
            <a:off x="222300" y="385568"/>
            <a:ext cx="7637700" cy="1836600"/>
          </a:xfrm>
          <a:prstGeom prst="rect">
            <a:avLst/>
          </a:prstGeom>
        </p:spPr>
        <p:txBody>
          <a:bodyPr anchorCtr="0" anchor="t" bIns="0" lIns="0" spcFirstLastPara="1" rIns="0" wrap="square" tIns="0">
            <a:noAutofit/>
          </a:bodyPr>
          <a:lstStyle/>
          <a:p>
            <a:pPr indent="0" lvl="0" marL="0" rtl="0" algn="l">
              <a:spcBef>
                <a:spcPts val="0"/>
              </a:spcBef>
              <a:spcAft>
                <a:spcPts val="0"/>
              </a:spcAft>
              <a:buClr>
                <a:schemeClr val="dk1"/>
              </a:buClr>
              <a:buSzPts val="1100"/>
              <a:buNone/>
            </a:pPr>
            <a:r>
              <a:rPr lang="en">
                <a:solidFill>
                  <a:schemeClr val="lt1"/>
                </a:solidFill>
              </a:rPr>
              <a:t>Just Transitions, </a:t>
            </a:r>
            <a:endParaRPr>
              <a:solidFill>
                <a:schemeClr val="lt1"/>
              </a:solidFill>
            </a:endParaRPr>
          </a:p>
          <a:p>
            <a:pPr indent="0" lvl="0" marL="0" rtl="0" algn="l">
              <a:spcBef>
                <a:spcPts val="0"/>
              </a:spcBef>
              <a:spcAft>
                <a:spcPts val="0"/>
              </a:spcAft>
              <a:buClr>
                <a:schemeClr val="dk1"/>
              </a:buClr>
              <a:buSzPts val="1100"/>
              <a:buNone/>
            </a:pPr>
            <a:r>
              <a:rPr lang="en">
                <a:solidFill>
                  <a:schemeClr val="lt1"/>
                </a:solidFill>
              </a:rPr>
              <a:t>Energy &amp;</a:t>
            </a:r>
            <a:endParaRPr>
              <a:solidFill>
                <a:schemeClr val="lt1"/>
              </a:solidFill>
            </a:endParaRPr>
          </a:p>
          <a:p>
            <a:pPr indent="0" lvl="0" marL="0" rtl="0" algn="l">
              <a:spcBef>
                <a:spcPts val="0"/>
              </a:spcBef>
              <a:spcAft>
                <a:spcPts val="0"/>
              </a:spcAft>
              <a:buClr>
                <a:schemeClr val="dk1"/>
              </a:buClr>
              <a:buSzPts val="1100"/>
              <a:buNone/>
            </a:pPr>
            <a:r>
              <a:rPr lang="en">
                <a:solidFill>
                  <a:schemeClr val="lt1"/>
                </a:solidFill>
              </a:rPr>
              <a:t>The Question of Palestine</a:t>
            </a:r>
            <a:endParaRPr>
              <a:solidFill>
                <a:schemeClr val="lt1"/>
              </a:solidFill>
            </a:endParaRPr>
          </a:p>
        </p:txBody>
      </p:sp>
      <p:sp>
        <p:nvSpPr>
          <p:cNvPr id="443" name="Google Shape;443;p41"/>
          <p:cNvSpPr txBox="1"/>
          <p:nvPr>
            <p:ph idx="1" type="subTitle"/>
          </p:nvPr>
        </p:nvSpPr>
        <p:spPr>
          <a:xfrm>
            <a:off x="222300" y="2413238"/>
            <a:ext cx="4402800" cy="538800"/>
          </a:xfrm>
          <a:prstGeom prst="rect">
            <a:avLst/>
          </a:prstGeom>
          <a:effectLst>
            <a:outerShdw blurRad="57150" rotWithShape="0" algn="bl" dir="5400000" dist="19050">
              <a:srgbClr val="000000">
                <a:alpha val="50000"/>
              </a:srgbClr>
            </a:outerShdw>
          </a:effectLst>
        </p:spPr>
        <p:txBody>
          <a:bodyPr anchorCtr="0" anchor="t" bIns="0" lIns="0" spcFirstLastPara="1" rIns="0" wrap="square" tIns="0">
            <a:noAutofit/>
          </a:bodyPr>
          <a:lstStyle/>
          <a:p>
            <a:pPr indent="0" lvl="0" marL="0" rtl="0" algn="l">
              <a:lnSpc>
                <a:spcPct val="85000"/>
              </a:lnSpc>
              <a:spcBef>
                <a:spcPts val="0"/>
              </a:spcBef>
              <a:spcAft>
                <a:spcPts val="0"/>
              </a:spcAft>
              <a:buNone/>
            </a:pPr>
            <a:r>
              <a:rPr lang="en">
                <a:solidFill>
                  <a:schemeClr val="lt1"/>
                </a:solidFill>
                <a:latin typeface="Urbanist Medium"/>
                <a:ea typeface="Urbanist Medium"/>
                <a:cs typeface="Urbanist Medium"/>
                <a:sym typeface="Urbanist Medium"/>
              </a:rPr>
              <a:t>Palestine operates as both an acute site of violence and a diagnostic mirror for </a:t>
            </a:r>
            <a:r>
              <a:rPr lang="en">
                <a:solidFill>
                  <a:schemeClr val="lt1"/>
                </a:solidFill>
                <a:latin typeface="Urbanist Medium"/>
                <a:ea typeface="Urbanist Medium"/>
                <a:cs typeface="Urbanist Medium"/>
                <a:sym typeface="Urbanist Medium"/>
              </a:rPr>
              <a:t>embeddedness</a:t>
            </a:r>
            <a:r>
              <a:rPr lang="en">
                <a:solidFill>
                  <a:schemeClr val="lt1"/>
                </a:solidFill>
                <a:latin typeface="Urbanist Medium"/>
                <a:ea typeface="Urbanist Medium"/>
                <a:cs typeface="Urbanist Medium"/>
                <a:sym typeface="Urbanist Medium"/>
              </a:rPr>
              <a:t> of oil, gas, coal, and the war economy</a:t>
            </a:r>
            <a:endParaRPr>
              <a:solidFill>
                <a:schemeClr val="lt1"/>
              </a:solidFill>
              <a:latin typeface="Urbanist Medium"/>
              <a:ea typeface="Urbanist Medium"/>
              <a:cs typeface="Urbanist Medium"/>
              <a:sym typeface="Urbanist Medium"/>
            </a:endParaRPr>
          </a:p>
        </p:txBody>
      </p:sp>
      <p:sp>
        <p:nvSpPr>
          <p:cNvPr id="444" name="Google Shape;444;p41"/>
          <p:cNvSpPr txBox="1"/>
          <p:nvPr>
            <p:ph idx="2" type="subTitle"/>
          </p:nvPr>
        </p:nvSpPr>
        <p:spPr>
          <a:xfrm>
            <a:off x="320625" y="4675975"/>
            <a:ext cx="2700000" cy="23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Palclimateinstitute.org</a:t>
            </a:r>
            <a:endParaRPr/>
          </a:p>
        </p:txBody>
      </p:sp>
      <p:sp>
        <p:nvSpPr>
          <p:cNvPr id="445" name="Google Shape;445;p41"/>
          <p:cNvSpPr txBox="1"/>
          <p:nvPr>
            <p:ph idx="7" type="subTitle"/>
          </p:nvPr>
        </p:nvSpPr>
        <p:spPr>
          <a:xfrm>
            <a:off x="228601" y="4315400"/>
            <a:ext cx="5037900" cy="279600"/>
          </a:xfrm>
          <a:prstGeom prst="rect">
            <a:avLst/>
          </a:prstGeom>
        </p:spPr>
        <p:txBody>
          <a:bodyPr anchorCtr="0" anchor="t" bIns="91425" lIns="0" spcFirstLastPara="1" rIns="91425" wrap="square" tIns="0">
            <a:noAutofit/>
          </a:bodyPr>
          <a:lstStyle/>
          <a:p>
            <a:pPr indent="0" lvl="0" marL="0" rtl="0" algn="l">
              <a:spcBef>
                <a:spcPts val="0"/>
              </a:spcBef>
              <a:spcAft>
                <a:spcPts val="0"/>
              </a:spcAft>
              <a:buNone/>
            </a:pPr>
            <a:r>
              <a:rPr lang="en"/>
              <a:t>February 10, 2026 – Advancing Just and Equitable Energy Transitions</a:t>
            </a:r>
            <a:endParaRPr/>
          </a:p>
        </p:txBody>
      </p:sp>
      <p:pic>
        <p:nvPicPr>
          <p:cNvPr id="446" name="Google Shape;446;p41" title="PICS NEW5.png"/>
          <p:cNvPicPr preferRelativeResize="0"/>
          <p:nvPr/>
        </p:nvPicPr>
        <p:blipFill rotWithShape="1">
          <a:blip r:embed="rId3">
            <a:alphaModFix/>
          </a:blip>
          <a:srcRect b="27703" l="0" r="0" t="0"/>
          <a:stretch/>
        </p:blipFill>
        <p:spPr>
          <a:xfrm>
            <a:off x="8479225" y="209330"/>
            <a:ext cx="330300" cy="342075"/>
          </a:xfrm>
          <a:prstGeom prst="rect">
            <a:avLst/>
          </a:prstGeom>
          <a:noFill/>
          <a:ln>
            <a:noFill/>
          </a:ln>
        </p:spPr>
      </p:pic>
      <p:sp>
        <p:nvSpPr>
          <p:cNvPr id="447" name="Google Shape;447;p41"/>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
        <p:nvSpPr>
          <p:cNvPr id="448" name="Google Shape;448;p41"/>
          <p:cNvSpPr txBox="1"/>
          <p:nvPr/>
        </p:nvSpPr>
        <p:spPr>
          <a:xfrm>
            <a:off x="4716740" y="4675975"/>
            <a:ext cx="2294700" cy="2364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 sz="700">
                <a:solidFill>
                  <a:schemeClr val="dk2"/>
                </a:solidFill>
                <a:latin typeface="Urbanist Medium"/>
                <a:ea typeface="Urbanist Medium"/>
                <a:cs typeface="Urbanist Medium"/>
                <a:sym typeface="Urbanist Medium"/>
              </a:rPr>
              <a:t>Just Transition and Palestine</a:t>
            </a:r>
            <a:endParaRPr sz="700">
              <a:solidFill>
                <a:srgbClr val="F5F5F5"/>
              </a:solidFill>
              <a:latin typeface="Urbanist Medium"/>
              <a:ea typeface="Urbanist Medium"/>
              <a:cs typeface="Urbanist Medium"/>
              <a:sym typeface="Urbanist Medium"/>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 name="Shape 591"/>
        <p:cNvGrpSpPr/>
        <p:nvPr/>
      </p:nvGrpSpPr>
      <p:grpSpPr>
        <a:xfrm>
          <a:off x="0" y="0"/>
          <a:ext cx="0" cy="0"/>
          <a:chOff x="0" y="0"/>
          <a:chExt cx="0" cy="0"/>
        </a:xfrm>
      </p:grpSpPr>
      <p:sp>
        <p:nvSpPr>
          <p:cNvPr id="592" name="Google Shape;592;p50"/>
          <p:cNvSpPr txBox="1"/>
          <p:nvPr>
            <p:ph type="title"/>
          </p:nvPr>
        </p:nvSpPr>
        <p:spPr>
          <a:xfrm>
            <a:off x="233850" y="228600"/>
            <a:ext cx="4082700" cy="236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Just Transitions &amp; the Question of Palestine</a:t>
            </a:r>
            <a:endParaRPr/>
          </a:p>
        </p:txBody>
      </p:sp>
      <p:sp>
        <p:nvSpPr>
          <p:cNvPr id="593" name="Google Shape;593;p50"/>
          <p:cNvSpPr txBox="1"/>
          <p:nvPr>
            <p:ph idx="4" type="title"/>
          </p:nvPr>
        </p:nvSpPr>
        <p:spPr>
          <a:xfrm>
            <a:off x="233850" y="496266"/>
            <a:ext cx="7485300" cy="342000"/>
          </a:xfrm>
          <a:prstGeom prst="rect">
            <a:avLst/>
          </a:prstGeom>
        </p:spPr>
        <p:txBody>
          <a:bodyPr anchorCtr="0" anchor="b" bIns="91425" lIns="0" spcFirstLastPara="1" rIns="91425" wrap="square" tIns="0">
            <a:noAutofit/>
          </a:bodyPr>
          <a:lstStyle/>
          <a:p>
            <a:pPr indent="0" lvl="0" marL="0" rtl="0" algn="l">
              <a:spcBef>
                <a:spcPts val="0"/>
              </a:spcBef>
              <a:spcAft>
                <a:spcPts val="0"/>
              </a:spcAft>
              <a:buNone/>
            </a:pPr>
            <a:r>
              <a:rPr lang="en">
                <a:solidFill>
                  <a:srgbClr val="44841A"/>
                </a:solidFill>
              </a:rPr>
              <a:t>So what for the workshop? Turning interruption into policy questions </a:t>
            </a:r>
            <a:endParaRPr>
              <a:solidFill>
                <a:srgbClr val="44841A"/>
              </a:solidFill>
            </a:endParaRPr>
          </a:p>
        </p:txBody>
      </p:sp>
      <p:pic>
        <p:nvPicPr>
          <p:cNvPr id="594" name="Google Shape;594;p50"/>
          <p:cNvPicPr preferRelativeResize="0"/>
          <p:nvPr/>
        </p:nvPicPr>
        <p:blipFill>
          <a:blip r:embed="rId3">
            <a:alphaModFix/>
          </a:blip>
          <a:stretch>
            <a:fillRect/>
          </a:stretch>
        </p:blipFill>
        <p:spPr>
          <a:xfrm>
            <a:off x="451024" y="878800"/>
            <a:ext cx="2413001" cy="3422500"/>
          </a:xfrm>
          <a:prstGeom prst="rect">
            <a:avLst/>
          </a:prstGeom>
          <a:noFill/>
          <a:ln>
            <a:noFill/>
          </a:ln>
        </p:spPr>
      </p:pic>
      <p:pic>
        <p:nvPicPr>
          <p:cNvPr id="595" name="Google Shape;595;p50"/>
          <p:cNvPicPr preferRelativeResize="0"/>
          <p:nvPr/>
        </p:nvPicPr>
        <p:blipFill>
          <a:blip r:embed="rId3">
            <a:alphaModFix/>
          </a:blip>
          <a:stretch>
            <a:fillRect/>
          </a:stretch>
        </p:blipFill>
        <p:spPr>
          <a:xfrm>
            <a:off x="3313249" y="878800"/>
            <a:ext cx="2413001" cy="3422500"/>
          </a:xfrm>
          <a:prstGeom prst="rect">
            <a:avLst/>
          </a:prstGeom>
          <a:noFill/>
          <a:ln>
            <a:noFill/>
          </a:ln>
        </p:spPr>
      </p:pic>
      <p:pic>
        <p:nvPicPr>
          <p:cNvPr id="596" name="Google Shape;596;p50"/>
          <p:cNvPicPr preferRelativeResize="0"/>
          <p:nvPr/>
        </p:nvPicPr>
        <p:blipFill>
          <a:blip r:embed="rId3">
            <a:alphaModFix/>
          </a:blip>
          <a:stretch>
            <a:fillRect/>
          </a:stretch>
        </p:blipFill>
        <p:spPr>
          <a:xfrm>
            <a:off x="6373874" y="878800"/>
            <a:ext cx="2413001" cy="3422500"/>
          </a:xfrm>
          <a:prstGeom prst="rect">
            <a:avLst/>
          </a:prstGeom>
          <a:noFill/>
          <a:ln>
            <a:noFill/>
          </a:ln>
        </p:spPr>
      </p:pic>
      <p:sp>
        <p:nvSpPr>
          <p:cNvPr id="597" name="Google Shape;597;p50"/>
          <p:cNvSpPr txBox="1"/>
          <p:nvPr/>
        </p:nvSpPr>
        <p:spPr>
          <a:xfrm>
            <a:off x="609125" y="1338700"/>
            <a:ext cx="2056500" cy="2068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rgbClr val="111827"/>
                </a:solidFill>
                <a:latin typeface="Urbanist"/>
                <a:ea typeface="Urbanist"/>
                <a:cs typeface="Urbanist"/>
                <a:sym typeface="Urbanist"/>
              </a:rPr>
              <a:t>- </a:t>
            </a:r>
            <a:r>
              <a:rPr lang="en" sz="1200">
                <a:solidFill>
                  <a:srgbClr val="111827"/>
                </a:solidFill>
                <a:latin typeface="Urbanist"/>
                <a:ea typeface="Urbanist"/>
                <a:cs typeface="Urbanist"/>
                <a:sym typeface="Urbanist"/>
              </a:rPr>
              <a:t>When should “contract sanctity” yield to human rights/IHL?</a:t>
            </a:r>
            <a:endParaRPr sz="1200">
              <a:solidFill>
                <a:srgbClr val="111827"/>
              </a:solidFill>
              <a:latin typeface="Urbanist"/>
              <a:ea typeface="Urbanist"/>
              <a:cs typeface="Urbanist"/>
              <a:sym typeface="Urbanist"/>
            </a:endParaRPr>
          </a:p>
          <a:p>
            <a:pPr indent="0" lvl="0" marL="0" rtl="0" algn="l">
              <a:lnSpc>
                <a:spcPct val="115000"/>
              </a:lnSpc>
              <a:spcBef>
                <a:spcPts val="0"/>
              </a:spcBef>
              <a:spcAft>
                <a:spcPts val="0"/>
              </a:spcAft>
              <a:buNone/>
            </a:pPr>
            <a:r>
              <a:rPr lang="en" sz="1200">
                <a:solidFill>
                  <a:srgbClr val="111827"/>
                </a:solidFill>
                <a:latin typeface="Urbanist"/>
                <a:ea typeface="Urbanist"/>
                <a:cs typeface="Urbanist"/>
                <a:sym typeface="Urbanist"/>
              </a:rPr>
              <a:t>- Investor-state dispute risk for boycotts &amp; emergency measures</a:t>
            </a:r>
            <a:endParaRPr sz="1200">
              <a:solidFill>
                <a:srgbClr val="111827"/>
              </a:solidFill>
              <a:latin typeface="Urbanist"/>
              <a:ea typeface="Urbanist"/>
              <a:cs typeface="Urbanist"/>
              <a:sym typeface="Urbanist"/>
            </a:endParaRPr>
          </a:p>
          <a:p>
            <a:pPr indent="0" lvl="0" marL="0" rtl="0" algn="l">
              <a:lnSpc>
                <a:spcPct val="115000"/>
              </a:lnSpc>
              <a:spcBef>
                <a:spcPts val="0"/>
              </a:spcBef>
              <a:spcAft>
                <a:spcPts val="0"/>
              </a:spcAft>
              <a:buNone/>
            </a:pPr>
            <a:r>
              <a:rPr lang="en" sz="1200">
                <a:solidFill>
                  <a:srgbClr val="111827"/>
                </a:solidFill>
                <a:latin typeface="Urbanist"/>
                <a:ea typeface="Urbanist"/>
                <a:cs typeface="Urbanist"/>
                <a:sym typeface="Urbanist"/>
              </a:rPr>
              <a:t>- Accountability for targeting/denial of civilian energy infrastructure</a:t>
            </a:r>
            <a:endParaRPr sz="1200">
              <a:solidFill>
                <a:srgbClr val="111827"/>
              </a:solidFill>
              <a:latin typeface="Urbanist"/>
              <a:ea typeface="Urbanist"/>
              <a:cs typeface="Urbanist"/>
              <a:sym typeface="Urbanist"/>
            </a:endParaRPr>
          </a:p>
        </p:txBody>
      </p:sp>
      <p:sp>
        <p:nvSpPr>
          <p:cNvPr id="598" name="Google Shape;598;p50"/>
          <p:cNvSpPr txBox="1"/>
          <p:nvPr/>
        </p:nvSpPr>
        <p:spPr>
          <a:xfrm>
            <a:off x="3677200" y="1338700"/>
            <a:ext cx="1685100" cy="2068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rgbClr val="111827"/>
                </a:solidFill>
                <a:latin typeface="Urbanist"/>
                <a:ea typeface="Urbanist"/>
                <a:cs typeface="Urbanist"/>
                <a:sym typeface="Urbanist"/>
              </a:rPr>
              <a:t>- </a:t>
            </a:r>
            <a:r>
              <a:rPr lang="en" sz="1200">
                <a:solidFill>
                  <a:srgbClr val="111827"/>
                </a:solidFill>
                <a:latin typeface="Urbanist"/>
                <a:ea typeface="Urbanist"/>
                <a:cs typeface="Urbanist"/>
                <a:sym typeface="Urbanist"/>
              </a:rPr>
              <a:t>Fiscal space + sovereign debt constrain “transition”</a:t>
            </a:r>
            <a:endParaRPr sz="1200">
              <a:solidFill>
                <a:srgbClr val="111827"/>
              </a:solidFill>
              <a:latin typeface="Urbanist"/>
              <a:ea typeface="Urbanist"/>
              <a:cs typeface="Urbanist"/>
              <a:sym typeface="Urbanist"/>
            </a:endParaRPr>
          </a:p>
          <a:p>
            <a:pPr indent="0" lvl="0" marL="0" rtl="0" algn="l">
              <a:lnSpc>
                <a:spcPct val="115000"/>
              </a:lnSpc>
              <a:spcBef>
                <a:spcPts val="0"/>
              </a:spcBef>
              <a:spcAft>
                <a:spcPts val="0"/>
              </a:spcAft>
              <a:buNone/>
            </a:pPr>
            <a:r>
              <a:rPr lang="en" sz="1200">
                <a:solidFill>
                  <a:srgbClr val="111827"/>
                </a:solidFill>
                <a:latin typeface="Urbanist"/>
                <a:ea typeface="Urbanist"/>
                <a:cs typeface="Urbanist"/>
                <a:sym typeface="Urbanist"/>
              </a:rPr>
              <a:t>- Loans vs grants; who absorbs risk in “orderly” pathways?</a:t>
            </a:r>
            <a:endParaRPr sz="1200">
              <a:solidFill>
                <a:srgbClr val="111827"/>
              </a:solidFill>
              <a:latin typeface="Urbanist"/>
              <a:ea typeface="Urbanist"/>
              <a:cs typeface="Urbanist"/>
              <a:sym typeface="Urbanist"/>
            </a:endParaRPr>
          </a:p>
          <a:p>
            <a:pPr indent="0" lvl="0" marL="0" rtl="0" algn="l">
              <a:lnSpc>
                <a:spcPct val="115000"/>
              </a:lnSpc>
              <a:spcBef>
                <a:spcPts val="0"/>
              </a:spcBef>
              <a:spcAft>
                <a:spcPts val="0"/>
              </a:spcAft>
              <a:buNone/>
            </a:pPr>
            <a:r>
              <a:rPr lang="en" sz="1200">
                <a:solidFill>
                  <a:srgbClr val="111827"/>
                </a:solidFill>
                <a:latin typeface="Urbanist"/>
                <a:ea typeface="Urbanist"/>
                <a:cs typeface="Urbanist"/>
                <a:sym typeface="Urbanist"/>
              </a:rPr>
              <a:t>- Reconstruction + resilience as climate finance: conditions?</a:t>
            </a:r>
            <a:endParaRPr sz="1200">
              <a:solidFill>
                <a:srgbClr val="111827"/>
              </a:solidFill>
              <a:latin typeface="Urbanist"/>
              <a:ea typeface="Urbanist"/>
              <a:cs typeface="Urbanist"/>
              <a:sym typeface="Urbanist"/>
            </a:endParaRPr>
          </a:p>
        </p:txBody>
      </p:sp>
      <p:sp>
        <p:nvSpPr>
          <p:cNvPr id="599" name="Google Shape;599;p50"/>
          <p:cNvSpPr txBox="1"/>
          <p:nvPr/>
        </p:nvSpPr>
        <p:spPr>
          <a:xfrm>
            <a:off x="6639425" y="1351925"/>
            <a:ext cx="1881900" cy="2068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rgbClr val="111827"/>
                </a:solidFill>
                <a:latin typeface="Urbanist"/>
                <a:ea typeface="Urbanist"/>
                <a:cs typeface="Urbanist"/>
                <a:sym typeface="Urbanist"/>
              </a:rPr>
              <a:t>- </a:t>
            </a:r>
            <a:r>
              <a:rPr lang="en" sz="1200">
                <a:solidFill>
                  <a:srgbClr val="111827"/>
                </a:solidFill>
                <a:latin typeface="Urbanist"/>
                <a:ea typeface="Urbanist"/>
                <a:cs typeface="Urbanist"/>
                <a:sym typeface="Urbanist"/>
              </a:rPr>
              <a:t>CBAM / unilateral trade measures: burdens + leverage</a:t>
            </a:r>
            <a:endParaRPr sz="1200">
              <a:solidFill>
                <a:srgbClr val="111827"/>
              </a:solidFill>
              <a:latin typeface="Urbanist"/>
              <a:ea typeface="Urbanist"/>
              <a:cs typeface="Urbanist"/>
              <a:sym typeface="Urbanist"/>
            </a:endParaRPr>
          </a:p>
          <a:p>
            <a:pPr indent="0" lvl="0" marL="0" rtl="0" algn="l">
              <a:lnSpc>
                <a:spcPct val="115000"/>
              </a:lnSpc>
              <a:spcBef>
                <a:spcPts val="0"/>
              </a:spcBef>
              <a:spcAft>
                <a:spcPts val="0"/>
              </a:spcAft>
              <a:buNone/>
            </a:pPr>
            <a:r>
              <a:rPr lang="en" sz="1200">
                <a:solidFill>
                  <a:srgbClr val="111827"/>
                </a:solidFill>
                <a:latin typeface="Urbanist"/>
                <a:ea typeface="Urbanist"/>
                <a:cs typeface="Urbanist"/>
                <a:sym typeface="Urbanist"/>
              </a:rPr>
              <a:t>- “Green extraction” &amp; land grabs in the transition</a:t>
            </a:r>
            <a:endParaRPr sz="1200">
              <a:solidFill>
                <a:srgbClr val="111827"/>
              </a:solidFill>
              <a:latin typeface="Urbanist"/>
              <a:ea typeface="Urbanist"/>
              <a:cs typeface="Urbanist"/>
              <a:sym typeface="Urbanist"/>
            </a:endParaRPr>
          </a:p>
          <a:p>
            <a:pPr indent="0" lvl="0" marL="0" rtl="0" algn="l">
              <a:lnSpc>
                <a:spcPct val="115000"/>
              </a:lnSpc>
              <a:spcBef>
                <a:spcPts val="0"/>
              </a:spcBef>
              <a:spcAft>
                <a:spcPts val="0"/>
              </a:spcAft>
              <a:buNone/>
            </a:pPr>
            <a:r>
              <a:rPr lang="en" sz="1200">
                <a:solidFill>
                  <a:srgbClr val="111827"/>
                </a:solidFill>
                <a:latin typeface="Urbanist"/>
                <a:ea typeface="Urbanist"/>
                <a:cs typeface="Urbanist"/>
                <a:sym typeface="Urbanist"/>
              </a:rPr>
              <a:t>- Supply-chain governance: energy, minerals, militarism</a:t>
            </a:r>
            <a:endParaRPr sz="1200">
              <a:solidFill>
                <a:srgbClr val="111827"/>
              </a:solidFill>
              <a:latin typeface="Urbanist"/>
              <a:ea typeface="Urbanist"/>
              <a:cs typeface="Urbanist"/>
              <a:sym typeface="Urbanist"/>
            </a:endParaRPr>
          </a:p>
        </p:txBody>
      </p:sp>
      <p:sp>
        <p:nvSpPr>
          <p:cNvPr id="600" name="Google Shape;600;p50"/>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
        <p:nvSpPr>
          <p:cNvPr id="601" name="Google Shape;601;p50"/>
          <p:cNvSpPr txBox="1"/>
          <p:nvPr/>
        </p:nvSpPr>
        <p:spPr>
          <a:xfrm>
            <a:off x="3760400" y="551725"/>
            <a:ext cx="7782300" cy="384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1300">
              <a:solidFill>
                <a:srgbClr val="FFFFFF"/>
              </a:solidFill>
            </a:endParaRPr>
          </a:p>
        </p:txBody>
      </p:sp>
      <p:sp>
        <p:nvSpPr>
          <p:cNvPr id="602" name="Google Shape;602;p50"/>
          <p:cNvSpPr txBox="1"/>
          <p:nvPr/>
        </p:nvSpPr>
        <p:spPr>
          <a:xfrm>
            <a:off x="451025" y="3521000"/>
            <a:ext cx="24129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i="1" lang="en" sz="1200">
                <a:solidFill>
                  <a:srgbClr val="44841A"/>
                </a:solidFill>
                <a:latin typeface="Urbanist"/>
                <a:ea typeface="Urbanist"/>
                <a:cs typeface="Urbanist"/>
                <a:sym typeface="Urbanist"/>
              </a:rPr>
              <a:t>→ What would a Just Transition Mechanism need to handle conflict?</a:t>
            </a:r>
            <a:endParaRPr i="1" sz="1200">
              <a:solidFill>
                <a:srgbClr val="44841A"/>
              </a:solidFill>
              <a:latin typeface="Urbanist"/>
              <a:ea typeface="Urbanist"/>
              <a:cs typeface="Urbanist"/>
              <a:sym typeface="Urbanist"/>
            </a:endParaRPr>
          </a:p>
        </p:txBody>
      </p:sp>
      <p:sp>
        <p:nvSpPr>
          <p:cNvPr id="603" name="Google Shape;603;p50"/>
          <p:cNvSpPr txBox="1"/>
          <p:nvPr/>
        </p:nvSpPr>
        <p:spPr>
          <a:xfrm>
            <a:off x="3418300" y="3521000"/>
            <a:ext cx="2202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solidFill>
                  <a:srgbClr val="44841A"/>
                </a:solidFill>
                <a:latin typeface="Urbanist"/>
                <a:ea typeface="Urbanist"/>
                <a:cs typeface="Urbanist"/>
                <a:sym typeface="Urbanist"/>
              </a:rPr>
              <a:t>→ Can climate finance stop reproducing dependency in occupied/besieged places? </a:t>
            </a:r>
            <a:endParaRPr i="1" sz="1200">
              <a:solidFill>
                <a:srgbClr val="44841A"/>
              </a:solidFill>
              <a:latin typeface="Urbanist"/>
              <a:ea typeface="Urbanist"/>
              <a:cs typeface="Urbanist"/>
              <a:sym typeface="Urbanist"/>
            </a:endParaRPr>
          </a:p>
        </p:txBody>
      </p:sp>
      <p:sp>
        <p:nvSpPr>
          <p:cNvPr id="604" name="Google Shape;604;p50"/>
          <p:cNvSpPr txBox="1"/>
          <p:nvPr/>
        </p:nvSpPr>
        <p:spPr>
          <a:xfrm>
            <a:off x="6478925" y="3495438"/>
            <a:ext cx="2202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solidFill>
                  <a:srgbClr val="44841A"/>
                </a:solidFill>
                <a:latin typeface="Urbanist"/>
                <a:ea typeface="Urbanist"/>
                <a:cs typeface="Urbanist"/>
                <a:sym typeface="Urbanist"/>
              </a:rPr>
              <a:t>→ What would “energy sovereignty” look like in trade &amp; investment rules? </a:t>
            </a:r>
            <a:endParaRPr i="1" sz="1200">
              <a:solidFill>
                <a:srgbClr val="44841A"/>
              </a:solidFill>
              <a:latin typeface="Urbanist"/>
              <a:ea typeface="Urbanist"/>
              <a:cs typeface="Urbanist"/>
              <a:sym typeface="Urbanist"/>
            </a:endParaRPr>
          </a:p>
        </p:txBody>
      </p:sp>
      <p:sp>
        <p:nvSpPr>
          <p:cNvPr id="605" name="Google Shape;605;p50"/>
          <p:cNvSpPr/>
          <p:nvPr/>
        </p:nvSpPr>
        <p:spPr>
          <a:xfrm>
            <a:off x="475525" y="857500"/>
            <a:ext cx="2344500" cy="236400"/>
          </a:xfrm>
          <a:prstGeom prst="rect">
            <a:avLst/>
          </a:prstGeom>
          <a:solidFill>
            <a:srgbClr val="44841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chemeClr val="lt1"/>
                </a:solidFill>
                <a:latin typeface="Urbanist"/>
                <a:ea typeface="Urbanist"/>
                <a:cs typeface="Urbanist"/>
                <a:sym typeface="Urbanist"/>
              </a:rPr>
              <a:t>LEGAL</a:t>
            </a:r>
            <a:endParaRPr b="1" sz="1200">
              <a:solidFill>
                <a:schemeClr val="lt1"/>
              </a:solidFill>
              <a:latin typeface="Urbanist"/>
              <a:ea typeface="Urbanist"/>
              <a:cs typeface="Urbanist"/>
              <a:sym typeface="Urbanist"/>
            </a:endParaRPr>
          </a:p>
        </p:txBody>
      </p:sp>
      <p:sp>
        <p:nvSpPr>
          <p:cNvPr id="606" name="Google Shape;606;p50"/>
          <p:cNvSpPr/>
          <p:nvPr/>
        </p:nvSpPr>
        <p:spPr>
          <a:xfrm>
            <a:off x="3338919" y="857500"/>
            <a:ext cx="2344500" cy="236400"/>
          </a:xfrm>
          <a:prstGeom prst="rect">
            <a:avLst/>
          </a:prstGeom>
          <a:solidFill>
            <a:srgbClr val="44841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lt1"/>
                </a:solidFill>
                <a:latin typeface="Urbanist"/>
                <a:ea typeface="Urbanist"/>
                <a:cs typeface="Urbanist"/>
                <a:sym typeface="Urbanist"/>
              </a:rPr>
              <a:t>FINANCE + DEBT</a:t>
            </a:r>
            <a:endParaRPr b="1">
              <a:solidFill>
                <a:schemeClr val="lt1"/>
              </a:solidFill>
              <a:latin typeface="Urbanist"/>
              <a:ea typeface="Urbanist"/>
              <a:cs typeface="Urbanist"/>
              <a:sym typeface="Urbanist"/>
            </a:endParaRPr>
          </a:p>
        </p:txBody>
      </p:sp>
      <p:sp>
        <p:nvSpPr>
          <p:cNvPr id="607" name="Google Shape;607;p50"/>
          <p:cNvSpPr/>
          <p:nvPr/>
        </p:nvSpPr>
        <p:spPr>
          <a:xfrm>
            <a:off x="6399544" y="828400"/>
            <a:ext cx="2344500" cy="236400"/>
          </a:xfrm>
          <a:prstGeom prst="rect">
            <a:avLst/>
          </a:prstGeom>
          <a:solidFill>
            <a:srgbClr val="44841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chemeClr val="lt1"/>
                </a:solidFill>
                <a:latin typeface="Urbanist"/>
                <a:ea typeface="Urbanist"/>
                <a:cs typeface="Urbanist"/>
                <a:sym typeface="Urbanist"/>
              </a:rPr>
              <a:t>TRADE + INDUSTRIAL POLICY </a:t>
            </a:r>
            <a:endParaRPr b="1" sz="1200">
              <a:solidFill>
                <a:schemeClr val="lt1"/>
              </a:solidFill>
              <a:latin typeface="Urbanist"/>
              <a:ea typeface="Urbanist"/>
              <a:cs typeface="Urbanist"/>
              <a:sym typeface="Urbanist"/>
            </a:endParaRPr>
          </a:p>
        </p:txBody>
      </p:sp>
      <p:sp>
        <p:nvSpPr>
          <p:cNvPr id="608" name="Google Shape;608;p50"/>
          <p:cNvSpPr txBox="1"/>
          <p:nvPr/>
        </p:nvSpPr>
        <p:spPr>
          <a:xfrm>
            <a:off x="0" y="4281200"/>
            <a:ext cx="91911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lt1"/>
                </a:solidFill>
                <a:latin typeface="Urbanist"/>
                <a:ea typeface="Urbanist"/>
                <a:cs typeface="Urbanist"/>
                <a:sym typeface="Urbanist"/>
              </a:rPr>
              <a:t>A “just transition” that can’t confront war, occupation, and fossil-military logistics will default to “transition without loss” for the powerful.</a:t>
            </a:r>
            <a:endParaRPr sz="1200">
              <a:solidFill>
                <a:schemeClr val="lt1"/>
              </a:solidFill>
              <a:latin typeface="Urbanist"/>
              <a:ea typeface="Urbanist"/>
              <a:cs typeface="Urbanist"/>
              <a:sym typeface="Urbanist"/>
            </a:endParaRPr>
          </a:p>
          <a:p>
            <a:pPr indent="0" lvl="0" marL="0" rtl="0" algn="l">
              <a:spcBef>
                <a:spcPts val="0"/>
              </a:spcBef>
              <a:spcAft>
                <a:spcPts val="0"/>
              </a:spcAft>
              <a:buNone/>
            </a:pPr>
            <a:r>
              <a:t/>
            </a:r>
            <a:endParaRPr sz="1200">
              <a:solidFill>
                <a:schemeClr val="lt1"/>
              </a:solidFill>
              <a:latin typeface="Urbanist"/>
              <a:ea typeface="Urbanist"/>
              <a:cs typeface="Urbanist"/>
              <a:sym typeface="Urbanis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12" name="Shape 612"/>
        <p:cNvGrpSpPr/>
        <p:nvPr/>
      </p:nvGrpSpPr>
      <p:grpSpPr>
        <a:xfrm>
          <a:off x="0" y="0"/>
          <a:ext cx="0" cy="0"/>
          <a:chOff x="0" y="0"/>
          <a:chExt cx="0" cy="0"/>
        </a:xfrm>
      </p:grpSpPr>
      <p:sp>
        <p:nvSpPr>
          <p:cNvPr id="613" name="Google Shape;613;p51"/>
          <p:cNvSpPr txBox="1"/>
          <p:nvPr>
            <p:ph type="title"/>
          </p:nvPr>
        </p:nvSpPr>
        <p:spPr>
          <a:xfrm>
            <a:off x="233850" y="228600"/>
            <a:ext cx="2190000" cy="228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Gaza’s </a:t>
            </a:r>
            <a:r>
              <a:rPr lang="en"/>
              <a:t>Environmental</a:t>
            </a:r>
            <a:r>
              <a:rPr lang="en"/>
              <a:t> Warfare</a:t>
            </a:r>
            <a:endParaRPr/>
          </a:p>
        </p:txBody>
      </p:sp>
      <p:sp>
        <p:nvSpPr>
          <p:cNvPr id="614" name="Google Shape;614;p51"/>
          <p:cNvSpPr txBox="1"/>
          <p:nvPr>
            <p:ph idx="4" type="title"/>
          </p:nvPr>
        </p:nvSpPr>
        <p:spPr>
          <a:xfrm>
            <a:off x="3379125" y="491100"/>
            <a:ext cx="2942100" cy="342000"/>
          </a:xfrm>
          <a:prstGeom prst="rect">
            <a:avLst/>
          </a:prstGeom>
        </p:spPr>
        <p:txBody>
          <a:bodyPr anchorCtr="0" anchor="b" bIns="91425" lIns="0" spcFirstLastPara="1" rIns="91425" wrap="square" tIns="0">
            <a:noAutofit/>
          </a:bodyPr>
          <a:lstStyle/>
          <a:p>
            <a:pPr indent="0" lvl="0" marL="0" rtl="0" algn="l">
              <a:spcBef>
                <a:spcPts val="0"/>
              </a:spcBef>
              <a:spcAft>
                <a:spcPts val="0"/>
              </a:spcAft>
              <a:buNone/>
            </a:pPr>
            <a:r>
              <a:rPr lang="en">
                <a:solidFill>
                  <a:srgbClr val="44841A"/>
                </a:solidFill>
              </a:rPr>
              <a:t>Facts and Testimonies</a:t>
            </a:r>
            <a:endParaRPr>
              <a:solidFill>
                <a:srgbClr val="44841A"/>
              </a:solidFill>
            </a:endParaRPr>
          </a:p>
        </p:txBody>
      </p:sp>
      <p:sp>
        <p:nvSpPr>
          <p:cNvPr id="615" name="Google Shape;615;p51"/>
          <p:cNvSpPr txBox="1"/>
          <p:nvPr>
            <p:ph idx="6" type="subTitle"/>
          </p:nvPr>
        </p:nvSpPr>
        <p:spPr>
          <a:xfrm>
            <a:off x="3379125" y="832075"/>
            <a:ext cx="5433900" cy="2505600"/>
          </a:xfrm>
          <a:prstGeom prst="rect">
            <a:avLst/>
          </a:prstGeom>
        </p:spPr>
        <p:txBody>
          <a:bodyPr anchorCtr="0" anchor="t" bIns="91425" lIns="0" spcFirstLastPara="1" rIns="91425" wrap="square" tIns="0">
            <a:noAutofit/>
          </a:bodyPr>
          <a:lstStyle/>
          <a:p>
            <a:pPr indent="-330200" lvl="0" marL="457200" rtl="0" algn="l">
              <a:spcBef>
                <a:spcPts val="0"/>
              </a:spcBef>
              <a:spcAft>
                <a:spcPts val="0"/>
              </a:spcAft>
              <a:buSzPts val="1600"/>
              <a:buChar char="●"/>
            </a:pPr>
            <a:r>
              <a:rPr lang="en"/>
              <a:t>Over 41.9 million tonnes of rubble remain in Gaza following the current assault — vastly greater than any prior campaign.</a:t>
            </a:r>
            <a:endParaRPr/>
          </a:p>
          <a:p>
            <a:pPr indent="-330200" lvl="0" marL="457200" rtl="0" algn="l">
              <a:spcBef>
                <a:spcPts val="0"/>
              </a:spcBef>
              <a:spcAft>
                <a:spcPts val="0"/>
              </a:spcAft>
              <a:buSzPts val="1600"/>
              <a:buChar char="●"/>
            </a:pPr>
            <a:r>
              <a:rPr lang="en"/>
              <a:t>Systematic destruction of infrastructure: 70–90 % of Gaza’s electricity network damaged, water-treatment and waste systems collapsed.</a:t>
            </a:r>
            <a:endParaRPr/>
          </a:p>
          <a:p>
            <a:pPr indent="-330200" lvl="0" marL="457200" rtl="0" algn="l">
              <a:spcBef>
                <a:spcPts val="0"/>
              </a:spcBef>
              <a:spcAft>
                <a:spcPts val="0"/>
              </a:spcAft>
              <a:buSzPts val="1600"/>
              <a:buChar char="●"/>
            </a:pPr>
            <a:r>
              <a:rPr lang="en"/>
              <a:t>Toxic legacies: an estimated 800,000 tonnes of asbestos-contaminated debris, unexploded ordnance scattered, heavy-metal dust inhalation risks.</a:t>
            </a:r>
            <a:endParaRPr/>
          </a:p>
          <a:p>
            <a:pPr indent="-330200" lvl="0" marL="457200" rtl="0" algn="l">
              <a:spcBef>
                <a:spcPts val="0"/>
              </a:spcBef>
              <a:spcAft>
                <a:spcPts val="0"/>
              </a:spcAft>
              <a:buSzPts val="1600"/>
              <a:buChar char="●"/>
            </a:pPr>
            <a:r>
              <a:rPr lang="en"/>
              <a:t>Emissions explosion: reconstruction alone is projected at &gt;55,000 tonnes CO₂e, before factoring in war-time bombing and defence production.</a:t>
            </a:r>
            <a:endParaRPr/>
          </a:p>
          <a:p>
            <a:pPr indent="-330200" lvl="0" marL="457200" rtl="0" algn="l">
              <a:spcBef>
                <a:spcPts val="0"/>
              </a:spcBef>
              <a:spcAft>
                <a:spcPts val="0"/>
              </a:spcAft>
              <a:buSzPts val="1600"/>
              <a:buChar char="●"/>
            </a:pPr>
            <a:r>
              <a:rPr lang="en"/>
              <a:t>Warfare + occupation = ecocide: destruction of ecosystems, soil c</a:t>
            </a:r>
            <a:r>
              <a:rPr lang="en"/>
              <a:t>o</a:t>
            </a:r>
            <a:r>
              <a:rPr lang="en"/>
              <a:t>ntamination, destruction of native crops and aquifers — not collateral damage but method of control.</a:t>
            </a:r>
            <a:endParaRPr/>
          </a:p>
        </p:txBody>
      </p:sp>
      <p:pic>
        <p:nvPicPr>
          <p:cNvPr id="616" name="Google Shape;616;p51"/>
          <p:cNvPicPr preferRelativeResize="0"/>
          <p:nvPr/>
        </p:nvPicPr>
        <p:blipFill>
          <a:blip r:embed="rId3">
            <a:alphaModFix/>
          </a:blip>
          <a:stretch>
            <a:fillRect/>
          </a:stretch>
        </p:blipFill>
        <p:spPr>
          <a:xfrm>
            <a:off x="152400" y="609600"/>
            <a:ext cx="3074324" cy="2046047"/>
          </a:xfrm>
          <a:prstGeom prst="rect">
            <a:avLst/>
          </a:prstGeom>
          <a:noFill/>
          <a:ln>
            <a:noFill/>
          </a:ln>
        </p:spPr>
      </p:pic>
      <p:pic>
        <p:nvPicPr>
          <p:cNvPr id="617" name="Google Shape;617;p51"/>
          <p:cNvPicPr preferRelativeResize="0"/>
          <p:nvPr/>
        </p:nvPicPr>
        <p:blipFill>
          <a:blip r:embed="rId4">
            <a:alphaModFix/>
          </a:blip>
          <a:stretch>
            <a:fillRect/>
          </a:stretch>
        </p:blipFill>
        <p:spPr>
          <a:xfrm>
            <a:off x="152400" y="2808047"/>
            <a:ext cx="2596596" cy="1715529"/>
          </a:xfrm>
          <a:prstGeom prst="rect">
            <a:avLst/>
          </a:prstGeom>
          <a:noFill/>
          <a:ln>
            <a:noFill/>
          </a:ln>
        </p:spPr>
      </p:pic>
      <p:grpSp>
        <p:nvGrpSpPr>
          <p:cNvPr id="618" name="Google Shape;618;p51"/>
          <p:cNvGrpSpPr/>
          <p:nvPr/>
        </p:nvGrpSpPr>
        <p:grpSpPr>
          <a:xfrm>
            <a:off x="197275" y="4741288"/>
            <a:ext cx="347565" cy="342075"/>
            <a:chOff x="197275" y="4741288"/>
            <a:chExt cx="347565" cy="342075"/>
          </a:xfrm>
        </p:grpSpPr>
        <p:sp>
          <p:nvSpPr>
            <p:cNvPr id="619" name="Google Shape;619;p51"/>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620" name="Google Shape;620;p51" title="PICS NEW5.png"/>
            <p:cNvPicPr preferRelativeResize="0"/>
            <p:nvPr/>
          </p:nvPicPr>
          <p:blipFill rotWithShape="1">
            <a:blip r:embed="rId5">
              <a:alphaModFix/>
            </a:blip>
            <a:srcRect b="27703" l="0" r="0" t="0"/>
            <a:stretch/>
          </p:blipFill>
          <p:spPr>
            <a:xfrm>
              <a:off x="214540" y="4741288"/>
              <a:ext cx="330300" cy="342075"/>
            </a:xfrm>
            <a:prstGeom prst="rect">
              <a:avLst/>
            </a:prstGeom>
            <a:noFill/>
            <a:ln>
              <a:noFill/>
            </a:ln>
          </p:spPr>
        </p:pic>
      </p:grpSp>
      <p:sp>
        <p:nvSpPr>
          <p:cNvPr id="621" name="Google Shape;621;p51"/>
          <p:cNvSpPr txBox="1"/>
          <p:nvPr/>
        </p:nvSpPr>
        <p:spPr>
          <a:xfrm>
            <a:off x="4716740" y="4675975"/>
            <a:ext cx="2294700" cy="2364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 sz="700">
                <a:solidFill>
                  <a:schemeClr val="dk2"/>
                </a:solidFill>
                <a:latin typeface="Urbanist Medium"/>
                <a:ea typeface="Urbanist Medium"/>
                <a:cs typeface="Urbanist Medium"/>
                <a:sym typeface="Urbanist Medium"/>
              </a:rPr>
              <a:t>Just Transition and Palestine</a:t>
            </a:r>
            <a:endParaRPr sz="700">
              <a:solidFill>
                <a:schemeClr val="dk2"/>
              </a:solidFill>
              <a:latin typeface="Urbanist Medium"/>
              <a:ea typeface="Urbanist Medium"/>
              <a:cs typeface="Urbanist Medium"/>
              <a:sym typeface="Urbanist Medium"/>
            </a:endParaRPr>
          </a:p>
        </p:txBody>
      </p:sp>
      <p:sp>
        <p:nvSpPr>
          <p:cNvPr id="622" name="Google Shape;622;p51"/>
          <p:cNvSpPr txBox="1"/>
          <p:nvPr/>
        </p:nvSpPr>
        <p:spPr>
          <a:xfrm>
            <a:off x="3453400" y="3115613"/>
            <a:ext cx="4536300" cy="1100400"/>
          </a:xfrm>
          <a:prstGeom prst="rect">
            <a:avLst/>
          </a:prstGeom>
          <a:noFill/>
          <a:ln>
            <a:noFill/>
          </a:ln>
        </p:spPr>
        <p:txBody>
          <a:bodyPr anchorCtr="0" anchor="t" bIns="91425" lIns="91425" spcFirstLastPara="1" rIns="91425" wrap="square" tIns="91425">
            <a:spAutoFit/>
          </a:bodyPr>
          <a:lstStyle/>
          <a:p>
            <a:pPr indent="0" lvl="0" marL="0" rtl="0" algn="l">
              <a:lnSpc>
                <a:spcPct val="85000"/>
              </a:lnSpc>
              <a:spcBef>
                <a:spcPts val="0"/>
              </a:spcBef>
              <a:spcAft>
                <a:spcPts val="0"/>
              </a:spcAft>
              <a:buNone/>
            </a:pPr>
            <a:r>
              <a:rPr b="1" lang="en" sz="1800">
                <a:solidFill>
                  <a:srgbClr val="44841A"/>
                </a:solidFill>
                <a:latin typeface="Urbanist"/>
                <a:ea typeface="Urbanist"/>
                <a:cs typeface="Urbanist"/>
                <a:sym typeface="Urbanist"/>
              </a:rPr>
              <a:t>On Climate Governance and COP30:</a:t>
            </a:r>
            <a:br>
              <a:rPr b="1" lang="en" sz="1200">
                <a:solidFill>
                  <a:srgbClr val="44841A"/>
                </a:solidFill>
                <a:latin typeface="Urbanist"/>
                <a:ea typeface="Urbanist"/>
                <a:cs typeface="Urbanist"/>
                <a:sym typeface="Urbanist"/>
              </a:rPr>
            </a:br>
            <a:br>
              <a:rPr b="1" lang="en" sz="1200">
                <a:solidFill>
                  <a:srgbClr val="44841A"/>
                </a:solidFill>
                <a:latin typeface="Urbanist"/>
                <a:ea typeface="Urbanist"/>
                <a:cs typeface="Urbanist"/>
                <a:sym typeface="Urbanist"/>
              </a:rPr>
            </a:br>
            <a:r>
              <a:rPr lang="en" sz="1000">
                <a:solidFill>
                  <a:schemeClr val="dk2"/>
                </a:solidFill>
                <a:latin typeface="Urbanist Medium"/>
                <a:ea typeface="Urbanist Medium"/>
                <a:cs typeface="Urbanist Medium"/>
                <a:sym typeface="Urbanist Medium"/>
              </a:rPr>
              <a:t>These emissions and environmental harms are excluded from mainstream climate talks, yet they represent one of the most intense “experiments” in environmental warfare on Earth.</a:t>
            </a:r>
            <a:endParaRPr sz="1000">
              <a:solidFill>
                <a:schemeClr val="dk2"/>
              </a:solidFill>
              <a:latin typeface="Urbanist Medium"/>
              <a:ea typeface="Urbanist Medium"/>
              <a:cs typeface="Urbanist Medium"/>
              <a:sym typeface="Urbanist Medium"/>
            </a:endParaRPr>
          </a:p>
          <a:p>
            <a:pPr indent="0" lvl="0" marL="0" rtl="0" algn="l">
              <a:lnSpc>
                <a:spcPct val="85000"/>
              </a:lnSpc>
              <a:spcBef>
                <a:spcPts val="0"/>
              </a:spcBef>
              <a:spcAft>
                <a:spcPts val="0"/>
              </a:spcAft>
              <a:buNone/>
            </a:pPr>
            <a:r>
              <a:t/>
            </a:r>
            <a:endParaRPr sz="1000">
              <a:solidFill>
                <a:schemeClr val="dk2"/>
              </a:solidFill>
              <a:latin typeface="Urbanist Medium"/>
              <a:ea typeface="Urbanist Medium"/>
              <a:cs typeface="Urbanist Medium"/>
              <a:sym typeface="Urbanist Medium"/>
            </a:endParaRPr>
          </a:p>
        </p:txBody>
      </p:sp>
      <p:sp>
        <p:nvSpPr>
          <p:cNvPr id="623" name="Google Shape;623;p51"/>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27" name="Shape 627"/>
        <p:cNvGrpSpPr/>
        <p:nvPr/>
      </p:nvGrpSpPr>
      <p:grpSpPr>
        <a:xfrm>
          <a:off x="0" y="0"/>
          <a:ext cx="0" cy="0"/>
          <a:chOff x="0" y="0"/>
          <a:chExt cx="0" cy="0"/>
        </a:xfrm>
      </p:grpSpPr>
      <p:sp>
        <p:nvSpPr>
          <p:cNvPr id="628" name="Google Shape;628;p52"/>
          <p:cNvSpPr txBox="1"/>
          <p:nvPr>
            <p:ph type="title"/>
          </p:nvPr>
        </p:nvSpPr>
        <p:spPr>
          <a:xfrm>
            <a:off x="4591800" y="304700"/>
            <a:ext cx="3861900" cy="192000"/>
          </a:xfrm>
          <a:prstGeom prst="rect">
            <a:avLst/>
          </a:prstGeom>
        </p:spPr>
        <p:txBody>
          <a:bodyPr anchorCtr="0" anchor="t" bIns="91425" lIns="0" spcFirstLastPara="1" rIns="91425" wrap="square" tIns="0">
            <a:noAutofit/>
          </a:bodyPr>
          <a:lstStyle/>
          <a:p>
            <a:pPr indent="0" lvl="0" marL="0" rtl="0" algn="l">
              <a:spcBef>
                <a:spcPts val="0"/>
              </a:spcBef>
              <a:spcAft>
                <a:spcPts val="0"/>
              </a:spcAft>
              <a:buNone/>
            </a:pPr>
            <a:r>
              <a:rPr b="1" lang="en" sz="1400">
                <a:solidFill>
                  <a:srgbClr val="44841A"/>
                </a:solidFill>
              </a:rPr>
              <a:t>Palestine as a Climate Justice Lens</a:t>
            </a:r>
            <a:endParaRPr b="1" sz="1400">
              <a:solidFill>
                <a:srgbClr val="44841A"/>
              </a:solidFill>
            </a:endParaRPr>
          </a:p>
        </p:txBody>
      </p:sp>
      <p:sp>
        <p:nvSpPr>
          <p:cNvPr id="629" name="Google Shape;629;p52"/>
          <p:cNvSpPr txBox="1"/>
          <p:nvPr>
            <p:ph idx="1" type="body"/>
          </p:nvPr>
        </p:nvSpPr>
        <p:spPr>
          <a:xfrm>
            <a:off x="4575100" y="667275"/>
            <a:ext cx="4553100" cy="1904400"/>
          </a:xfrm>
          <a:prstGeom prst="rect">
            <a:avLst/>
          </a:prstGeom>
        </p:spPr>
        <p:txBody>
          <a:bodyPr anchorCtr="0" anchor="b" bIns="91425" lIns="0" spcFirstLastPara="1" rIns="91425" wrap="square" tIns="0">
            <a:noAutofit/>
          </a:bodyPr>
          <a:lstStyle/>
          <a:p>
            <a:pPr indent="0" lvl="0" marL="0" rtl="0" algn="l">
              <a:lnSpc>
                <a:spcPct val="115000"/>
              </a:lnSpc>
              <a:spcBef>
                <a:spcPts val="1200"/>
              </a:spcBef>
              <a:spcAft>
                <a:spcPts val="0"/>
              </a:spcAft>
              <a:buNone/>
            </a:pPr>
            <a:r>
              <a:rPr b="1" lang="en"/>
              <a:t>Gaza shows, in concentrated form, the same system</a:t>
            </a:r>
            <a:r>
              <a:rPr b="1" lang="en"/>
              <a:t>s</a:t>
            </a:r>
            <a:r>
              <a:rPr b="1" lang="en"/>
              <a:t> driving global climate breakdown: militarism, resource control,</a:t>
            </a:r>
            <a:r>
              <a:rPr b="1" lang="en"/>
              <a:t> </a:t>
            </a:r>
            <a:r>
              <a:rPr b="1" lang="en"/>
              <a:t>racialised inequality, and environmental destruction.  </a:t>
            </a:r>
            <a:endParaRPr b="1"/>
          </a:p>
          <a:p>
            <a:pPr indent="0" lvl="0" marL="0" rtl="0" algn="l">
              <a:lnSpc>
                <a:spcPct val="115000"/>
              </a:lnSpc>
              <a:spcBef>
                <a:spcPts val="1200"/>
              </a:spcBef>
              <a:spcAft>
                <a:spcPts val="1200"/>
              </a:spcAft>
              <a:buNone/>
            </a:pPr>
            <a:r>
              <a:rPr b="1" lang="en"/>
              <a:t>The injustices Palestinians face are not isolated — they reflect global patterns of extraction and exclusion. </a:t>
            </a:r>
            <a:r>
              <a:rPr b="1" lang="en"/>
              <a:t>Understanding Palestine helps us understand how climate governance, energy systems, and political power operate worldwide.</a:t>
            </a:r>
            <a:endParaRPr b="1"/>
          </a:p>
        </p:txBody>
      </p:sp>
      <p:sp>
        <p:nvSpPr>
          <p:cNvPr id="630" name="Google Shape;630;p52"/>
          <p:cNvSpPr txBox="1"/>
          <p:nvPr>
            <p:ph idx="5" type="subTitle"/>
          </p:nvPr>
        </p:nvSpPr>
        <p:spPr>
          <a:xfrm>
            <a:off x="4716740" y="4675975"/>
            <a:ext cx="2294700" cy="23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Just Transition and Palestine</a:t>
            </a:r>
            <a:endParaRPr/>
          </a:p>
        </p:txBody>
      </p:sp>
      <p:grpSp>
        <p:nvGrpSpPr>
          <p:cNvPr id="631" name="Google Shape;631;p52"/>
          <p:cNvGrpSpPr/>
          <p:nvPr/>
        </p:nvGrpSpPr>
        <p:grpSpPr>
          <a:xfrm>
            <a:off x="197275" y="4741288"/>
            <a:ext cx="347565" cy="342075"/>
            <a:chOff x="197275" y="4741288"/>
            <a:chExt cx="347565" cy="342075"/>
          </a:xfrm>
        </p:grpSpPr>
        <p:sp>
          <p:nvSpPr>
            <p:cNvPr id="632" name="Google Shape;632;p52"/>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633" name="Google Shape;633;p52" title="PICS NEW5.png"/>
            <p:cNvPicPr preferRelativeResize="0"/>
            <p:nvPr/>
          </p:nvPicPr>
          <p:blipFill rotWithShape="1">
            <a:blip r:embed="rId3">
              <a:alphaModFix/>
            </a:blip>
            <a:srcRect b="27703" l="0" r="0" t="0"/>
            <a:stretch/>
          </p:blipFill>
          <p:spPr>
            <a:xfrm>
              <a:off x="214540" y="4741288"/>
              <a:ext cx="330300" cy="342075"/>
            </a:xfrm>
            <a:prstGeom prst="rect">
              <a:avLst/>
            </a:prstGeom>
            <a:noFill/>
            <a:ln>
              <a:noFill/>
            </a:ln>
          </p:spPr>
        </p:pic>
      </p:grpSp>
      <p:pic>
        <p:nvPicPr>
          <p:cNvPr id="634" name="Google Shape;634;p52"/>
          <p:cNvPicPr preferRelativeResize="0"/>
          <p:nvPr/>
        </p:nvPicPr>
        <p:blipFill>
          <a:blip r:embed="rId4">
            <a:alphaModFix/>
          </a:blip>
          <a:stretch>
            <a:fillRect/>
          </a:stretch>
        </p:blipFill>
        <p:spPr>
          <a:xfrm>
            <a:off x="1022736" y="397050"/>
            <a:ext cx="2801926" cy="4166351"/>
          </a:xfrm>
          <a:prstGeom prst="rect">
            <a:avLst/>
          </a:prstGeom>
          <a:noFill/>
          <a:ln>
            <a:noFill/>
          </a:ln>
        </p:spPr>
      </p:pic>
      <p:sp>
        <p:nvSpPr>
          <p:cNvPr id="635" name="Google Shape;635;p52"/>
          <p:cNvSpPr txBox="1"/>
          <p:nvPr/>
        </p:nvSpPr>
        <p:spPr>
          <a:xfrm>
            <a:off x="4401425" y="2314350"/>
            <a:ext cx="4742700" cy="2435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en" sz="1200">
                <a:solidFill>
                  <a:schemeClr val="lt1"/>
                </a:solidFill>
                <a:latin typeface="Urbanist"/>
                <a:ea typeface="Urbanist"/>
                <a:cs typeface="Urbanist"/>
                <a:sym typeface="Urbanist"/>
              </a:rPr>
              <a:t>This session will cover:</a:t>
            </a:r>
            <a:endParaRPr b="1" sz="1200">
              <a:solidFill>
                <a:schemeClr val="lt1"/>
              </a:solidFill>
              <a:latin typeface="Urbanist"/>
              <a:ea typeface="Urbanist"/>
              <a:cs typeface="Urbanist"/>
              <a:sym typeface="Urbanist"/>
            </a:endParaRPr>
          </a:p>
          <a:p>
            <a:pPr indent="-304800" lvl="0" marL="457200" rtl="0" algn="l">
              <a:lnSpc>
                <a:spcPct val="115000"/>
              </a:lnSpc>
              <a:spcBef>
                <a:spcPts val="1200"/>
              </a:spcBef>
              <a:spcAft>
                <a:spcPts val="0"/>
              </a:spcAft>
              <a:buClr>
                <a:schemeClr val="lt1"/>
              </a:buClr>
              <a:buSzPts val="1200"/>
              <a:buFont typeface="Urbanist"/>
              <a:buChar char="●"/>
            </a:pPr>
            <a:r>
              <a:rPr b="1" lang="en" sz="1200">
                <a:solidFill>
                  <a:schemeClr val="lt1"/>
                </a:solidFill>
                <a:latin typeface="Urbanist"/>
                <a:ea typeface="Urbanist"/>
                <a:cs typeface="Urbanist"/>
                <a:sym typeface="Urbanist"/>
              </a:rPr>
              <a:t>Energy apartheid — how electricity, fuel, and infrastructure are weaponised.</a:t>
            </a:r>
            <a:endParaRPr b="1" sz="1200">
              <a:solidFill>
                <a:schemeClr val="lt1"/>
              </a:solidFill>
              <a:latin typeface="Urbanist"/>
              <a:ea typeface="Urbanist"/>
              <a:cs typeface="Urbanist"/>
              <a:sym typeface="Urbanist"/>
            </a:endParaRPr>
          </a:p>
          <a:p>
            <a:pPr indent="-304800" lvl="0" marL="457200" rtl="0" algn="l">
              <a:lnSpc>
                <a:spcPct val="115000"/>
              </a:lnSpc>
              <a:spcBef>
                <a:spcPts val="0"/>
              </a:spcBef>
              <a:spcAft>
                <a:spcPts val="0"/>
              </a:spcAft>
              <a:buClr>
                <a:schemeClr val="lt1"/>
              </a:buClr>
              <a:buSzPts val="1200"/>
              <a:buFont typeface="Urbanist"/>
              <a:buChar char="●"/>
            </a:pPr>
            <a:r>
              <a:rPr b="1" lang="en" sz="1200">
                <a:solidFill>
                  <a:schemeClr val="lt1"/>
                </a:solidFill>
                <a:latin typeface="Urbanist"/>
                <a:ea typeface="Urbanist"/>
                <a:cs typeface="Urbanist"/>
                <a:sym typeface="Urbanist"/>
              </a:rPr>
              <a:t>Environmental warfare &amp; ecocide: rubble, toxics, water. </a:t>
            </a:r>
            <a:endParaRPr b="1" sz="1200">
              <a:solidFill>
                <a:schemeClr val="lt1"/>
              </a:solidFill>
              <a:latin typeface="Urbanist"/>
              <a:ea typeface="Urbanist"/>
              <a:cs typeface="Urbanist"/>
              <a:sym typeface="Urbanist"/>
            </a:endParaRPr>
          </a:p>
          <a:p>
            <a:pPr indent="-304800" lvl="0" marL="457200" rtl="0" algn="l">
              <a:lnSpc>
                <a:spcPct val="115000"/>
              </a:lnSpc>
              <a:spcBef>
                <a:spcPts val="0"/>
              </a:spcBef>
              <a:spcAft>
                <a:spcPts val="0"/>
              </a:spcAft>
              <a:buClr>
                <a:schemeClr val="lt1"/>
              </a:buClr>
              <a:buSzPts val="1200"/>
              <a:buFont typeface="Urbanist"/>
              <a:buChar char="●"/>
            </a:pPr>
            <a:r>
              <a:rPr b="1" lang="en" sz="1200">
                <a:solidFill>
                  <a:schemeClr val="lt1"/>
                </a:solidFill>
                <a:latin typeface="Urbanist"/>
                <a:ea typeface="Urbanist"/>
                <a:cs typeface="Urbanist"/>
                <a:sym typeface="Urbanist"/>
              </a:rPr>
              <a:t>Militarism</a:t>
            </a:r>
            <a:r>
              <a:rPr b="1" lang="en" sz="1200">
                <a:solidFill>
                  <a:schemeClr val="lt1"/>
                </a:solidFill>
                <a:latin typeface="Urbanist"/>
                <a:ea typeface="Urbanist"/>
                <a:cs typeface="Urbanist"/>
                <a:sym typeface="Urbanist"/>
              </a:rPr>
              <a:t> —</a:t>
            </a:r>
            <a:r>
              <a:rPr b="1" lang="en" sz="1200">
                <a:solidFill>
                  <a:schemeClr val="lt1"/>
                </a:solidFill>
                <a:latin typeface="Urbanist"/>
                <a:ea typeface="Urbanist"/>
                <a:cs typeface="Urbanist"/>
                <a:sym typeface="Urbanist"/>
              </a:rPr>
              <a:t> war emissions and military supply chains.</a:t>
            </a:r>
            <a:endParaRPr b="1" sz="1200">
              <a:solidFill>
                <a:schemeClr val="lt1"/>
              </a:solidFill>
              <a:latin typeface="Urbanist"/>
              <a:ea typeface="Urbanist"/>
              <a:cs typeface="Urbanist"/>
              <a:sym typeface="Urbanist"/>
            </a:endParaRPr>
          </a:p>
          <a:p>
            <a:pPr indent="-304800" lvl="0" marL="457200" rtl="0" algn="l">
              <a:lnSpc>
                <a:spcPct val="115000"/>
              </a:lnSpc>
              <a:spcBef>
                <a:spcPts val="0"/>
              </a:spcBef>
              <a:spcAft>
                <a:spcPts val="0"/>
              </a:spcAft>
              <a:buClr>
                <a:schemeClr val="lt1"/>
              </a:buClr>
              <a:buSzPts val="1200"/>
              <a:buFont typeface="Urbanist"/>
              <a:buChar char="●"/>
            </a:pPr>
            <a:r>
              <a:rPr b="1" lang="en" sz="1200">
                <a:solidFill>
                  <a:schemeClr val="lt1"/>
                </a:solidFill>
                <a:latin typeface="Urbanist"/>
                <a:ea typeface="Urbanist"/>
                <a:cs typeface="Urbanist"/>
                <a:sym typeface="Urbanist"/>
              </a:rPr>
              <a:t>Solar geoengineering — Stardust and the militarisation of climate technologies.</a:t>
            </a:r>
            <a:endParaRPr b="1" sz="1200">
              <a:solidFill>
                <a:schemeClr val="lt1"/>
              </a:solidFill>
              <a:latin typeface="Urbanist"/>
              <a:ea typeface="Urbanist"/>
              <a:cs typeface="Urbanist"/>
              <a:sym typeface="Urbanist"/>
            </a:endParaRPr>
          </a:p>
          <a:p>
            <a:pPr indent="-304800" lvl="0" marL="457200" rtl="0" algn="l">
              <a:lnSpc>
                <a:spcPct val="115000"/>
              </a:lnSpc>
              <a:spcBef>
                <a:spcPts val="0"/>
              </a:spcBef>
              <a:spcAft>
                <a:spcPts val="0"/>
              </a:spcAft>
              <a:buClr>
                <a:schemeClr val="lt1"/>
              </a:buClr>
              <a:buSzPts val="1200"/>
              <a:buFont typeface="Urbanist"/>
              <a:buChar char="●"/>
            </a:pPr>
            <a:r>
              <a:rPr b="1" lang="en" sz="1200">
                <a:solidFill>
                  <a:schemeClr val="lt1"/>
                </a:solidFill>
                <a:latin typeface="Urbanist"/>
                <a:ea typeface="Urbanist"/>
                <a:cs typeface="Urbanist"/>
                <a:sym typeface="Urbanist"/>
              </a:rPr>
              <a:t>Green colonialism &amp; unjust transitions — from fossil corridors to “green” interconnectors.</a:t>
            </a:r>
            <a:endParaRPr b="1" sz="1200">
              <a:solidFill>
                <a:schemeClr val="lt1"/>
              </a:solidFill>
              <a:latin typeface="Urbanist"/>
              <a:ea typeface="Urbanist"/>
              <a:cs typeface="Urbanist"/>
              <a:sym typeface="Urbanist"/>
            </a:endParaRPr>
          </a:p>
          <a:p>
            <a:pPr indent="-304800" lvl="0" marL="457200" rtl="0" algn="l">
              <a:lnSpc>
                <a:spcPct val="115000"/>
              </a:lnSpc>
              <a:spcBef>
                <a:spcPts val="0"/>
              </a:spcBef>
              <a:spcAft>
                <a:spcPts val="0"/>
              </a:spcAft>
              <a:buClr>
                <a:schemeClr val="lt1"/>
              </a:buClr>
              <a:buSzPts val="1200"/>
              <a:buFont typeface="Urbanist"/>
              <a:buChar char="●"/>
            </a:pPr>
            <a:r>
              <a:rPr b="1" lang="en" sz="1200">
                <a:solidFill>
                  <a:schemeClr val="lt1"/>
                </a:solidFill>
                <a:latin typeface="Urbanist"/>
                <a:ea typeface="Urbanist"/>
                <a:cs typeface="Urbanist"/>
                <a:sym typeface="Urbanist"/>
              </a:rPr>
              <a:t>Decolonising climate justice — PICS’ Manifesto</a:t>
            </a:r>
            <a:endParaRPr/>
          </a:p>
        </p:txBody>
      </p:sp>
      <p:sp>
        <p:nvSpPr>
          <p:cNvPr id="636" name="Google Shape;636;p52"/>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40" name="Shape 640"/>
        <p:cNvGrpSpPr/>
        <p:nvPr/>
      </p:nvGrpSpPr>
      <p:grpSpPr>
        <a:xfrm>
          <a:off x="0" y="0"/>
          <a:ext cx="0" cy="0"/>
          <a:chOff x="0" y="0"/>
          <a:chExt cx="0" cy="0"/>
        </a:xfrm>
      </p:grpSpPr>
      <p:sp>
        <p:nvSpPr>
          <p:cNvPr id="641" name="Google Shape;641;p53"/>
          <p:cNvSpPr txBox="1"/>
          <p:nvPr>
            <p:ph type="title"/>
          </p:nvPr>
        </p:nvSpPr>
        <p:spPr>
          <a:xfrm>
            <a:off x="233850" y="228600"/>
            <a:ext cx="4082700" cy="236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Decolonizing the Climate Justice Movement</a:t>
            </a:r>
            <a:endParaRPr/>
          </a:p>
        </p:txBody>
      </p:sp>
      <p:sp>
        <p:nvSpPr>
          <p:cNvPr id="642" name="Google Shape;642;p53"/>
          <p:cNvSpPr txBox="1"/>
          <p:nvPr>
            <p:ph idx="4" type="title"/>
          </p:nvPr>
        </p:nvSpPr>
        <p:spPr>
          <a:xfrm>
            <a:off x="233850" y="902075"/>
            <a:ext cx="4567800" cy="293100"/>
          </a:xfrm>
          <a:prstGeom prst="rect">
            <a:avLst/>
          </a:prstGeom>
        </p:spPr>
        <p:txBody>
          <a:bodyPr anchorCtr="0" anchor="b" bIns="91425" lIns="0" spcFirstLastPara="1" rIns="91425" wrap="square" tIns="0">
            <a:noAutofit/>
          </a:bodyPr>
          <a:lstStyle/>
          <a:p>
            <a:pPr indent="0" lvl="0" marL="0" rtl="0" algn="l">
              <a:spcBef>
                <a:spcPts val="0"/>
              </a:spcBef>
              <a:spcAft>
                <a:spcPts val="0"/>
              </a:spcAft>
              <a:buNone/>
            </a:pPr>
            <a:r>
              <a:rPr lang="en">
                <a:solidFill>
                  <a:srgbClr val="44841A"/>
                </a:solidFill>
              </a:rPr>
              <a:t>The Climate Justice Manifesto for Palestinian Liberation</a:t>
            </a:r>
            <a:endParaRPr>
              <a:solidFill>
                <a:srgbClr val="44841A"/>
              </a:solidFill>
            </a:endParaRPr>
          </a:p>
        </p:txBody>
      </p:sp>
      <p:sp>
        <p:nvSpPr>
          <p:cNvPr id="643" name="Google Shape;643;p53"/>
          <p:cNvSpPr txBox="1"/>
          <p:nvPr>
            <p:ph idx="6" type="subTitle"/>
          </p:nvPr>
        </p:nvSpPr>
        <p:spPr>
          <a:xfrm>
            <a:off x="233850" y="1243050"/>
            <a:ext cx="5433900" cy="1739700"/>
          </a:xfrm>
          <a:prstGeom prst="rect">
            <a:avLst/>
          </a:prstGeom>
        </p:spPr>
        <p:txBody>
          <a:bodyPr anchorCtr="0" anchor="t" bIns="91425" lIns="0" spcFirstLastPara="1" rIns="91425" wrap="square" tIns="0">
            <a:noAutofit/>
          </a:bodyPr>
          <a:lstStyle/>
          <a:p>
            <a:pPr indent="-330200" lvl="0" marL="457200" rtl="0" algn="l">
              <a:spcBef>
                <a:spcPts val="0"/>
              </a:spcBef>
              <a:spcAft>
                <a:spcPts val="0"/>
              </a:spcAft>
              <a:buSzPts val="1600"/>
              <a:buChar char="●"/>
            </a:pPr>
            <a:r>
              <a:rPr b="1" lang="en" sz="1100">
                <a:solidFill>
                  <a:schemeClr val="lt1"/>
                </a:solidFill>
                <a:latin typeface="Urbanist"/>
                <a:ea typeface="Urbanist"/>
                <a:cs typeface="Urbanist"/>
                <a:sym typeface="Urbanist"/>
              </a:rPr>
              <a:t>Recognise</a:t>
            </a:r>
            <a:r>
              <a:rPr lang="en" sz="1100">
                <a:solidFill>
                  <a:schemeClr val="lt1"/>
                </a:solidFill>
                <a:latin typeface="Urbanist"/>
                <a:ea typeface="Urbanist"/>
                <a:cs typeface="Urbanist"/>
                <a:sym typeface="Urbanist"/>
              </a:rPr>
              <a:t> the foundational inter-connections: fossil capitalism, colonialism, militarism and the climate/ecological crisis.</a:t>
            </a:r>
            <a:endParaRPr sz="1100">
              <a:solidFill>
                <a:schemeClr val="lt1"/>
              </a:solidFill>
              <a:latin typeface="Urbanist"/>
              <a:ea typeface="Urbanist"/>
              <a:cs typeface="Urbanist"/>
              <a:sym typeface="Urbanist"/>
            </a:endParaRPr>
          </a:p>
          <a:p>
            <a:pPr indent="0" lvl="0" marL="0" rtl="0" algn="l">
              <a:spcBef>
                <a:spcPts val="0"/>
              </a:spcBef>
              <a:spcAft>
                <a:spcPts val="0"/>
              </a:spcAft>
              <a:buNone/>
            </a:pPr>
            <a:r>
              <a:t/>
            </a:r>
            <a:endParaRPr sz="1100">
              <a:solidFill>
                <a:schemeClr val="lt1"/>
              </a:solidFill>
              <a:latin typeface="Urbanist"/>
              <a:ea typeface="Urbanist"/>
              <a:cs typeface="Urbanist"/>
              <a:sym typeface="Urbanist"/>
            </a:endParaRPr>
          </a:p>
          <a:p>
            <a:pPr indent="-330200" lvl="0" marL="457200" rtl="0" algn="l">
              <a:spcBef>
                <a:spcPts val="0"/>
              </a:spcBef>
              <a:spcAft>
                <a:spcPts val="0"/>
              </a:spcAft>
              <a:buSzPts val="1600"/>
              <a:buChar char="●"/>
            </a:pPr>
            <a:r>
              <a:rPr b="1" lang="en" sz="1100">
                <a:solidFill>
                  <a:schemeClr val="lt1"/>
                </a:solidFill>
                <a:latin typeface="Urbanist"/>
                <a:ea typeface="Urbanist"/>
                <a:cs typeface="Urbanist"/>
                <a:sym typeface="Urbanist"/>
              </a:rPr>
              <a:t>Resist</a:t>
            </a:r>
            <a:r>
              <a:rPr lang="en" sz="1100">
                <a:solidFill>
                  <a:schemeClr val="lt1"/>
                </a:solidFill>
                <a:latin typeface="Urbanist"/>
                <a:ea typeface="Urbanist"/>
                <a:cs typeface="Urbanist"/>
                <a:sym typeface="Urbanist"/>
              </a:rPr>
              <a:t> by rejecting complicity (fossil fuels, arms trade, techno-fixes), building collective power, and supporting Palestinian and global liberation struggles.</a:t>
            </a:r>
            <a:br>
              <a:rPr lang="en" sz="1100" u="sng">
                <a:solidFill>
                  <a:schemeClr val="lt1"/>
                </a:solidFill>
                <a:latin typeface="Urbanist"/>
                <a:ea typeface="Urbanist"/>
                <a:cs typeface="Urbanist"/>
                <a:sym typeface="Urbanist"/>
                <a:hlinkClick r:id="rId3">
                  <a:extLst>
                    <a:ext uri="{A12FA001-AC4F-418D-AE19-62706E023703}">
                      <ahyp:hlinkClr val="tx"/>
                    </a:ext>
                  </a:extLst>
                </a:hlinkClick>
              </a:rPr>
            </a:br>
            <a:endParaRPr sz="1100" u="sng">
              <a:solidFill>
                <a:schemeClr val="lt1"/>
              </a:solidFill>
              <a:latin typeface="Urbanist"/>
              <a:ea typeface="Urbanist"/>
              <a:cs typeface="Urbanist"/>
              <a:sym typeface="Urbanist"/>
            </a:endParaRPr>
          </a:p>
          <a:p>
            <a:pPr indent="-330200" lvl="0" marL="457200" rtl="0" algn="l">
              <a:spcBef>
                <a:spcPts val="0"/>
              </a:spcBef>
              <a:spcAft>
                <a:spcPts val="0"/>
              </a:spcAft>
              <a:buSzPts val="1600"/>
              <a:buChar char="●"/>
            </a:pPr>
            <a:r>
              <a:rPr b="1" lang="en" sz="1100">
                <a:solidFill>
                  <a:schemeClr val="lt1"/>
                </a:solidFill>
                <a:latin typeface="Urbanist"/>
                <a:ea typeface="Urbanist"/>
                <a:cs typeface="Urbanist"/>
                <a:sym typeface="Urbanist"/>
              </a:rPr>
              <a:t>Rebuild</a:t>
            </a:r>
            <a:r>
              <a:rPr lang="en" sz="1100">
                <a:solidFill>
                  <a:schemeClr val="lt1"/>
                </a:solidFill>
                <a:latin typeface="Urbanist"/>
                <a:ea typeface="Urbanist"/>
                <a:cs typeface="Urbanist"/>
                <a:sym typeface="Urbanist"/>
              </a:rPr>
              <a:t> through decolonised futures: community-governed energy, land/water sovereignty, reparations, and ecological restoration rooted in justice.</a:t>
            </a:r>
            <a:endParaRPr>
              <a:solidFill>
                <a:schemeClr val="lt1"/>
              </a:solidFill>
            </a:endParaRPr>
          </a:p>
        </p:txBody>
      </p:sp>
      <p:grpSp>
        <p:nvGrpSpPr>
          <p:cNvPr id="644" name="Google Shape;644;p53"/>
          <p:cNvGrpSpPr/>
          <p:nvPr/>
        </p:nvGrpSpPr>
        <p:grpSpPr>
          <a:xfrm>
            <a:off x="197275" y="4741288"/>
            <a:ext cx="347565" cy="342075"/>
            <a:chOff x="197275" y="4741288"/>
            <a:chExt cx="347565" cy="342075"/>
          </a:xfrm>
        </p:grpSpPr>
        <p:sp>
          <p:nvSpPr>
            <p:cNvPr id="645" name="Google Shape;645;p53"/>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646" name="Google Shape;646;p53" title="PICS NEW5.png"/>
            <p:cNvPicPr preferRelativeResize="0"/>
            <p:nvPr/>
          </p:nvPicPr>
          <p:blipFill rotWithShape="1">
            <a:blip r:embed="rId4">
              <a:alphaModFix/>
            </a:blip>
            <a:srcRect b="27703" l="0" r="0" t="0"/>
            <a:stretch/>
          </p:blipFill>
          <p:spPr>
            <a:xfrm>
              <a:off x="214540" y="4741288"/>
              <a:ext cx="330300" cy="342075"/>
            </a:xfrm>
            <a:prstGeom prst="rect">
              <a:avLst/>
            </a:prstGeom>
            <a:noFill/>
            <a:ln>
              <a:noFill/>
            </a:ln>
          </p:spPr>
        </p:pic>
      </p:grpSp>
      <p:sp>
        <p:nvSpPr>
          <p:cNvPr id="647" name="Google Shape;647;p53"/>
          <p:cNvSpPr txBox="1"/>
          <p:nvPr/>
        </p:nvSpPr>
        <p:spPr>
          <a:xfrm>
            <a:off x="4716740" y="4675975"/>
            <a:ext cx="2294700" cy="2364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 sz="700">
                <a:solidFill>
                  <a:srgbClr val="F5F5F5"/>
                </a:solidFill>
                <a:latin typeface="Urbanist Medium"/>
                <a:ea typeface="Urbanist Medium"/>
                <a:cs typeface="Urbanist Medium"/>
                <a:sym typeface="Urbanist Medium"/>
              </a:rPr>
              <a:t>Energy Apartheid and Warfare</a:t>
            </a:r>
            <a:endParaRPr sz="700">
              <a:solidFill>
                <a:srgbClr val="F5F5F5"/>
              </a:solidFill>
              <a:latin typeface="Urbanist Medium"/>
              <a:ea typeface="Urbanist Medium"/>
              <a:cs typeface="Urbanist Medium"/>
              <a:sym typeface="Urbanist Medium"/>
            </a:endParaRPr>
          </a:p>
        </p:txBody>
      </p:sp>
      <p:sp>
        <p:nvSpPr>
          <p:cNvPr id="648" name="Google Shape;648;p53"/>
          <p:cNvSpPr txBox="1"/>
          <p:nvPr/>
        </p:nvSpPr>
        <p:spPr>
          <a:xfrm>
            <a:off x="132115" y="3085750"/>
            <a:ext cx="5524500" cy="1048200"/>
          </a:xfrm>
          <a:prstGeom prst="rect">
            <a:avLst/>
          </a:prstGeom>
          <a:noFill/>
          <a:ln>
            <a:noFill/>
          </a:ln>
        </p:spPr>
        <p:txBody>
          <a:bodyPr anchorCtr="0" anchor="t" bIns="91425" lIns="91425" spcFirstLastPara="1" rIns="91425" wrap="square" tIns="91425">
            <a:spAutoFit/>
          </a:bodyPr>
          <a:lstStyle/>
          <a:p>
            <a:pPr indent="-298450" lvl="0" marL="457200" rtl="0" algn="l">
              <a:lnSpc>
                <a:spcPct val="85000"/>
              </a:lnSpc>
              <a:spcBef>
                <a:spcPts val="0"/>
              </a:spcBef>
              <a:spcAft>
                <a:spcPts val="0"/>
              </a:spcAft>
              <a:buClr>
                <a:schemeClr val="lt1"/>
              </a:buClr>
              <a:buSzPts val="1100"/>
              <a:buChar char="●"/>
            </a:pPr>
            <a:r>
              <a:rPr b="1" lang="en" sz="1100">
                <a:solidFill>
                  <a:schemeClr val="lt1"/>
                </a:solidFill>
                <a:latin typeface="Urbanist"/>
                <a:ea typeface="Urbanist"/>
                <a:cs typeface="Urbanist"/>
                <a:sym typeface="Urbanist"/>
              </a:rPr>
              <a:t>Decolonising climate justice</a:t>
            </a:r>
            <a:r>
              <a:rPr lang="en" sz="1100">
                <a:solidFill>
                  <a:schemeClr val="lt1"/>
                </a:solidFill>
                <a:latin typeface="Urbanist"/>
                <a:ea typeface="Urbanist"/>
                <a:cs typeface="Urbanist"/>
                <a:sym typeface="Urbanist"/>
              </a:rPr>
              <a:t> means liberation isn’t optional — it’s central. Not just reducing emissions, but dismantling systems of occupation, extraction and domination.</a:t>
            </a:r>
            <a:br>
              <a:rPr lang="en" sz="1100">
                <a:solidFill>
                  <a:schemeClr val="lt1"/>
                </a:solidFill>
                <a:latin typeface="Urbanist"/>
                <a:ea typeface="Urbanist"/>
                <a:cs typeface="Urbanist"/>
                <a:sym typeface="Urbanist"/>
              </a:rPr>
            </a:br>
            <a:endParaRPr sz="1100">
              <a:solidFill>
                <a:schemeClr val="lt1"/>
              </a:solidFill>
              <a:latin typeface="Urbanist"/>
              <a:ea typeface="Urbanist"/>
              <a:cs typeface="Urbanist"/>
              <a:sym typeface="Urbanist"/>
            </a:endParaRPr>
          </a:p>
          <a:p>
            <a:pPr indent="-298450" lvl="0" marL="457200" rtl="0" algn="l">
              <a:lnSpc>
                <a:spcPct val="85000"/>
              </a:lnSpc>
              <a:spcBef>
                <a:spcPts val="0"/>
              </a:spcBef>
              <a:spcAft>
                <a:spcPts val="0"/>
              </a:spcAft>
              <a:buClr>
                <a:schemeClr val="lt1"/>
              </a:buClr>
              <a:buSzPts val="1100"/>
              <a:buFont typeface="Urbanist"/>
              <a:buChar char="●"/>
            </a:pPr>
            <a:r>
              <a:rPr b="1" i="1" lang="en" sz="1100">
                <a:solidFill>
                  <a:schemeClr val="lt1"/>
                </a:solidFill>
                <a:latin typeface="Urbanist"/>
                <a:ea typeface="Urbanist"/>
                <a:cs typeface="Urbanist"/>
                <a:sym typeface="Urbanist"/>
              </a:rPr>
              <a:t>Call to action</a:t>
            </a:r>
            <a:r>
              <a:rPr b="1" lang="en" sz="1100">
                <a:solidFill>
                  <a:schemeClr val="lt1"/>
                </a:solidFill>
                <a:latin typeface="Urbanist"/>
                <a:ea typeface="Urbanist"/>
                <a:cs typeface="Urbanist"/>
                <a:sym typeface="Urbanist"/>
              </a:rPr>
              <a:t>: </a:t>
            </a:r>
            <a:r>
              <a:rPr lang="en" sz="1100">
                <a:solidFill>
                  <a:schemeClr val="lt1"/>
                </a:solidFill>
                <a:latin typeface="Urbanist"/>
                <a:ea typeface="Urbanist"/>
                <a:cs typeface="Urbanist"/>
                <a:sym typeface="Urbanist"/>
              </a:rPr>
              <a:t>Our struggle is global — from Palestine to the Global South; from fossil warfare to climate futures. Join the movement.</a:t>
            </a:r>
            <a:endParaRPr sz="1000">
              <a:solidFill>
                <a:schemeClr val="lt1"/>
              </a:solidFill>
              <a:latin typeface="Urbanist Medium"/>
              <a:ea typeface="Urbanist Medium"/>
              <a:cs typeface="Urbanist Medium"/>
              <a:sym typeface="Urbanist Medium"/>
            </a:endParaRPr>
          </a:p>
        </p:txBody>
      </p:sp>
      <p:pic>
        <p:nvPicPr>
          <p:cNvPr id="649" name="Google Shape;649;p53"/>
          <p:cNvPicPr preferRelativeResize="0"/>
          <p:nvPr/>
        </p:nvPicPr>
        <p:blipFill>
          <a:blip r:embed="rId5">
            <a:alphaModFix/>
          </a:blip>
          <a:stretch>
            <a:fillRect/>
          </a:stretch>
        </p:blipFill>
        <p:spPr>
          <a:xfrm>
            <a:off x="5820150" y="152400"/>
            <a:ext cx="3124753" cy="4371176"/>
          </a:xfrm>
          <a:prstGeom prst="rect">
            <a:avLst/>
          </a:prstGeom>
          <a:noFill/>
          <a:ln>
            <a:noFill/>
          </a:ln>
        </p:spPr>
      </p:pic>
      <p:sp>
        <p:nvSpPr>
          <p:cNvPr id="650" name="Google Shape;650;p53"/>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4841A"/>
        </a:solidFill>
      </p:bgPr>
    </p:bg>
    <p:spTree>
      <p:nvGrpSpPr>
        <p:cNvPr id="654" name="Shape 654"/>
        <p:cNvGrpSpPr/>
        <p:nvPr/>
      </p:nvGrpSpPr>
      <p:grpSpPr>
        <a:xfrm>
          <a:off x="0" y="0"/>
          <a:ext cx="0" cy="0"/>
          <a:chOff x="0" y="0"/>
          <a:chExt cx="0" cy="0"/>
        </a:xfrm>
      </p:grpSpPr>
      <p:sp>
        <p:nvSpPr>
          <p:cNvPr id="655" name="Google Shape;655;p54"/>
          <p:cNvSpPr txBox="1"/>
          <p:nvPr>
            <p:ph type="title"/>
          </p:nvPr>
        </p:nvSpPr>
        <p:spPr>
          <a:xfrm>
            <a:off x="228600" y="290450"/>
            <a:ext cx="3655800" cy="1416000"/>
          </a:xfrm>
          <a:prstGeom prst="rect">
            <a:avLst/>
          </a:prstGeom>
        </p:spPr>
        <p:txBody>
          <a:bodyPr anchorCtr="0" anchor="t" bIns="91425" lIns="0"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lang="en" sz="4000">
                <a:solidFill>
                  <a:srgbClr val="86CD58"/>
                </a:solidFill>
              </a:rPr>
              <a:t>Check Out Our Work!</a:t>
            </a:r>
            <a:endParaRPr sz="4000">
              <a:solidFill>
                <a:srgbClr val="86CD58"/>
              </a:solidFill>
            </a:endParaRPr>
          </a:p>
        </p:txBody>
      </p:sp>
      <p:sp>
        <p:nvSpPr>
          <p:cNvPr id="656" name="Google Shape;656;p54"/>
          <p:cNvSpPr/>
          <p:nvPr/>
        </p:nvSpPr>
        <p:spPr>
          <a:xfrm>
            <a:off x="228600" y="3299625"/>
            <a:ext cx="847200" cy="228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7" name="Google Shape;657;p54"/>
          <p:cNvSpPr/>
          <p:nvPr/>
        </p:nvSpPr>
        <p:spPr>
          <a:xfrm>
            <a:off x="6080700" y="2888275"/>
            <a:ext cx="2835000" cy="1564500"/>
          </a:xfrm>
          <a:prstGeom prst="roundRect">
            <a:avLst>
              <a:gd fmla="val 12302"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658" name="Google Shape;658;p54"/>
          <p:cNvSpPr txBox="1"/>
          <p:nvPr/>
        </p:nvSpPr>
        <p:spPr>
          <a:xfrm>
            <a:off x="6309300" y="3096325"/>
            <a:ext cx="2599200" cy="1466700"/>
          </a:xfrm>
          <a:prstGeom prst="rect">
            <a:avLst/>
          </a:prstGeom>
          <a:noFill/>
          <a:ln>
            <a:noFill/>
          </a:ln>
        </p:spPr>
        <p:txBody>
          <a:bodyPr anchorCtr="0" anchor="t" bIns="0" lIns="0" spcFirstLastPara="1" rIns="182875" wrap="square" tIns="0">
            <a:noAutofit/>
          </a:bodyPr>
          <a:lstStyle/>
          <a:p>
            <a:pPr indent="0" lvl="0" marL="0" rtl="0" algn="l">
              <a:spcBef>
                <a:spcPts val="0"/>
              </a:spcBef>
              <a:spcAft>
                <a:spcPts val="0"/>
              </a:spcAft>
              <a:buNone/>
            </a:pPr>
            <a:r>
              <a:rPr lang="en" sz="1200">
                <a:solidFill>
                  <a:schemeClr val="lt1"/>
                </a:solidFill>
                <a:latin typeface="Urbanist Medium"/>
                <a:ea typeface="Urbanist Medium"/>
                <a:cs typeface="Urbanist Medium"/>
                <a:sym typeface="Urbanist Medium"/>
              </a:rPr>
              <a:t>Feel free to ask any questions, or redirect them at info@palclimateinstitute.or</a:t>
            </a:r>
            <a:r>
              <a:rPr lang="en" sz="1200">
                <a:solidFill>
                  <a:schemeClr val="lt1"/>
                </a:solidFill>
                <a:latin typeface="Urbanist Medium"/>
                <a:ea typeface="Urbanist Medium"/>
                <a:cs typeface="Urbanist Medium"/>
                <a:sym typeface="Urbanist Medium"/>
              </a:rPr>
              <a:t>g if you wish to discuss any at length or receive some of our resources and toolkits!</a:t>
            </a:r>
            <a:endParaRPr sz="1000">
              <a:solidFill>
                <a:schemeClr val="lt1"/>
              </a:solidFill>
              <a:latin typeface="Urbanist"/>
              <a:ea typeface="Urbanist"/>
              <a:cs typeface="Urbanist"/>
              <a:sym typeface="Urbanist"/>
            </a:endParaRPr>
          </a:p>
        </p:txBody>
      </p:sp>
      <p:sp>
        <p:nvSpPr>
          <p:cNvPr id="659" name="Google Shape;659;p54"/>
          <p:cNvSpPr txBox="1"/>
          <p:nvPr/>
        </p:nvSpPr>
        <p:spPr>
          <a:xfrm>
            <a:off x="63300" y="3818575"/>
            <a:ext cx="3000000" cy="857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chemeClr val="lt1"/>
              </a:solidFill>
              <a:latin typeface="Urbanist Medium"/>
              <a:ea typeface="Urbanist Medium"/>
              <a:cs typeface="Urbanist Medium"/>
              <a:sym typeface="Urbanist Medium"/>
            </a:endParaRPr>
          </a:p>
          <a:p>
            <a:pPr indent="0" lvl="0" marL="0" rtl="0" algn="l">
              <a:lnSpc>
                <a:spcPct val="85000"/>
              </a:lnSpc>
              <a:spcBef>
                <a:spcPts val="0"/>
              </a:spcBef>
              <a:spcAft>
                <a:spcPts val="0"/>
              </a:spcAft>
              <a:buNone/>
            </a:pPr>
            <a:r>
              <a:t/>
            </a:r>
            <a:endParaRPr sz="1200">
              <a:solidFill>
                <a:schemeClr val="dk2"/>
              </a:solidFill>
              <a:latin typeface="Urbanist Medium"/>
              <a:ea typeface="Urbanist Medium"/>
              <a:cs typeface="Urbanist Medium"/>
              <a:sym typeface="Urbanist Medium"/>
            </a:endParaRPr>
          </a:p>
          <a:p>
            <a:pPr indent="0" lvl="0" marL="0" rtl="0" algn="l">
              <a:lnSpc>
                <a:spcPct val="115000"/>
              </a:lnSpc>
              <a:spcBef>
                <a:spcPts val="0"/>
              </a:spcBef>
              <a:spcAft>
                <a:spcPts val="0"/>
              </a:spcAft>
              <a:buNone/>
            </a:pPr>
            <a:r>
              <a:rPr lang="en" sz="1000">
                <a:solidFill>
                  <a:schemeClr val="lt1"/>
                </a:solidFill>
                <a:latin typeface="Urbanist"/>
                <a:ea typeface="Urbanist"/>
                <a:cs typeface="Urbanist"/>
                <a:sym typeface="Urbanist"/>
              </a:rPr>
              <a:t>Mohammed Usrof</a:t>
            </a:r>
            <a:endParaRPr sz="1600">
              <a:solidFill>
                <a:schemeClr val="lt1"/>
              </a:solidFill>
              <a:latin typeface="Urbanist Medium"/>
              <a:ea typeface="Urbanist Medium"/>
              <a:cs typeface="Urbanist Medium"/>
              <a:sym typeface="Urbanist Medium"/>
            </a:endParaRPr>
          </a:p>
          <a:p>
            <a:pPr indent="0" lvl="0" marL="0" rtl="0" algn="l">
              <a:lnSpc>
                <a:spcPct val="115000"/>
              </a:lnSpc>
              <a:spcBef>
                <a:spcPts val="0"/>
              </a:spcBef>
              <a:spcAft>
                <a:spcPts val="0"/>
              </a:spcAft>
              <a:buNone/>
            </a:pPr>
            <a:r>
              <a:rPr lang="en" sz="1000">
                <a:solidFill>
                  <a:schemeClr val="lt1"/>
                </a:solidFill>
                <a:latin typeface="Urbanist"/>
                <a:ea typeface="Urbanist"/>
                <a:cs typeface="Urbanist"/>
                <a:sym typeface="Urbanist"/>
              </a:rPr>
              <a:t>info@palclimateinstitute.org</a:t>
            </a:r>
            <a:endParaRPr sz="1000">
              <a:solidFill>
                <a:schemeClr val="lt1"/>
              </a:solidFill>
              <a:latin typeface="Urbanist"/>
              <a:ea typeface="Urbanist"/>
              <a:cs typeface="Urbanist"/>
              <a:sym typeface="Urbanist"/>
            </a:endParaRPr>
          </a:p>
        </p:txBody>
      </p:sp>
      <p:grpSp>
        <p:nvGrpSpPr>
          <p:cNvPr id="660" name="Google Shape;660;p54"/>
          <p:cNvGrpSpPr/>
          <p:nvPr/>
        </p:nvGrpSpPr>
        <p:grpSpPr>
          <a:xfrm>
            <a:off x="197275" y="4741288"/>
            <a:ext cx="347565" cy="342075"/>
            <a:chOff x="197275" y="4741288"/>
            <a:chExt cx="347565" cy="342075"/>
          </a:xfrm>
        </p:grpSpPr>
        <p:sp>
          <p:nvSpPr>
            <p:cNvPr id="661" name="Google Shape;661;p54"/>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662" name="Google Shape;662;p54" title="PICS NEW5.png"/>
            <p:cNvPicPr preferRelativeResize="0"/>
            <p:nvPr/>
          </p:nvPicPr>
          <p:blipFill rotWithShape="1">
            <a:blip r:embed="rId3">
              <a:alphaModFix/>
            </a:blip>
            <a:srcRect b="27703" l="0" r="0" t="0"/>
            <a:stretch/>
          </p:blipFill>
          <p:spPr>
            <a:xfrm>
              <a:off x="214540" y="4741288"/>
              <a:ext cx="330300" cy="342075"/>
            </a:xfrm>
            <a:prstGeom prst="rect">
              <a:avLst/>
            </a:prstGeom>
            <a:noFill/>
            <a:ln>
              <a:noFill/>
            </a:ln>
          </p:spPr>
        </p:pic>
      </p:grpSp>
      <p:sp>
        <p:nvSpPr>
          <p:cNvPr id="663" name="Google Shape;663;p54"/>
          <p:cNvSpPr txBox="1"/>
          <p:nvPr>
            <p:ph idx="3" type="subTitle"/>
          </p:nvPr>
        </p:nvSpPr>
        <p:spPr>
          <a:xfrm>
            <a:off x="4716740" y="4675975"/>
            <a:ext cx="2294700" cy="23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Just Transition</a:t>
            </a:r>
            <a:endParaRPr/>
          </a:p>
        </p:txBody>
      </p:sp>
      <p:sp>
        <p:nvSpPr>
          <p:cNvPr id="664" name="Google Shape;664;p54"/>
          <p:cNvSpPr txBox="1"/>
          <p:nvPr>
            <p:ph idx="4" type="subTitle"/>
          </p:nvPr>
        </p:nvSpPr>
        <p:spPr>
          <a:xfrm>
            <a:off x="6859200" y="4683725"/>
            <a:ext cx="2056500" cy="228600"/>
          </a:xfrm>
          <a:prstGeom prst="rect">
            <a:avLst/>
          </a:prstGeom>
        </p:spPr>
        <p:txBody>
          <a:bodyPr anchorCtr="0" anchor="b" bIns="0" lIns="0" spcFirstLastPara="1" rIns="0" wrap="square" tIns="0">
            <a:noAutofit/>
          </a:bodyPr>
          <a:lstStyle/>
          <a:p>
            <a:pPr indent="0" lvl="0" marL="0" rtl="0" algn="r">
              <a:spcBef>
                <a:spcPts val="0"/>
              </a:spcBef>
              <a:spcAft>
                <a:spcPts val="0"/>
              </a:spcAft>
              <a:buNone/>
            </a:pPr>
            <a:r>
              <a:rPr lang="en"/>
              <a:t>Feb 10, 2026</a:t>
            </a:r>
            <a:endParaRPr/>
          </a:p>
        </p:txBody>
      </p:sp>
      <p:pic>
        <p:nvPicPr>
          <p:cNvPr id="665" name="Google Shape;665;p54" title="Cop30 Embargo Post.jpg"/>
          <p:cNvPicPr preferRelativeResize="0"/>
          <p:nvPr/>
        </p:nvPicPr>
        <p:blipFill>
          <a:blip r:embed="rId4">
            <a:alphaModFix/>
          </a:blip>
          <a:stretch>
            <a:fillRect/>
          </a:stretch>
        </p:blipFill>
        <p:spPr>
          <a:xfrm>
            <a:off x="167802" y="1730579"/>
            <a:ext cx="1914376" cy="2393549"/>
          </a:xfrm>
          <a:prstGeom prst="rect">
            <a:avLst/>
          </a:prstGeom>
          <a:noFill/>
          <a:ln>
            <a:noFill/>
          </a:ln>
        </p:spPr>
      </p:pic>
      <p:pic>
        <p:nvPicPr>
          <p:cNvPr id="666" name="Google Shape;666;p54" title="Cop30 Embargo Post9.jpg"/>
          <p:cNvPicPr preferRelativeResize="0"/>
          <p:nvPr/>
        </p:nvPicPr>
        <p:blipFill>
          <a:blip r:embed="rId5">
            <a:alphaModFix/>
          </a:blip>
          <a:stretch>
            <a:fillRect/>
          </a:stretch>
        </p:blipFill>
        <p:spPr>
          <a:xfrm>
            <a:off x="2146785" y="1730575"/>
            <a:ext cx="1914376" cy="2393554"/>
          </a:xfrm>
          <a:prstGeom prst="rect">
            <a:avLst/>
          </a:prstGeom>
          <a:noFill/>
          <a:ln>
            <a:noFill/>
          </a:ln>
        </p:spPr>
      </p:pic>
      <p:sp>
        <p:nvSpPr>
          <p:cNvPr id="667" name="Google Shape;667;p54"/>
          <p:cNvSpPr txBox="1"/>
          <p:nvPr/>
        </p:nvSpPr>
        <p:spPr>
          <a:xfrm>
            <a:off x="4398125" y="1093500"/>
            <a:ext cx="38703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4000" u="sng">
                <a:solidFill>
                  <a:srgbClr val="86CD58"/>
                </a:solidFill>
                <a:latin typeface="Urbanist Medium"/>
                <a:ea typeface="Urbanist Medium"/>
                <a:cs typeface="Urbanist Medium"/>
                <a:sym typeface="Urbanist Medium"/>
              </a:rPr>
              <a:t>And thank you for listening!</a:t>
            </a:r>
            <a:endParaRPr i="1" sz="4000" u="sng">
              <a:solidFill>
                <a:srgbClr val="86CD58"/>
              </a:solidFill>
              <a:latin typeface="Urbanist Medium"/>
              <a:ea typeface="Urbanist Medium"/>
              <a:cs typeface="Urbanist Medium"/>
              <a:sym typeface="Urbanist Medium"/>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sp>
        <p:nvSpPr>
          <p:cNvPr id="453" name="Google Shape;453;p42"/>
          <p:cNvSpPr/>
          <p:nvPr/>
        </p:nvSpPr>
        <p:spPr>
          <a:xfrm>
            <a:off x="330776" y="3337800"/>
            <a:ext cx="4481700" cy="1262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sp>
        <p:nvSpPr>
          <p:cNvPr id="454" name="Google Shape;454;p42"/>
          <p:cNvSpPr txBox="1"/>
          <p:nvPr>
            <p:ph type="title"/>
          </p:nvPr>
        </p:nvSpPr>
        <p:spPr>
          <a:xfrm>
            <a:off x="228600" y="613525"/>
            <a:ext cx="5118900" cy="877500"/>
          </a:xfrm>
          <a:prstGeom prst="rect">
            <a:avLst/>
          </a:prstGeom>
        </p:spPr>
        <p:txBody>
          <a:bodyPr anchorCtr="0" anchor="t" bIns="91425" lIns="0" spcFirstLastPara="1" rIns="91425" wrap="square" tIns="0">
            <a:spAutoFit/>
          </a:bodyPr>
          <a:lstStyle/>
          <a:p>
            <a:pPr indent="0" lvl="0" marL="0" rtl="0" algn="l">
              <a:spcBef>
                <a:spcPts val="0"/>
              </a:spcBef>
              <a:spcAft>
                <a:spcPts val="0"/>
              </a:spcAft>
              <a:buNone/>
            </a:pPr>
            <a:r>
              <a:rPr lang="en" sz="3000"/>
              <a:t>Is a “coal boycott” part of the just transition?</a:t>
            </a:r>
            <a:endParaRPr sz="3000"/>
          </a:p>
        </p:txBody>
      </p:sp>
      <p:sp>
        <p:nvSpPr>
          <p:cNvPr id="455" name="Google Shape;455;p42"/>
          <p:cNvSpPr txBox="1"/>
          <p:nvPr>
            <p:ph idx="6" type="subTitle"/>
          </p:nvPr>
        </p:nvSpPr>
        <p:spPr>
          <a:xfrm>
            <a:off x="228600" y="228600"/>
            <a:ext cx="2920800" cy="228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FF0000"/>
                </a:solidFill>
              </a:rPr>
              <a:t>Complicity in </a:t>
            </a:r>
            <a:r>
              <a:rPr lang="en"/>
              <a:t>Transition</a:t>
            </a:r>
            <a:endParaRPr/>
          </a:p>
        </p:txBody>
      </p:sp>
      <p:grpSp>
        <p:nvGrpSpPr>
          <p:cNvPr id="456" name="Google Shape;456;p42"/>
          <p:cNvGrpSpPr/>
          <p:nvPr/>
        </p:nvGrpSpPr>
        <p:grpSpPr>
          <a:xfrm>
            <a:off x="197275" y="4741288"/>
            <a:ext cx="347565" cy="342075"/>
            <a:chOff x="197275" y="4741288"/>
            <a:chExt cx="347565" cy="342075"/>
          </a:xfrm>
        </p:grpSpPr>
        <p:sp>
          <p:nvSpPr>
            <p:cNvPr id="457" name="Google Shape;457;p42"/>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458" name="Google Shape;458;p42" title="PICS NEW5.png"/>
            <p:cNvPicPr preferRelativeResize="0"/>
            <p:nvPr/>
          </p:nvPicPr>
          <p:blipFill rotWithShape="1">
            <a:blip r:embed="rId3">
              <a:alphaModFix/>
            </a:blip>
            <a:srcRect b="27703" l="0" r="0" t="0"/>
            <a:stretch/>
          </p:blipFill>
          <p:spPr>
            <a:xfrm>
              <a:off x="214540" y="4741288"/>
              <a:ext cx="330300" cy="342075"/>
            </a:xfrm>
            <a:prstGeom prst="rect">
              <a:avLst/>
            </a:prstGeom>
            <a:noFill/>
            <a:ln>
              <a:noFill/>
            </a:ln>
          </p:spPr>
        </p:pic>
      </p:grpSp>
      <p:sp>
        <p:nvSpPr>
          <p:cNvPr id="459" name="Google Shape;459;p42"/>
          <p:cNvSpPr txBox="1"/>
          <p:nvPr/>
        </p:nvSpPr>
        <p:spPr>
          <a:xfrm>
            <a:off x="4716740" y="4675975"/>
            <a:ext cx="2294700" cy="2364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 sz="700">
                <a:solidFill>
                  <a:schemeClr val="dk2"/>
                </a:solidFill>
                <a:latin typeface="Urbanist Medium"/>
                <a:ea typeface="Urbanist Medium"/>
                <a:cs typeface="Urbanist Medium"/>
                <a:sym typeface="Urbanist Medium"/>
              </a:rPr>
              <a:t>Just Transition and Palestine</a:t>
            </a:r>
            <a:endParaRPr sz="700">
              <a:solidFill>
                <a:srgbClr val="F5F5F5"/>
              </a:solidFill>
              <a:latin typeface="Urbanist Medium"/>
              <a:ea typeface="Urbanist Medium"/>
              <a:cs typeface="Urbanist Medium"/>
              <a:sym typeface="Urbanist Medium"/>
            </a:endParaRPr>
          </a:p>
        </p:txBody>
      </p:sp>
      <p:sp>
        <p:nvSpPr>
          <p:cNvPr id="460" name="Google Shape;460;p42"/>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
        <p:nvSpPr>
          <p:cNvPr id="461" name="Google Shape;461;p42"/>
          <p:cNvSpPr/>
          <p:nvPr/>
        </p:nvSpPr>
        <p:spPr>
          <a:xfrm>
            <a:off x="297575" y="1830600"/>
            <a:ext cx="4481700" cy="1064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sp>
        <p:nvSpPr>
          <p:cNvPr id="462" name="Google Shape;462;p42"/>
          <p:cNvSpPr txBox="1"/>
          <p:nvPr/>
        </p:nvSpPr>
        <p:spPr>
          <a:xfrm>
            <a:off x="405800" y="1956850"/>
            <a:ext cx="4184400" cy="819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50">
                <a:solidFill>
                  <a:schemeClr val="lt1"/>
                </a:solidFill>
                <a:latin typeface="Urbanist"/>
                <a:ea typeface="Urbanist"/>
                <a:cs typeface="Urbanist"/>
                <a:sym typeface="Urbanist"/>
              </a:rPr>
              <a:t>Gradual phase-out (“orderly”)</a:t>
            </a:r>
            <a:endParaRPr sz="1250">
              <a:solidFill>
                <a:schemeClr val="lt1"/>
              </a:solidFill>
              <a:latin typeface="Urbanist"/>
              <a:ea typeface="Urbanist"/>
              <a:cs typeface="Urbanist"/>
              <a:sym typeface="Urbanist"/>
            </a:endParaRPr>
          </a:p>
          <a:p>
            <a:pPr indent="0" lvl="0" marL="0" rtl="0" algn="l">
              <a:lnSpc>
                <a:spcPct val="115000"/>
              </a:lnSpc>
              <a:spcBef>
                <a:spcPts val="0"/>
              </a:spcBef>
              <a:spcAft>
                <a:spcPts val="0"/>
              </a:spcAft>
              <a:buNone/>
            </a:pPr>
            <a:r>
              <a:rPr lang="en" sz="1250">
                <a:solidFill>
                  <a:schemeClr val="lt1"/>
                </a:solidFill>
                <a:latin typeface="Urbanist"/>
                <a:ea typeface="Urbanist"/>
                <a:cs typeface="Urbanist"/>
                <a:sym typeface="Urbanist"/>
              </a:rPr>
              <a:t>Contract sanctity</a:t>
            </a:r>
            <a:r>
              <a:rPr lang="en" sz="1250">
                <a:solidFill>
                  <a:schemeClr val="lt1"/>
                </a:solidFill>
                <a:latin typeface="Urbanist"/>
                <a:ea typeface="Urbanist"/>
                <a:cs typeface="Urbanist"/>
                <a:sym typeface="Urbanist"/>
              </a:rPr>
              <a:t> + investor confidence</a:t>
            </a:r>
            <a:endParaRPr sz="1250">
              <a:solidFill>
                <a:schemeClr val="lt1"/>
              </a:solidFill>
              <a:latin typeface="Urbanist"/>
              <a:ea typeface="Urbanist"/>
              <a:cs typeface="Urbanist"/>
              <a:sym typeface="Urbanist"/>
            </a:endParaRPr>
          </a:p>
          <a:p>
            <a:pPr indent="0" lvl="0" marL="0" rtl="0" algn="l">
              <a:lnSpc>
                <a:spcPct val="115000"/>
              </a:lnSpc>
              <a:spcBef>
                <a:spcPts val="0"/>
              </a:spcBef>
              <a:spcAft>
                <a:spcPts val="0"/>
              </a:spcAft>
              <a:buNone/>
            </a:pPr>
            <a:r>
              <a:rPr lang="en" sz="1250">
                <a:solidFill>
                  <a:schemeClr val="lt1"/>
                </a:solidFill>
                <a:latin typeface="Urbanist"/>
                <a:ea typeface="Urbanist"/>
                <a:cs typeface="Urbanist"/>
                <a:sym typeface="Urbanist"/>
              </a:rPr>
              <a:t>Compensation and retraining as the justice frame</a:t>
            </a:r>
            <a:endParaRPr sz="1250">
              <a:solidFill>
                <a:schemeClr val="lt1"/>
              </a:solidFill>
              <a:latin typeface="Urbanist"/>
              <a:ea typeface="Urbanist"/>
              <a:cs typeface="Urbanist"/>
              <a:sym typeface="Urbanist"/>
            </a:endParaRPr>
          </a:p>
        </p:txBody>
      </p:sp>
      <p:sp>
        <p:nvSpPr>
          <p:cNvPr id="463" name="Google Shape;463;p42"/>
          <p:cNvSpPr txBox="1"/>
          <p:nvPr/>
        </p:nvSpPr>
        <p:spPr>
          <a:xfrm>
            <a:off x="331500" y="3337800"/>
            <a:ext cx="4184400" cy="1262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50">
                <a:solidFill>
                  <a:schemeClr val="lt1"/>
                </a:solidFill>
                <a:latin typeface="Urbanist"/>
                <a:ea typeface="Urbanist"/>
                <a:cs typeface="Urbanist"/>
                <a:sym typeface="Urbanist"/>
              </a:rPr>
              <a:t>Immediate disruption of energy flows</a:t>
            </a:r>
            <a:endParaRPr sz="1250">
              <a:solidFill>
                <a:schemeClr val="lt1"/>
              </a:solidFill>
              <a:latin typeface="Urbanist"/>
              <a:ea typeface="Urbanist"/>
              <a:cs typeface="Urbanist"/>
              <a:sym typeface="Urbanist"/>
            </a:endParaRPr>
          </a:p>
          <a:p>
            <a:pPr indent="0" lvl="0" marL="0" rtl="0" algn="l">
              <a:lnSpc>
                <a:spcPct val="115000"/>
              </a:lnSpc>
              <a:spcBef>
                <a:spcPts val="0"/>
              </a:spcBef>
              <a:spcAft>
                <a:spcPts val="0"/>
              </a:spcAft>
              <a:buNone/>
            </a:pPr>
            <a:r>
              <a:rPr lang="en" sz="1250">
                <a:solidFill>
                  <a:schemeClr val="lt1"/>
                </a:solidFill>
                <a:latin typeface="Urbanist"/>
                <a:ea typeface="Urbanist"/>
                <a:cs typeface="Urbanist"/>
                <a:sym typeface="Urbanist"/>
              </a:rPr>
              <a:t>Willingness to break contracts + absorb legal retaliation</a:t>
            </a:r>
            <a:endParaRPr sz="1250">
              <a:solidFill>
                <a:schemeClr val="lt1"/>
              </a:solidFill>
              <a:latin typeface="Urbanist"/>
              <a:ea typeface="Urbanist"/>
              <a:cs typeface="Urbanist"/>
              <a:sym typeface="Urbanist"/>
            </a:endParaRPr>
          </a:p>
          <a:p>
            <a:pPr indent="0" lvl="0" marL="0" rtl="0" algn="l">
              <a:lnSpc>
                <a:spcPct val="115000"/>
              </a:lnSpc>
              <a:spcBef>
                <a:spcPts val="0"/>
              </a:spcBef>
              <a:spcAft>
                <a:spcPts val="0"/>
              </a:spcAft>
              <a:buNone/>
            </a:pPr>
            <a:r>
              <a:rPr lang="en" sz="1250">
                <a:solidFill>
                  <a:schemeClr val="lt1"/>
                </a:solidFill>
                <a:latin typeface="Urbanist"/>
                <a:ea typeface="Urbanist"/>
                <a:cs typeface="Urbanist"/>
                <a:sym typeface="Urbanist"/>
              </a:rPr>
              <a:t>Moral priority: energy flows enabling mass violence</a:t>
            </a:r>
            <a:endParaRPr sz="1250">
              <a:solidFill>
                <a:schemeClr val="lt1"/>
              </a:solidFill>
              <a:latin typeface="Urbanist"/>
              <a:ea typeface="Urbanist"/>
              <a:cs typeface="Urbanist"/>
              <a:sym typeface="Urbanist"/>
            </a:endParaRPr>
          </a:p>
          <a:p>
            <a:pPr indent="0" lvl="0" marL="0" rtl="0" algn="l">
              <a:lnSpc>
                <a:spcPct val="115000"/>
              </a:lnSpc>
              <a:spcBef>
                <a:spcPts val="0"/>
              </a:spcBef>
              <a:spcAft>
                <a:spcPts val="0"/>
              </a:spcAft>
              <a:buNone/>
            </a:pPr>
            <a:r>
              <a:rPr lang="en" sz="1250">
                <a:solidFill>
                  <a:schemeClr val="lt1"/>
                </a:solidFill>
                <a:latin typeface="Urbanist"/>
                <a:ea typeface="Urbanist"/>
                <a:cs typeface="Urbanist"/>
                <a:sym typeface="Urbanist"/>
              </a:rPr>
              <a:t>Organised by labour, Indigenous struggle + transnational solidarity</a:t>
            </a:r>
            <a:endParaRPr>
              <a:latin typeface="Urbanist"/>
              <a:ea typeface="Urbanist"/>
              <a:cs typeface="Urbanist"/>
              <a:sym typeface="Urbanist"/>
            </a:endParaRPr>
          </a:p>
        </p:txBody>
      </p:sp>
      <p:sp>
        <p:nvSpPr>
          <p:cNvPr id="464" name="Google Shape;464;p42"/>
          <p:cNvSpPr txBox="1"/>
          <p:nvPr/>
        </p:nvSpPr>
        <p:spPr>
          <a:xfrm>
            <a:off x="228600" y="2920150"/>
            <a:ext cx="52542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600">
                <a:solidFill>
                  <a:srgbClr val="44841A"/>
                </a:solidFill>
                <a:latin typeface="Urbanist"/>
                <a:ea typeface="Urbanist"/>
                <a:cs typeface="Urbanist"/>
                <a:sym typeface="Urbanist"/>
              </a:rPr>
              <a:t>Coal boycott (Colombia–Palestine) as a limit-case</a:t>
            </a:r>
            <a:endParaRPr b="1" sz="1600">
              <a:solidFill>
                <a:srgbClr val="44841A"/>
              </a:solidFill>
              <a:latin typeface="Urbanist"/>
              <a:ea typeface="Urbanist"/>
              <a:cs typeface="Urbanist"/>
              <a:sym typeface="Urbanist"/>
            </a:endParaRPr>
          </a:p>
        </p:txBody>
      </p:sp>
      <p:sp>
        <p:nvSpPr>
          <p:cNvPr id="465" name="Google Shape;465;p42"/>
          <p:cNvSpPr txBox="1"/>
          <p:nvPr/>
        </p:nvSpPr>
        <p:spPr>
          <a:xfrm>
            <a:off x="228600" y="1392500"/>
            <a:ext cx="48846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600">
                <a:solidFill>
                  <a:srgbClr val="44841A"/>
                </a:solidFill>
                <a:latin typeface="Urbanist"/>
                <a:ea typeface="Urbanist"/>
                <a:cs typeface="Urbanist"/>
                <a:sym typeface="Urbanist"/>
              </a:rPr>
              <a:t>Managerial “just transition” (dominant)</a:t>
            </a:r>
            <a:endParaRPr b="1" sz="1600">
              <a:solidFill>
                <a:srgbClr val="44841A"/>
              </a:solidFill>
              <a:latin typeface="Urbanist"/>
              <a:ea typeface="Urbanist"/>
              <a:cs typeface="Urbanist"/>
              <a:sym typeface="Urbanist"/>
            </a:endParaRPr>
          </a:p>
        </p:txBody>
      </p:sp>
      <p:pic>
        <p:nvPicPr>
          <p:cNvPr id="466" name="Google Shape;466;p42"/>
          <p:cNvPicPr preferRelativeResize="0"/>
          <p:nvPr/>
        </p:nvPicPr>
        <p:blipFill>
          <a:blip r:embed="rId4">
            <a:alphaModFix/>
          </a:blip>
          <a:stretch>
            <a:fillRect/>
          </a:stretch>
        </p:blipFill>
        <p:spPr>
          <a:xfrm>
            <a:off x="5539021" y="0"/>
            <a:ext cx="3732128" cy="4675976"/>
          </a:xfrm>
          <a:prstGeom prst="rect">
            <a:avLst/>
          </a:prstGeom>
          <a:noFill/>
          <a:ln>
            <a:noFill/>
          </a:ln>
        </p:spPr>
      </p:pic>
      <p:pic>
        <p:nvPicPr>
          <p:cNvPr id="467" name="Google Shape;467;p42"/>
          <p:cNvPicPr preferRelativeResize="0"/>
          <p:nvPr/>
        </p:nvPicPr>
        <p:blipFill>
          <a:blip r:embed="rId5">
            <a:alphaModFix/>
          </a:blip>
          <a:stretch>
            <a:fillRect/>
          </a:stretch>
        </p:blipFill>
        <p:spPr>
          <a:xfrm flipH="1" rot="10800000">
            <a:off x="5863715" y="3837046"/>
            <a:ext cx="3082751" cy="754300"/>
          </a:xfrm>
          <a:prstGeom prst="rect">
            <a:avLst/>
          </a:prstGeom>
          <a:noFill/>
          <a:ln>
            <a:noFill/>
          </a:ln>
        </p:spPr>
      </p:pic>
      <p:sp>
        <p:nvSpPr>
          <p:cNvPr id="468" name="Google Shape;468;p42"/>
          <p:cNvSpPr txBox="1"/>
          <p:nvPr/>
        </p:nvSpPr>
        <p:spPr>
          <a:xfrm>
            <a:off x="5944688" y="3837050"/>
            <a:ext cx="2920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i="1" lang="en" sz="1200">
                <a:solidFill>
                  <a:srgbClr val="44841A"/>
                </a:solidFill>
                <a:latin typeface="Urbanist"/>
                <a:ea typeface="Urbanist"/>
                <a:cs typeface="Urbanist"/>
                <a:sym typeface="Urbanist"/>
              </a:rPr>
              <a:t>If “just transition” refuses interruption,</a:t>
            </a:r>
            <a:endParaRPr i="1" sz="1200">
              <a:solidFill>
                <a:srgbClr val="44841A"/>
              </a:solidFill>
              <a:latin typeface="Urbanist"/>
              <a:ea typeface="Urbanist"/>
              <a:cs typeface="Urbanist"/>
              <a:sym typeface="Urbanist"/>
            </a:endParaRPr>
          </a:p>
          <a:p>
            <a:pPr indent="0" lvl="0" marL="0" rtl="0" algn="l">
              <a:lnSpc>
                <a:spcPct val="115000"/>
              </a:lnSpc>
              <a:spcBef>
                <a:spcPts val="0"/>
              </a:spcBef>
              <a:spcAft>
                <a:spcPts val="0"/>
              </a:spcAft>
              <a:buNone/>
            </a:pPr>
            <a:r>
              <a:rPr i="1" lang="en" sz="1200">
                <a:solidFill>
                  <a:srgbClr val="44841A"/>
                </a:solidFill>
                <a:latin typeface="Urbanist"/>
                <a:ea typeface="Urbanist"/>
                <a:cs typeface="Urbanist"/>
                <a:sym typeface="Urbanist"/>
              </a:rPr>
              <a:t>it becomes a transition for capital, not for life.</a:t>
            </a:r>
            <a:endParaRPr i="1" sz="1200">
              <a:solidFill>
                <a:srgbClr val="44841A"/>
              </a:solidFill>
              <a:latin typeface="Urbanist"/>
              <a:ea typeface="Urbanist"/>
              <a:cs typeface="Urbanist"/>
              <a:sym typeface="Urbanis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sp>
        <p:nvSpPr>
          <p:cNvPr id="473" name="Google Shape;473;p43"/>
          <p:cNvSpPr txBox="1"/>
          <p:nvPr>
            <p:ph type="title"/>
          </p:nvPr>
        </p:nvSpPr>
        <p:spPr>
          <a:xfrm>
            <a:off x="228600" y="613525"/>
            <a:ext cx="4812300" cy="877500"/>
          </a:xfrm>
          <a:prstGeom prst="rect">
            <a:avLst/>
          </a:prstGeom>
        </p:spPr>
        <p:txBody>
          <a:bodyPr anchorCtr="0" anchor="t" bIns="91425" lIns="0" spcFirstLastPara="1" rIns="91425" wrap="square" tIns="0">
            <a:spAutoFit/>
          </a:bodyPr>
          <a:lstStyle/>
          <a:p>
            <a:pPr indent="0" lvl="0" marL="0" rtl="0" algn="l">
              <a:spcBef>
                <a:spcPts val="0"/>
              </a:spcBef>
              <a:spcAft>
                <a:spcPts val="0"/>
              </a:spcAft>
              <a:buNone/>
            </a:pPr>
            <a:r>
              <a:rPr lang="en" sz="3000"/>
              <a:t>Re-reading “just transition” Through After Oil</a:t>
            </a:r>
            <a:endParaRPr/>
          </a:p>
        </p:txBody>
      </p:sp>
      <p:sp>
        <p:nvSpPr>
          <p:cNvPr id="474" name="Google Shape;474;p43"/>
          <p:cNvSpPr txBox="1"/>
          <p:nvPr>
            <p:ph idx="6" type="subTitle"/>
          </p:nvPr>
        </p:nvSpPr>
        <p:spPr>
          <a:xfrm>
            <a:off x="228600" y="228600"/>
            <a:ext cx="2920800" cy="228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FF0000"/>
                </a:solidFill>
              </a:rPr>
              <a:t>Rereading</a:t>
            </a:r>
            <a:r>
              <a:rPr lang="en"/>
              <a:t> The T</a:t>
            </a:r>
            <a:r>
              <a:rPr lang="en"/>
              <a:t>ransitions</a:t>
            </a:r>
            <a:endParaRPr/>
          </a:p>
        </p:txBody>
      </p:sp>
      <p:sp>
        <p:nvSpPr>
          <p:cNvPr id="475" name="Google Shape;475;p43"/>
          <p:cNvSpPr txBox="1"/>
          <p:nvPr>
            <p:ph idx="1" type="body"/>
          </p:nvPr>
        </p:nvSpPr>
        <p:spPr>
          <a:xfrm>
            <a:off x="325775" y="1657216"/>
            <a:ext cx="5928300" cy="803400"/>
          </a:xfrm>
          <a:prstGeom prst="rect">
            <a:avLst/>
          </a:prstGeom>
        </p:spPr>
        <p:txBody>
          <a:bodyPr anchorCtr="0" anchor="b" bIns="0" lIns="0" spcFirstLastPara="1" rIns="91425" wrap="square" tIns="91425">
            <a:noAutofit/>
          </a:bodyPr>
          <a:lstStyle/>
          <a:p>
            <a:pPr indent="-209550" lvl="0" marL="228600" rtl="0" algn="l">
              <a:spcBef>
                <a:spcPts val="0"/>
              </a:spcBef>
              <a:spcAft>
                <a:spcPts val="0"/>
              </a:spcAft>
              <a:buClr>
                <a:schemeClr val="accent3"/>
              </a:buClr>
              <a:buSzPts val="1200"/>
              <a:buChar char="●"/>
            </a:pPr>
            <a:r>
              <a:rPr lang="en" sz="1200"/>
              <a:t>Energy regimes are social orders (“petroculture”) </a:t>
            </a:r>
            <a:endParaRPr sz="1200"/>
          </a:p>
          <a:p>
            <a:pPr indent="-209550" lvl="0" marL="228600" rtl="0" algn="l">
              <a:spcBef>
                <a:spcPts val="0"/>
              </a:spcBef>
              <a:spcAft>
                <a:spcPts val="0"/>
              </a:spcAft>
              <a:buClr>
                <a:schemeClr val="accent3"/>
              </a:buClr>
              <a:buSzPts val="1200"/>
              <a:buChar char="●"/>
            </a:pPr>
            <a:r>
              <a:rPr lang="en" sz="1200"/>
              <a:t>Fossil fuels shape infrastructures + desires + political agency </a:t>
            </a:r>
            <a:endParaRPr sz="1200"/>
          </a:p>
          <a:p>
            <a:pPr indent="-209550" lvl="0" marL="228600" rtl="0" algn="l">
              <a:spcBef>
                <a:spcPts val="0"/>
              </a:spcBef>
              <a:spcAft>
                <a:spcPts val="0"/>
              </a:spcAft>
              <a:buClr>
                <a:schemeClr val="accent3"/>
              </a:buClr>
              <a:buSzPts val="1200"/>
              <a:buChar char="●"/>
            </a:pPr>
            <a:r>
              <a:rPr lang="en" sz="1200"/>
              <a:t>“Impasse” can be an opening for action, not paralysis </a:t>
            </a:r>
            <a:endParaRPr sz="1200"/>
          </a:p>
        </p:txBody>
      </p:sp>
      <p:grpSp>
        <p:nvGrpSpPr>
          <p:cNvPr id="476" name="Google Shape;476;p43"/>
          <p:cNvGrpSpPr/>
          <p:nvPr/>
        </p:nvGrpSpPr>
        <p:grpSpPr>
          <a:xfrm>
            <a:off x="197275" y="4741288"/>
            <a:ext cx="347565" cy="342075"/>
            <a:chOff x="197275" y="4741288"/>
            <a:chExt cx="347565" cy="342075"/>
          </a:xfrm>
        </p:grpSpPr>
        <p:sp>
          <p:nvSpPr>
            <p:cNvPr id="477" name="Google Shape;477;p43"/>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478" name="Google Shape;478;p43" title="PICS NEW5.png"/>
            <p:cNvPicPr preferRelativeResize="0"/>
            <p:nvPr/>
          </p:nvPicPr>
          <p:blipFill rotWithShape="1">
            <a:blip r:embed="rId3">
              <a:alphaModFix/>
            </a:blip>
            <a:srcRect b="27703" l="0" r="0" t="0"/>
            <a:stretch/>
          </p:blipFill>
          <p:spPr>
            <a:xfrm>
              <a:off x="214540" y="4741288"/>
              <a:ext cx="330300" cy="342075"/>
            </a:xfrm>
            <a:prstGeom prst="rect">
              <a:avLst/>
            </a:prstGeom>
            <a:noFill/>
            <a:ln>
              <a:noFill/>
            </a:ln>
          </p:spPr>
        </p:pic>
      </p:grpSp>
      <p:sp>
        <p:nvSpPr>
          <p:cNvPr id="479" name="Google Shape;479;p43"/>
          <p:cNvSpPr txBox="1"/>
          <p:nvPr/>
        </p:nvSpPr>
        <p:spPr>
          <a:xfrm>
            <a:off x="4716740" y="4675975"/>
            <a:ext cx="2294700" cy="2364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 sz="700">
                <a:solidFill>
                  <a:schemeClr val="dk2"/>
                </a:solidFill>
                <a:latin typeface="Urbanist Medium"/>
                <a:ea typeface="Urbanist Medium"/>
                <a:cs typeface="Urbanist Medium"/>
                <a:sym typeface="Urbanist Medium"/>
              </a:rPr>
              <a:t>Just Transition and Palestine</a:t>
            </a:r>
            <a:endParaRPr sz="700">
              <a:solidFill>
                <a:srgbClr val="F5F5F5"/>
              </a:solidFill>
              <a:latin typeface="Urbanist Medium"/>
              <a:ea typeface="Urbanist Medium"/>
              <a:cs typeface="Urbanist Medium"/>
              <a:sym typeface="Urbanist Medium"/>
            </a:endParaRPr>
          </a:p>
        </p:txBody>
      </p:sp>
      <p:sp>
        <p:nvSpPr>
          <p:cNvPr id="480" name="Google Shape;480;p43"/>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
        <p:nvSpPr>
          <p:cNvPr id="481" name="Google Shape;481;p43"/>
          <p:cNvSpPr txBox="1"/>
          <p:nvPr>
            <p:ph idx="4294967295" type="title"/>
          </p:nvPr>
        </p:nvSpPr>
        <p:spPr>
          <a:xfrm>
            <a:off x="228600" y="1463550"/>
            <a:ext cx="4390500" cy="67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rgbClr val="44841A"/>
                </a:solidFill>
              </a:rPr>
              <a:t>Transition is a struggle over power </a:t>
            </a:r>
            <a:endParaRPr sz="1600">
              <a:solidFill>
                <a:srgbClr val="44841A"/>
              </a:solidFill>
              <a:latin typeface="Urbanist Medium"/>
              <a:ea typeface="Urbanist Medium"/>
              <a:cs typeface="Urbanist Medium"/>
              <a:sym typeface="Urbanist Medium"/>
            </a:endParaRPr>
          </a:p>
        </p:txBody>
      </p:sp>
      <p:sp>
        <p:nvSpPr>
          <p:cNvPr id="482" name="Google Shape;482;p43"/>
          <p:cNvSpPr txBox="1"/>
          <p:nvPr/>
        </p:nvSpPr>
        <p:spPr>
          <a:xfrm>
            <a:off x="5899475" y="2167025"/>
            <a:ext cx="2434800" cy="252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lt1"/>
                </a:solidFill>
                <a:latin typeface="Urbanist"/>
                <a:ea typeface="Urbanist"/>
                <a:cs typeface="Urbanist"/>
                <a:sym typeface="Urbanist"/>
              </a:rPr>
              <a:t>1. From Below</a:t>
            </a:r>
            <a:endParaRPr sz="1200">
              <a:solidFill>
                <a:schemeClr val="lt1"/>
              </a:solidFill>
              <a:latin typeface="Urbanist"/>
              <a:ea typeface="Urbanist"/>
              <a:cs typeface="Urbanist"/>
              <a:sym typeface="Urbanist"/>
            </a:endParaRPr>
          </a:p>
          <a:p>
            <a:pPr indent="0" lvl="0" marL="0" rtl="0" algn="l">
              <a:spcBef>
                <a:spcPts val="0"/>
              </a:spcBef>
              <a:spcAft>
                <a:spcPts val="0"/>
              </a:spcAft>
              <a:buNone/>
            </a:pPr>
            <a:r>
              <a:rPr lang="en" sz="1200">
                <a:solidFill>
                  <a:schemeClr val="lt1"/>
                </a:solidFill>
                <a:latin typeface="Urbanist"/>
                <a:ea typeface="Urbanist"/>
                <a:cs typeface="Urbanist"/>
                <a:sym typeface="Urbanist"/>
              </a:rPr>
              <a:t>2. Without Loss</a:t>
            </a:r>
            <a:endParaRPr sz="1200">
              <a:solidFill>
                <a:schemeClr val="lt1"/>
              </a:solidFill>
              <a:latin typeface="Urbanist"/>
              <a:ea typeface="Urbanist"/>
              <a:cs typeface="Urbanist"/>
              <a:sym typeface="Urbanist"/>
            </a:endParaRPr>
          </a:p>
          <a:p>
            <a:pPr indent="0" lvl="0" marL="0" rtl="0" algn="l">
              <a:spcBef>
                <a:spcPts val="0"/>
              </a:spcBef>
              <a:spcAft>
                <a:spcPts val="0"/>
              </a:spcAft>
              <a:buNone/>
            </a:pPr>
            <a:r>
              <a:rPr lang="en" sz="1200">
                <a:solidFill>
                  <a:schemeClr val="lt1"/>
                </a:solidFill>
                <a:latin typeface="Urbanist"/>
                <a:ea typeface="Urbanist"/>
                <a:cs typeface="Urbanist"/>
                <a:sym typeface="Urbanist"/>
              </a:rPr>
              <a:t>3. Through Localization</a:t>
            </a:r>
            <a:endParaRPr sz="1200">
              <a:solidFill>
                <a:schemeClr val="lt1"/>
              </a:solidFill>
              <a:latin typeface="Urbanist"/>
              <a:ea typeface="Urbanist"/>
              <a:cs typeface="Urbanist"/>
              <a:sym typeface="Urbanist"/>
            </a:endParaRPr>
          </a:p>
          <a:p>
            <a:pPr indent="0" lvl="0" marL="0" rtl="0" algn="l">
              <a:spcBef>
                <a:spcPts val="0"/>
              </a:spcBef>
              <a:spcAft>
                <a:spcPts val="0"/>
              </a:spcAft>
              <a:buNone/>
            </a:pPr>
            <a:r>
              <a:rPr lang="en" sz="1200">
                <a:solidFill>
                  <a:schemeClr val="lt1"/>
                </a:solidFill>
                <a:latin typeface="Urbanist"/>
                <a:ea typeface="Urbanist"/>
                <a:cs typeface="Urbanist"/>
                <a:sym typeface="Urbanist"/>
              </a:rPr>
              <a:t>4. After Capitalism</a:t>
            </a:r>
            <a:endParaRPr sz="1200">
              <a:solidFill>
                <a:schemeClr val="lt1"/>
              </a:solidFill>
              <a:latin typeface="Urbanist"/>
              <a:ea typeface="Urbanist"/>
              <a:cs typeface="Urbanist"/>
              <a:sym typeface="Urbanist"/>
            </a:endParaRPr>
          </a:p>
          <a:p>
            <a:pPr indent="0" lvl="0" marL="0" rtl="0" algn="l">
              <a:spcBef>
                <a:spcPts val="0"/>
              </a:spcBef>
              <a:spcAft>
                <a:spcPts val="0"/>
              </a:spcAft>
              <a:buNone/>
            </a:pPr>
            <a:r>
              <a:rPr lang="en" sz="1200">
                <a:solidFill>
                  <a:schemeClr val="lt1"/>
                </a:solidFill>
                <a:latin typeface="Urbanist"/>
                <a:ea typeface="Urbanist"/>
                <a:cs typeface="Urbanist"/>
                <a:sym typeface="Urbanist"/>
              </a:rPr>
              <a:t>5. Through State Reform</a:t>
            </a:r>
            <a:endParaRPr sz="1200">
              <a:solidFill>
                <a:schemeClr val="lt1"/>
              </a:solidFill>
              <a:latin typeface="Urbanist"/>
              <a:ea typeface="Urbanist"/>
              <a:cs typeface="Urbanist"/>
              <a:sym typeface="Urbanist"/>
            </a:endParaRPr>
          </a:p>
          <a:p>
            <a:pPr indent="0" lvl="0" marL="0" rtl="0" algn="l">
              <a:spcBef>
                <a:spcPts val="0"/>
              </a:spcBef>
              <a:spcAft>
                <a:spcPts val="0"/>
              </a:spcAft>
              <a:buNone/>
            </a:pPr>
            <a:r>
              <a:rPr lang="en" sz="1200">
                <a:solidFill>
                  <a:schemeClr val="lt1"/>
                </a:solidFill>
                <a:latin typeface="Urbanist"/>
                <a:ea typeface="Urbanist"/>
                <a:cs typeface="Urbanist"/>
                <a:sym typeface="Urbanist"/>
              </a:rPr>
              <a:t>6. Through Catastrophe</a:t>
            </a:r>
            <a:endParaRPr sz="1200">
              <a:solidFill>
                <a:schemeClr val="lt1"/>
              </a:solidFill>
              <a:latin typeface="Urbanist"/>
              <a:ea typeface="Urbanist"/>
              <a:cs typeface="Urbanist"/>
              <a:sym typeface="Urbanist"/>
            </a:endParaRPr>
          </a:p>
        </p:txBody>
      </p:sp>
      <p:sp>
        <p:nvSpPr>
          <p:cNvPr id="483" name="Google Shape;483;p43"/>
          <p:cNvSpPr txBox="1"/>
          <p:nvPr/>
        </p:nvSpPr>
        <p:spPr>
          <a:xfrm>
            <a:off x="5816450" y="1463550"/>
            <a:ext cx="3270600" cy="6771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None/>
            </a:pPr>
            <a:r>
              <a:rPr b="1" lang="en" sz="1600">
                <a:solidFill>
                  <a:srgbClr val="44841A"/>
                </a:solidFill>
                <a:latin typeface="Urbanist Medium"/>
                <a:ea typeface="Urbanist Medium"/>
                <a:cs typeface="Urbanist Medium"/>
                <a:sym typeface="Urbanist Medium"/>
              </a:rPr>
              <a:t>After Oil’s “transition narratives”</a:t>
            </a:r>
            <a:endParaRPr b="1" sz="1600">
              <a:solidFill>
                <a:srgbClr val="44841A"/>
              </a:solidFill>
              <a:latin typeface="Urbanist Medium"/>
              <a:ea typeface="Urbanist Medium"/>
              <a:cs typeface="Urbanist Medium"/>
              <a:sym typeface="Urbanist Medium"/>
            </a:endParaRPr>
          </a:p>
          <a:p>
            <a:pPr indent="0" lvl="0" marL="0" marR="0" rtl="0" algn="l">
              <a:lnSpc>
                <a:spcPct val="100000"/>
              </a:lnSpc>
              <a:spcBef>
                <a:spcPts val="0"/>
              </a:spcBef>
              <a:spcAft>
                <a:spcPts val="0"/>
              </a:spcAft>
              <a:buNone/>
            </a:pPr>
            <a:r>
              <a:rPr b="1" lang="en" sz="1600">
                <a:solidFill>
                  <a:srgbClr val="44841A"/>
                </a:solidFill>
                <a:latin typeface="Urbanist Medium"/>
                <a:ea typeface="Urbanist Medium"/>
                <a:cs typeface="Urbanist Medium"/>
                <a:sym typeface="Urbanist Medium"/>
              </a:rPr>
              <a:t>(as a political map) </a:t>
            </a:r>
            <a:endParaRPr b="1" sz="1600">
              <a:solidFill>
                <a:srgbClr val="44841A"/>
              </a:solidFill>
              <a:latin typeface="Urbanist Medium"/>
              <a:ea typeface="Urbanist Medium"/>
              <a:cs typeface="Urbanist Medium"/>
              <a:sym typeface="Urbanist Medium"/>
            </a:endParaRPr>
          </a:p>
        </p:txBody>
      </p:sp>
      <p:sp>
        <p:nvSpPr>
          <p:cNvPr id="484" name="Google Shape;484;p43"/>
          <p:cNvSpPr/>
          <p:nvPr/>
        </p:nvSpPr>
        <p:spPr>
          <a:xfrm>
            <a:off x="279547" y="3337800"/>
            <a:ext cx="1388700" cy="803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sp>
        <p:nvSpPr>
          <p:cNvPr id="485" name="Google Shape;485;p43"/>
          <p:cNvSpPr txBox="1"/>
          <p:nvPr/>
        </p:nvSpPr>
        <p:spPr>
          <a:xfrm>
            <a:off x="410347" y="3448650"/>
            <a:ext cx="1127100" cy="581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lt1"/>
                </a:solidFill>
                <a:latin typeface="Urbanist"/>
                <a:ea typeface="Urbanist"/>
                <a:cs typeface="Urbanist"/>
                <a:sym typeface="Urbanist"/>
              </a:rPr>
              <a:t>Energy source</a:t>
            </a:r>
            <a:endParaRPr sz="1200">
              <a:solidFill>
                <a:schemeClr val="lt1"/>
              </a:solidFill>
              <a:latin typeface="Urbanist"/>
              <a:ea typeface="Urbanist"/>
              <a:cs typeface="Urbanist"/>
              <a:sym typeface="Urbanist"/>
            </a:endParaRPr>
          </a:p>
          <a:p>
            <a:pPr indent="0" lvl="0" marL="0" rtl="0" algn="l">
              <a:spcBef>
                <a:spcPts val="0"/>
              </a:spcBef>
              <a:spcAft>
                <a:spcPts val="0"/>
              </a:spcAft>
              <a:buNone/>
            </a:pPr>
            <a:r>
              <a:rPr lang="en" sz="1200">
                <a:solidFill>
                  <a:schemeClr val="lt1"/>
                </a:solidFill>
                <a:latin typeface="Urbanist"/>
                <a:ea typeface="Urbanist"/>
                <a:cs typeface="Urbanist"/>
                <a:sym typeface="Urbanist"/>
              </a:rPr>
              <a:t>(oil/coal/gas) </a:t>
            </a:r>
            <a:endParaRPr sz="1200">
              <a:solidFill>
                <a:schemeClr val="lt1"/>
              </a:solidFill>
              <a:latin typeface="Urbanist"/>
              <a:ea typeface="Urbanist"/>
              <a:cs typeface="Urbanist"/>
              <a:sym typeface="Urbanist"/>
            </a:endParaRPr>
          </a:p>
        </p:txBody>
      </p:sp>
      <p:sp>
        <p:nvSpPr>
          <p:cNvPr id="486" name="Google Shape;486;p43"/>
          <p:cNvSpPr/>
          <p:nvPr/>
        </p:nvSpPr>
        <p:spPr>
          <a:xfrm>
            <a:off x="2276947" y="3337800"/>
            <a:ext cx="1388700" cy="803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sp>
        <p:nvSpPr>
          <p:cNvPr id="487" name="Google Shape;487;p43"/>
          <p:cNvSpPr txBox="1"/>
          <p:nvPr/>
        </p:nvSpPr>
        <p:spPr>
          <a:xfrm>
            <a:off x="2407747" y="3342450"/>
            <a:ext cx="11271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a:solidFill>
                  <a:schemeClr val="lt1"/>
                </a:solidFill>
                <a:latin typeface="Urbanist"/>
                <a:ea typeface="Urbanist"/>
                <a:cs typeface="Urbanist"/>
                <a:sym typeface="Urbanist"/>
              </a:rPr>
              <a:t>Infrastructure (grids, ports, pipelines) </a:t>
            </a:r>
            <a:endParaRPr sz="1200">
              <a:solidFill>
                <a:schemeClr val="lt1"/>
              </a:solidFill>
              <a:latin typeface="Urbanist"/>
              <a:ea typeface="Urbanist"/>
              <a:cs typeface="Urbanist"/>
              <a:sym typeface="Urbanist"/>
            </a:endParaRPr>
          </a:p>
        </p:txBody>
      </p:sp>
      <p:sp>
        <p:nvSpPr>
          <p:cNvPr id="488" name="Google Shape;488;p43"/>
          <p:cNvSpPr/>
          <p:nvPr/>
        </p:nvSpPr>
        <p:spPr>
          <a:xfrm>
            <a:off x="4258147" y="3337800"/>
            <a:ext cx="1388700" cy="803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sp>
        <p:nvSpPr>
          <p:cNvPr id="489" name="Google Shape;489;p43"/>
          <p:cNvSpPr txBox="1"/>
          <p:nvPr/>
        </p:nvSpPr>
        <p:spPr>
          <a:xfrm>
            <a:off x="4303322" y="3342450"/>
            <a:ext cx="13056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a:solidFill>
                  <a:schemeClr val="lt1"/>
                </a:solidFill>
                <a:latin typeface="Urbanist"/>
                <a:ea typeface="Urbanist"/>
                <a:cs typeface="Urbanist"/>
                <a:sym typeface="Urbanist"/>
              </a:rPr>
              <a:t>Social life (mobility, work, “growth”) </a:t>
            </a:r>
            <a:endParaRPr sz="1200">
              <a:solidFill>
                <a:schemeClr val="lt1"/>
              </a:solidFill>
              <a:latin typeface="Urbanist"/>
              <a:ea typeface="Urbanist"/>
              <a:cs typeface="Urbanist"/>
              <a:sym typeface="Urbanist"/>
            </a:endParaRPr>
          </a:p>
        </p:txBody>
      </p:sp>
      <p:sp>
        <p:nvSpPr>
          <p:cNvPr id="490" name="Google Shape;490;p43"/>
          <p:cNvSpPr/>
          <p:nvPr/>
        </p:nvSpPr>
        <p:spPr>
          <a:xfrm>
            <a:off x="1560043" y="3482550"/>
            <a:ext cx="640200" cy="513900"/>
          </a:xfrm>
          <a:prstGeom prst="rightArrow">
            <a:avLst>
              <a:gd fmla="val 50000" name="adj1"/>
              <a:gd fmla="val 50000" name="adj2"/>
            </a:avLst>
          </a:prstGeom>
          <a:solidFill>
            <a:srgbClr val="44841A"/>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sp>
        <p:nvSpPr>
          <p:cNvPr id="491" name="Google Shape;491;p43"/>
          <p:cNvSpPr/>
          <p:nvPr/>
        </p:nvSpPr>
        <p:spPr>
          <a:xfrm>
            <a:off x="3572355" y="3482550"/>
            <a:ext cx="640200" cy="513900"/>
          </a:xfrm>
          <a:prstGeom prst="rightArrow">
            <a:avLst>
              <a:gd fmla="val 50000" name="adj1"/>
              <a:gd fmla="val 50000" name="adj2"/>
            </a:avLst>
          </a:prstGeom>
          <a:solidFill>
            <a:srgbClr val="44841A"/>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492" name="Google Shape;492;p43"/>
          <p:cNvPicPr preferRelativeResize="0"/>
          <p:nvPr/>
        </p:nvPicPr>
        <p:blipFill>
          <a:blip r:embed="rId4">
            <a:alphaModFix/>
          </a:blip>
          <a:stretch>
            <a:fillRect/>
          </a:stretch>
        </p:blipFill>
        <p:spPr>
          <a:xfrm>
            <a:off x="5283475" y="376025"/>
            <a:ext cx="3587149" cy="9386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44"/>
          <p:cNvSpPr txBox="1"/>
          <p:nvPr>
            <p:ph idx="6" type="subTitle"/>
          </p:nvPr>
        </p:nvSpPr>
        <p:spPr>
          <a:xfrm>
            <a:off x="228600" y="228600"/>
            <a:ext cx="2920800" cy="228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FF0000"/>
                </a:solidFill>
              </a:rPr>
              <a:t>Rereading</a:t>
            </a:r>
            <a:r>
              <a:rPr lang="en"/>
              <a:t> The Transitions</a:t>
            </a:r>
            <a:endParaRPr/>
          </a:p>
        </p:txBody>
      </p:sp>
      <p:grpSp>
        <p:nvGrpSpPr>
          <p:cNvPr id="498" name="Google Shape;498;p44"/>
          <p:cNvGrpSpPr/>
          <p:nvPr/>
        </p:nvGrpSpPr>
        <p:grpSpPr>
          <a:xfrm>
            <a:off x="197275" y="4741288"/>
            <a:ext cx="347565" cy="342075"/>
            <a:chOff x="197275" y="4741288"/>
            <a:chExt cx="347565" cy="342075"/>
          </a:xfrm>
        </p:grpSpPr>
        <p:sp>
          <p:nvSpPr>
            <p:cNvPr id="499" name="Google Shape;499;p44"/>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500" name="Google Shape;500;p44" title="PICS NEW5.png"/>
            <p:cNvPicPr preferRelativeResize="0"/>
            <p:nvPr/>
          </p:nvPicPr>
          <p:blipFill rotWithShape="1">
            <a:blip r:embed="rId3">
              <a:alphaModFix/>
            </a:blip>
            <a:srcRect b="27703" l="0" r="0" t="0"/>
            <a:stretch/>
          </p:blipFill>
          <p:spPr>
            <a:xfrm>
              <a:off x="214540" y="4741288"/>
              <a:ext cx="330300" cy="342075"/>
            </a:xfrm>
            <a:prstGeom prst="rect">
              <a:avLst/>
            </a:prstGeom>
            <a:noFill/>
            <a:ln>
              <a:noFill/>
            </a:ln>
          </p:spPr>
        </p:pic>
      </p:grpSp>
      <p:sp>
        <p:nvSpPr>
          <p:cNvPr id="501" name="Google Shape;501;p44"/>
          <p:cNvSpPr txBox="1"/>
          <p:nvPr/>
        </p:nvSpPr>
        <p:spPr>
          <a:xfrm>
            <a:off x="4716740" y="4675975"/>
            <a:ext cx="2294700" cy="2364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 sz="700">
                <a:solidFill>
                  <a:schemeClr val="dk2"/>
                </a:solidFill>
                <a:latin typeface="Urbanist Medium"/>
                <a:ea typeface="Urbanist Medium"/>
                <a:cs typeface="Urbanist Medium"/>
                <a:sym typeface="Urbanist Medium"/>
              </a:rPr>
              <a:t>Just Transition and Palestine</a:t>
            </a:r>
            <a:endParaRPr sz="700">
              <a:solidFill>
                <a:srgbClr val="F5F5F5"/>
              </a:solidFill>
              <a:latin typeface="Urbanist Medium"/>
              <a:ea typeface="Urbanist Medium"/>
              <a:cs typeface="Urbanist Medium"/>
              <a:sym typeface="Urbanist Medium"/>
            </a:endParaRPr>
          </a:p>
        </p:txBody>
      </p:sp>
      <p:sp>
        <p:nvSpPr>
          <p:cNvPr id="502" name="Google Shape;502;p44"/>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pic>
        <p:nvPicPr>
          <p:cNvPr id="503" name="Google Shape;503;p44"/>
          <p:cNvPicPr preferRelativeResize="0"/>
          <p:nvPr/>
        </p:nvPicPr>
        <p:blipFill>
          <a:blip r:embed="rId4">
            <a:alphaModFix/>
          </a:blip>
          <a:stretch>
            <a:fillRect/>
          </a:stretch>
        </p:blipFill>
        <p:spPr>
          <a:xfrm>
            <a:off x="544849" y="656713"/>
            <a:ext cx="2603251" cy="3830074"/>
          </a:xfrm>
          <a:prstGeom prst="rect">
            <a:avLst/>
          </a:prstGeom>
          <a:noFill/>
          <a:ln>
            <a:noFill/>
          </a:ln>
        </p:spPr>
      </p:pic>
      <p:pic>
        <p:nvPicPr>
          <p:cNvPr id="504" name="Google Shape;504;p44"/>
          <p:cNvPicPr preferRelativeResize="0"/>
          <p:nvPr/>
        </p:nvPicPr>
        <p:blipFill>
          <a:blip r:embed="rId5">
            <a:alphaModFix/>
          </a:blip>
          <a:stretch>
            <a:fillRect/>
          </a:stretch>
        </p:blipFill>
        <p:spPr>
          <a:xfrm>
            <a:off x="3300499" y="609600"/>
            <a:ext cx="5630810" cy="3913975"/>
          </a:xfrm>
          <a:prstGeom prst="rect">
            <a:avLst/>
          </a:prstGeom>
          <a:noFill/>
          <a:ln>
            <a:noFill/>
          </a:ln>
        </p:spPr>
      </p:pic>
      <p:sp>
        <p:nvSpPr>
          <p:cNvPr id="505" name="Google Shape;505;p44"/>
          <p:cNvSpPr txBox="1"/>
          <p:nvPr/>
        </p:nvSpPr>
        <p:spPr>
          <a:xfrm>
            <a:off x="6041900" y="315625"/>
            <a:ext cx="2920800" cy="2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lt1"/>
                </a:solidFill>
                <a:latin typeface="Urbanist"/>
                <a:ea typeface="Urbanist"/>
                <a:cs typeface="Urbanist"/>
                <a:sym typeface="Urbanist"/>
              </a:rPr>
              <a:t>*Gasoline Dreams. (2021). </a:t>
            </a:r>
            <a:r>
              <a:rPr lang="en" sz="1200">
                <a:solidFill>
                  <a:schemeClr val="lt1"/>
                </a:solidFill>
                <a:latin typeface="Urbanist"/>
                <a:ea typeface="Urbanist"/>
                <a:cs typeface="Urbanist"/>
                <a:sym typeface="Urbanist"/>
              </a:rPr>
              <a:t>p</a:t>
            </a:r>
            <a:r>
              <a:rPr lang="en" sz="1200">
                <a:solidFill>
                  <a:schemeClr val="lt1"/>
                </a:solidFill>
                <a:latin typeface="Urbanist"/>
                <a:ea typeface="Urbanist"/>
                <a:cs typeface="Urbanist"/>
                <a:sym typeface="Urbanist"/>
              </a:rPr>
              <a:t>g. 125  and 188</a:t>
            </a:r>
            <a:endParaRPr sz="1200">
              <a:solidFill>
                <a:schemeClr val="lt1"/>
              </a:solidFill>
              <a:latin typeface="Urbanist"/>
              <a:ea typeface="Urbanist"/>
              <a:cs typeface="Urbanist"/>
              <a:sym typeface="Urbanis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 name="Shape 509"/>
        <p:cNvGrpSpPr/>
        <p:nvPr/>
      </p:nvGrpSpPr>
      <p:grpSpPr>
        <a:xfrm>
          <a:off x="0" y="0"/>
          <a:ext cx="0" cy="0"/>
          <a:chOff x="0" y="0"/>
          <a:chExt cx="0" cy="0"/>
        </a:xfrm>
      </p:grpSpPr>
      <p:sp>
        <p:nvSpPr>
          <p:cNvPr id="510" name="Google Shape;510;p45"/>
          <p:cNvSpPr txBox="1"/>
          <p:nvPr>
            <p:ph type="title"/>
          </p:nvPr>
        </p:nvSpPr>
        <p:spPr>
          <a:xfrm>
            <a:off x="228600" y="640925"/>
            <a:ext cx="4988400" cy="615600"/>
          </a:xfrm>
          <a:prstGeom prst="rect">
            <a:avLst/>
          </a:prstGeom>
        </p:spPr>
        <p:txBody>
          <a:bodyPr anchorCtr="0" anchor="t" bIns="91425" lIns="0" spcFirstLastPara="1" rIns="91425" wrap="square" tIns="0">
            <a:spAutoFit/>
          </a:bodyPr>
          <a:lstStyle/>
          <a:p>
            <a:pPr indent="0" lvl="0" marL="0" rtl="0" algn="l">
              <a:spcBef>
                <a:spcPts val="0"/>
              </a:spcBef>
              <a:spcAft>
                <a:spcPts val="0"/>
              </a:spcAft>
              <a:buNone/>
            </a:pPr>
            <a:r>
              <a:rPr lang="en" sz="2000"/>
              <a:t>How “clean energy” repeats colonial patterns, and what resistance looks like</a:t>
            </a:r>
            <a:endParaRPr sz="2000"/>
          </a:p>
        </p:txBody>
      </p:sp>
      <p:sp>
        <p:nvSpPr>
          <p:cNvPr id="511" name="Google Shape;511;p45"/>
          <p:cNvSpPr txBox="1"/>
          <p:nvPr>
            <p:ph idx="1" type="body"/>
          </p:nvPr>
        </p:nvSpPr>
        <p:spPr>
          <a:xfrm>
            <a:off x="152400" y="1217399"/>
            <a:ext cx="4868700" cy="3324600"/>
          </a:xfrm>
          <a:prstGeom prst="rect">
            <a:avLst/>
          </a:prstGeom>
        </p:spPr>
        <p:txBody>
          <a:bodyPr anchorCtr="0" anchor="b" bIns="0" lIns="0" spcFirstLastPara="1" rIns="91425" wrap="square" tIns="91425">
            <a:noAutofit/>
          </a:bodyPr>
          <a:lstStyle/>
          <a:p>
            <a:pPr indent="-209550" lvl="0" marL="228600" rtl="0" algn="l">
              <a:spcBef>
                <a:spcPts val="0"/>
              </a:spcBef>
              <a:spcAft>
                <a:spcPts val="0"/>
              </a:spcAft>
              <a:buClr>
                <a:schemeClr val="accent3"/>
              </a:buClr>
              <a:buSzPts val="1200"/>
              <a:buChar char="●"/>
            </a:pPr>
            <a:r>
              <a:rPr lang="en" sz="1200"/>
              <a:t>Renewable energy and “transition minerals” increasingly require vast land grabs, often in Indigenous, rural or occupied territories, echoing colonial extraction.</a:t>
            </a:r>
            <a:endParaRPr sz="1200"/>
          </a:p>
          <a:p>
            <a:pPr indent="-209550" lvl="0" marL="228600" rtl="0" algn="l">
              <a:spcBef>
                <a:spcPts val="0"/>
              </a:spcBef>
              <a:spcAft>
                <a:spcPts val="0"/>
              </a:spcAft>
              <a:buClr>
                <a:schemeClr val="accent3"/>
              </a:buClr>
              <a:buSzPts val="1200"/>
              <a:buChar char="●"/>
            </a:pPr>
            <a:r>
              <a:rPr lang="en" sz="1200"/>
              <a:t>In the occupied Palestinian territory, land and energy infrastructures are under a regime of environmental apartheid: </a:t>
            </a:r>
            <a:endParaRPr sz="1200"/>
          </a:p>
          <a:p>
            <a:pPr indent="-304800" lvl="1" marL="914400" rtl="0" algn="l">
              <a:spcBef>
                <a:spcPts val="0"/>
              </a:spcBef>
              <a:spcAft>
                <a:spcPts val="0"/>
              </a:spcAft>
              <a:buSzPts val="1200"/>
              <a:buChar char="○"/>
            </a:pPr>
            <a:r>
              <a:rPr lang="en" sz="1200"/>
              <a:t>settlers deploy solar and benefit from infrastructure; Palestinians face permit denial, demolitions and resource denial. (E.g., in Gaza 70–90% of electricity systems destroyed; in West Bank permits denied)</a:t>
            </a:r>
            <a:endParaRPr sz="1200"/>
          </a:p>
          <a:p>
            <a:pPr indent="-209550" lvl="0" marL="228600" rtl="0" algn="l">
              <a:spcBef>
                <a:spcPts val="0"/>
              </a:spcBef>
              <a:spcAft>
                <a:spcPts val="0"/>
              </a:spcAft>
              <a:buClr>
                <a:schemeClr val="accent3"/>
              </a:buClr>
              <a:buSzPts val="1200"/>
              <a:buChar char="●"/>
            </a:pPr>
            <a:r>
              <a:rPr lang="en" sz="1200"/>
              <a:t>“Unjust transition” means the same exploitative logic of extractive capitalism and dispossession is simply rebranded as “green”.</a:t>
            </a:r>
            <a:endParaRPr sz="1200"/>
          </a:p>
          <a:p>
            <a:pPr indent="-209550" lvl="0" marL="228600" rtl="0" algn="l">
              <a:spcBef>
                <a:spcPts val="0"/>
              </a:spcBef>
              <a:spcAft>
                <a:spcPts val="0"/>
              </a:spcAft>
              <a:buClr>
                <a:schemeClr val="accent3"/>
              </a:buClr>
              <a:buSzPts val="1200"/>
              <a:buChar char="●"/>
            </a:pPr>
            <a:r>
              <a:rPr lang="en" sz="1200"/>
              <a:t>The concept of petrocultures helps us see that fossil fuel dependency isn’t just about machines, it’s about culture, power, values.</a:t>
            </a:r>
            <a:endParaRPr sz="1200"/>
          </a:p>
          <a:p>
            <a:pPr indent="-209550" lvl="0" marL="228600" rtl="0" algn="l">
              <a:spcBef>
                <a:spcPts val="0"/>
              </a:spcBef>
              <a:spcAft>
                <a:spcPts val="0"/>
              </a:spcAft>
              <a:buClr>
                <a:schemeClr val="accent3"/>
              </a:buClr>
              <a:buSzPts val="1200"/>
              <a:buChar char="●"/>
            </a:pPr>
            <a:r>
              <a:rPr lang="en" sz="1200"/>
              <a:t>We are an oil society through and through unless we transform those values</a:t>
            </a:r>
            <a:endParaRPr sz="1200"/>
          </a:p>
        </p:txBody>
      </p:sp>
      <p:pic>
        <p:nvPicPr>
          <p:cNvPr id="512" name="Google Shape;512;p45" title="Screenshot 2025-11-25 at 16-18-39 (4) Instagram.png"/>
          <p:cNvPicPr preferRelativeResize="0"/>
          <p:nvPr>
            <p:ph idx="2" type="pic"/>
          </p:nvPr>
        </p:nvPicPr>
        <p:blipFill rotWithShape="1">
          <a:blip r:embed="rId3">
            <a:alphaModFix/>
          </a:blip>
          <a:srcRect b="1267" l="2711" r="3480" t="39759"/>
          <a:stretch/>
        </p:blipFill>
        <p:spPr>
          <a:xfrm>
            <a:off x="5342000" y="299275"/>
            <a:ext cx="3352200" cy="2690100"/>
          </a:xfrm>
          <a:prstGeom prst="roundRect">
            <a:avLst>
              <a:gd fmla="val 16667" name="adj"/>
            </a:avLst>
          </a:prstGeom>
        </p:spPr>
      </p:pic>
      <p:sp>
        <p:nvSpPr>
          <p:cNvPr id="513" name="Google Shape;513;p45"/>
          <p:cNvSpPr txBox="1"/>
          <p:nvPr>
            <p:ph idx="6" type="subTitle"/>
          </p:nvPr>
        </p:nvSpPr>
        <p:spPr>
          <a:xfrm>
            <a:off x="228600" y="228600"/>
            <a:ext cx="2920800" cy="228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44841A"/>
                </a:solidFill>
              </a:rPr>
              <a:t>Green</a:t>
            </a:r>
            <a:r>
              <a:rPr lang="en"/>
              <a:t> Colonialism and </a:t>
            </a:r>
            <a:r>
              <a:rPr lang="en">
                <a:solidFill>
                  <a:srgbClr val="FF0000"/>
                </a:solidFill>
              </a:rPr>
              <a:t>UnJust</a:t>
            </a:r>
            <a:r>
              <a:rPr lang="en"/>
              <a:t> Transitions</a:t>
            </a:r>
            <a:endParaRPr/>
          </a:p>
        </p:txBody>
      </p:sp>
      <p:grpSp>
        <p:nvGrpSpPr>
          <p:cNvPr id="514" name="Google Shape;514;p45"/>
          <p:cNvGrpSpPr/>
          <p:nvPr/>
        </p:nvGrpSpPr>
        <p:grpSpPr>
          <a:xfrm>
            <a:off x="197275" y="4741288"/>
            <a:ext cx="347565" cy="342075"/>
            <a:chOff x="197275" y="4741288"/>
            <a:chExt cx="347565" cy="342075"/>
          </a:xfrm>
        </p:grpSpPr>
        <p:sp>
          <p:nvSpPr>
            <p:cNvPr id="515" name="Google Shape;515;p45"/>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516" name="Google Shape;516;p45" title="PICS NEW5.png"/>
            <p:cNvPicPr preferRelativeResize="0"/>
            <p:nvPr/>
          </p:nvPicPr>
          <p:blipFill rotWithShape="1">
            <a:blip r:embed="rId4">
              <a:alphaModFix/>
            </a:blip>
            <a:srcRect b="27703" l="0" r="0" t="0"/>
            <a:stretch/>
          </p:blipFill>
          <p:spPr>
            <a:xfrm>
              <a:off x="214540" y="4741288"/>
              <a:ext cx="330300" cy="342075"/>
            </a:xfrm>
            <a:prstGeom prst="rect">
              <a:avLst/>
            </a:prstGeom>
            <a:noFill/>
            <a:ln>
              <a:noFill/>
            </a:ln>
          </p:spPr>
        </p:pic>
      </p:grpSp>
      <p:sp>
        <p:nvSpPr>
          <p:cNvPr id="517" name="Google Shape;517;p45"/>
          <p:cNvSpPr txBox="1"/>
          <p:nvPr/>
        </p:nvSpPr>
        <p:spPr>
          <a:xfrm>
            <a:off x="4716740" y="4675975"/>
            <a:ext cx="2294700" cy="2364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 sz="700">
                <a:solidFill>
                  <a:schemeClr val="dk2"/>
                </a:solidFill>
                <a:latin typeface="Urbanist Medium"/>
                <a:ea typeface="Urbanist Medium"/>
                <a:cs typeface="Urbanist Medium"/>
                <a:sym typeface="Urbanist Medium"/>
              </a:rPr>
              <a:t>Just Transition and Palestine</a:t>
            </a:r>
            <a:endParaRPr sz="700">
              <a:solidFill>
                <a:srgbClr val="F5F5F5"/>
              </a:solidFill>
              <a:latin typeface="Urbanist Medium"/>
              <a:ea typeface="Urbanist Medium"/>
              <a:cs typeface="Urbanist Medium"/>
              <a:sym typeface="Urbanist Medium"/>
            </a:endParaRPr>
          </a:p>
        </p:txBody>
      </p:sp>
      <p:sp>
        <p:nvSpPr>
          <p:cNvPr id="518" name="Google Shape;518;p45"/>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46"/>
          <p:cNvSpPr txBox="1"/>
          <p:nvPr>
            <p:ph type="title"/>
          </p:nvPr>
        </p:nvSpPr>
        <p:spPr>
          <a:xfrm>
            <a:off x="228600" y="640925"/>
            <a:ext cx="4988400" cy="615600"/>
          </a:xfrm>
          <a:prstGeom prst="rect">
            <a:avLst/>
          </a:prstGeom>
        </p:spPr>
        <p:txBody>
          <a:bodyPr anchorCtr="0" anchor="t" bIns="91425" lIns="0" spcFirstLastPara="1" rIns="91425" wrap="square" tIns="0">
            <a:spAutoFit/>
          </a:bodyPr>
          <a:lstStyle/>
          <a:p>
            <a:pPr indent="0" lvl="0" marL="0" rtl="0" algn="l">
              <a:spcBef>
                <a:spcPts val="0"/>
              </a:spcBef>
              <a:spcAft>
                <a:spcPts val="0"/>
              </a:spcAft>
              <a:buNone/>
            </a:pPr>
            <a:r>
              <a:rPr lang="en" sz="2000"/>
              <a:t>Energy scarcity, except it's manufactured, then governed, denied, and weaponised </a:t>
            </a:r>
            <a:endParaRPr sz="2000"/>
          </a:p>
        </p:txBody>
      </p:sp>
      <p:sp>
        <p:nvSpPr>
          <p:cNvPr id="524" name="Google Shape;524;p46"/>
          <p:cNvSpPr txBox="1"/>
          <p:nvPr>
            <p:ph idx="1" type="body"/>
          </p:nvPr>
        </p:nvSpPr>
        <p:spPr>
          <a:xfrm>
            <a:off x="5318450" y="2714413"/>
            <a:ext cx="3222900" cy="1079100"/>
          </a:xfrm>
          <a:prstGeom prst="rect">
            <a:avLst/>
          </a:prstGeom>
        </p:spPr>
        <p:txBody>
          <a:bodyPr anchorCtr="0" anchor="b" bIns="0" lIns="0" spcFirstLastPara="1" rIns="91425" wrap="square" tIns="91425">
            <a:noAutofit/>
          </a:bodyPr>
          <a:lstStyle/>
          <a:p>
            <a:pPr indent="-209550" lvl="0" marL="228600" rtl="0" algn="l">
              <a:spcBef>
                <a:spcPts val="0"/>
              </a:spcBef>
              <a:spcAft>
                <a:spcPts val="0"/>
              </a:spcAft>
              <a:buClr>
                <a:schemeClr val="accent3"/>
              </a:buClr>
              <a:buSzPts val="1200"/>
              <a:buChar char="●"/>
            </a:pPr>
            <a:r>
              <a:rPr lang="en" sz="1200"/>
              <a:t>Permits for Palestinian renewables routinely denied </a:t>
            </a:r>
            <a:endParaRPr sz="1200"/>
          </a:p>
          <a:p>
            <a:pPr indent="-209550" lvl="0" marL="228600" rtl="0" algn="l">
              <a:spcBef>
                <a:spcPts val="0"/>
              </a:spcBef>
              <a:spcAft>
                <a:spcPts val="0"/>
              </a:spcAft>
              <a:buClr>
                <a:schemeClr val="accent3"/>
              </a:buClr>
              <a:buSzPts val="1200"/>
              <a:buChar char="●"/>
            </a:pPr>
            <a:r>
              <a:rPr lang="en" sz="1200"/>
              <a:t>Community/donor projects dismantled or confiscated </a:t>
            </a:r>
            <a:endParaRPr sz="1200"/>
          </a:p>
          <a:p>
            <a:pPr indent="-209550" lvl="0" marL="228600" rtl="0" algn="l">
              <a:spcBef>
                <a:spcPts val="0"/>
              </a:spcBef>
              <a:spcAft>
                <a:spcPts val="0"/>
              </a:spcAft>
              <a:buClr>
                <a:schemeClr val="accent3"/>
              </a:buClr>
              <a:buSzPts val="1200"/>
              <a:buChar char="●"/>
            </a:pPr>
            <a:r>
              <a:rPr lang="en" sz="1200"/>
              <a:t>Settler deployment of “clean energy” on occupied land </a:t>
            </a:r>
            <a:endParaRPr sz="1200"/>
          </a:p>
        </p:txBody>
      </p:sp>
      <p:sp>
        <p:nvSpPr>
          <p:cNvPr id="525" name="Google Shape;525;p46"/>
          <p:cNvSpPr txBox="1"/>
          <p:nvPr>
            <p:ph idx="6" type="subTitle"/>
          </p:nvPr>
        </p:nvSpPr>
        <p:spPr>
          <a:xfrm>
            <a:off x="228600" y="228600"/>
            <a:ext cx="4659000" cy="236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44841A"/>
                </a:solidFill>
              </a:rPr>
              <a:t>Palestinian</a:t>
            </a:r>
            <a:r>
              <a:rPr lang="en"/>
              <a:t> Energy Governance and </a:t>
            </a:r>
            <a:r>
              <a:rPr lang="en">
                <a:solidFill>
                  <a:srgbClr val="FF0000"/>
                </a:solidFill>
              </a:rPr>
              <a:t>Colonialism</a:t>
            </a:r>
            <a:endParaRPr/>
          </a:p>
        </p:txBody>
      </p:sp>
      <p:grpSp>
        <p:nvGrpSpPr>
          <p:cNvPr id="526" name="Google Shape;526;p46"/>
          <p:cNvGrpSpPr/>
          <p:nvPr/>
        </p:nvGrpSpPr>
        <p:grpSpPr>
          <a:xfrm>
            <a:off x="197275" y="4741288"/>
            <a:ext cx="347565" cy="342075"/>
            <a:chOff x="197275" y="4741288"/>
            <a:chExt cx="347565" cy="342075"/>
          </a:xfrm>
        </p:grpSpPr>
        <p:sp>
          <p:nvSpPr>
            <p:cNvPr id="527" name="Google Shape;527;p46"/>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528" name="Google Shape;528;p46" title="PICS NEW5.png"/>
            <p:cNvPicPr preferRelativeResize="0"/>
            <p:nvPr/>
          </p:nvPicPr>
          <p:blipFill rotWithShape="1">
            <a:blip r:embed="rId3">
              <a:alphaModFix/>
            </a:blip>
            <a:srcRect b="27703" l="0" r="0" t="0"/>
            <a:stretch/>
          </p:blipFill>
          <p:spPr>
            <a:xfrm>
              <a:off x="214540" y="4741288"/>
              <a:ext cx="330300" cy="342075"/>
            </a:xfrm>
            <a:prstGeom prst="rect">
              <a:avLst/>
            </a:prstGeom>
            <a:noFill/>
            <a:ln>
              <a:noFill/>
            </a:ln>
          </p:spPr>
        </p:pic>
      </p:grpSp>
      <p:pic>
        <p:nvPicPr>
          <p:cNvPr id="529" name="Google Shape;529;p46"/>
          <p:cNvPicPr preferRelativeResize="0"/>
          <p:nvPr/>
        </p:nvPicPr>
        <p:blipFill>
          <a:blip r:embed="rId4">
            <a:alphaModFix/>
          </a:blip>
          <a:stretch>
            <a:fillRect/>
          </a:stretch>
        </p:blipFill>
        <p:spPr>
          <a:xfrm>
            <a:off x="6065548" y="311749"/>
            <a:ext cx="2391797" cy="1838140"/>
          </a:xfrm>
          <a:prstGeom prst="rect">
            <a:avLst/>
          </a:prstGeom>
          <a:noFill/>
          <a:ln>
            <a:noFill/>
          </a:ln>
        </p:spPr>
      </p:pic>
      <p:pic>
        <p:nvPicPr>
          <p:cNvPr id="530" name="Google Shape;530;p46"/>
          <p:cNvPicPr preferRelativeResize="0"/>
          <p:nvPr/>
        </p:nvPicPr>
        <p:blipFill>
          <a:blip r:embed="rId5">
            <a:alphaModFix/>
          </a:blip>
          <a:stretch>
            <a:fillRect/>
          </a:stretch>
        </p:blipFill>
        <p:spPr>
          <a:xfrm>
            <a:off x="6024100" y="298250"/>
            <a:ext cx="2438900" cy="1838145"/>
          </a:xfrm>
          <a:prstGeom prst="rect">
            <a:avLst/>
          </a:prstGeom>
          <a:noFill/>
          <a:ln>
            <a:noFill/>
          </a:ln>
        </p:spPr>
      </p:pic>
      <p:sp>
        <p:nvSpPr>
          <p:cNvPr id="531" name="Google Shape;531;p46"/>
          <p:cNvSpPr txBox="1"/>
          <p:nvPr/>
        </p:nvSpPr>
        <p:spPr>
          <a:xfrm>
            <a:off x="6211648" y="1059994"/>
            <a:ext cx="1953900" cy="720300"/>
          </a:xfrm>
          <a:prstGeom prst="rect">
            <a:avLst/>
          </a:prstGeom>
          <a:noFill/>
          <a:ln>
            <a:noFill/>
          </a:ln>
        </p:spPr>
        <p:txBody>
          <a:bodyPr anchorCtr="0" anchor="t" bIns="79250" lIns="79250" spcFirstLastPara="1" rIns="79250" wrap="square" tIns="79250">
            <a:spAutoFit/>
          </a:bodyPr>
          <a:lstStyle/>
          <a:p>
            <a:pPr indent="0" lvl="0" marL="0" rtl="0" algn="l">
              <a:spcBef>
                <a:spcPts val="0"/>
              </a:spcBef>
              <a:spcAft>
                <a:spcPts val="0"/>
              </a:spcAft>
              <a:buNone/>
            </a:pPr>
            <a:r>
              <a:rPr lang="en" sz="1213">
                <a:solidFill>
                  <a:schemeClr val="lt1"/>
                </a:solidFill>
                <a:latin typeface="Urbanist"/>
                <a:ea typeface="Urbanist"/>
                <a:cs typeface="Urbanist"/>
                <a:sym typeface="Urbanist"/>
              </a:rPr>
              <a:t>“Green” infrastructure can still be colonial infrastructure </a:t>
            </a:r>
            <a:endParaRPr sz="1213">
              <a:solidFill>
                <a:schemeClr val="lt1"/>
              </a:solidFill>
              <a:latin typeface="Urbanist"/>
              <a:ea typeface="Urbanist"/>
              <a:cs typeface="Urbanist"/>
              <a:sym typeface="Urbanist"/>
            </a:endParaRPr>
          </a:p>
        </p:txBody>
      </p:sp>
      <p:sp>
        <p:nvSpPr>
          <p:cNvPr id="532" name="Google Shape;532;p46"/>
          <p:cNvSpPr txBox="1"/>
          <p:nvPr>
            <p:ph type="title"/>
          </p:nvPr>
        </p:nvSpPr>
        <p:spPr>
          <a:xfrm>
            <a:off x="5438150" y="2231075"/>
            <a:ext cx="3610800" cy="301800"/>
          </a:xfrm>
          <a:prstGeom prst="rect">
            <a:avLst/>
          </a:prstGeom>
        </p:spPr>
        <p:txBody>
          <a:bodyPr anchorCtr="0" anchor="t" bIns="91425" lIns="0" spcFirstLastPara="1" rIns="91425" wrap="square" tIns="0">
            <a:spAutoFit/>
          </a:bodyPr>
          <a:lstStyle/>
          <a:p>
            <a:pPr indent="0" lvl="0" marL="0" rtl="0" algn="l">
              <a:spcBef>
                <a:spcPts val="0"/>
              </a:spcBef>
              <a:spcAft>
                <a:spcPts val="0"/>
              </a:spcAft>
              <a:buNone/>
            </a:pPr>
            <a:r>
              <a:rPr lang="en" sz="1600">
                <a:solidFill>
                  <a:srgbClr val="44841A"/>
                </a:solidFill>
              </a:rPr>
              <a:t>West Bank - Esp. Area C</a:t>
            </a:r>
            <a:endParaRPr sz="1600">
              <a:solidFill>
                <a:srgbClr val="44841A"/>
              </a:solidFill>
            </a:endParaRPr>
          </a:p>
        </p:txBody>
      </p:sp>
      <p:sp>
        <p:nvSpPr>
          <p:cNvPr id="533" name="Google Shape;533;p46"/>
          <p:cNvSpPr txBox="1"/>
          <p:nvPr/>
        </p:nvSpPr>
        <p:spPr>
          <a:xfrm>
            <a:off x="5401650" y="3854650"/>
            <a:ext cx="34011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44841A"/>
                </a:solidFill>
                <a:latin typeface="Urbanist"/>
                <a:ea typeface="Urbanist"/>
                <a:cs typeface="Urbanist"/>
                <a:sym typeface="Urbanist"/>
              </a:rPr>
              <a:t>The risk is</a:t>
            </a:r>
            <a:r>
              <a:rPr lang="en">
                <a:solidFill>
                  <a:srgbClr val="44841A"/>
                </a:solidFill>
                <a:latin typeface="Urbanist"/>
                <a:ea typeface="Urbanist"/>
                <a:cs typeface="Urbanist"/>
                <a:sym typeface="Urbanist"/>
              </a:rPr>
              <a:t> “eco-normalisation” through regional renewable/water deals. </a:t>
            </a:r>
            <a:endParaRPr>
              <a:solidFill>
                <a:srgbClr val="44841A"/>
              </a:solidFill>
              <a:latin typeface="Urbanist"/>
              <a:ea typeface="Urbanist"/>
              <a:cs typeface="Urbanist"/>
              <a:sym typeface="Urbanist"/>
            </a:endParaRPr>
          </a:p>
        </p:txBody>
      </p:sp>
      <p:sp>
        <p:nvSpPr>
          <p:cNvPr id="534" name="Google Shape;534;p46"/>
          <p:cNvSpPr txBox="1"/>
          <p:nvPr/>
        </p:nvSpPr>
        <p:spPr>
          <a:xfrm>
            <a:off x="253950" y="1313350"/>
            <a:ext cx="4339500" cy="1535400"/>
          </a:xfrm>
          <a:prstGeom prst="rect">
            <a:avLst/>
          </a:prstGeom>
          <a:noFill/>
          <a:ln>
            <a:noFill/>
          </a:ln>
        </p:spPr>
        <p:txBody>
          <a:bodyPr anchorCtr="0" anchor="t" bIns="91425" lIns="91425" spcFirstLastPara="1" rIns="91425" wrap="square" tIns="91425">
            <a:spAutoFit/>
          </a:bodyPr>
          <a:lstStyle/>
          <a:p>
            <a:pPr indent="-311150" lvl="0" marL="457200" rtl="0" algn="l">
              <a:lnSpc>
                <a:spcPct val="115000"/>
              </a:lnSpc>
              <a:spcBef>
                <a:spcPts val="0"/>
              </a:spcBef>
              <a:spcAft>
                <a:spcPts val="0"/>
              </a:spcAft>
              <a:buClr>
                <a:schemeClr val="lt1"/>
              </a:buClr>
              <a:buSzPts val="1300"/>
              <a:buFont typeface="Urbanist"/>
              <a:buChar char="●"/>
            </a:pPr>
            <a:r>
              <a:rPr lang="en" sz="1300">
                <a:solidFill>
                  <a:schemeClr val="lt1"/>
                </a:solidFill>
                <a:latin typeface="Urbanist"/>
                <a:ea typeface="Urbanist"/>
                <a:cs typeface="Urbanist"/>
                <a:sym typeface="Urbanist"/>
              </a:rPr>
              <a:t>Gaza: fuel cut-offs + attacks on civilian energy/water systems amplify unlivability</a:t>
            </a:r>
            <a:endParaRPr sz="1300">
              <a:solidFill>
                <a:schemeClr val="lt1"/>
              </a:solidFill>
              <a:latin typeface="Urbanist"/>
              <a:ea typeface="Urbanist"/>
              <a:cs typeface="Urbanist"/>
              <a:sym typeface="Urbanist"/>
            </a:endParaRPr>
          </a:p>
          <a:p>
            <a:pPr indent="-311150" lvl="0" marL="457200" rtl="0" algn="l">
              <a:lnSpc>
                <a:spcPct val="115000"/>
              </a:lnSpc>
              <a:spcBef>
                <a:spcPts val="0"/>
              </a:spcBef>
              <a:spcAft>
                <a:spcPts val="0"/>
              </a:spcAft>
              <a:buClr>
                <a:schemeClr val="lt1"/>
              </a:buClr>
              <a:buSzPts val="1300"/>
              <a:buFont typeface="Urbanist"/>
              <a:buChar char="●"/>
            </a:pPr>
            <a:r>
              <a:rPr lang="en" sz="1300">
                <a:solidFill>
                  <a:schemeClr val="lt1"/>
                </a:solidFill>
                <a:latin typeface="Urbanist"/>
                <a:ea typeface="Urbanist"/>
                <a:cs typeface="Urbanist"/>
                <a:sym typeface="Urbanist"/>
              </a:rPr>
              <a:t>Large-scale damage to electricity networks and solar installations is reported</a:t>
            </a:r>
            <a:endParaRPr sz="1300">
              <a:solidFill>
                <a:schemeClr val="lt1"/>
              </a:solidFill>
              <a:latin typeface="Urbanist"/>
              <a:ea typeface="Urbanist"/>
              <a:cs typeface="Urbanist"/>
              <a:sym typeface="Urbanist"/>
            </a:endParaRPr>
          </a:p>
          <a:p>
            <a:pPr indent="-311150" lvl="0" marL="457200" rtl="0" algn="l">
              <a:lnSpc>
                <a:spcPct val="115000"/>
              </a:lnSpc>
              <a:spcBef>
                <a:spcPts val="0"/>
              </a:spcBef>
              <a:spcAft>
                <a:spcPts val="0"/>
              </a:spcAft>
              <a:buClr>
                <a:schemeClr val="lt1"/>
              </a:buClr>
              <a:buSzPts val="1300"/>
              <a:buFont typeface="Urbanist"/>
              <a:buChar char="●"/>
            </a:pPr>
            <a:r>
              <a:rPr lang="en" sz="1300">
                <a:solidFill>
                  <a:schemeClr val="lt1"/>
                </a:solidFill>
                <a:latin typeface="Urbanist"/>
                <a:ea typeface="Urbanist"/>
                <a:cs typeface="Urbanist"/>
                <a:sym typeface="Urbanist"/>
              </a:rPr>
              <a:t>Ecocide lens: debris, sanitation collapse, and contamination risks shape long recovery timelines</a:t>
            </a:r>
            <a:endParaRPr sz="1300">
              <a:solidFill>
                <a:schemeClr val="lt1"/>
              </a:solidFill>
              <a:latin typeface="Urbanist"/>
              <a:ea typeface="Urbanist"/>
              <a:cs typeface="Urbanist"/>
              <a:sym typeface="Urbanist"/>
            </a:endParaRPr>
          </a:p>
        </p:txBody>
      </p:sp>
      <p:sp>
        <p:nvSpPr>
          <p:cNvPr id="535" name="Google Shape;535;p46"/>
          <p:cNvSpPr txBox="1"/>
          <p:nvPr/>
        </p:nvSpPr>
        <p:spPr>
          <a:xfrm>
            <a:off x="4716740" y="4675975"/>
            <a:ext cx="2294700" cy="2364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 sz="700">
                <a:solidFill>
                  <a:schemeClr val="dk2"/>
                </a:solidFill>
                <a:latin typeface="Urbanist Medium"/>
                <a:ea typeface="Urbanist Medium"/>
                <a:cs typeface="Urbanist Medium"/>
                <a:sym typeface="Urbanist Medium"/>
              </a:rPr>
              <a:t>Just Transition and Palestine</a:t>
            </a:r>
            <a:endParaRPr sz="700">
              <a:solidFill>
                <a:srgbClr val="F5F5F5"/>
              </a:solidFill>
              <a:latin typeface="Urbanist Medium"/>
              <a:ea typeface="Urbanist Medium"/>
              <a:cs typeface="Urbanist Medium"/>
              <a:sym typeface="Urbanist Medium"/>
            </a:endParaRPr>
          </a:p>
        </p:txBody>
      </p:sp>
      <p:sp>
        <p:nvSpPr>
          <p:cNvPr id="536" name="Google Shape;536;p46"/>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0" name="Shape 540"/>
        <p:cNvGrpSpPr/>
        <p:nvPr/>
      </p:nvGrpSpPr>
      <p:grpSpPr>
        <a:xfrm>
          <a:off x="0" y="0"/>
          <a:ext cx="0" cy="0"/>
          <a:chOff x="0" y="0"/>
          <a:chExt cx="0" cy="0"/>
        </a:xfrm>
      </p:grpSpPr>
      <p:sp>
        <p:nvSpPr>
          <p:cNvPr id="541" name="Google Shape;541;p47"/>
          <p:cNvSpPr txBox="1"/>
          <p:nvPr>
            <p:ph type="title"/>
          </p:nvPr>
        </p:nvSpPr>
        <p:spPr>
          <a:xfrm>
            <a:off x="228600" y="640925"/>
            <a:ext cx="4988400" cy="615600"/>
          </a:xfrm>
          <a:prstGeom prst="rect">
            <a:avLst/>
          </a:prstGeom>
        </p:spPr>
        <p:txBody>
          <a:bodyPr anchorCtr="0" anchor="t" bIns="91425" lIns="0" spcFirstLastPara="1" rIns="91425" wrap="square" tIns="0">
            <a:spAutoFit/>
          </a:bodyPr>
          <a:lstStyle/>
          <a:p>
            <a:pPr indent="0" lvl="0" marL="0" rtl="0" algn="l">
              <a:spcBef>
                <a:spcPts val="0"/>
              </a:spcBef>
              <a:spcAft>
                <a:spcPts val="0"/>
              </a:spcAft>
              <a:buNone/>
            </a:pPr>
            <a:r>
              <a:rPr lang="en" sz="2000"/>
              <a:t>Exhibit A - State of Palestine’s Strategic Usage of Art in Land Negotiations</a:t>
            </a:r>
            <a:endParaRPr sz="2000"/>
          </a:p>
        </p:txBody>
      </p:sp>
      <p:sp>
        <p:nvSpPr>
          <p:cNvPr id="542" name="Google Shape;542;p47"/>
          <p:cNvSpPr txBox="1"/>
          <p:nvPr>
            <p:ph idx="6" type="subTitle"/>
          </p:nvPr>
        </p:nvSpPr>
        <p:spPr>
          <a:xfrm>
            <a:off x="228600" y="228600"/>
            <a:ext cx="2920800" cy="228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FF0000"/>
                </a:solidFill>
              </a:rPr>
              <a:t>UnJust</a:t>
            </a:r>
            <a:r>
              <a:rPr lang="en"/>
              <a:t> Transitions</a:t>
            </a:r>
            <a:endParaRPr/>
          </a:p>
        </p:txBody>
      </p:sp>
      <p:grpSp>
        <p:nvGrpSpPr>
          <p:cNvPr id="543" name="Google Shape;543;p47"/>
          <p:cNvGrpSpPr/>
          <p:nvPr/>
        </p:nvGrpSpPr>
        <p:grpSpPr>
          <a:xfrm>
            <a:off x="197275" y="4741288"/>
            <a:ext cx="347565" cy="342075"/>
            <a:chOff x="197275" y="4741288"/>
            <a:chExt cx="347565" cy="342075"/>
          </a:xfrm>
        </p:grpSpPr>
        <p:sp>
          <p:nvSpPr>
            <p:cNvPr id="544" name="Google Shape;544;p47"/>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545" name="Google Shape;545;p47" title="PICS NEW5.png"/>
            <p:cNvPicPr preferRelativeResize="0"/>
            <p:nvPr/>
          </p:nvPicPr>
          <p:blipFill rotWithShape="1">
            <a:blip r:embed="rId3">
              <a:alphaModFix/>
            </a:blip>
            <a:srcRect b="27703" l="0" r="0" t="0"/>
            <a:stretch/>
          </p:blipFill>
          <p:spPr>
            <a:xfrm>
              <a:off x="214540" y="4741288"/>
              <a:ext cx="330300" cy="342075"/>
            </a:xfrm>
            <a:prstGeom prst="rect">
              <a:avLst/>
            </a:prstGeom>
            <a:noFill/>
            <a:ln>
              <a:noFill/>
            </a:ln>
          </p:spPr>
        </p:pic>
      </p:grpSp>
      <p:pic>
        <p:nvPicPr>
          <p:cNvPr id="546" name="Google Shape;546;p47"/>
          <p:cNvPicPr preferRelativeResize="0"/>
          <p:nvPr/>
        </p:nvPicPr>
        <p:blipFill>
          <a:blip r:embed="rId4">
            <a:alphaModFix/>
          </a:blip>
          <a:stretch>
            <a:fillRect/>
          </a:stretch>
        </p:blipFill>
        <p:spPr>
          <a:xfrm>
            <a:off x="5306675" y="228600"/>
            <a:ext cx="2741200" cy="4385950"/>
          </a:xfrm>
          <a:prstGeom prst="rect">
            <a:avLst/>
          </a:prstGeom>
          <a:noFill/>
          <a:ln>
            <a:noFill/>
          </a:ln>
        </p:spPr>
      </p:pic>
      <p:sp>
        <p:nvSpPr>
          <p:cNvPr id="547" name="Google Shape;547;p47"/>
          <p:cNvSpPr txBox="1"/>
          <p:nvPr>
            <p:ph idx="1" type="body"/>
          </p:nvPr>
        </p:nvSpPr>
        <p:spPr>
          <a:xfrm>
            <a:off x="160725" y="1796725"/>
            <a:ext cx="4002900" cy="1079100"/>
          </a:xfrm>
          <a:prstGeom prst="rect">
            <a:avLst/>
          </a:prstGeom>
        </p:spPr>
        <p:txBody>
          <a:bodyPr anchorCtr="0" anchor="b" bIns="0" lIns="0" spcFirstLastPara="1" rIns="91425" wrap="square" tIns="91425">
            <a:noAutofit/>
          </a:bodyPr>
          <a:lstStyle/>
          <a:p>
            <a:pPr indent="-304800" lvl="0" marL="457200" rtl="0" algn="l">
              <a:spcBef>
                <a:spcPts val="1200"/>
              </a:spcBef>
              <a:spcAft>
                <a:spcPts val="0"/>
              </a:spcAft>
              <a:buClr>
                <a:schemeClr val="accent3"/>
              </a:buClr>
              <a:buSzPts val="1200"/>
              <a:buChar char="●"/>
            </a:pPr>
            <a:r>
              <a:rPr lang="en" sz="1200"/>
              <a:t>The PA offered to concede almost all of East Jerusalem, an historic concession for which Israel offered nothing in return.</a:t>
            </a:r>
            <a:endParaRPr sz="1200"/>
          </a:p>
        </p:txBody>
      </p:sp>
      <p:sp>
        <p:nvSpPr>
          <p:cNvPr id="548" name="Google Shape;548;p47"/>
          <p:cNvSpPr txBox="1"/>
          <p:nvPr>
            <p:ph type="title"/>
          </p:nvPr>
        </p:nvSpPr>
        <p:spPr>
          <a:xfrm>
            <a:off x="202050" y="1476850"/>
            <a:ext cx="4514700" cy="510900"/>
          </a:xfrm>
          <a:prstGeom prst="rect">
            <a:avLst/>
          </a:prstGeom>
        </p:spPr>
        <p:txBody>
          <a:bodyPr anchorCtr="0" anchor="t" bIns="91425" lIns="0" spcFirstLastPara="1" rIns="91425" wrap="square" tIns="0">
            <a:spAutoFit/>
          </a:bodyPr>
          <a:lstStyle/>
          <a:p>
            <a:pPr indent="0" lvl="0" marL="0" rtl="0" algn="l">
              <a:spcBef>
                <a:spcPts val="0"/>
              </a:spcBef>
              <a:spcAft>
                <a:spcPts val="0"/>
              </a:spcAft>
              <a:buNone/>
            </a:pPr>
            <a:r>
              <a:rPr lang="en" sz="1600">
                <a:solidFill>
                  <a:srgbClr val="44841A"/>
                </a:solidFill>
              </a:rPr>
              <a:t>A napkin map of the </a:t>
            </a:r>
            <a:r>
              <a:rPr lang="en" sz="1600">
                <a:solidFill>
                  <a:srgbClr val="44841A"/>
                </a:solidFill>
              </a:rPr>
              <a:t>West Bank (or is it Gaza? Abstract art depends on the </a:t>
            </a:r>
            <a:r>
              <a:rPr lang="en" sz="1600">
                <a:solidFill>
                  <a:srgbClr val="44841A"/>
                </a:solidFill>
              </a:rPr>
              <a:t>interpreter after all</a:t>
            </a:r>
            <a:r>
              <a:rPr lang="en" sz="1600">
                <a:solidFill>
                  <a:srgbClr val="44841A"/>
                </a:solidFill>
              </a:rPr>
              <a:t>)</a:t>
            </a:r>
            <a:endParaRPr sz="1600">
              <a:solidFill>
                <a:srgbClr val="44841A"/>
              </a:solidFill>
            </a:endParaRPr>
          </a:p>
        </p:txBody>
      </p:sp>
      <p:sp>
        <p:nvSpPr>
          <p:cNvPr id="549" name="Google Shape;549;p47"/>
          <p:cNvSpPr txBox="1"/>
          <p:nvPr/>
        </p:nvSpPr>
        <p:spPr>
          <a:xfrm>
            <a:off x="4716740" y="4675975"/>
            <a:ext cx="2294700" cy="2364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 sz="700">
                <a:solidFill>
                  <a:schemeClr val="dk2"/>
                </a:solidFill>
                <a:latin typeface="Urbanist Medium"/>
                <a:ea typeface="Urbanist Medium"/>
                <a:cs typeface="Urbanist Medium"/>
                <a:sym typeface="Urbanist Medium"/>
              </a:rPr>
              <a:t>Just Transition and Palestine</a:t>
            </a:r>
            <a:endParaRPr sz="700">
              <a:solidFill>
                <a:srgbClr val="F5F5F5"/>
              </a:solidFill>
              <a:latin typeface="Urbanist Medium"/>
              <a:ea typeface="Urbanist Medium"/>
              <a:cs typeface="Urbanist Medium"/>
              <a:sym typeface="Urbanist Medium"/>
            </a:endParaRPr>
          </a:p>
        </p:txBody>
      </p:sp>
      <p:sp>
        <p:nvSpPr>
          <p:cNvPr id="550" name="Google Shape;550;p47"/>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48"/>
          <p:cNvSpPr/>
          <p:nvPr/>
        </p:nvSpPr>
        <p:spPr>
          <a:xfrm>
            <a:off x="6089604" y="185700"/>
            <a:ext cx="2835000" cy="2105700"/>
          </a:xfrm>
          <a:prstGeom prst="roundRect">
            <a:avLst>
              <a:gd fmla="val 11857"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u="sng">
              <a:solidFill>
                <a:schemeClr val="dk1"/>
              </a:solidFill>
              <a:latin typeface="Urbanist"/>
              <a:ea typeface="Urbanist"/>
              <a:cs typeface="Urbanist"/>
              <a:sym typeface="Urbanist"/>
            </a:endParaRPr>
          </a:p>
        </p:txBody>
      </p:sp>
      <p:sp>
        <p:nvSpPr>
          <p:cNvPr id="556" name="Google Shape;556;p48"/>
          <p:cNvSpPr/>
          <p:nvPr/>
        </p:nvSpPr>
        <p:spPr>
          <a:xfrm>
            <a:off x="3163400" y="185700"/>
            <a:ext cx="2835000" cy="2105700"/>
          </a:xfrm>
          <a:prstGeom prst="roundRect">
            <a:avLst>
              <a:gd fmla="val 12302"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557" name="Google Shape;557;p48"/>
          <p:cNvSpPr/>
          <p:nvPr/>
        </p:nvSpPr>
        <p:spPr>
          <a:xfrm>
            <a:off x="6096698" y="2473969"/>
            <a:ext cx="2835000" cy="2105700"/>
          </a:xfrm>
          <a:prstGeom prst="roundRect">
            <a:avLst>
              <a:gd fmla="val 11609"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558" name="Google Shape;558;p48"/>
          <p:cNvSpPr/>
          <p:nvPr/>
        </p:nvSpPr>
        <p:spPr>
          <a:xfrm>
            <a:off x="3170490" y="2473969"/>
            <a:ext cx="2835000" cy="2105700"/>
          </a:xfrm>
          <a:prstGeom prst="roundRect">
            <a:avLst>
              <a:gd fmla="val 10875"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Urbanist"/>
              <a:ea typeface="Urbanist"/>
              <a:cs typeface="Urbanist"/>
              <a:sym typeface="Urbanist"/>
            </a:endParaRPr>
          </a:p>
        </p:txBody>
      </p:sp>
      <p:sp>
        <p:nvSpPr>
          <p:cNvPr id="559" name="Google Shape;559;p48"/>
          <p:cNvSpPr txBox="1"/>
          <p:nvPr>
            <p:ph type="title"/>
          </p:nvPr>
        </p:nvSpPr>
        <p:spPr>
          <a:xfrm>
            <a:off x="233850" y="228600"/>
            <a:ext cx="2665800" cy="675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b="1" lang="en" sz="1600">
                <a:solidFill>
                  <a:srgbClr val="44841A"/>
                </a:solidFill>
              </a:rPr>
              <a:t>ENERGY APARTHEID</a:t>
            </a:r>
            <a:br>
              <a:rPr lang="en" sz="1600">
                <a:solidFill>
                  <a:srgbClr val="44841A"/>
                </a:solidFill>
                <a:latin typeface="Urbanist Medium"/>
                <a:ea typeface="Urbanist Medium"/>
                <a:cs typeface="Urbanist Medium"/>
                <a:sym typeface="Urbanist Medium"/>
              </a:rPr>
            </a:br>
            <a:r>
              <a:rPr b="1" lang="en" sz="1100"/>
              <a:t>Fueling Genocide – PICS x Disrupt Power Investigation</a:t>
            </a:r>
            <a:endParaRPr sz="1600">
              <a:solidFill>
                <a:srgbClr val="44841A"/>
              </a:solidFill>
              <a:latin typeface="Urbanist Medium"/>
              <a:ea typeface="Urbanist Medium"/>
              <a:cs typeface="Urbanist Medium"/>
              <a:sym typeface="Urbanist Medium"/>
            </a:endParaRPr>
          </a:p>
        </p:txBody>
      </p:sp>
      <p:sp>
        <p:nvSpPr>
          <p:cNvPr id="560" name="Google Shape;560;p48"/>
          <p:cNvSpPr txBox="1"/>
          <p:nvPr>
            <p:ph idx="4" type="title"/>
          </p:nvPr>
        </p:nvSpPr>
        <p:spPr>
          <a:xfrm>
            <a:off x="3210643" y="262350"/>
            <a:ext cx="2923500" cy="322800"/>
          </a:xfrm>
          <a:prstGeom prst="rect">
            <a:avLst/>
          </a:prstGeom>
        </p:spPr>
        <p:txBody>
          <a:bodyPr anchorCtr="0" anchor="b" bIns="91425" lIns="0" spcFirstLastPara="1" rIns="91425" wrap="square" tIns="0">
            <a:noAutofit/>
          </a:bodyPr>
          <a:lstStyle/>
          <a:p>
            <a:pPr indent="0" lvl="0" marL="0" rtl="0" algn="l">
              <a:lnSpc>
                <a:spcPct val="85000"/>
              </a:lnSpc>
              <a:spcBef>
                <a:spcPts val="0"/>
              </a:spcBef>
              <a:spcAft>
                <a:spcPts val="0"/>
              </a:spcAft>
              <a:buNone/>
            </a:pPr>
            <a:r>
              <a:rPr lang="en" sz="1400">
                <a:solidFill>
                  <a:srgbClr val="44841A"/>
                </a:solidFill>
              </a:rPr>
              <a:t>Brazil’s Oil in Israel’s War Machine</a:t>
            </a:r>
            <a:endParaRPr sz="1400">
              <a:solidFill>
                <a:srgbClr val="44841A"/>
              </a:solidFill>
            </a:endParaRPr>
          </a:p>
        </p:txBody>
      </p:sp>
      <p:sp>
        <p:nvSpPr>
          <p:cNvPr id="561" name="Google Shape;561;p48"/>
          <p:cNvSpPr txBox="1"/>
          <p:nvPr>
            <p:ph idx="6" type="subTitle"/>
          </p:nvPr>
        </p:nvSpPr>
        <p:spPr>
          <a:xfrm>
            <a:off x="3237900" y="577497"/>
            <a:ext cx="2762100" cy="1663800"/>
          </a:xfrm>
          <a:prstGeom prst="rect">
            <a:avLst/>
          </a:prstGeom>
        </p:spPr>
        <p:txBody>
          <a:bodyPr anchorCtr="0" anchor="t" bIns="91425" lIns="0" spcFirstLastPara="1" rIns="91425" wrap="square" tIns="0">
            <a:noAutofit/>
          </a:bodyPr>
          <a:lstStyle/>
          <a:p>
            <a:pPr indent="-292100" lvl="0" marL="457200" rtl="0" algn="l">
              <a:spcBef>
                <a:spcPts val="0"/>
              </a:spcBef>
              <a:spcAft>
                <a:spcPts val="0"/>
              </a:spcAft>
              <a:buClr>
                <a:schemeClr val="lt1"/>
              </a:buClr>
              <a:buSzPts val="1000"/>
              <a:buFont typeface="Urbanist"/>
              <a:buChar char="●"/>
            </a:pPr>
            <a:r>
              <a:rPr lang="en">
                <a:solidFill>
                  <a:schemeClr val="lt1"/>
                </a:solidFill>
                <a:latin typeface="Urbanist"/>
                <a:ea typeface="Urbanist"/>
                <a:cs typeface="Urbanist"/>
                <a:sym typeface="Urbanist"/>
              </a:rPr>
              <a:t>Brazil exported $725m to “Israel” in 2024; 30% were fuels and oils.  At least 8 crude shipments / 2.7m barrels from Brazil since Dec 2023 feed Haifa &amp; Ashdod refineries.  </a:t>
            </a:r>
            <a:endParaRPr>
              <a:solidFill>
                <a:schemeClr val="lt1"/>
              </a:solidFill>
              <a:latin typeface="Urbanist"/>
              <a:ea typeface="Urbanist"/>
              <a:cs typeface="Urbanist"/>
              <a:sym typeface="Urbanist"/>
            </a:endParaRPr>
          </a:p>
          <a:p>
            <a:pPr indent="-292100" lvl="0" marL="457200" rtl="0" algn="l">
              <a:spcBef>
                <a:spcPts val="0"/>
              </a:spcBef>
              <a:spcAft>
                <a:spcPts val="0"/>
              </a:spcAft>
              <a:buClr>
                <a:schemeClr val="lt1"/>
              </a:buClr>
              <a:buSzPts val="1000"/>
              <a:buFont typeface="Urbanist"/>
              <a:buChar char="●"/>
            </a:pPr>
            <a:r>
              <a:rPr lang="en">
                <a:solidFill>
                  <a:schemeClr val="lt1"/>
                </a:solidFill>
                <a:latin typeface="Urbanist"/>
                <a:ea typeface="Urbanist"/>
                <a:cs typeface="Urbanist"/>
                <a:sym typeface="Urbanist"/>
              </a:rPr>
              <a:t>Four key producers: Petrobras, Shell, TotalEnergies, Prio – all profiting from genocide and new Amazon offshore drilling.  </a:t>
            </a:r>
            <a:endParaRPr>
              <a:solidFill>
                <a:schemeClr val="lt1"/>
              </a:solidFill>
              <a:latin typeface="Urbanist"/>
              <a:ea typeface="Urbanist"/>
              <a:cs typeface="Urbanist"/>
              <a:sym typeface="Urbanist"/>
            </a:endParaRPr>
          </a:p>
          <a:p>
            <a:pPr indent="-292100" lvl="0" marL="457200" rtl="0" algn="l">
              <a:spcBef>
                <a:spcPts val="0"/>
              </a:spcBef>
              <a:spcAft>
                <a:spcPts val="0"/>
              </a:spcAft>
              <a:buClr>
                <a:schemeClr val="lt1"/>
              </a:buClr>
              <a:buSzPts val="1000"/>
              <a:buFont typeface="Urbanist"/>
              <a:buChar char="●"/>
            </a:pPr>
            <a:r>
              <a:rPr lang="en">
                <a:solidFill>
                  <a:schemeClr val="lt1"/>
                </a:solidFill>
                <a:latin typeface="Urbanist"/>
                <a:ea typeface="Urbanist"/>
                <a:cs typeface="Urbanist"/>
                <a:sym typeface="Urbanist"/>
              </a:rPr>
              <a:t>These refineries supply petrol across historic Palestine and jet fuel to the israeli Air Force bombing Gaza.</a:t>
            </a:r>
            <a:endParaRPr>
              <a:solidFill>
                <a:schemeClr val="lt1"/>
              </a:solidFill>
              <a:latin typeface="Urbanist"/>
              <a:ea typeface="Urbanist"/>
              <a:cs typeface="Urbanist"/>
              <a:sym typeface="Urbanist"/>
            </a:endParaRPr>
          </a:p>
        </p:txBody>
      </p:sp>
      <p:sp>
        <p:nvSpPr>
          <p:cNvPr id="562" name="Google Shape;562;p48"/>
          <p:cNvSpPr txBox="1"/>
          <p:nvPr>
            <p:ph idx="9" type="subTitle"/>
          </p:nvPr>
        </p:nvSpPr>
        <p:spPr>
          <a:xfrm>
            <a:off x="6220850" y="570300"/>
            <a:ext cx="2762100" cy="1935600"/>
          </a:xfrm>
          <a:prstGeom prst="rect">
            <a:avLst/>
          </a:prstGeom>
        </p:spPr>
        <p:txBody>
          <a:bodyPr anchorCtr="0" anchor="t" bIns="91425" lIns="0" spcFirstLastPara="1" rIns="91425" wrap="square" tIns="0">
            <a:noAutofit/>
          </a:bodyPr>
          <a:lstStyle/>
          <a:p>
            <a:pPr indent="0" lvl="0" marL="0" rtl="0" algn="l">
              <a:spcBef>
                <a:spcPts val="0"/>
              </a:spcBef>
              <a:spcAft>
                <a:spcPts val="0"/>
              </a:spcAft>
              <a:buNone/>
            </a:pPr>
            <a:r>
              <a:rPr lang="en" sz="900">
                <a:solidFill>
                  <a:schemeClr val="lt1"/>
                </a:solidFill>
                <a:latin typeface="Urbanist"/>
                <a:ea typeface="Urbanist"/>
                <a:cs typeface="Urbanist"/>
                <a:sym typeface="Urbanist"/>
              </a:rPr>
              <a:t>“Israel’s” oil imports are heavily supplied by Saras SpA (Sardinia) and Valero (Texas); </a:t>
            </a:r>
            <a:endParaRPr sz="900">
              <a:solidFill>
                <a:schemeClr val="lt1"/>
              </a:solidFill>
              <a:latin typeface="Urbanist"/>
              <a:ea typeface="Urbanist"/>
              <a:cs typeface="Urbanist"/>
              <a:sym typeface="Urbanist"/>
            </a:endParaRPr>
          </a:p>
          <a:p>
            <a:pPr indent="-285750" lvl="0" marL="457200" rtl="0" algn="l">
              <a:spcBef>
                <a:spcPts val="0"/>
              </a:spcBef>
              <a:spcAft>
                <a:spcPts val="0"/>
              </a:spcAft>
              <a:buClr>
                <a:schemeClr val="lt1"/>
              </a:buClr>
              <a:buSzPts val="900"/>
              <a:buFont typeface="Urbanist"/>
              <a:buChar char="●"/>
            </a:pPr>
            <a:r>
              <a:rPr lang="en" sz="900">
                <a:solidFill>
                  <a:schemeClr val="lt1"/>
                </a:solidFill>
                <a:latin typeface="Urbanist"/>
                <a:ea typeface="Urbanist"/>
                <a:cs typeface="Urbanist"/>
                <a:sym typeface="Urbanist"/>
              </a:rPr>
              <a:t>Saras alone linked to ~17% of imports.</a:t>
            </a:r>
            <a:endParaRPr sz="900">
              <a:solidFill>
                <a:schemeClr val="lt1"/>
              </a:solidFill>
              <a:latin typeface="Urbanist"/>
              <a:ea typeface="Urbanist"/>
              <a:cs typeface="Urbanist"/>
              <a:sym typeface="Urbanist"/>
            </a:endParaRPr>
          </a:p>
          <a:p>
            <a:pPr indent="-279400" lvl="0" marL="457200" rtl="0" algn="l">
              <a:spcBef>
                <a:spcPts val="0"/>
              </a:spcBef>
              <a:spcAft>
                <a:spcPts val="0"/>
              </a:spcAft>
              <a:buClr>
                <a:schemeClr val="lt1"/>
              </a:buClr>
              <a:buSzPts val="800"/>
              <a:buFont typeface="Urbanist"/>
              <a:buChar char="●"/>
            </a:pPr>
            <a:r>
              <a:rPr lang="en" sz="900">
                <a:solidFill>
                  <a:schemeClr val="lt1"/>
                </a:solidFill>
                <a:latin typeface="Urbanist"/>
                <a:ea typeface="Urbanist"/>
                <a:cs typeface="Urbanist"/>
                <a:sym typeface="Urbanist"/>
              </a:rPr>
              <a:t>Saras, owned by Vitol, blends Brazilian crude and exports refined products to “Israel”; in June 2025 its mix was 47% Brazilian oil (vs 7% baseline).</a:t>
            </a:r>
            <a:endParaRPr sz="900">
              <a:solidFill>
                <a:schemeClr val="lt1"/>
              </a:solidFill>
              <a:latin typeface="Urbanist"/>
              <a:ea typeface="Urbanist"/>
              <a:cs typeface="Urbanist"/>
              <a:sym typeface="Urbanist"/>
            </a:endParaRPr>
          </a:p>
          <a:p>
            <a:pPr indent="-279400" lvl="0" marL="457200" rtl="0" algn="l">
              <a:spcBef>
                <a:spcPts val="0"/>
              </a:spcBef>
              <a:spcAft>
                <a:spcPts val="0"/>
              </a:spcAft>
              <a:buClr>
                <a:schemeClr val="lt1"/>
              </a:buClr>
              <a:buSzPts val="800"/>
              <a:buFont typeface="Urbanist"/>
              <a:buChar char="●"/>
            </a:pPr>
            <a:r>
              <a:rPr lang="en" sz="900">
                <a:solidFill>
                  <a:schemeClr val="lt1"/>
                </a:solidFill>
                <a:latin typeface="Urbanist"/>
                <a:ea typeface="Urbanist"/>
                <a:cs typeface="Urbanist"/>
                <a:sym typeface="Urbanist"/>
              </a:rPr>
              <a:t>Petrobras sells crude to Vitol → Saras → “Israel”, via ship-to-ship transfers (e.g. Maria M → Nina An, AIS turned off before unloading).</a:t>
            </a:r>
            <a:endParaRPr sz="900">
              <a:solidFill>
                <a:schemeClr val="lt1"/>
              </a:solidFill>
              <a:latin typeface="Urbanist"/>
              <a:ea typeface="Urbanist"/>
              <a:cs typeface="Urbanist"/>
              <a:sym typeface="Urbanist"/>
            </a:endParaRPr>
          </a:p>
          <a:p>
            <a:pPr indent="0" lvl="0" marL="0" rtl="0" algn="l">
              <a:spcBef>
                <a:spcPts val="0"/>
              </a:spcBef>
              <a:spcAft>
                <a:spcPts val="0"/>
              </a:spcAft>
              <a:buNone/>
            </a:pPr>
            <a:r>
              <a:rPr lang="en" sz="900">
                <a:solidFill>
                  <a:schemeClr val="lt1"/>
                </a:solidFill>
                <a:latin typeface="Urbanist"/>
                <a:ea typeface="Urbanist"/>
                <a:cs typeface="Urbanist"/>
                <a:sym typeface="Urbanist"/>
              </a:rPr>
              <a:t>This route is designed to circumvent an energy embargo and hide Brazil’s complicity behind Italian and Swiss intermediaries.</a:t>
            </a:r>
            <a:endParaRPr sz="900">
              <a:solidFill>
                <a:schemeClr val="lt1"/>
              </a:solidFill>
              <a:latin typeface="Urbanist"/>
              <a:ea typeface="Urbanist"/>
              <a:cs typeface="Urbanist"/>
              <a:sym typeface="Urbanist"/>
            </a:endParaRPr>
          </a:p>
        </p:txBody>
      </p:sp>
      <p:sp>
        <p:nvSpPr>
          <p:cNvPr id="563" name="Google Shape;563;p48"/>
          <p:cNvSpPr txBox="1"/>
          <p:nvPr>
            <p:ph idx="15" type="subTitle"/>
          </p:nvPr>
        </p:nvSpPr>
        <p:spPr>
          <a:xfrm>
            <a:off x="5973200" y="2801475"/>
            <a:ext cx="3067800" cy="1726500"/>
          </a:xfrm>
          <a:prstGeom prst="rect">
            <a:avLst/>
          </a:prstGeom>
        </p:spPr>
        <p:txBody>
          <a:bodyPr anchorCtr="0" anchor="t" bIns="91425" lIns="0" spcFirstLastPara="1" rIns="91425" wrap="square" tIns="0">
            <a:noAutofit/>
          </a:bodyPr>
          <a:lstStyle/>
          <a:p>
            <a:pPr indent="-285750" lvl="0" marL="457200" rtl="0" algn="l">
              <a:spcBef>
                <a:spcPts val="0"/>
              </a:spcBef>
              <a:spcAft>
                <a:spcPts val="0"/>
              </a:spcAft>
              <a:buClr>
                <a:schemeClr val="lt1"/>
              </a:buClr>
              <a:buSzPts val="900"/>
              <a:buFont typeface="Urbanist"/>
              <a:buChar char="●"/>
            </a:pPr>
            <a:r>
              <a:rPr lang="en" sz="900">
                <a:solidFill>
                  <a:schemeClr val="lt1"/>
                </a:solidFill>
                <a:latin typeface="Urbanist"/>
                <a:ea typeface="Urbanist"/>
                <a:cs typeface="Urbanist"/>
                <a:sym typeface="Urbanist"/>
              </a:rPr>
              <a:t>Colombia’s coal embargo (May 2024) followed pressure from Indigenous communities and Sintracarbón, cutting &gt;60% of “Israel’s” coal supply – though companies like Drummond tried to dodge the ban.</a:t>
            </a:r>
            <a:endParaRPr sz="900">
              <a:solidFill>
                <a:schemeClr val="lt1"/>
              </a:solidFill>
              <a:latin typeface="Urbanist"/>
              <a:ea typeface="Urbanist"/>
              <a:cs typeface="Urbanist"/>
              <a:sym typeface="Urbanist"/>
            </a:endParaRPr>
          </a:p>
          <a:p>
            <a:pPr indent="-285750" lvl="0" marL="457200" rtl="0" algn="l">
              <a:spcBef>
                <a:spcPts val="0"/>
              </a:spcBef>
              <a:spcAft>
                <a:spcPts val="0"/>
              </a:spcAft>
              <a:buClr>
                <a:schemeClr val="lt1"/>
              </a:buClr>
              <a:buSzPts val="900"/>
              <a:buFont typeface="Urbanist"/>
              <a:buChar char="●"/>
            </a:pPr>
            <a:r>
              <a:rPr lang="en" sz="900">
                <a:solidFill>
                  <a:schemeClr val="lt1"/>
                </a:solidFill>
                <a:latin typeface="Urbanist"/>
                <a:ea typeface="Urbanist"/>
                <a:cs typeface="Urbanist"/>
                <a:sym typeface="Urbanist"/>
              </a:rPr>
              <a:t>On 29 May 2025, Brazil’s oil workers’ federations demanded a full energy embargo on “Israel” in line with international law.</a:t>
            </a:r>
            <a:endParaRPr sz="900">
              <a:solidFill>
                <a:schemeClr val="lt1"/>
              </a:solidFill>
              <a:latin typeface="Urbanist"/>
              <a:ea typeface="Urbanist"/>
              <a:cs typeface="Urbanist"/>
              <a:sym typeface="Urbanist"/>
            </a:endParaRPr>
          </a:p>
          <a:p>
            <a:pPr indent="-285750" lvl="0" marL="457200" rtl="0" algn="l">
              <a:spcBef>
                <a:spcPts val="0"/>
              </a:spcBef>
              <a:spcAft>
                <a:spcPts val="0"/>
              </a:spcAft>
              <a:buClr>
                <a:schemeClr val="lt1"/>
              </a:buClr>
              <a:buSzPts val="900"/>
              <a:buFont typeface="Urbanist"/>
              <a:buChar char="●"/>
            </a:pPr>
            <a:r>
              <a:rPr lang="en" sz="900">
                <a:solidFill>
                  <a:schemeClr val="lt1"/>
                </a:solidFill>
                <a:latin typeface="Urbanist"/>
                <a:ea typeface="Urbanist"/>
                <a:cs typeface="Urbanist"/>
                <a:sym typeface="Urbanist"/>
              </a:rPr>
              <a:t>Corporations now shift from direct exports to indirect routes via Italy &amp; Cyprus, proving why transnational worker coordination is essential.</a:t>
            </a:r>
            <a:endParaRPr sz="900">
              <a:solidFill>
                <a:schemeClr val="lt1"/>
              </a:solidFill>
              <a:latin typeface="Urbanist"/>
              <a:ea typeface="Urbanist"/>
              <a:cs typeface="Urbanist"/>
              <a:sym typeface="Urbanist"/>
            </a:endParaRPr>
          </a:p>
          <a:p>
            <a:pPr indent="-285750" lvl="0" marL="457200" rtl="0" algn="l">
              <a:spcBef>
                <a:spcPts val="0"/>
              </a:spcBef>
              <a:spcAft>
                <a:spcPts val="0"/>
              </a:spcAft>
              <a:buClr>
                <a:schemeClr val="lt1"/>
              </a:buClr>
              <a:buSzPts val="900"/>
              <a:buFont typeface="Urbanist"/>
              <a:buChar char="●"/>
            </a:pPr>
            <a:r>
              <a:rPr lang="en" sz="900">
                <a:solidFill>
                  <a:schemeClr val="lt1"/>
                </a:solidFill>
                <a:latin typeface="Urbanist"/>
                <a:ea typeface="Urbanist"/>
                <a:cs typeface="Urbanist"/>
                <a:sym typeface="Urbanist"/>
              </a:rPr>
              <a:t>Our political demand: “No Oil for Genocide – No Drop of Brazilian Oil to Israel.” Build links between Brazilian oil workers, Italian &amp; Cypriot dockworkers, and Palestine solidarity networks to enforce an embargo from below.</a:t>
            </a:r>
            <a:endParaRPr sz="900">
              <a:solidFill>
                <a:schemeClr val="lt1"/>
              </a:solidFill>
              <a:latin typeface="Urbanist"/>
              <a:ea typeface="Urbanist"/>
              <a:cs typeface="Urbanist"/>
              <a:sym typeface="Urbanist"/>
            </a:endParaRPr>
          </a:p>
        </p:txBody>
      </p:sp>
      <p:sp>
        <p:nvSpPr>
          <p:cNvPr id="564" name="Google Shape;564;p48"/>
          <p:cNvSpPr txBox="1"/>
          <p:nvPr>
            <p:ph idx="18" type="subTitle"/>
          </p:nvPr>
        </p:nvSpPr>
        <p:spPr>
          <a:xfrm>
            <a:off x="3107825" y="2949357"/>
            <a:ext cx="2982000" cy="1601700"/>
          </a:xfrm>
          <a:prstGeom prst="rect">
            <a:avLst/>
          </a:prstGeom>
        </p:spPr>
        <p:txBody>
          <a:bodyPr anchorCtr="0" anchor="t" bIns="91425" lIns="0" spcFirstLastPara="1" rIns="91425" wrap="square" tIns="0">
            <a:noAutofit/>
          </a:bodyPr>
          <a:lstStyle/>
          <a:p>
            <a:pPr indent="-279400" lvl="0" marL="457200" rtl="0" algn="l">
              <a:spcBef>
                <a:spcPts val="0"/>
              </a:spcBef>
              <a:spcAft>
                <a:spcPts val="0"/>
              </a:spcAft>
              <a:buClr>
                <a:schemeClr val="lt1"/>
              </a:buClr>
              <a:buSzPts val="800"/>
              <a:buFont typeface="Urbanist"/>
              <a:buChar char="●"/>
            </a:pPr>
            <a:r>
              <a:rPr lang="en" sz="900">
                <a:solidFill>
                  <a:schemeClr val="lt1"/>
                </a:solidFill>
                <a:latin typeface="Urbanist"/>
                <a:ea typeface="Urbanist"/>
                <a:cs typeface="Urbanist"/>
                <a:sym typeface="Urbanist"/>
              </a:rPr>
              <a:t>Italian unions USB, CGIL, COBAS, CALP and others organized nationwide strikes and blocked ports in Naples, Livorno, Genoa, Salerno.</a:t>
            </a:r>
            <a:endParaRPr sz="900">
              <a:solidFill>
                <a:schemeClr val="lt1"/>
              </a:solidFill>
              <a:latin typeface="Urbanist"/>
              <a:ea typeface="Urbanist"/>
              <a:cs typeface="Urbanist"/>
              <a:sym typeface="Urbanist"/>
            </a:endParaRPr>
          </a:p>
          <a:p>
            <a:pPr indent="-279400" lvl="0" marL="457200" rtl="0" algn="l">
              <a:spcBef>
                <a:spcPts val="0"/>
              </a:spcBef>
              <a:spcAft>
                <a:spcPts val="0"/>
              </a:spcAft>
              <a:buClr>
                <a:schemeClr val="lt1"/>
              </a:buClr>
              <a:buSzPts val="800"/>
              <a:buFont typeface="Urbanist"/>
              <a:buChar char="●"/>
            </a:pPr>
            <a:r>
              <a:rPr lang="en" sz="900">
                <a:solidFill>
                  <a:schemeClr val="lt1"/>
                </a:solidFill>
                <a:latin typeface="Urbanist"/>
                <a:ea typeface="Urbanist"/>
                <a:cs typeface="Urbanist"/>
                <a:sym typeface="Urbanist"/>
              </a:rPr>
              <a:t>Dockworkers have refused Zim vessels (Zim Virginia, Zim New Zealand, Zim Iberia) and blocked the tanker Seasalvia from loading crude bound for Ashkelon.</a:t>
            </a:r>
            <a:endParaRPr sz="900">
              <a:solidFill>
                <a:schemeClr val="lt1"/>
              </a:solidFill>
              <a:latin typeface="Urbanist"/>
              <a:ea typeface="Urbanist"/>
              <a:cs typeface="Urbanist"/>
              <a:sym typeface="Urbanist"/>
            </a:endParaRPr>
          </a:p>
          <a:p>
            <a:pPr indent="-279400" lvl="0" marL="457200" rtl="0" algn="l">
              <a:spcBef>
                <a:spcPts val="0"/>
              </a:spcBef>
              <a:spcAft>
                <a:spcPts val="0"/>
              </a:spcAft>
              <a:buClr>
                <a:schemeClr val="lt1"/>
              </a:buClr>
              <a:buSzPts val="800"/>
              <a:buFont typeface="Urbanist"/>
              <a:buChar char="●"/>
            </a:pPr>
            <a:r>
              <a:rPr lang="en" sz="900">
                <a:solidFill>
                  <a:schemeClr val="lt1"/>
                </a:solidFill>
                <a:latin typeface="Urbanist"/>
                <a:ea typeface="Urbanist"/>
                <a:cs typeface="Urbanist"/>
                <a:sym typeface="Urbanist"/>
              </a:rPr>
              <a:t>Mediterranean campaigns like “No Harbour for Genocide” forced the Overseas Santorini (US jet fuel) to leave port and continue in international waters with trackers off.</a:t>
            </a:r>
            <a:endParaRPr sz="900">
              <a:solidFill>
                <a:schemeClr val="lt1"/>
              </a:solidFill>
              <a:latin typeface="Urbanist"/>
              <a:ea typeface="Urbanist"/>
              <a:cs typeface="Urbanist"/>
              <a:sym typeface="Urbanist"/>
            </a:endParaRPr>
          </a:p>
          <a:p>
            <a:pPr indent="-279400" lvl="0" marL="457200" rtl="0" algn="l">
              <a:spcBef>
                <a:spcPts val="0"/>
              </a:spcBef>
              <a:spcAft>
                <a:spcPts val="0"/>
              </a:spcAft>
              <a:buClr>
                <a:schemeClr val="lt1"/>
              </a:buClr>
              <a:buSzPts val="800"/>
              <a:buFont typeface="Urbanist"/>
              <a:buChar char="●"/>
            </a:pPr>
            <a:r>
              <a:rPr lang="en" sz="900">
                <a:solidFill>
                  <a:schemeClr val="lt1"/>
                </a:solidFill>
                <a:latin typeface="Urbanist"/>
                <a:ea typeface="Urbanist"/>
                <a:cs typeface="Urbanist"/>
                <a:sym typeface="Urbanist"/>
              </a:rPr>
              <a:t>These actions prove workers can choke the fuel and weapons supply chains that keep the genocidal war machine running.</a:t>
            </a:r>
            <a:endParaRPr sz="900">
              <a:solidFill>
                <a:schemeClr val="lt1"/>
              </a:solidFill>
              <a:latin typeface="Urbanist"/>
              <a:ea typeface="Urbanist"/>
              <a:cs typeface="Urbanist"/>
              <a:sym typeface="Urbanist"/>
            </a:endParaRPr>
          </a:p>
        </p:txBody>
      </p:sp>
      <p:sp>
        <p:nvSpPr>
          <p:cNvPr id="565" name="Google Shape;565;p48"/>
          <p:cNvSpPr txBox="1"/>
          <p:nvPr>
            <p:ph idx="4" type="title"/>
          </p:nvPr>
        </p:nvSpPr>
        <p:spPr>
          <a:xfrm>
            <a:off x="6220850" y="232743"/>
            <a:ext cx="2762100" cy="390300"/>
          </a:xfrm>
          <a:prstGeom prst="rect">
            <a:avLst/>
          </a:prstGeom>
        </p:spPr>
        <p:txBody>
          <a:bodyPr anchorCtr="0" anchor="b" bIns="91425" lIns="0" spcFirstLastPara="1" rIns="91425" wrap="square" tIns="0">
            <a:noAutofit/>
          </a:bodyPr>
          <a:lstStyle/>
          <a:p>
            <a:pPr indent="0" lvl="0" marL="0" rtl="0" algn="l">
              <a:lnSpc>
                <a:spcPct val="85000"/>
              </a:lnSpc>
              <a:spcBef>
                <a:spcPts val="0"/>
              </a:spcBef>
              <a:spcAft>
                <a:spcPts val="0"/>
              </a:spcAft>
              <a:buNone/>
            </a:pPr>
            <a:r>
              <a:rPr lang="en" sz="1200">
                <a:solidFill>
                  <a:srgbClr val="44841A"/>
                </a:solidFill>
              </a:rPr>
              <a:t>Italian Triangulation: Vitol, Saras &amp; Petrobras</a:t>
            </a:r>
            <a:endParaRPr sz="1200">
              <a:solidFill>
                <a:srgbClr val="44841A"/>
              </a:solidFill>
            </a:endParaRPr>
          </a:p>
        </p:txBody>
      </p:sp>
      <p:sp>
        <p:nvSpPr>
          <p:cNvPr id="566" name="Google Shape;566;p48"/>
          <p:cNvSpPr txBox="1"/>
          <p:nvPr>
            <p:ph idx="4" type="title"/>
          </p:nvPr>
        </p:nvSpPr>
        <p:spPr>
          <a:xfrm>
            <a:off x="3251550" y="2549565"/>
            <a:ext cx="2665800" cy="458700"/>
          </a:xfrm>
          <a:prstGeom prst="rect">
            <a:avLst/>
          </a:prstGeom>
        </p:spPr>
        <p:txBody>
          <a:bodyPr anchorCtr="0" anchor="b" bIns="91425" lIns="0" spcFirstLastPara="1" rIns="91425" wrap="square" tIns="0">
            <a:noAutofit/>
          </a:bodyPr>
          <a:lstStyle/>
          <a:p>
            <a:pPr indent="0" lvl="0" marL="0" rtl="0" algn="l">
              <a:lnSpc>
                <a:spcPct val="85000"/>
              </a:lnSpc>
              <a:spcBef>
                <a:spcPts val="0"/>
              </a:spcBef>
              <a:spcAft>
                <a:spcPts val="0"/>
              </a:spcAft>
              <a:buNone/>
            </a:pPr>
            <a:r>
              <a:rPr lang="en" sz="1400">
                <a:solidFill>
                  <a:srgbClr val="44841A"/>
                </a:solidFill>
              </a:rPr>
              <a:t>Ports as Chokepoints: Workers Blocking Genocide</a:t>
            </a:r>
            <a:endParaRPr sz="1400">
              <a:solidFill>
                <a:srgbClr val="44841A"/>
              </a:solidFill>
            </a:endParaRPr>
          </a:p>
        </p:txBody>
      </p:sp>
      <p:sp>
        <p:nvSpPr>
          <p:cNvPr id="567" name="Google Shape;567;p48"/>
          <p:cNvSpPr txBox="1"/>
          <p:nvPr>
            <p:ph idx="4" type="title"/>
          </p:nvPr>
        </p:nvSpPr>
        <p:spPr>
          <a:xfrm>
            <a:off x="6220850" y="2301900"/>
            <a:ext cx="2923500" cy="539700"/>
          </a:xfrm>
          <a:prstGeom prst="rect">
            <a:avLst/>
          </a:prstGeom>
        </p:spPr>
        <p:txBody>
          <a:bodyPr anchorCtr="0" anchor="b" bIns="91425" lIns="0" spcFirstLastPara="1" rIns="91425" wrap="square" tIns="0">
            <a:noAutofit/>
          </a:bodyPr>
          <a:lstStyle/>
          <a:p>
            <a:pPr indent="0" lvl="0" marL="0" rtl="0" algn="l">
              <a:lnSpc>
                <a:spcPct val="85000"/>
              </a:lnSpc>
              <a:spcBef>
                <a:spcPts val="0"/>
              </a:spcBef>
              <a:spcAft>
                <a:spcPts val="0"/>
              </a:spcAft>
              <a:buNone/>
            </a:pPr>
            <a:r>
              <a:rPr lang="en" sz="1300">
                <a:solidFill>
                  <a:srgbClr val="44841A"/>
                </a:solidFill>
              </a:rPr>
              <a:t>Towards a People’s Energy Embargo</a:t>
            </a:r>
            <a:endParaRPr sz="1300">
              <a:solidFill>
                <a:srgbClr val="44841A"/>
              </a:solidFill>
            </a:endParaRPr>
          </a:p>
        </p:txBody>
      </p:sp>
      <p:sp>
        <p:nvSpPr>
          <p:cNvPr id="568" name="Google Shape;568;p48"/>
          <p:cNvSpPr txBox="1"/>
          <p:nvPr>
            <p:ph idx="6" type="subTitle"/>
          </p:nvPr>
        </p:nvSpPr>
        <p:spPr>
          <a:xfrm>
            <a:off x="0" y="739000"/>
            <a:ext cx="3259200" cy="4002300"/>
          </a:xfrm>
          <a:prstGeom prst="rect">
            <a:avLst/>
          </a:prstGeom>
        </p:spPr>
        <p:txBody>
          <a:bodyPr anchorCtr="0" anchor="t" bIns="91425" lIns="0" spcFirstLastPara="1" rIns="91425" wrap="square" tIns="0">
            <a:noAutofit/>
          </a:bodyPr>
          <a:lstStyle/>
          <a:p>
            <a:pPr indent="-298450" lvl="0" marL="457200" rtl="0" algn="l">
              <a:lnSpc>
                <a:spcPct val="115000"/>
              </a:lnSpc>
              <a:spcBef>
                <a:spcPts val="1200"/>
              </a:spcBef>
              <a:spcAft>
                <a:spcPts val="0"/>
              </a:spcAft>
              <a:buClr>
                <a:schemeClr val="lt1"/>
              </a:buClr>
              <a:buSzPts val="1100"/>
              <a:buFont typeface="Arial"/>
              <a:buAutoNum type="arabicPeriod"/>
            </a:pPr>
            <a:r>
              <a:rPr b="1" lang="en" sz="1100">
                <a:solidFill>
                  <a:schemeClr val="lt1"/>
                </a:solidFill>
                <a:latin typeface="Urbanist"/>
                <a:ea typeface="Urbanist"/>
                <a:cs typeface="Urbanist"/>
                <a:sym typeface="Urbanist"/>
              </a:rPr>
              <a:t>Brazil’s oil is directly implicated in Gaza.</a:t>
            </a:r>
            <a:r>
              <a:rPr lang="en" sz="1100">
                <a:solidFill>
                  <a:schemeClr val="lt1"/>
                </a:solidFill>
                <a:latin typeface="Urbanist"/>
                <a:ea typeface="Urbanist"/>
                <a:cs typeface="Urbanist"/>
                <a:sym typeface="Urbanist"/>
              </a:rPr>
              <a:t> In 2024, Brazil exported </a:t>
            </a:r>
            <a:r>
              <a:rPr b="1" lang="en" sz="1100">
                <a:solidFill>
                  <a:schemeClr val="lt1"/>
                </a:solidFill>
                <a:latin typeface="Urbanist"/>
                <a:ea typeface="Urbanist"/>
                <a:cs typeface="Urbanist"/>
                <a:sym typeface="Urbanist"/>
              </a:rPr>
              <a:t>$215.9m in fuels</a:t>
            </a:r>
            <a:r>
              <a:rPr lang="en" sz="1100">
                <a:solidFill>
                  <a:schemeClr val="lt1"/>
                </a:solidFill>
                <a:latin typeface="Urbanist"/>
                <a:ea typeface="Urbanist"/>
                <a:cs typeface="Urbanist"/>
                <a:sym typeface="Urbanist"/>
              </a:rPr>
              <a:t> to “Israel” – over </a:t>
            </a:r>
            <a:r>
              <a:rPr b="1" lang="en" sz="1100">
                <a:solidFill>
                  <a:schemeClr val="lt1"/>
                </a:solidFill>
                <a:latin typeface="Urbanist"/>
                <a:ea typeface="Urbanist"/>
                <a:cs typeface="Urbanist"/>
                <a:sym typeface="Urbanist"/>
              </a:rPr>
              <a:t>2.7 million barrels</a:t>
            </a:r>
            <a:r>
              <a:rPr lang="en" sz="1100">
                <a:solidFill>
                  <a:schemeClr val="lt1"/>
                </a:solidFill>
                <a:latin typeface="Urbanist"/>
                <a:ea typeface="Urbanist"/>
                <a:cs typeface="Urbanist"/>
                <a:sym typeface="Urbanist"/>
              </a:rPr>
              <a:t> of crude since Dec 2023, making up </a:t>
            </a:r>
            <a:r>
              <a:rPr b="1" lang="en" sz="1100">
                <a:solidFill>
                  <a:schemeClr val="lt1"/>
                </a:solidFill>
                <a:latin typeface="Urbanist"/>
                <a:ea typeface="Urbanist"/>
                <a:cs typeface="Urbanist"/>
                <a:sym typeface="Urbanist"/>
              </a:rPr>
              <a:t>~9% of its oil imports</a:t>
            </a:r>
            <a:r>
              <a:rPr lang="en" sz="1100">
                <a:solidFill>
                  <a:schemeClr val="lt1"/>
                </a:solidFill>
                <a:latin typeface="Urbanist"/>
                <a:ea typeface="Urbanist"/>
                <a:cs typeface="Urbanist"/>
                <a:sym typeface="Urbanist"/>
              </a:rPr>
              <a:t> and feeding Haifa &amp; Ashdod refineries that supply Merkava tanks and F-16/F-35 jets.</a:t>
            </a:r>
            <a:endParaRPr sz="1100">
              <a:solidFill>
                <a:schemeClr val="lt1"/>
              </a:solidFill>
              <a:latin typeface="Urbanist"/>
              <a:ea typeface="Urbanist"/>
              <a:cs typeface="Urbanist"/>
              <a:sym typeface="Urbanist"/>
            </a:endParaRPr>
          </a:p>
          <a:p>
            <a:pPr indent="-298450" lvl="0" marL="457200" rtl="0" algn="l">
              <a:lnSpc>
                <a:spcPct val="115000"/>
              </a:lnSpc>
              <a:spcBef>
                <a:spcPts val="0"/>
              </a:spcBef>
              <a:spcAft>
                <a:spcPts val="0"/>
              </a:spcAft>
              <a:buClr>
                <a:schemeClr val="lt1"/>
              </a:buClr>
              <a:buSzPts val="1100"/>
              <a:buFont typeface="Arial"/>
              <a:buAutoNum type="arabicPeriod"/>
            </a:pPr>
            <a:r>
              <a:rPr b="1" lang="en" sz="1100">
                <a:solidFill>
                  <a:schemeClr val="lt1"/>
                </a:solidFill>
                <a:latin typeface="Urbanist"/>
                <a:ea typeface="Urbanist"/>
                <a:cs typeface="Urbanist"/>
                <a:sym typeface="Urbanist"/>
              </a:rPr>
              <a:t>Petrobras is profiting, then hiding behind intermediaries.</a:t>
            </a:r>
            <a:r>
              <a:rPr lang="en" sz="1100">
                <a:solidFill>
                  <a:schemeClr val="lt1"/>
                </a:solidFill>
                <a:latin typeface="Urbanist"/>
                <a:ea typeface="Urbanist"/>
                <a:cs typeface="Urbanist"/>
                <a:sym typeface="Urbanist"/>
              </a:rPr>
              <a:t> Offshore fields co-owned by </a:t>
            </a:r>
            <a:r>
              <a:rPr b="1" lang="en" sz="1100">
                <a:solidFill>
                  <a:schemeClr val="lt1"/>
                </a:solidFill>
                <a:latin typeface="Urbanist"/>
                <a:ea typeface="Urbanist"/>
                <a:cs typeface="Urbanist"/>
                <a:sym typeface="Urbanist"/>
              </a:rPr>
              <a:t>Petrobras, Shell, TotalEnergies and Prio</a:t>
            </a:r>
            <a:r>
              <a:rPr lang="en" sz="1100">
                <a:solidFill>
                  <a:schemeClr val="lt1"/>
                </a:solidFill>
                <a:latin typeface="Urbanist"/>
                <a:ea typeface="Urbanist"/>
                <a:cs typeface="Urbanist"/>
                <a:sym typeface="Urbanist"/>
              </a:rPr>
              <a:t> sell crude that ends up in “israel” via Italian refineries, allowing Petrobras to claim it has “no control” over final destinations.</a:t>
            </a:r>
            <a:endParaRPr sz="1100">
              <a:solidFill>
                <a:schemeClr val="lt1"/>
              </a:solidFill>
              <a:latin typeface="Urbanist"/>
              <a:ea typeface="Urbanist"/>
              <a:cs typeface="Urbanist"/>
              <a:sym typeface="Urbanist"/>
            </a:endParaRPr>
          </a:p>
          <a:p>
            <a:pPr indent="-298450" lvl="0" marL="457200" rtl="0" algn="l">
              <a:lnSpc>
                <a:spcPct val="115000"/>
              </a:lnSpc>
              <a:spcBef>
                <a:spcPts val="0"/>
              </a:spcBef>
              <a:spcAft>
                <a:spcPts val="0"/>
              </a:spcAft>
              <a:buClr>
                <a:schemeClr val="lt1"/>
              </a:buClr>
              <a:buSzPts val="1100"/>
              <a:buFont typeface="Arial"/>
              <a:buAutoNum type="arabicPeriod"/>
            </a:pPr>
            <a:r>
              <a:rPr b="1" lang="en" sz="1100">
                <a:solidFill>
                  <a:schemeClr val="lt1"/>
                </a:solidFill>
                <a:latin typeface="Urbanist"/>
                <a:ea typeface="Urbanist"/>
                <a:cs typeface="Urbanist"/>
                <a:sym typeface="Urbanist"/>
              </a:rPr>
              <a:t>Workers are showing the route to a People’s Energy Embargo.</a:t>
            </a:r>
            <a:r>
              <a:rPr lang="en" sz="1100">
                <a:solidFill>
                  <a:schemeClr val="lt1"/>
                </a:solidFill>
                <a:latin typeface="Urbanist"/>
                <a:ea typeface="Urbanist"/>
                <a:cs typeface="Urbanist"/>
                <a:sym typeface="Urbanist"/>
              </a:rPr>
              <a:t> Italian dockworkers and Brazilian oil unions have already blocked ships, coal, and oil bound for “israel”. Our task is to expose these routes and help workers shut the pipelines of genocide: </a:t>
            </a:r>
            <a:r>
              <a:rPr b="1" lang="en" sz="1100">
                <a:solidFill>
                  <a:schemeClr val="lt1"/>
                </a:solidFill>
                <a:latin typeface="Urbanist"/>
                <a:ea typeface="Urbanist"/>
                <a:cs typeface="Urbanist"/>
                <a:sym typeface="Urbanist"/>
              </a:rPr>
              <a:t>No drop of Brazilian oil to israel.</a:t>
            </a:r>
            <a:endParaRPr b="1" sz="1100">
              <a:solidFill>
                <a:schemeClr val="lt1"/>
              </a:solidFill>
              <a:latin typeface="Urbanist"/>
              <a:ea typeface="Urbanist"/>
              <a:cs typeface="Urbanist"/>
              <a:sym typeface="Urbanist"/>
            </a:endParaRPr>
          </a:p>
          <a:p>
            <a:pPr indent="0" lvl="0" marL="0" rtl="0" algn="l">
              <a:spcBef>
                <a:spcPts val="1200"/>
              </a:spcBef>
              <a:spcAft>
                <a:spcPts val="0"/>
              </a:spcAft>
              <a:buNone/>
            </a:pPr>
            <a:r>
              <a:t/>
            </a:r>
            <a:endParaRPr sz="1200">
              <a:solidFill>
                <a:schemeClr val="lt1"/>
              </a:solidFill>
              <a:latin typeface="Urbanist"/>
              <a:ea typeface="Urbanist"/>
              <a:cs typeface="Urbanist"/>
              <a:sym typeface="Urbanist"/>
            </a:endParaRPr>
          </a:p>
        </p:txBody>
      </p:sp>
      <p:grpSp>
        <p:nvGrpSpPr>
          <p:cNvPr id="569" name="Google Shape;569;p48"/>
          <p:cNvGrpSpPr/>
          <p:nvPr/>
        </p:nvGrpSpPr>
        <p:grpSpPr>
          <a:xfrm>
            <a:off x="197275" y="4741288"/>
            <a:ext cx="347565" cy="342075"/>
            <a:chOff x="197275" y="4741288"/>
            <a:chExt cx="347565" cy="342075"/>
          </a:xfrm>
        </p:grpSpPr>
        <p:sp>
          <p:nvSpPr>
            <p:cNvPr id="570" name="Google Shape;570;p48"/>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571" name="Google Shape;571;p48" title="PICS NEW5.png"/>
            <p:cNvPicPr preferRelativeResize="0"/>
            <p:nvPr/>
          </p:nvPicPr>
          <p:blipFill rotWithShape="1">
            <a:blip r:embed="rId3">
              <a:alphaModFix/>
            </a:blip>
            <a:srcRect b="27703" l="0" r="0" t="0"/>
            <a:stretch/>
          </p:blipFill>
          <p:spPr>
            <a:xfrm>
              <a:off x="214540" y="4741288"/>
              <a:ext cx="330300" cy="342075"/>
            </a:xfrm>
            <a:prstGeom prst="rect">
              <a:avLst/>
            </a:prstGeom>
            <a:noFill/>
            <a:ln>
              <a:noFill/>
            </a:ln>
          </p:spPr>
        </p:pic>
      </p:grpSp>
      <p:sp>
        <p:nvSpPr>
          <p:cNvPr id="572" name="Google Shape;572;p48"/>
          <p:cNvSpPr txBox="1"/>
          <p:nvPr/>
        </p:nvSpPr>
        <p:spPr>
          <a:xfrm>
            <a:off x="4716740" y="4675975"/>
            <a:ext cx="2294700" cy="2364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 sz="700">
                <a:solidFill>
                  <a:srgbClr val="F5F5F5"/>
                </a:solidFill>
                <a:latin typeface="Urbanist Medium"/>
                <a:ea typeface="Urbanist Medium"/>
                <a:cs typeface="Urbanist Medium"/>
                <a:sym typeface="Urbanist Medium"/>
              </a:rPr>
              <a:t>Energy Apartheid and Warfare</a:t>
            </a:r>
            <a:endParaRPr sz="700">
              <a:solidFill>
                <a:srgbClr val="F5F5F5"/>
              </a:solidFill>
              <a:latin typeface="Urbanist Medium"/>
              <a:ea typeface="Urbanist Medium"/>
              <a:cs typeface="Urbanist Medium"/>
              <a:sym typeface="Urbanist Medium"/>
            </a:endParaRPr>
          </a:p>
        </p:txBody>
      </p:sp>
      <p:sp>
        <p:nvSpPr>
          <p:cNvPr id="573" name="Google Shape;573;p48"/>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7" name="Shape 577"/>
        <p:cNvGrpSpPr/>
        <p:nvPr/>
      </p:nvGrpSpPr>
      <p:grpSpPr>
        <a:xfrm>
          <a:off x="0" y="0"/>
          <a:ext cx="0" cy="0"/>
          <a:chOff x="0" y="0"/>
          <a:chExt cx="0" cy="0"/>
        </a:xfrm>
      </p:grpSpPr>
      <p:sp>
        <p:nvSpPr>
          <p:cNvPr id="578" name="Google Shape;578;p49"/>
          <p:cNvSpPr txBox="1"/>
          <p:nvPr>
            <p:ph type="title"/>
          </p:nvPr>
        </p:nvSpPr>
        <p:spPr>
          <a:xfrm>
            <a:off x="228600" y="640925"/>
            <a:ext cx="4637700" cy="615600"/>
          </a:xfrm>
          <a:prstGeom prst="rect">
            <a:avLst/>
          </a:prstGeom>
        </p:spPr>
        <p:txBody>
          <a:bodyPr anchorCtr="0" anchor="t" bIns="91425" lIns="0" spcFirstLastPara="1" rIns="91425" wrap="square" tIns="0">
            <a:spAutoFit/>
          </a:bodyPr>
          <a:lstStyle/>
          <a:p>
            <a:pPr indent="0" lvl="0" marL="0" rtl="0" algn="l">
              <a:spcBef>
                <a:spcPts val="0"/>
              </a:spcBef>
              <a:spcAft>
                <a:spcPts val="0"/>
              </a:spcAft>
              <a:buNone/>
            </a:pPr>
            <a:r>
              <a:rPr lang="en" sz="2000"/>
              <a:t>How solar geoengineering becomes an instrument of war</a:t>
            </a:r>
            <a:endParaRPr sz="2000"/>
          </a:p>
        </p:txBody>
      </p:sp>
      <p:sp>
        <p:nvSpPr>
          <p:cNvPr id="579" name="Google Shape;579;p49"/>
          <p:cNvSpPr txBox="1"/>
          <p:nvPr>
            <p:ph idx="1" type="body"/>
          </p:nvPr>
        </p:nvSpPr>
        <p:spPr>
          <a:xfrm>
            <a:off x="152400" y="1142076"/>
            <a:ext cx="4868700" cy="1960500"/>
          </a:xfrm>
          <a:prstGeom prst="rect">
            <a:avLst/>
          </a:prstGeom>
        </p:spPr>
        <p:txBody>
          <a:bodyPr anchorCtr="0" anchor="b" bIns="0" lIns="0" spcFirstLastPara="1" rIns="91425" wrap="square" tIns="91425">
            <a:noAutofit/>
          </a:bodyPr>
          <a:lstStyle/>
          <a:p>
            <a:pPr indent="-209550" lvl="0" marL="228600" rtl="0" algn="l">
              <a:spcBef>
                <a:spcPts val="0"/>
              </a:spcBef>
              <a:spcAft>
                <a:spcPts val="0"/>
              </a:spcAft>
              <a:buClr>
                <a:schemeClr val="accent3"/>
              </a:buClr>
              <a:buSzPts val="1200"/>
              <a:buChar char="●"/>
            </a:pPr>
            <a:r>
              <a:rPr lang="en" sz="1200"/>
              <a:t>The company Stardust Solutions (US-israeli) conducted covert atmospheric tests during the Gaza assault, linked to intelligence/military networks.  </a:t>
            </a:r>
            <a:endParaRPr sz="1200"/>
          </a:p>
          <a:p>
            <a:pPr indent="-209550" lvl="0" marL="228600" rtl="0" algn="l">
              <a:spcBef>
                <a:spcPts val="0"/>
              </a:spcBef>
              <a:spcAft>
                <a:spcPts val="0"/>
              </a:spcAft>
              <a:buClr>
                <a:schemeClr val="accent3"/>
              </a:buClr>
              <a:buSzPts val="1200"/>
              <a:buChar char="●"/>
            </a:pPr>
            <a:r>
              <a:rPr lang="en" sz="1200"/>
              <a:t>Solar radiation management (SRM) technologies can shift rainfall, alter seasons, and act as weather weapons.  </a:t>
            </a:r>
            <a:endParaRPr sz="1200"/>
          </a:p>
          <a:p>
            <a:pPr indent="-209550" lvl="0" marL="228600" rtl="0" algn="l">
              <a:spcBef>
                <a:spcPts val="0"/>
              </a:spcBef>
              <a:spcAft>
                <a:spcPts val="0"/>
              </a:spcAft>
              <a:buClr>
                <a:schemeClr val="accent3"/>
              </a:buClr>
              <a:buSzPts val="1200"/>
              <a:buChar char="●"/>
            </a:pPr>
            <a:r>
              <a:rPr lang="en" sz="1200"/>
              <a:t>When tied to military actors, geoengineering becomes “green militarism,” climate tech used for control, not justice.  </a:t>
            </a:r>
            <a:endParaRPr sz="1200"/>
          </a:p>
          <a:p>
            <a:pPr indent="-209550" lvl="0" marL="228600" rtl="0" algn="l">
              <a:spcBef>
                <a:spcPts val="0"/>
              </a:spcBef>
              <a:spcAft>
                <a:spcPts val="0"/>
              </a:spcAft>
              <a:buClr>
                <a:schemeClr val="accent3"/>
              </a:buClr>
              <a:buSzPts val="1200"/>
              <a:buChar char="●"/>
            </a:pPr>
            <a:r>
              <a:rPr lang="en" sz="1200"/>
              <a:t>We must ask: who decides when to intervene with the weather and who pays the costs?</a:t>
            </a:r>
            <a:endParaRPr sz="1200"/>
          </a:p>
        </p:txBody>
      </p:sp>
      <p:pic>
        <p:nvPicPr>
          <p:cNvPr id="580" name="Google Shape;580;p49" title="Screenshot 2025-11-25 at 16-06-31 POLITICO Pro Article The Behind-the-Scenes Strange and Totally Real Plot to Blot Out the Sun and Reverse Global Warming - POLITICO Pro The Behind-the-Scenes Strange and Totally Real Plot to Blot Out the Sun and R[...].png"/>
          <p:cNvPicPr preferRelativeResize="0"/>
          <p:nvPr>
            <p:ph idx="2" type="pic"/>
          </p:nvPr>
        </p:nvPicPr>
        <p:blipFill rotWithShape="1">
          <a:blip r:embed="rId3">
            <a:alphaModFix/>
          </a:blip>
          <a:srcRect b="0" l="10071" r="0" t="0"/>
          <a:stretch/>
        </p:blipFill>
        <p:spPr>
          <a:xfrm>
            <a:off x="5342000" y="457200"/>
            <a:ext cx="3573300" cy="3995400"/>
          </a:xfrm>
          <a:prstGeom prst="roundRect">
            <a:avLst>
              <a:gd fmla="val 16667" name="adj"/>
            </a:avLst>
          </a:prstGeom>
        </p:spPr>
      </p:pic>
      <p:sp>
        <p:nvSpPr>
          <p:cNvPr id="581" name="Google Shape;581;p49"/>
          <p:cNvSpPr txBox="1"/>
          <p:nvPr>
            <p:ph idx="6" type="subTitle"/>
          </p:nvPr>
        </p:nvSpPr>
        <p:spPr>
          <a:xfrm>
            <a:off x="228600" y="228600"/>
            <a:ext cx="2920800" cy="228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Stardust: </a:t>
            </a:r>
            <a:r>
              <a:rPr lang="en"/>
              <a:t>Weaponizing</a:t>
            </a:r>
            <a:r>
              <a:rPr lang="en"/>
              <a:t> the Weather</a:t>
            </a:r>
            <a:endParaRPr/>
          </a:p>
        </p:txBody>
      </p:sp>
      <p:sp>
        <p:nvSpPr>
          <p:cNvPr id="582" name="Google Shape;582;p49"/>
          <p:cNvSpPr txBox="1"/>
          <p:nvPr>
            <p:ph idx="1" type="body"/>
          </p:nvPr>
        </p:nvSpPr>
        <p:spPr>
          <a:xfrm>
            <a:off x="185575" y="3200605"/>
            <a:ext cx="4868700" cy="1446000"/>
          </a:xfrm>
          <a:prstGeom prst="rect">
            <a:avLst/>
          </a:prstGeom>
        </p:spPr>
        <p:txBody>
          <a:bodyPr anchorCtr="0" anchor="b" bIns="0" lIns="0" spcFirstLastPara="1" rIns="91425" wrap="square" tIns="91425">
            <a:noAutofit/>
          </a:bodyPr>
          <a:lstStyle/>
          <a:p>
            <a:pPr indent="0" lvl="0" marL="0" rtl="0" algn="l">
              <a:spcBef>
                <a:spcPts val="0"/>
              </a:spcBef>
              <a:spcAft>
                <a:spcPts val="0"/>
              </a:spcAft>
              <a:buNone/>
            </a:pPr>
            <a:r>
              <a:t/>
            </a:r>
            <a:endParaRPr sz="1200"/>
          </a:p>
          <a:p>
            <a:pPr indent="0" lvl="0" marL="0" rtl="0" algn="l">
              <a:spcBef>
                <a:spcPts val="800"/>
              </a:spcBef>
              <a:spcAft>
                <a:spcPts val="0"/>
              </a:spcAft>
              <a:buNone/>
            </a:pPr>
            <a:r>
              <a:rPr b="1" lang="en" sz="1200"/>
              <a:t>Quick Facts:</a:t>
            </a:r>
            <a:endParaRPr b="1" sz="1200"/>
          </a:p>
          <a:p>
            <a:pPr indent="-298450" lvl="0" marL="457200" rtl="0" algn="l">
              <a:spcBef>
                <a:spcPts val="0"/>
              </a:spcBef>
              <a:spcAft>
                <a:spcPts val="0"/>
              </a:spcAft>
              <a:buClr>
                <a:schemeClr val="lt1"/>
              </a:buClr>
              <a:buSzPts val="1100"/>
              <a:buFont typeface="Arial"/>
              <a:buChar char="●"/>
            </a:pPr>
            <a:r>
              <a:rPr lang="en" sz="1100"/>
              <a:t>Begin “temperature reduction demonstrations” by </a:t>
            </a:r>
            <a:r>
              <a:rPr b="1" lang="en" sz="1100"/>
              <a:t>2027</a:t>
            </a:r>
            <a:endParaRPr b="1" sz="1100"/>
          </a:p>
          <a:p>
            <a:pPr indent="-298450" lvl="0" marL="457200" rtl="0" algn="l">
              <a:spcBef>
                <a:spcPts val="0"/>
              </a:spcBef>
              <a:spcAft>
                <a:spcPts val="0"/>
              </a:spcAft>
              <a:buClr>
                <a:schemeClr val="lt1"/>
              </a:buClr>
              <a:buSzPts val="1100"/>
              <a:buFont typeface="Arial"/>
              <a:buChar char="●"/>
            </a:pPr>
            <a:r>
              <a:rPr lang="en" sz="1100"/>
              <a:t>Pursue “global full-scale deployment” by </a:t>
            </a:r>
            <a:r>
              <a:rPr b="1" lang="en" sz="1100"/>
              <a:t>2035</a:t>
            </a:r>
            <a:endParaRPr b="1" sz="1100"/>
          </a:p>
          <a:p>
            <a:pPr indent="-298450" lvl="0" marL="457200" rtl="0" algn="l">
              <a:spcBef>
                <a:spcPts val="0"/>
              </a:spcBef>
              <a:spcAft>
                <a:spcPts val="0"/>
              </a:spcAft>
              <a:buClr>
                <a:schemeClr val="lt1"/>
              </a:buClr>
              <a:buSzPts val="1100"/>
              <a:buFont typeface="Arial"/>
              <a:buChar char="●"/>
            </a:pPr>
            <a:r>
              <a:rPr lang="en" sz="1100"/>
              <a:t>Earn </a:t>
            </a:r>
            <a:r>
              <a:rPr b="1" lang="en" sz="1100"/>
              <a:t>$1.5 billion per year</a:t>
            </a:r>
            <a:r>
              <a:rPr lang="en" sz="1100"/>
              <a:t> from government contracts</a:t>
            </a:r>
            <a:endParaRPr sz="1100"/>
          </a:p>
          <a:p>
            <a:pPr indent="-298450" lvl="0" marL="457200" rtl="0" algn="l">
              <a:spcBef>
                <a:spcPts val="0"/>
              </a:spcBef>
              <a:spcAft>
                <a:spcPts val="0"/>
              </a:spcAft>
              <a:buClr>
                <a:schemeClr val="lt1"/>
              </a:buClr>
              <a:buSzPts val="1100"/>
              <a:buFont typeface="Arial"/>
              <a:buChar char="●"/>
            </a:pPr>
            <a:r>
              <a:rPr lang="en" sz="1100"/>
              <a:t>Position itself for sale or IPO as soon as </a:t>
            </a:r>
            <a:r>
              <a:rPr b="1" lang="en" sz="1100"/>
              <a:t>2028</a:t>
            </a:r>
            <a:endParaRPr b="1" sz="1100"/>
          </a:p>
          <a:p>
            <a:pPr indent="-298450" lvl="0" marL="457200" rtl="0" algn="l">
              <a:spcBef>
                <a:spcPts val="0"/>
              </a:spcBef>
              <a:spcAft>
                <a:spcPts val="0"/>
              </a:spcAft>
              <a:buClr>
                <a:schemeClr val="lt1"/>
              </a:buClr>
              <a:buSzPts val="1100"/>
              <a:buFont typeface="Arial"/>
              <a:buChar char="●"/>
            </a:pPr>
            <a:r>
              <a:rPr lang="en" sz="1100"/>
              <a:t>Use a continuous fleet of </a:t>
            </a:r>
            <a:r>
              <a:rPr b="1" lang="en" sz="1100"/>
              <a:t>~100 aircraft</a:t>
            </a:r>
            <a:r>
              <a:rPr lang="en" sz="1100"/>
              <a:t> to maintain global cooling indefinitely</a:t>
            </a:r>
            <a:endParaRPr sz="1200"/>
          </a:p>
        </p:txBody>
      </p:sp>
      <p:grpSp>
        <p:nvGrpSpPr>
          <p:cNvPr id="583" name="Google Shape;583;p49"/>
          <p:cNvGrpSpPr/>
          <p:nvPr/>
        </p:nvGrpSpPr>
        <p:grpSpPr>
          <a:xfrm>
            <a:off x="197275" y="4741288"/>
            <a:ext cx="347565" cy="342075"/>
            <a:chOff x="197275" y="4741288"/>
            <a:chExt cx="347565" cy="342075"/>
          </a:xfrm>
        </p:grpSpPr>
        <p:sp>
          <p:nvSpPr>
            <p:cNvPr id="584" name="Google Shape;584;p49"/>
            <p:cNvSpPr/>
            <p:nvPr/>
          </p:nvSpPr>
          <p:spPr>
            <a:xfrm>
              <a:off x="197275" y="4785050"/>
              <a:ext cx="140700" cy="12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Urbanist"/>
                <a:ea typeface="Urbanist"/>
                <a:cs typeface="Urbanist"/>
                <a:sym typeface="Urbanist"/>
              </a:endParaRPr>
            </a:p>
          </p:txBody>
        </p:sp>
        <p:pic>
          <p:nvPicPr>
            <p:cNvPr id="585" name="Google Shape;585;p49" title="PICS NEW5.png"/>
            <p:cNvPicPr preferRelativeResize="0"/>
            <p:nvPr/>
          </p:nvPicPr>
          <p:blipFill rotWithShape="1">
            <a:blip r:embed="rId4">
              <a:alphaModFix/>
            </a:blip>
            <a:srcRect b="27703" l="0" r="0" t="0"/>
            <a:stretch/>
          </p:blipFill>
          <p:spPr>
            <a:xfrm>
              <a:off x="214540" y="4741288"/>
              <a:ext cx="330300" cy="342075"/>
            </a:xfrm>
            <a:prstGeom prst="rect">
              <a:avLst/>
            </a:prstGeom>
            <a:noFill/>
            <a:ln>
              <a:noFill/>
            </a:ln>
          </p:spPr>
        </p:pic>
      </p:grpSp>
      <p:sp>
        <p:nvSpPr>
          <p:cNvPr id="586" name="Google Shape;586;p49"/>
          <p:cNvSpPr txBox="1"/>
          <p:nvPr/>
        </p:nvSpPr>
        <p:spPr>
          <a:xfrm>
            <a:off x="4716740" y="4675975"/>
            <a:ext cx="2294700" cy="2364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 sz="700">
                <a:solidFill>
                  <a:srgbClr val="F5F5F5"/>
                </a:solidFill>
                <a:latin typeface="Urbanist Medium"/>
                <a:ea typeface="Urbanist Medium"/>
                <a:cs typeface="Urbanist Medium"/>
                <a:sym typeface="Urbanist Medium"/>
              </a:rPr>
              <a:t>Energy Apartheid and Warfare</a:t>
            </a:r>
            <a:endParaRPr sz="700">
              <a:solidFill>
                <a:srgbClr val="F5F5F5"/>
              </a:solidFill>
              <a:latin typeface="Urbanist Medium"/>
              <a:ea typeface="Urbanist Medium"/>
              <a:cs typeface="Urbanist Medium"/>
              <a:sym typeface="Urbanist Medium"/>
            </a:endParaRPr>
          </a:p>
        </p:txBody>
      </p:sp>
      <p:sp>
        <p:nvSpPr>
          <p:cNvPr id="587" name="Google Shape;587;p49"/>
          <p:cNvSpPr txBox="1"/>
          <p:nvPr/>
        </p:nvSpPr>
        <p:spPr>
          <a:xfrm>
            <a:off x="6859200" y="4683725"/>
            <a:ext cx="2056500" cy="2286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 sz="700">
                <a:solidFill>
                  <a:srgbClr val="F5F5F5"/>
                </a:solidFill>
                <a:latin typeface="Urbanist Medium"/>
                <a:ea typeface="Urbanist Medium"/>
                <a:cs typeface="Urbanist Medium"/>
                <a:sym typeface="Urbanist Medium"/>
              </a:rPr>
              <a:t>Feb 10, 2026</a:t>
            </a:r>
            <a:endParaRPr sz="700">
              <a:solidFill>
                <a:srgbClr val="F5F5F5"/>
              </a:solidFill>
              <a:latin typeface="Urbanist Medium"/>
              <a:ea typeface="Urbanist Medium"/>
              <a:cs typeface="Urbanist Medium"/>
              <a:sym typeface="Urbanist Medium"/>
            </a:endParaRPr>
          </a:p>
        </p:txBody>
      </p:sp>
    </p:spTree>
  </p:cSld>
  <p:clrMapOvr>
    <a:masterClrMapping/>
  </p:clrMapOvr>
</p:sld>
</file>

<file path=ppt/theme/theme1.xml><?xml version="1.0" encoding="utf-8"?>
<a:theme xmlns:a="http://schemas.openxmlformats.org/drawingml/2006/main" xmlns:r="http://schemas.openxmlformats.org/officeDocument/2006/relationships" name="Dark Particles">
  <a:themeElements>
    <a:clrScheme name="Simple Light">
      <a:dk1>
        <a:srgbClr val="000000"/>
      </a:dk1>
      <a:lt1>
        <a:srgbClr val="FFFFFF"/>
      </a:lt1>
      <a:dk2>
        <a:srgbClr val="F5F5F5"/>
      </a:dk2>
      <a:lt2>
        <a:srgbClr val="323232"/>
      </a:lt2>
      <a:accent1>
        <a:srgbClr val="434343"/>
      </a:accent1>
      <a:accent2>
        <a:srgbClr val="252525"/>
      </a:accent2>
      <a:accent3>
        <a:srgbClr val="DEFF9A"/>
      </a:accent3>
      <a:accent4>
        <a:srgbClr val="DAFFDE"/>
      </a:accent4>
      <a:accent5>
        <a:srgbClr val="4CDC8B"/>
      </a:accent5>
      <a:accent6>
        <a:srgbClr val="4C7FDC"/>
      </a:accent6>
      <a:hlink>
        <a:srgbClr val="18181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1c3bf3d-9298-4d97-8698-5d8e56acd48b">
      <Terms xmlns="http://schemas.microsoft.com/office/infopath/2007/PartnerControls"/>
    </lcf76f155ced4ddcb4097134ff3c332f>
    <TaxCatchAll xmlns="1e44de8b-a222-4f75-a299-7667fa0d186f" xsi:nil="true"/>
  </documentManagement>
</p:properties>
</file>

<file path=customXml/itemProps1.xml><?xml version="1.0" encoding="utf-8"?>
<ds:datastoreItem xmlns:ds="http://schemas.openxmlformats.org/officeDocument/2006/customXml" ds:itemID="{DC75EC2E-31C9-4B58-81EF-3E82F969F901}"/>
</file>

<file path=customXml/itemProps2.xml><?xml version="1.0" encoding="utf-8"?>
<ds:datastoreItem xmlns:ds="http://schemas.openxmlformats.org/officeDocument/2006/customXml" ds:itemID="{F548EB9E-61EA-4DAB-B857-763FB4C8B09C}"/>
</file>

<file path=customXml/itemProps3.xml><?xml version="1.0" encoding="utf-8"?>
<ds:datastoreItem xmlns:ds="http://schemas.openxmlformats.org/officeDocument/2006/customXml" ds:itemID="{8056E83F-90EC-48FE-AE7A-68F07285807B}"/>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ies>
</file>