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57" r:id="rId3"/>
    <p:sldId id="258" r:id="rId4"/>
    <p:sldId id="511" r:id="rId5"/>
    <p:sldId id="591" r:id="rId6"/>
    <p:sldId id="592" r:id="rId7"/>
    <p:sldId id="584" r:id="rId8"/>
    <p:sldId id="589" r:id="rId9"/>
    <p:sldId id="585" r:id="rId10"/>
    <p:sldId id="588" r:id="rId11"/>
    <p:sldId id="593" r:id="rId12"/>
    <p:sldId id="400" r:id="rId13"/>
    <p:sldId id="259" r:id="rId14"/>
    <p:sldId id="262" r:id="rId15"/>
    <p:sldId id="267" r:id="rId16"/>
    <p:sldId id="269" r:id="rId17"/>
    <p:sldId id="263" r:id="rId18"/>
    <p:sldId id="264" r:id="rId19"/>
    <p:sldId id="265" r:id="rId20"/>
    <p:sldId id="261" r:id="rId21"/>
    <p:sldId id="260" r:id="rId22"/>
    <p:sldId id="266"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428919-C32F-4AEE-BD59-7B4AD648CEB0}" v="111" dt="2026-02-09T02:20:34.8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2" d="100"/>
          <a:sy n="82" d="100"/>
        </p:scale>
        <p:origin x="1474" y="2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cente Paolo Yu" userId="4a3eaadcd9eef977" providerId="LiveId" clId="{19042E22-5BEE-4E86-A03B-515B36456063}"/>
    <pc:docChg chg="undo redo custSel addSld delSld modSld sldOrd">
      <pc:chgData name="Vicente Paolo Yu" userId="4a3eaadcd9eef977" providerId="LiveId" clId="{19042E22-5BEE-4E86-A03B-515B36456063}" dt="2026-02-09T02:20:38.552" v="4370" actId="1076"/>
      <pc:docMkLst>
        <pc:docMk/>
      </pc:docMkLst>
      <pc:sldChg chg="modSp mod">
        <pc:chgData name="Vicente Paolo Yu" userId="4a3eaadcd9eef977" providerId="LiveId" clId="{19042E22-5BEE-4E86-A03B-515B36456063}" dt="2026-02-08T16:20:13.731" v="4132" actId="6549"/>
        <pc:sldMkLst>
          <pc:docMk/>
          <pc:sldMk cId="0" sldId="256"/>
        </pc:sldMkLst>
        <pc:spChg chg="mod">
          <ac:chgData name="Vicente Paolo Yu" userId="4a3eaadcd9eef977" providerId="LiveId" clId="{19042E22-5BEE-4E86-A03B-515B36456063}" dt="2026-02-08T16:20:13.731" v="4132" actId="6549"/>
          <ac:spMkLst>
            <pc:docMk/>
            <pc:sldMk cId="0" sldId="256"/>
            <ac:spMk id="2" creationId="{00000000-0000-0000-0000-000000000000}"/>
          </ac:spMkLst>
        </pc:spChg>
        <pc:spChg chg="mod">
          <ac:chgData name="Vicente Paolo Yu" userId="4a3eaadcd9eef977" providerId="LiveId" clId="{19042E22-5BEE-4E86-A03B-515B36456063}" dt="2026-02-08T16:19:41.535" v="4091" actId="27636"/>
          <ac:spMkLst>
            <pc:docMk/>
            <pc:sldMk cId="0" sldId="256"/>
            <ac:spMk id="3" creationId="{00000000-0000-0000-0000-000000000000}"/>
          </ac:spMkLst>
        </pc:spChg>
      </pc:sldChg>
      <pc:sldChg chg="addSp delSp modSp mod setBg modNotesTx">
        <pc:chgData name="Vicente Paolo Yu" userId="4a3eaadcd9eef977" providerId="LiveId" clId="{19042E22-5BEE-4E86-A03B-515B36456063}" dt="2026-02-01T14:13:40.104" v="1150" actId="20577"/>
        <pc:sldMkLst>
          <pc:docMk/>
          <pc:sldMk cId="0" sldId="257"/>
        </pc:sldMkLst>
        <pc:spChg chg="mod">
          <ac:chgData name="Vicente Paolo Yu" userId="4a3eaadcd9eef977" providerId="LiveId" clId="{19042E22-5BEE-4E86-A03B-515B36456063}" dt="2026-02-01T13:30:19.054" v="36" actId="26606"/>
          <ac:spMkLst>
            <pc:docMk/>
            <pc:sldMk cId="0" sldId="257"/>
            <ac:spMk id="2" creationId="{00000000-0000-0000-0000-000000000000}"/>
          </ac:spMkLst>
        </pc:spChg>
        <pc:spChg chg="add">
          <ac:chgData name="Vicente Paolo Yu" userId="4a3eaadcd9eef977" providerId="LiveId" clId="{19042E22-5BEE-4E86-A03B-515B36456063}" dt="2026-02-01T13:30:19.054" v="36" actId="26606"/>
          <ac:spMkLst>
            <pc:docMk/>
            <pc:sldMk cId="0" sldId="257"/>
            <ac:spMk id="9" creationId="{2E442304-DDBD-4F7B-8017-36BCC863FB40}"/>
          </ac:spMkLst>
        </pc:spChg>
        <pc:spChg chg="add">
          <ac:chgData name="Vicente Paolo Yu" userId="4a3eaadcd9eef977" providerId="LiveId" clId="{19042E22-5BEE-4E86-A03B-515B36456063}" dt="2026-02-01T13:30:19.054" v="36" actId="26606"/>
          <ac:spMkLst>
            <pc:docMk/>
            <pc:sldMk cId="0" sldId="257"/>
            <ac:spMk id="11" creationId="{5E107275-3853-46FD-A241-DE4355A42675}"/>
          </ac:spMkLst>
        </pc:spChg>
        <pc:graphicFrameChg chg="add mod modGraphic">
          <ac:chgData name="Vicente Paolo Yu" userId="4a3eaadcd9eef977" providerId="LiveId" clId="{19042E22-5BEE-4E86-A03B-515B36456063}" dt="2026-02-01T13:39:45.395" v="671" actId="20577"/>
          <ac:graphicFrameMkLst>
            <pc:docMk/>
            <pc:sldMk cId="0" sldId="257"/>
            <ac:graphicFrameMk id="5" creationId="{7C4297C9-F831-3C56-01D5-FCFA7217866E}"/>
          </ac:graphicFrameMkLst>
        </pc:graphicFrameChg>
      </pc:sldChg>
      <pc:sldChg chg="addSp delSp modSp mod setBg modNotesTx">
        <pc:chgData name="Vicente Paolo Yu" userId="4a3eaadcd9eef977" providerId="LiveId" clId="{19042E22-5BEE-4E86-A03B-515B36456063}" dt="2026-02-08T15:14:01.995" v="3071" actId="20577"/>
        <pc:sldMkLst>
          <pc:docMk/>
          <pc:sldMk cId="0" sldId="258"/>
        </pc:sldMkLst>
        <pc:spChg chg="mod">
          <ac:chgData name="Vicente Paolo Yu" userId="4a3eaadcd9eef977" providerId="LiveId" clId="{19042E22-5BEE-4E86-A03B-515B36456063}" dt="2026-02-08T15:13:15.791" v="2998" actId="255"/>
          <ac:spMkLst>
            <pc:docMk/>
            <pc:sldMk cId="0" sldId="258"/>
            <ac:spMk id="2" creationId="{00000000-0000-0000-0000-000000000000}"/>
          </ac:spMkLst>
        </pc:spChg>
        <pc:spChg chg="add">
          <ac:chgData name="Vicente Paolo Yu" userId="4a3eaadcd9eef977" providerId="LiveId" clId="{19042E22-5BEE-4E86-A03B-515B36456063}" dt="2026-02-01T13:30:50.117" v="40" actId="26606"/>
          <ac:spMkLst>
            <pc:docMk/>
            <pc:sldMk cId="0" sldId="258"/>
            <ac:spMk id="9" creationId="{98DED6BC-9A3E-48D4-AD7C-A56D63F547E8}"/>
          </ac:spMkLst>
        </pc:spChg>
        <pc:spChg chg="add">
          <ac:chgData name="Vicente Paolo Yu" userId="4a3eaadcd9eef977" providerId="LiveId" clId="{19042E22-5BEE-4E86-A03B-515B36456063}" dt="2026-02-01T13:30:50.117" v="40" actId="26606"/>
          <ac:spMkLst>
            <pc:docMk/>
            <pc:sldMk cId="0" sldId="258"/>
            <ac:spMk id="11" creationId="{6B6E033A-DB2E-49B8-B600-B38E0C280263}"/>
          </ac:spMkLst>
        </pc:spChg>
        <pc:graphicFrameChg chg="add mod modGraphic">
          <ac:chgData name="Vicente Paolo Yu" userId="4a3eaadcd9eef977" providerId="LiveId" clId="{19042E22-5BEE-4E86-A03B-515B36456063}" dt="2026-02-08T15:14:01.995" v="3071" actId="20577"/>
          <ac:graphicFrameMkLst>
            <pc:docMk/>
            <pc:sldMk cId="0" sldId="258"/>
            <ac:graphicFrameMk id="5" creationId="{ED22E495-FE75-667A-4F5C-A2930E319A30}"/>
          </ac:graphicFrameMkLst>
        </pc:graphicFrameChg>
      </pc:sldChg>
      <pc:sldChg chg="addSp delSp modSp mod setBg">
        <pc:chgData name="Vicente Paolo Yu" userId="4a3eaadcd9eef977" providerId="LiveId" clId="{19042E22-5BEE-4E86-A03B-515B36456063}" dt="2026-02-08T14:53:02.077" v="1766" actId="20577"/>
        <pc:sldMkLst>
          <pc:docMk/>
          <pc:sldMk cId="0" sldId="259"/>
        </pc:sldMkLst>
        <pc:spChg chg="mod">
          <ac:chgData name="Vicente Paolo Yu" userId="4a3eaadcd9eef977" providerId="LiveId" clId="{19042E22-5BEE-4E86-A03B-515B36456063}" dt="2026-02-08T14:52:27.301" v="1729" actId="27636"/>
          <ac:spMkLst>
            <pc:docMk/>
            <pc:sldMk cId="0" sldId="259"/>
            <ac:spMk id="2" creationId="{00000000-0000-0000-0000-000000000000}"/>
          </ac:spMkLst>
        </pc:spChg>
        <pc:spChg chg="add">
          <ac:chgData name="Vicente Paolo Yu" userId="4a3eaadcd9eef977" providerId="LiveId" clId="{19042E22-5BEE-4E86-A03B-515B36456063}" dt="2026-02-01T13:35:26.198" v="460" actId="26606"/>
          <ac:spMkLst>
            <pc:docMk/>
            <pc:sldMk cId="0" sldId="259"/>
            <ac:spMk id="10" creationId="{2E442304-DDBD-4F7B-8017-36BCC863FB40}"/>
          </ac:spMkLst>
        </pc:spChg>
        <pc:spChg chg="add">
          <ac:chgData name="Vicente Paolo Yu" userId="4a3eaadcd9eef977" providerId="LiveId" clId="{19042E22-5BEE-4E86-A03B-515B36456063}" dt="2026-02-01T13:35:26.198" v="460" actId="26606"/>
          <ac:spMkLst>
            <pc:docMk/>
            <pc:sldMk cId="0" sldId="259"/>
            <ac:spMk id="12" creationId="{5E107275-3853-46FD-A241-DE4355A42675}"/>
          </ac:spMkLst>
        </pc:spChg>
        <pc:graphicFrameChg chg="add mod modGraphic">
          <ac:chgData name="Vicente Paolo Yu" userId="4a3eaadcd9eef977" providerId="LiveId" clId="{19042E22-5BEE-4E86-A03B-515B36456063}" dt="2026-02-08T14:53:02.077" v="1766" actId="20577"/>
          <ac:graphicFrameMkLst>
            <pc:docMk/>
            <pc:sldMk cId="0" sldId="259"/>
            <ac:graphicFrameMk id="5" creationId="{DBCBE1E4-6774-3F3F-7A68-B7973551024E}"/>
          </ac:graphicFrameMkLst>
        </pc:graphicFrameChg>
      </pc:sldChg>
      <pc:sldChg chg="addSp delSp modSp add del mod ord setBg modNotesTx">
        <pc:chgData name="Vicente Paolo Yu" userId="4a3eaadcd9eef977" providerId="LiveId" clId="{19042E22-5BEE-4E86-A03B-515B36456063}" dt="2026-02-08T16:19:16.748" v="4089" actId="20577"/>
        <pc:sldMkLst>
          <pc:docMk/>
          <pc:sldMk cId="0" sldId="260"/>
        </pc:sldMkLst>
        <pc:graphicFrameChg chg="mod modGraphic">
          <ac:chgData name="Vicente Paolo Yu" userId="4a3eaadcd9eef977" providerId="LiveId" clId="{19042E22-5BEE-4E86-A03B-515B36456063}" dt="2026-02-08T16:19:16.748" v="4089" actId="20577"/>
          <ac:graphicFrameMkLst>
            <pc:docMk/>
            <pc:sldMk cId="0" sldId="260"/>
            <ac:graphicFrameMk id="5" creationId="{1CBC99C8-C34F-3AAE-3A5F-822144C4AAB8}"/>
          </ac:graphicFrameMkLst>
        </pc:graphicFrameChg>
      </pc:sldChg>
      <pc:sldChg chg="addSp delSp add del setBg delDesignElem">
        <pc:chgData name="Vicente Paolo Yu" userId="4a3eaadcd9eef977" providerId="LiveId" clId="{19042E22-5BEE-4E86-A03B-515B36456063}" dt="2026-02-08T15:09:02.344" v="2853"/>
        <pc:sldMkLst>
          <pc:docMk/>
          <pc:sldMk cId="1581997679" sldId="260"/>
        </pc:sldMkLst>
        <pc:spChg chg="add del">
          <ac:chgData name="Vicente Paolo Yu" userId="4a3eaadcd9eef977" providerId="LiveId" clId="{19042E22-5BEE-4E86-A03B-515B36456063}" dt="2026-02-08T15:09:02.344" v="2853"/>
          <ac:spMkLst>
            <pc:docMk/>
            <pc:sldMk cId="1581997679" sldId="260"/>
            <ac:spMk id="9" creationId="{0C541B88-1AE9-40C3-AFD5-967787C1979F}"/>
          </ac:spMkLst>
        </pc:spChg>
        <pc:spChg chg="add del">
          <ac:chgData name="Vicente Paolo Yu" userId="4a3eaadcd9eef977" providerId="LiveId" clId="{19042E22-5BEE-4E86-A03B-515B36456063}" dt="2026-02-08T15:09:02.344" v="2853"/>
          <ac:spMkLst>
            <pc:docMk/>
            <pc:sldMk cId="1581997679" sldId="260"/>
            <ac:spMk id="11" creationId="{E5F17139-31EE-46AC-B04F-DBBD852DD6CB}"/>
          </ac:spMkLst>
        </pc:spChg>
        <pc:spChg chg="add del">
          <ac:chgData name="Vicente Paolo Yu" userId="4a3eaadcd9eef977" providerId="LiveId" clId="{19042E22-5BEE-4E86-A03B-515B36456063}" dt="2026-02-08T15:09:02.344" v="2853"/>
          <ac:spMkLst>
            <pc:docMk/>
            <pc:sldMk cId="1581997679" sldId="260"/>
            <ac:spMk id="17" creationId="{89D16701-DA76-4F72-BB63-E2C3FFBDFE0F}"/>
          </ac:spMkLst>
        </pc:spChg>
        <pc:spChg chg="add del">
          <ac:chgData name="Vicente Paolo Yu" userId="4a3eaadcd9eef977" providerId="LiveId" clId="{19042E22-5BEE-4E86-A03B-515B36456063}" dt="2026-02-08T15:09:02.344" v="2853"/>
          <ac:spMkLst>
            <pc:docMk/>
            <pc:sldMk cId="1581997679" sldId="260"/>
            <ac:spMk id="19" creationId="{1CC28BE1-9DC6-43FE-9582-39F091098D77}"/>
          </ac:spMkLst>
        </pc:spChg>
        <pc:grpChg chg="add del">
          <ac:chgData name="Vicente Paolo Yu" userId="4a3eaadcd9eef977" providerId="LiveId" clId="{19042E22-5BEE-4E86-A03B-515B36456063}" dt="2026-02-08T15:09:02.344" v="2853"/>
          <ac:grpSpMkLst>
            <pc:docMk/>
            <pc:sldMk cId="1581997679" sldId="260"/>
            <ac:grpSpMk id="13" creationId="{7CF625D3-71A3-4F30-A096-8EF334E959D0}"/>
          </ac:grpSpMkLst>
        </pc:grpChg>
        <pc:grpChg chg="add del">
          <ac:chgData name="Vicente Paolo Yu" userId="4a3eaadcd9eef977" providerId="LiveId" clId="{19042E22-5BEE-4E86-A03B-515B36456063}" dt="2026-02-08T15:09:02.344" v="2853"/>
          <ac:grpSpMkLst>
            <pc:docMk/>
            <pc:sldMk cId="1581997679" sldId="260"/>
            <ac:grpSpMk id="21" creationId="{AF9AF3F3-CE0C-4125-BDD7-346487FA0B40}"/>
          </ac:grpSpMkLst>
        </pc:grpChg>
      </pc:sldChg>
      <pc:sldChg chg="addSp delSp modSp add del mod ord setBg modNotesTx">
        <pc:chgData name="Vicente Paolo Yu" userId="4a3eaadcd9eef977" providerId="LiveId" clId="{19042E22-5BEE-4E86-A03B-515B36456063}" dt="2026-02-08T15:11:13.084" v="2909"/>
        <pc:sldMkLst>
          <pc:docMk/>
          <pc:sldMk cId="0" sldId="261"/>
        </pc:sldMkLst>
        <pc:spChg chg="mod">
          <ac:chgData name="Vicente Paolo Yu" userId="4a3eaadcd9eef977" providerId="LiveId" clId="{19042E22-5BEE-4E86-A03B-515B36456063}" dt="2026-02-01T13:40:15.630" v="673" actId="26606"/>
          <ac:spMkLst>
            <pc:docMk/>
            <pc:sldMk cId="0" sldId="261"/>
            <ac:spMk id="2" creationId="{00000000-0000-0000-0000-000000000000}"/>
          </ac:spMkLst>
        </pc:spChg>
        <pc:spChg chg="add">
          <ac:chgData name="Vicente Paolo Yu" userId="4a3eaadcd9eef977" providerId="LiveId" clId="{19042E22-5BEE-4E86-A03B-515B36456063}" dt="2026-02-01T13:40:15.630" v="673" actId="26606"/>
          <ac:spMkLst>
            <pc:docMk/>
            <pc:sldMk cId="0" sldId="261"/>
            <ac:spMk id="9" creationId="{BACC6370-2D7E-4714-9D71-7542949D7D5D}"/>
          </ac:spMkLst>
        </pc:spChg>
        <pc:spChg chg="add">
          <ac:chgData name="Vicente Paolo Yu" userId="4a3eaadcd9eef977" providerId="LiveId" clId="{19042E22-5BEE-4E86-A03B-515B36456063}" dt="2026-02-01T13:40:15.630" v="673" actId="26606"/>
          <ac:spMkLst>
            <pc:docMk/>
            <pc:sldMk cId="0" sldId="261"/>
            <ac:spMk id="11" creationId="{F68B3F68-107C-434F-AA38-110D5EA91B85}"/>
          </ac:spMkLst>
        </pc:spChg>
        <pc:spChg chg="add">
          <ac:chgData name="Vicente Paolo Yu" userId="4a3eaadcd9eef977" providerId="LiveId" clId="{19042E22-5BEE-4E86-A03B-515B36456063}" dt="2026-02-01T13:40:15.630" v="673" actId="26606"/>
          <ac:spMkLst>
            <pc:docMk/>
            <pc:sldMk cId="0" sldId="261"/>
            <ac:spMk id="13" creationId="{AAD0DBB9-1A4B-4391-81D4-CB19F9AB918A}"/>
          </ac:spMkLst>
        </pc:spChg>
        <pc:spChg chg="add">
          <ac:chgData name="Vicente Paolo Yu" userId="4a3eaadcd9eef977" providerId="LiveId" clId="{19042E22-5BEE-4E86-A03B-515B36456063}" dt="2026-02-01T13:40:15.630" v="673" actId="26606"/>
          <ac:spMkLst>
            <pc:docMk/>
            <pc:sldMk cId="0" sldId="261"/>
            <ac:spMk id="15" creationId="{063BBA22-50EA-4C4D-BE05-F1CE4E63AA56}"/>
          </ac:spMkLst>
        </pc:spChg>
        <pc:graphicFrameChg chg="add">
          <ac:chgData name="Vicente Paolo Yu" userId="4a3eaadcd9eef977" providerId="LiveId" clId="{19042E22-5BEE-4E86-A03B-515B36456063}" dt="2026-02-01T13:40:15.630" v="673" actId="26606"/>
          <ac:graphicFrameMkLst>
            <pc:docMk/>
            <pc:sldMk cId="0" sldId="261"/>
            <ac:graphicFrameMk id="5" creationId="{854B4E34-E41F-6CCA-23B6-C330F62770C4}"/>
          </ac:graphicFrameMkLst>
        </pc:graphicFrameChg>
      </pc:sldChg>
      <pc:sldChg chg="addSp delSp modSp mod setBg modNotesTx">
        <pc:chgData name="Vicente Paolo Yu" userId="4a3eaadcd9eef977" providerId="LiveId" clId="{19042E22-5BEE-4E86-A03B-515B36456063}" dt="2026-02-01T14:20:24.937" v="1205" actId="5793"/>
        <pc:sldMkLst>
          <pc:docMk/>
          <pc:sldMk cId="0" sldId="262"/>
        </pc:sldMkLst>
        <pc:spChg chg="mod">
          <ac:chgData name="Vicente Paolo Yu" userId="4a3eaadcd9eef977" providerId="LiveId" clId="{19042E22-5BEE-4E86-A03B-515B36456063}" dt="2026-02-01T13:40:26.051" v="674" actId="26606"/>
          <ac:spMkLst>
            <pc:docMk/>
            <pc:sldMk cId="0" sldId="262"/>
            <ac:spMk id="2" creationId="{00000000-0000-0000-0000-000000000000}"/>
          </ac:spMkLst>
        </pc:spChg>
        <pc:spChg chg="add">
          <ac:chgData name="Vicente Paolo Yu" userId="4a3eaadcd9eef977" providerId="LiveId" clId="{19042E22-5BEE-4E86-A03B-515B36456063}" dt="2026-02-01T13:40:26.051" v="674" actId="26606"/>
          <ac:spMkLst>
            <pc:docMk/>
            <pc:sldMk cId="0" sldId="262"/>
            <ac:spMk id="9" creationId="{BACC6370-2D7E-4714-9D71-7542949D7D5D}"/>
          </ac:spMkLst>
        </pc:spChg>
        <pc:spChg chg="add">
          <ac:chgData name="Vicente Paolo Yu" userId="4a3eaadcd9eef977" providerId="LiveId" clId="{19042E22-5BEE-4E86-A03B-515B36456063}" dt="2026-02-01T13:40:26.051" v="674" actId="26606"/>
          <ac:spMkLst>
            <pc:docMk/>
            <pc:sldMk cId="0" sldId="262"/>
            <ac:spMk id="11" creationId="{F68B3F68-107C-434F-AA38-110D5EA91B85}"/>
          </ac:spMkLst>
        </pc:spChg>
        <pc:spChg chg="add">
          <ac:chgData name="Vicente Paolo Yu" userId="4a3eaadcd9eef977" providerId="LiveId" clId="{19042E22-5BEE-4E86-A03B-515B36456063}" dt="2026-02-01T13:40:26.051" v="674" actId="26606"/>
          <ac:spMkLst>
            <pc:docMk/>
            <pc:sldMk cId="0" sldId="262"/>
            <ac:spMk id="13" creationId="{AAD0DBB9-1A4B-4391-81D4-CB19F9AB918A}"/>
          </ac:spMkLst>
        </pc:spChg>
        <pc:spChg chg="add">
          <ac:chgData name="Vicente Paolo Yu" userId="4a3eaadcd9eef977" providerId="LiveId" clId="{19042E22-5BEE-4E86-A03B-515B36456063}" dt="2026-02-01T13:40:26.051" v="674" actId="26606"/>
          <ac:spMkLst>
            <pc:docMk/>
            <pc:sldMk cId="0" sldId="262"/>
            <ac:spMk id="15" creationId="{063BBA22-50EA-4C4D-BE05-F1CE4E63AA56}"/>
          </ac:spMkLst>
        </pc:spChg>
        <pc:graphicFrameChg chg="add modGraphic">
          <ac:chgData name="Vicente Paolo Yu" userId="4a3eaadcd9eef977" providerId="LiveId" clId="{19042E22-5BEE-4E86-A03B-515B36456063}" dt="2026-02-01T13:41:06.923" v="747" actId="20577"/>
          <ac:graphicFrameMkLst>
            <pc:docMk/>
            <pc:sldMk cId="0" sldId="262"/>
            <ac:graphicFrameMk id="5" creationId="{37CB6D10-8E24-725F-CC2C-894261130066}"/>
          </ac:graphicFrameMkLst>
        </pc:graphicFrameChg>
      </pc:sldChg>
      <pc:sldChg chg="addSp delSp modSp mod setBg modNotesTx">
        <pc:chgData name="Vicente Paolo Yu" userId="4a3eaadcd9eef977" providerId="LiveId" clId="{19042E22-5BEE-4E86-A03B-515B36456063}" dt="2026-02-08T14:54:52.477" v="1890" actId="20577"/>
        <pc:sldMkLst>
          <pc:docMk/>
          <pc:sldMk cId="0" sldId="263"/>
        </pc:sldMkLst>
        <pc:spChg chg="mod">
          <ac:chgData name="Vicente Paolo Yu" userId="4a3eaadcd9eef977" providerId="LiveId" clId="{19042E22-5BEE-4E86-A03B-515B36456063}" dt="2026-02-01T13:41:50.309" v="758" actId="20577"/>
          <ac:spMkLst>
            <pc:docMk/>
            <pc:sldMk cId="0" sldId="263"/>
            <ac:spMk id="2" creationId="{00000000-0000-0000-0000-000000000000}"/>
          </ac:spMkLst>
        </pc:spChg>
        <pc:spChg chg="add">
          <ac:chgData name="Vicente Paolo Yu" userId="4a3eaadcd9eef977" providerId="LiveId" clId="{19042E22-5BEE-4E86-A03B-515B36456063}" dt="2026-02-01T13:41:40.871" v="748" actId="26606"/>
          <ac:spMkLst>
            <pc:docMk/>
            <pc:sldMk cId="0" sldId="263"/>
            <ac:spMk id="9" creationId="{2E442304-DDBD-4F7B-8017-36BCC863FB40}"/>
          </ac:spMkLst>
        </pc:spChg>
        <pc:spChg chg="add">
          <ac:chgData name="Vicente Paolo Yu" userId="4a3eaadcd9eef977" providerId="LiveId" clId="{19042E22-5BEE-4E86-A03B-515B36456063}" dt="2026-02-01T13:41:40.871" v="748" actId="26606"/>
          <ac:spMkLst>
            <pc:docMk/>
            <pc:sldMk cId="0" sldId="263"/>
            <ac:spMk id="11" creationId="{5E107275-3853-46FD-A241-DE4355A42675}"/>
          </ac:spMkLst>
        </pc:spChg>
        <pc:graphicFrameChg chg="add modGraphic">
          <ac:chgData name="Vicente Paolo Yu" userId="4a3eaadcd9eef977" providerId="LiveId" clId="{19042E22-5BEE-4E86-A03B-515B36456063}" dt="2026-02-08T14:54:52.477" v="1890" actId="20577"/>
          <ac:graphicFrameMkLst>
            <pc:docMk/>
            <pc:sldMk cId="0" sldId="263"/>
            <ac:graphicFrameMk id="5" creationId="{38EDCC47-C81A-D994-9746-FAE947F3A06A}"/>
          </ac:graphicFrameMkLst>
        </pc:graphicFrameChg>
      </pc:sldChg>
      <pc:sldChg chg="addSp modSp mod setBg modNotesTx">
        <pc:chgData name="Vicente Paolo Yu" userId="4a3eaadcd9eef977" providerId="LiveId" clId="{19042E22-5BEE-4E86-A03B-515B36456063}" dt="2026-02-08T15:11:33.316" v="2910" actId="6549"/>
        <pc:sldMkLst>
          <pc:docMk/>
          <pc:sldMk cId="0" sldId="264"/>
        </pc:sldMkLst>
        <pc:spChg chg="mod">
          <ac:chgData name="Vicente Paolo Yu" userId="4a3eaadcd9eef977" providerId="LiveId" clId="{19042E22-5BEE-4E86-A03B-515B36456063}" dt="2026-02-08T14:55:30.093" v="1897" actId="14100"/>
          <ac:spMkLst>
            <pc:docMk/>
            <pc:sldMk cId="0" sldId="264"/>
            <ac:spMk id="2" creationId="{00000000-0000-0000-0000-000000000000}"/>
          </ac:spMkLst>
        </pc:spChg>
        <pc:spChg chg="mod">
          <ac:chgData name="Vicente Paolo Yu" userId="4a3eaadcd9eef977" providerId="LiveId" clId="{19042E22-5BEE-4E86-A03B-515B36456063}" dt="2026-02-08T15:11:33.316" v="2910" actId="6549"/>
          <ac:spMkLst>
            <pc:docMk/>
            <pc:sldMk cId="0" sldId="264"/>
            <ac:spMk id="3" creationId="{00000000-0000-0000-0000-000000000000}"/>
          </ac:spMkLst>
        </pc:spChg>
        <pc:spChg chg="add">
          <ac:chgData name="Vicente Paolo Yu" userId="4a3eaadcd9eef977" providerId="LiveId" clId="{19042E22-5BEE-4E86-A03B-515B36456063}" dt="2026-02-01T13:42:00.113" v="759" actId="26606"/>
          <ac:spMkLst>
            <pc:docMk/>
            <pc:sldMk cId="0" sldId="264"/>
            <ac:spMk id="9" creationId="{B210AC1D-4063-4C6E-9528-FA9C4C0C18E6}"/>
          </ac:spMkLst>
        </pc:spChg>
        <pc:spChg chg="add">
          <ac:chgData name="Vicente Paolo Yu" userId="4a3eaadcd9eef977" providerId="LiveId" clId="{19042E22-5BEE-4E86-A03B-515B36456063}" dt="2026-02-01T13:42:00.113" v="759" actId="26606"/>
          <ac:spMkLst>
            <pc:docMk/>
            <pc:sldMk cId="0" sldId="264"/>
            <ac:spMk id="11" creationId="{02F8C595-E68C-4306-AED8-DC7826A0A506}"/>
          </ac:spMkLst>
        </pc:spChg>
        <pc:picChg chg="add mod">
          <ac:chgData name="Vicente Paolo Yu" userId="4a3eaadcd9eef977" providerId="LiveId" clId="{19042E22-5BEE-4E86-A03B-515B36456063}" dt="2026-02-08T14:55:09.796" v="1891" actId="14100"/>
          <ac:picMkLst>
            <pc:docMk/>
            <pc:sldMk cId="0" sldId="264"/>
            <ac:picMk id="5" creationId="{42CBC2C1-6082-1FB4-C4AF-E7E1B9998CBB}"/>
          </ac:picMkLst>
        </pc:picChg>
      </pc:sldChg>
      <pc:sldChg chg="addSp modSp mod setBg">
        <pc:chgData name="Vicente Paolo Yu" userId="4a3eaadcd9eef977" providerId="LiveId" clId="{19042E22-5BEE-4E86-A03B-515B36456063}" dt="2026-02-08T15:12:01.544" v="2944" actId="27636"/>
        <pc:sldMkLst>
          <pc:docMk/>
          <pc:sldMk cId="0" sldId="265"/>
        </pc:sldMkLst>
        <pc:spChg chg="mod">
          <ac:chgData name="Vicente Paolo Yu" userId="4a3eaadcd9eef977" providerId="LiveId" clId="{19042E22-5BEE-4E86-A03B-515B36456063}" dt="2026-02-08T15:12:01.544" v="2944" actId="27636"/>
          <ac:spMkLst>
            <pc:docMk/>
            <pc:sldMk cId="0" sldId="265"/>
            <ac:spMk id="2" creationId="{00000000-0000-0000-0000-000000000000}"/>
          </ac:spMkLst>
        </pc:spChg>
        <pc:spChg chg="mod">
          <ac:chgData name="Vicente Paolo Yu" userId="4a3eaadcd9eef977" providerId="LiveId" clId="{19042E22-5BEE-4E86-A03B-515B36456063}" dt="2026-02-08T15:11:43.653" v="2911" actId="6549"/>
          <ac:spMkLst>
            <pc:docMk/>
            <pc:sldMk cId="0" sldId="265"/>
            <ac:spMk id="3" creationId="{00000000-0000-0000-0000-000000000000}"/>
          </ac:spMkLst>
        </pc:spChg>
        <pc:spChg chg="add">
          <ac:chgData name="Vicente Paolo Yu" userId="4a3eaadcd9eef977" providerId="LiveId" clId="{19042E22-5BEE-4E86-A03B-515B36456063}" dt="2026-02-01T13:42:55.176" v="825" actId="26606"/>
          <ac:spMkLst>
            <pc:docMk/>
            <pc:sldMk cId="0" sldId="265"/>
            <ac:spMk id="9" creationId="{9F7D5CDA-D291-4307-BF55-1381FED29634}"/>
          </ac:spMkLst>
        </pc:spChg>
        <pc:picChg chg="add">
          <ac:chgData name="Vicente Paolo Yu" userId="4a3eaadcd9eef977" providerId="LiveId" clId="{19042E22-5BEE-4E86-A03B-515B36456063}" dt="2026-02-01T13:42:55.176" v="825" actId="26606"/>
          <ac:picMkLst>
            <pc:docMk/>
            <pc:sldMk cId="0" sldId="265"/>
            <ac:picMk id="5" creationId="{A34BA8D2-EDC7-FAF6-D074-DE6AC30A44AC}"/>
          </ac:picMkLst>
        </pc:picChg>
      </pc:sldChg>
      <pc:sldChg chg="addSp modSp mod setBg">
        <pc:chgData name="Vicente Paolo Yu" userId="4a3eaadcd9eef977" providerId="LiveId" clId="{19042E22-5BEE-4E86-A03B-515B36456063}" dt="2026-02-08T15:03:48.812" v="2794" actId="20577"/>
        <pc:sldMkLst>
          <pc:docMk/>
          <pc:sldMk cId="0" sldId="266"/>
        </pc:sldMkLst>
        <pc:spChg chg="mod">
          <ac:chgData name="Vicente Paolo Yu" userId="4a3eaadcd9eef977" providerId="LiveId" clId="{19042E22-5BEE-4E86-A03B-515B36456063}" dt="2026-02-01T13:43:31.862" v="847" actId="26606"/>
          <ac:spMkLst>
            <pc:docMk/>
            <pc:sldMk cId="0" sldId="266"/>
            <ac:spMk id="2" creationId="{00000000-0000-0000-0000-000000000000}"/>
          </ac:spMkLst>
        </pc:spChg>
        <pc:spChg chg="mod">
          <ac:chgData name="Vicente Paolo Yu" userId="4a3eaadcd9eef977" providerId="LiveId" clId="{19042E22-5BEE-4E86-A03B-515B36456063}" dt="2026-02-08T15:03:48.812" v="2794" actId="20577"/>
          <ac:spMkLst>
            <pc:docMk/>
            <pc:sldMk cId="0" sldId="266"/>
            <ac:spMk id="3" creationId="{00000000-0000-0000-0000-000000000000}"/>
          </ac:spMkLst>
        </pc:spChg>
        <pc:spChg chg="add">
          <ac:chgData name="Vicente Paolo Yu" userId="4a3eaadcd9eef977" providerId="LiveId" clId="{19042E22-5BEE-4E86-A03B-515B36456063}" dt="2026-02-01T13:43:31.862" v="847" actId="26606"/>
          <ac:spMkLst>
            <pc:docMk/>
            <pc:sldMk cId="0" sldId="266"/>
            <ac:spMk id="8" creationId="{C2554CA6-288E-4202-BC52-2E5A8F0C0AED}"/>
          </ac:spMkLst>
        </pc:spChg>
        <pc:spChg chg="add">
          <ac:chgData name="Vicente Paolo Yu" userId="4a3eaadcd9eef977" providerId="LiveId" clId="{19042E22-5BEE-4E86-A03B-515B36456063}" dt="2026-02-01T13:43:31.862" v="847" actId="26606"/>
          <ac:spMkLst>
            <pc:docMk/>
            <pc:sldMk cId="0" sldId="266"/>
            <ac:spMk id="10" creationId="{B10BB131-AC8E-4A8E-A5D1-36260F720C3B}"/>
          </ac:spMkLst>
        </pc:spChg>
        <pc:spChg chg="add">
          <ac:chgData name="Vicente Paolo Yu" userId="4a3eaadcd9eef977" providerId="LiveId" clId="{19042E22-5BEE-4E86-A03B-515B36456063}" dt="2026-02-01T13:43:31.862" v="847" actId="26606"/>
          <ac:spMkLst>
            <pc:docMk/>
            <pc:sldMk cId="0" sldId="266"/>
            <ac:spMk id="12" creationId="{5B7778FC-632E-4DCA-A7CB-0D7731CCF970}"/>
          </ac:spMkLst>
        </pc:spChg>
        <pc:spChg chg="add">
          <ac:chgData name="Vicente Paolo Yu" userId="4a3eaadcd9eef977" providerId="LiveId" clId="{19042E22-5BEE-4E86-A03B-515B36456063}" dt="2026-02-01T13:43:31.862" v="847" actId="26606"/>
          <ac:spMkLst>
            <pc:docMk/>
            <pc:sldMk cId="0" sldId="266"/>
            <ac:spMk id="14" creationId="{FA23A907-97FB-4A8F-880A-DD77401C4296}"/>
          </ac:spMkLst>
        </pc:spChg>
      </pc:sldChg>
      <pc:sldChg chg="addSp modSp add mod setBg">
        <pc:chgData name="Vicente Paolo Yu" userId="4a3eaadcd9eef977" providerId="LiveId" clId="{19042E22-5BEE-4E86-A03B-515B36456063}" dt="2026-02-08T15:10:08.086" v="2905" actId="14100"/>
        <pc:sldMkLst>
          <pc:docMk/>
          <pc:sldMk cId="0" sldId="267"/>
        </pc:sldMkLst>
        <pc:spChg chg="mod">
          <ac:chgData name="Vicente Paolo Yu" userId="4a3eaadcd9eef977" providerId="LiveId" clId="{19042E22-5BEE-4E86-A03B-515B36456063}" dt="2026-02-01T14:11:07.376" v="1141" actId="26606"/>
          <ac:spMkLst>
            <pc:docMk/>
            <pc:sldMk cId="0" sldId="267"/>
            <ac:spMk id="2" creationId="{00000000-0000-0000-0000-000000000000}"/>
          </ac:spMkLst>
        </pc:spChg>
        <pc:spChg chg="mod">
          <ac:chgData name="Vicente Paolo Yu" userId="4a3eaadcd9eef977" providerId="LiveId" clId="{19042E22-5BEE-4E86-A03B-515B36456063}" dt="2026-02-08T15:10:08.086" v="2905" actId="14100"/>
          <ac:spMkLst>
            <pc:docMk/>
            <pc:sldMk cId="0" sldId="267"/>
            <ac:spMk id="3" creationId="{00000000-0000-0000-0000-000000000000}"/>
          </ac:spMkLst>
        </pc:spChg>
        <pc:spChg chg="add">
          <ac:chgData name="Vicente Paolo Yu" userId="4a3eaadcd9eef977" providerId="LiveId" clId="{19042E22-5BEE-4E86-A03B-515B36456063}" dt="2026-02-01T14:11:07.376" v="1141" actId="26606"/>
          <ac:spMkLst>
            <pc:docMk/>
            <pc:sldMk cId="0" sldId="267"/>
            <ac:spMk id="9" creationId="{C0763A76-9F1C-4FC5-82B7-DD475DA461B2}"/>
          </ac:spMkLst>
        </pc:spChg>
        <pc:spChg chg="add">
          <ac:chgData name="Vicente Paolo Yu" userId="4a3eaadcd9eef977" providerId="LiveId" clId="{19042E22-5BEE-4E86-A03B-515B36456063}" dt="2026-02-01T14:11:07.376" v="1141" actId="26606"/>
          <ac:spMkLst>
            <pc:docMk/>
            <pc:sldMk cId="0" sldId="267"/>
            <ac:spMk id="11" creationId="{E81BF4F6-F2CF-4984-9D14-D6966D92F99F}"/>
          </ac:spMkLst>
        </pc:spChg>
        <pc:picChg chg="add">
          <ac:chgData name="Vicente Paolo Yu" userId="4a3eaadcd9eef977" providerId="LiveId" clId="{19042E22-5BEE-4E86-A03B-515B36456063}" dt="2026-02-01T14:11:07.376" v="1141" actId="26606"/>
          <ac:picMkLst>
            <pc:docMk/>
            <pc:sldMk cId="0" sldId="267"/>
            <ac:picMk id="5" creationId="{866A3487-CDB1-018A-C573-7765467F424F}"/>
          </ac:picMkLst>
        </pc:picChg>
      </pc:sldChg>
      <pc:sldChg chg="addSp delSp modSp add mod setBg">
        <pc:chgData name="Vicente Paolo Yu" userId="4a3eaadcd9eef977" providerId="LiveId" clId="{19042E22-5BEE-4E86-A03B-515B36456063}" dt="2026-02-08T14:54:32.464" v="1856" actId="255"/>
        <pc:sldMkLst>
          <pc:docMk/>
          <pc:sldMk cId="0" sldId="269"/>
        </pc:sldMkLst>
        <pc:spChg chg="mod">
          <ac:chgData name="Vicente Paolo Yu" userId="4a3eaadcd9eef977" providerId="LiveId" clId="{19042E22-5BEE-4E86-A03B-515B36456063}" dt="2026-02-08T14:54:32.464" v="1856" actId="255"/>
          <ac:spMkLst>
            <pc:docMk/>
            <pc:sldMk cId="0" sldId="269"/>
            <ac:spMk id="2" creationId="{00000000-0000-0000-0000-000000000000}"/>
          </ac:spMkLst>
        </pc:spChg>
        <pc:spChg chg="add">
          <ac:chgData name="Vicente Paolo Yu" userId="4a3eaadcd9eef977" providerId="LiveId" clId="{19042E22-5BEE-4E86-A03B-515B36456063}" dt="2026-02-01T14:11:27.042" v="1143" actId="26606"/>
          <ac:spMkLst>
            <pc:docMk/>
            <pc:sldMk cId="0" sldId="269"/>
            <ac:spMk id="9" creationId="{2E442304-DDBD-4F7B-8017-36BCC863FB40}"/>
          </ac:spMkLst>
        </pc:spChg>
        <pc:spChg chg="add">
          <ac:chgData name="Vicente Paolo Yu" userId="4a3eaadcd9eef977" providerId="LiveId" clId="{19042E22-5BEE-4E86-A03B-515B36456063}" dt="2026-02-01T14:11:27.042" v="1143" actId="26606"/>
          <ac:spMkLst>
            <pc:docMk/>
            <pc:sldMk cId="0" sldId="269"/>
            <ac:spMk id="11" creationId="{5E107275-3853-46FD-A241-DE4355A42675}"/>
          </ac:spMkLst>
        </pc:spChg>
        <pc:graphicFrameChg chg="add modGraphic">
          <ac:chgData name="Vicente Paolo Yu" userId="4a3eaadcd9eef977" providerId="LiveId" clId="{19042E22-5BEE-4E86-A03B-515B36456063}" dt="2026-02-08T14:54:00.913" v="1817" actId="20577"/>
          <ac:graphicFrameMkLst>
            <pc:docMk/>
            <pc:sldMk cId="0" sldId="269"/>
            <ac:graphicFrameMk id="5" creationId="{DB8929AE-69EC-2D15-5837-778D36058951}"/>
          </ac:graphicFrameMkLst>
        </pc:graphicFrameChg>
      </pc:sldChg>
      <pc:sldChg chg="addSp modSp add mod ord">
        <pc:chgData name="Vicente Paolo Yu" userId="4a3eaadcd9eef977" providerId="LiveId" clId="{19042E22-5BEE-4E86-A03B-515B36456063}" dt="2026-02-09T02:07:23.129" v="4187"/>
        <pc:sldMkLst>
          <pc:docMk/>
          <pc:sldMk cId="1756272352" sldId="400"/>
        </pc:sldMkLst>
        <pc:spChg chg="add mod">
          <ac:chgData name="Vicente Paolo Yu" userId="4a3eaadcd9eef977" providerId="LiveId" clId="{19042E22-5BEE-4E86-A03B-515B36456063}" dt="2026-02-08T16:16:54.116" v="3965" actId="20577"/>
          <ac:spMkLst>
            <pc:docMk/>
            <pc:sldMk cId="1756272352" sldId="400"/>
            <ac:spMk id="2" creationId="{5C643E01-1BA8-C641-85CB-D883E6B54BB3}"/>
          </ac:spMkLst>
        </pc:spChg>
        <pc:picChg chg="mod">
          <ac:chgData name="Vicente Paolo Yu" userId="4a3eaadcd9eef977" providerId="LiveId" clId="{19042E22-5BEE-4E86-A03B-515B36456063}" dt="2026-02-08T15:05:06.978" v="2830" actId="1076"/>
          <ac:picMkLst>
            <pc:docMk/>
            <pc:sldMk cId="1756272352" sldId="400"/>
            <ac:picMk id="8" creationId="{D2E77FFD-4456-4E6D-A8E3-E074497E24B9}"/>
          </ac:picMkLst>
        </pc:picChg>
      </pc:sldChg>
      <pc:sldChg chg="add del">
        <pc:chgData name="Vicente Paolo Yu" userId="4a3eaadcd9eef977" providerId="LiveId" clId="{19042E22-5BEE-4E86-A03B-515B36456063}" dt="2026-02-08T14:47:05.899" v="1306" actId="47"/>
        <pc:sldMkLst>
          <pc:docMk/>
          <pc:sldMk cId="2520549604" sldId="493"/>
        </pc:sldMkLst>
      </pc:sldChg>
      <pc:sldChg chg="modSp add mod ord">
        <pc:chgData name="Vicente Paolo Yu" userId="4a3eaadcd9eef977" providerId="LiveId" clId="{19042E22-5BEE-4E86-A03B-515B36456063}" dt="2026-02-08T16:14:32.923" v="3911" actId="20577"/>
        <pc:sldMkLst>
          <pc:docMk/>
          <pc:sldMk cId="364339109" sldId="511"/>
        </pc:sldMkLst>
        <pc:spChg chg="mod">
          <ac:chgData name="Vicente Paolo Yu" userId="4a3eaadcd9eef977" providerId="LiveId" clId="{19042E22-5BEE-4E86-A03B-515B36456063}" dt="2026-02-08T15:16:03.579" v="3084" actId="1076"/>
          <ac:spMkLst>
            <pc:docMk/>
            <pc:sldMk cId="364339109" sldId="511"/>
            <ac:spMk id="5" creationId="{709F3CDB-DFE6-BE3B-F438-516BAA165B4E}"/>
          </ac:spMkLst>
        </pc:spChg>
        <pc:spChg chg="mod">
          <ac:chgData name="Vicente Paolo Yu" userId="4a3eaadcd9eef977" providerId="LiveId" clId="{19042E22-5BEE-4E86-A03B-515B36456063}" dt="2026-02-08T15:15:58.075" v="3083" actId="255"/>
          <ac:spMkLst>
            <pc:docMk/>
            <pc:sldMk cId="364339109" sldId="511"/>
            <ac:spMk id="7" creationId="{B9C22849-F1FC-67F1-DE6D-8D06A67BA809}"/>
          </ac:spMkLst>
        </pc:spChg>
        <pc:spChg chg="mod">
          <ac:chgData name="Vicente Paolo Yu" userId="4a3eaadcd9eef977" providerId="LiveId" clId="{19042E22-5BEE-4E86-A03B-515B36456063}" dt="2026-02-08T16:14:32.923" v="3911" actId="20577"/>
          <ac:spMkLst>
            <pc:docMk/>
            <pc:sldMk cId="364339109" sldId="511"/>
            <ac:spMk id="15" creationId="{F72C0D14-AD44-2791-0F0E-AB7AC888C963}"/>
          </ac:spMkLst>
        </pc:spChg>
      </pc:sldChg>
      <pc:sldChg chg="addSp delSp modSp add mod ord">
        <pc:chgData name="Vicente Paolo Yu" userId="4a3eaadcd9eef977" providerId="LiveId" clId="{19042E22-5BEE-4E86-A03B-515B36456063}" dt="2026-02-08T16:16:12.186" v="3960" actId="255"/>
        <pc:sldMkLst>
          <pc:docMk/>
          <pc:sldMk cId="3222894830" sldId="584"/>
        </pc:sldMkLst>
        <pc:spChg chg="add mod">
          <ac:chgData name="Vicente Paolo Yu" userId="4a3eaadcd9eef977" providerId="LiveId" clId="{19042E22-5BEE-4E86-A03B-515B36456063}" dt="2026-02-08T16:16:12.186" v="3960" actId="255"/>
          <ac:spMkLst>
            <pc:docMk/>
            <pc:sldMk cId="3222894830" sldId="584"/>
            <ac:spMk id="5" creationId="{D634DE32-007D-09A8-63B5-E8B84FB3FA25}"/>
          </ac:spMkLst>
        </pc:spChg>
        <pc:picChg chg="mod">
          <ac:chgData name="Vicente Paolo Yu" userId="4a3eaadcd9eef977" providerId="LiveId" clId="{19042E22-5BEE-4E86-A03B-515B36456063}" dt="2026-02-08T15:18:28.397" v="3115" actId="1076"/>
          <ac:picMkLst>
            <pc:docMk/>
            <pc:sldMk cId="3222894830" sldId="584"/>
            <ac:picMk id="2" creationId="{575EC28D-E91E-10D6-C83B-42C05FD7F3F3}"/>
          </ac:picMkLst>
        </pc:picChg>
        <pc:picChg chg="mod">
          <ac:chgData name="Vicente Paolo Yu" userId="4a3eaadcd9eef977" providerId="LiveId" clId="{19042E22-5BEE-4E86-A03B-515B36456063}" dt="2026-02-08T15:18:28.397" v="3115" actId="1076"/>
          <ac:picMkLst>
            <pc:docMk/>
            <pc:sldMk cId="3222894830" sldId="584"/>
            <ac:picMk id="3" creationId="{102E2977-0467-928E-D5CE-D12801DDFA95}"/>
          </ac:picMkLst>
        </pc:picChg>
        <pc:picChg chg="mod">
          <ac:chgData name="Vicente Paolo Yu" userId="4a3eaadcd9eef977" providerId="LiveId" clId="{19042E22-5BEE-4E86-A03B-515B36456063}" dt="2026-02-08T15:18:28.397" v="3115" actId="1076"/>
          <ac:picMkLst>
            <pc:docMk/>
            <pc:sldMk cId="3222894830" sldId="584"/>
            <ac:picMk id="4" creationId="{2552806C-DD18-F152-CB98-BA4CD2E89238}"/>
          </ac:picMkLst>
        </pc:picChg>
        <pc:picChg chg="mod">
          <ac:chgData name="Vicente Paolo Yu" userId="4a3eaadcd9eef977" providerId="LiveId" clId="{19042E22-5BEE-4E86-A03B-515B36456063}" dt="2026-02-08T15:18:28.397" v="3115" actId="1076"/>
          <ac:picMkLst>
            <pc:docMk/>
            <pc:sldMk cId="3222894830" sldId="584"/>
            <ac:picMk id="6" creationId="{CF2D92B8-1035-2841-80F3-7CC8C66342D8}"/>
          </ac:picMkLst>
        </pc:picChg>
        <pc:picChg chg="mod">
          <ac:chgData name="Vicente Paolo Yu" userId="4a3eaadcd9eef977" providerId="LiveId" clId="{19042E22-5BEE-4E86-A03B-515B36456063}" dt="2026-02-08T15:18:28.397" v="3115" actId="1076"/>
          <ac:picMkLst>
            <pc:docMk/>
            <pc:sldMk cId="3222894830" sldId="584"/>
            <ac:picMk id="1026" creationId="{AAA06EF9-913E-C0F6-EE1F-0C55F205B468}"/>
          </ac:picMkLst>
        </pc:picChg>
        <pc:picChg chg="del">
          <ac:chgData name="Vicente Paolo Yu" userId="4a3eaadcd9eef977" providerId="LiveId" clId="{19042E22-5BEE-4E86-A03B-515B36456063}" dt="2026-02-08T14:41:31.134" v="1234" actId="478"/>
          <ac:picMkLst>
            <pc:docMk/>
            <pc:sldMk cId="3222894830" sldId="584"/>
            <ac:picMk id="1028" creationId="{B16E2A2C-1AEE-2C9C-97BF-560534A9F262}"/>
          </ac:picMkLst>
        </pc:picChg>
        <pc:picChg chg="del">
          <ac:chgData name="Vicente Paolo Yu" userId="4a3eaadcd9eef977" providerId="LiveId" clId="{19042E22-5BEE-4E86-A03B-515B36456063}" dt="2026-02-08T14:41:34.943" v="1235" actId="478"/>
          <ac:picMkLst>
            <pc:docMk/>
            <pc:sldMk cId="3222894830" sldId="584"/>
            <ac:picMk id="1032" creationId="{D6C6FDF3-4B62-7E8F-6613-BBCBEB10E2AE}"/>
          </ac:picMkLst>
        </pc:picChg>
        <pc:picChg chg="mod">
          <ac:chgData name="Vicente Paolo Yu" userId="4a3eaadcd9eef977" providerId="LiveId" clId="{19042E22-5BEE-4E86-A03B-515B36456063}" dt="2026-02-08T15:18:28.397" v="3115" actId="1076"/>
          <ac:picMkLst>
            <pc:docMk/>
            <pc:sldMk cId="3222894830" sldId="584"/>
            <ac:picMk id="1034" creationId="{0F3C9C6F-732C-14D8-C132-036E83511E0D}"/>
          </ac:picMkLst>
        </pc:picChg>
      </pc:sldChg>
      <pc:sldChg chg="addSp modSp add mod">
        <pc:chgData name="Vicente Paolo Yu" userId="4a3eaadcd9eef977" providerId="LiveId" clId="{19042E22-5BEE-4E86-A03B-515B36456063}" dt="2026-02-08T16:12:00.403" v="3897" actId="20577"/>
        <pc:sldMkLst>
          <pc:docMk/>
          <pc:sldMk cId="29806129" sldId="585"/>
        </pc:sldMkLst>
        <pc:spChg chg="mod">
          <ac:chgData name="Vicente Paolo Yu" userId="4a3eaadcd9eef977" providerId="LiveId" clId="{19042E22-5BEE-4E86-A03B-515B36456063}" dt="2026-02-08T16:10:23.216" v="3866" actId="1076"/>
          <ac:spMkLst>
            <pc:docMk/>
            <pc:sldMk cId="29806129" sldId="585"/>
            <ac:spMk id="2" creationId="{2DBB22D1-15E6-08B2-59B0-42B9EC14CDC1}"/>
          </ac:spMkLst>
        </pc:spChg>
        <pc:spChg chg="add mod">
          <ac:chgData name="Vicente Paolo Yu" userId="4a3eaadcd9eef977" providerId="LiveId" clId="{19042E22-5BEE-4E86-A03B-515B36456063}" dt="2026-02-08T16:12:00.403" v="3897" actId="20577"/>
          <ac:spMkLst>
            <pc:docMk/>
            <pc:sldMk cId="29806129" sldId="585"/>
            <ac:spMk id="7" creationId="{22DC123E-B81C-DBE6-1DF6-FF11602F1743}"/>
          </ac:spMkLst>
        </pc:spChg>
        <pc:spChg chg="mod">
          <ac:chgData name="Vicente Paolo Yu" userId="4a3eaadcd9eef977" providerId="LiveId" clId="{19042E22-5BEE-4E86-A03B-515B36456063}" dt="2026-02-08T16:10:55.346" v="3868" actId="1076"/>
          <ac:spMkLst>
            <pc:docMk/>
            <pc:sldMk cId="29806129" sldId="585"/>
            <ac:spMk id="25" creationId="{72C4F0C7-E718-17F1-BD57-17FF6E29FBDA}"/>
          </ac:spMkLst>
        </pc:spChg>
        <pc:spChg chg="mod">
          <ac:chgData name="Vicente Paolo Yu" userId="4a3eaadcd9eef977" providerId="LiveId" clId="{19042E22-5BEE-4E86-A03B-515B36456063}" dt="2026-02-08T16:10:55.346" v="3868" actId="1076"/>
          <ac:spMkLst>
            <pc:docMk/>
            <pc:sldMk cId="29806129" sldId="585"/>
            <ac:spMk id="27" creationId="{A0D6C12D-3211-526C-03B1-409FF4DE4B57}"/>
          </ac:spMkLst>
        </pc:spChg>
        <pc:spChg chg="mod">
          <ac:chgData name="Vicente Paolo Yu" userId="4a3eaadcd9eef977" providerId="LiveId" clId="{19042E22-5BEE-4E86-A03B-515B36456063}" dt="2026-02-08T16:10:55.346" v="3868" actId="1076"/>
          <ac:spMkLst>
            <pc:docMk/>
            <pc:sldMk cId="29806129" sldId="585"/>
            <ac:spMk id="31" creationId="{846BCF28-9003-C0EA-9873-A33809B9F019}"/>
          </ac:spMkLst>
        </pc:spChg>
        <pc:spChg chg="mod">
          <ac:chgData name="Vicente Paolo Yu" userId="4a3eaadcd9eef977" providerId="LiveId" clId="{19042E22-5BEE-4E86-A03B-515B36456063}" dt="2026-02-08T16:10:55.346" v="3868" actId="1076"/>
          <ac:spMkLst>
            <pc:docMk/>
            <pc:sldMk cId="29806129" sldId="585"/>
            <ac:spMk id="35" creationId="{FCE3CDD0-A37E-8C95-8D10-F93B7CD7FF9E}"/>
          </ac:spMkLst>
        </pc:spChg>
        <pc:spChg chg="mod">
          <ac:chgData name="Vicente Paolo Yu" userId="4a3eaadcd9eef977" providerId="LiveId" clId="{19042E22-5BEE-4E86-A03B-515B36456063}" dt="2026-02-08T16:10:55.346" v="3868" actId="1076"/>
          <ac:spMkLst>
            <pc:docMk/>
            <pc:sldMk cId="29806129" sldId="585"/>
            <ac:spMk id="37" creationId="{9FCD07E9-0A8C-E4E7-970C-DF842C71ACF1}"/>
          </ac:spMkLst>
        </pc:spChg>
        <pc:spChg chg="mod">
          <ac:chgData name="Vicente Paolo Yu" userId="4a3eaadcd9eef977" providerId="LiveId" clId="{19042E22-5BEE-4E86-A03B-515B36456063}" dt="2026-02-08T16:10:55.346" v="3868" actId="1076"/>
          <ac:spMkLst>
            <pc:docMk/>
            <pc:sldMk cId="29806129" sldId="585"/>
            <ac:spMk id="39" creationId="{75D573DB-3FBA-21FB-ED24-1DA463D53FC6}"/>
          </ac:spMkLst>
        </pc:spChg>
        <pc:spChg chg="mod">
          <ac:chgData name="Vicente Paolo Yu" userId="4a3eaadcd9eef977" providerId="LiveId" clId="{19042E22-5BEE-4E86-A03B-515B36456063}" dt="2026-02-08T14:50:45.461" v="1621" actId="20577"/>
          <ac:spMkLst>
            <pc:docMk/>
            <pc:sldMk cId="29806129" sldId="585"/>
            <ac:spMk id="41" creationId="{ECDA8A61-813C-6377-D4BE-FF98B398F373}"/>
          </ac:spMkLst>
        </pc:spChg>
        <pc:spChg chg="mod">
          <ac:chgData name="Vicente Paolo Yu" userId="4a3eaadcd9eef977" providerId="LiveId" clId="{19042E22-5BEE-4E86-A03B-515B36456063}" dt="2026-02-08T16:10:55.346" v="3868" actId="1076"/>
          <ac:spMkLst>
            <pc:docMk/>
            <pc:sldMk cId="29806129" sldId="585"/>
            <ac:spMk id="43" creationId="{00AFB3BE-0116-E46C-BB41-13A56EE3F74E}"/>
          </ac:spMkLst>
        </pc:spChg>
        <pc:spChg chg="mod">
          <ac:chgData name="Vicente Paolo Yu" userId="4a3eaadcd9eef977" providerId="LiveId" clId="{19042E22-5BEE-4E86-A03B-515B36456063}" dt="2026-02-08T16:10:55.346" v="3868" actId="1076"/>
          <ac:spMkLst>
            <pc:docMk/>
            <pc:sldMk cId="29806129" sldId="585"/>
            <ac:spMk id="45" creationId="{3368E22D-4FB3-7876-5B39-EC8213F04EC1}"/>
          </ac:spMkLst>
        </pc:spChg>
        <pc:spChg chg="mod">
          <ac:chgData name="Vicente Paolo Yu" userId="4a3eaadcd9eef977" providerId="LiveId" clId="{19042E22-5BEE-4E86-A03B-515B36456063}" dt="2026-02-08T16:10:55.346" v="3868" actId="1076"/>
          <ac:spMkLst>
            <pc:docMk/>
            <pc:sldMk cId="29806129" sldId="585"/>
            <ac:spMk id="47" creationId="{086495A4-51EA-4218-7A13-95951B8ADFC1}"/>
          </ac:spMkLst>
        </pc:spChg>
        <pc:spChg chg="mod">
          <ac:chgData name="Vicente Paolo Yu" userId="4a3eaadcd9eef977" providerId="LiveId" clId="{19042E22-5BEE-4E86-A03B-515B36456063}" dt="2026-02-08T16:10:55.346" v="3868" actId="1076"/>
          <ac:spMkLst>
            <pc:docMk/>
            <pc:sldMk cId="29806129" sldId="585"/>
            <ac:spMk id="51" creationId="{B74BEF81-8A62-541B-20B2-8D95E59C1557}"/>
          </ac:spMkLst>
        </pc:spChg>
      </pc:sldChg>
      <pc:sldChg chg="modSp add mod ord">
        <pc:chgData name="Vicente Paolo Yu" userId="4a3eaadcd9eef977" providerId="LiveId" clId="{19042E22-5BEE-4E86-A03B-515B36456063}" dt="2026-02-09T02:07:20.210" v="4185"/>
        <pc:sldMkLst>
          <pc:docMk/>
          <pc:sldMk cId="3574629411" sldId="588"/>
        </pc:sldMkLst>
        <pc:spChg chg="mod">
          <ac:chgData name="Vicente Paolo Yu" userId="4a3eaadcd9eef977" providerId="LiveId" clId="{19042E22-5BEE-4E86-A03B-515B36456063}" dt="2026-02-08T14:49:20.223" v="1504" actId="1076"/>
          <ac:spMkLst>
            <pc:docMk/>
            <pc:sldMk cId="3574629411" sldId="588"/>
            <ac:spMk id="2" creationId="{00000000-0000-0000-0000-000000000000}"/>
          </ac:spMkLst>
        </pc:spChg>
        <pc:spChg chg="mod">
          <ac:chgData name="Vicente Paolo Yu" userId="4a3eaadcd9eef977" providerId="LiveId" clId="{19042E22-5BEE-4E86-A03B-515B36456063}" dt="2026-02-08T16:17:14.726" v="3981" actId="20577"/>
          <ac:spMkLst>
            <pc:docMk/>
            <pc:sldMk cId="3574629411" sldId="588"/>
            <ac:spMk id="3" creationId="{00000000-0000-0000-0000-000000000000}"/>
          </ac:spMkLst>
        </pc:spChg>
      </pc:sldChg>
      <pc:sldChg chg="addSp modSp add mod ord">
        <pc:chgData name="Vicente Paolo Yu" userId="4a3eaadcd9eef977" providerId="LiveId" clId="{19042E22-5BEE-4E86-A03B-515B36456063}" dt="2026-02-08T16:17:39.614" v="3985"/>
        <pc:sldMkLst>
          <pc:docMk/>
          <pc:sldMk cId="4238262489" sldId="589"/>
        </pc:sldMkLst>
        <pc:spChg chg="mod">
          <ac:chgData name="Vicente Paolo Yu" userId="4a3eaadcd9eef977" providerId="LiveId" clId="{19042E22-5BEE-4E86-A03B-515B36456063}" dt="2026-02-08T16:00:52.530" v="3580" actId="20577"/>
          <ac:spMkLst>
            <pc:docMk/>
            <pc:sldMk cId="4238262489" sldId="589"/>
            <ac:spMk id="3" creationId="{1F24B463-1BFF-A9E2-A820-917F49D94954}"/>
          </ac:spMkLst>
        </pc:spChg>
        <pc:spChg chg="add mod">
          <ac:chgData name="Vicente Paolo Yu" userId="4a3eaadcd9eef977" providerId="LiveId" clId="{19042E22-5BEE-4E86-A03B-515B36456063}" dt="2026-02-08T14:46:37.258" v="1305" actId="14100"/>
          <ac:spMkLst>
            <pc:docMk/>
            <pc:sldMk cId="4238262489" sldId="589"/>
            <ac:spMk id="5" creationId="{F9E9D32F-E37A-47D1-99B4-BDE09E2E0F56}"/>
          </ac:spMkLst>
        </pc:spChg>
        <pc:spChg chg="mod">
          <ac:chgData name="Vicente Paolo Yu" userId="4a3eaadcd9eef977" providerId="LiveId" clId="{19042E22-5BEE-4E86-A03B-515B36456063}" dt="2026-02-08T15:07:35.576" v="2848" actId="14100"/>
          <ac:spMkLst>
            <pc:docMk/>
            <pc:sldMk cId="4238262489" sldId="589"/>
            <ac:spMk id="9" creationId="{F78BABBF-6B72-551E-14D5-7E9595056DF4}"/>
          </ac:spMkLst>
        </pc:spChg>
        <pc:spChg chg="mod">
          <ac:chgData name="Vicente Paolo Yu" userId="4a3eaadcd9eef977" providerId="LiveId" clId="{19042E22-5BEE-4E86-A03B-515B36456063}" dt="2026-02-08T15:08:00.603" v="2849" actId="14100"/>
          <ac:spMkLst>
            <pc:docMk/>
            <pc:sldMk cId="4238262489" sldId="589"/>
            <ac:spMk id="14" creationId="{DFC89D96-2C7F-22F7-1930-AB19BB06C07E}"/>
          </ac:spMkLst>
        </pc:spChg>
        <pc:spChg chg="mod">
          <ac:chgData name="Vicente Paolo Yu" userId="4a3eaadcd9eef977" providerId="LiveId" clId="{19042E22-5BEE-4E86-A03B-515B36456063}" dt="2026-02-08T15:07:17.773" v="2846" actId="14100"/>
          <ac:spMkLst>
            <pc:docMk/>
            <pc:sldMk cId="4238262489" sldId="589"/>
            <ac:spMk id="22" creationId="{D342AAAA-3B57-3971-7F92-96E08005255B}"/>
          </ac:spMkLst>
        </pc:spChg>
        <pc:spChg chg="mod">
          <ac:chgData name="Vicente Paolo Yu" userId="4a3eaadcd9eef977" providerId="LiveId" clId="{19042E22-5BEE-4E86-A03B-515B36456063}" dt="2026-02-08T15:06:34.696" v="2841" actId="14100"/>
          <ac:spMkLst>
            <pc:docMk/>
            <pc:sldMk cId="4238262489" sldId="589"/>
            <ac:spMk id="26" creationId="{A4F06550-D2E0-83C1-E32B-ED3829E1523B}"/>
          </ac:spMkLst>
        </pc:spChg>
        <pc:spChg chg="mod">
          <ac:chgData name="Vicente Paolo Yu" userId="4a3eaadcd9eef977" providerId="LiveId" clId="{19042E22-5BEE-4E86-A03B-515B36456063}" dt="2026-02-08T14:44:13.457" v="1281" actId="1076"/>
          <ac:spMkLst>
            <pc:docMk/>
            <pc:sldMk cId="4238262489" sldId="589"/>
            <ac:spMk id="33" creationId="{1A346EAE-251E-7C17-2E7C-D4626F1B4362}"/>
          </ac:spMkLst>
        </pc:spChg>
        <pc:grpChg chg="mod">
          <ac:chgData name="Vicente Paolo Yu" userId="4a3eaadcd9eef977" providerId="LiveId" clId="{19042E22-5BEE-4E86-A03B-515B36456063}" dt="2026-02-08T14:44:38.832" v="1287" actId="1076"/>
          <ac:grpSpMkLst>
            <pc:docMk/>
            <pc:sldMk cId="4238262489" sldId="589"/>
            <ac:grpSpMk id="43" creationId="{7E404A2F-3A45-470A-636C-04D0C0846671}"/>
          </ac:grpSpMkLst>
        </pc:grpChg>
        <pc:picChg chg="mod">
          <ac:chgData name="Vicente Paolo Yu" userId="4a3eaadcd9eef977" providerId="LiveId" clId="{19042E22-5BEE-4E86-A03B-515B36456063}" dt="2026-02-08T14:44:47.836" v="1288" actId="1076"/>
          <ac:picMkLst>
            <pc:docMk/>
            <pc:sldMk cId="4238262489" sldId="589"/>
            <ac:picMk id="6" creationId="{CBE75C2D-D5A7-098D-E0C5-9B834C631DA2}"/>
          </ac:picMkLst>
        </pc:picChg>
        <pc:picChg chg="mod">
          <ac:chgData name="Vicente Paolo Yu" userId="4a3eaadcd9eef977" providerId="LiveId" clId="{19042E22-5BEE-4E86-A03B-515B36456063}" dt="2026-02-08T14:44:28.437" v="1283" actId="1076"/>
          <ac:picMkLst>
            <pc:docMk/>
            <pc:sldMk cId="4238262489" sldId="589"/>
            <ac:picMk id="37" creationId="{B1165912-8D78-683B-1F29-DE95B0FF855B}"/>
          </ac:picMkLst>
        </pc:picChg>
        <pc:picChg chg="mod">
          <ac:chgData name="Vicente Paolo Yu" userId="4a3eaadcd9eef977" providerId="LiveId" clId="{19042E22-5BEE-4E86-A03B-515B36456063}" dt="2026-02-08T14:45:16.784" v="1294" actId="1076"/>
          <ac:picMkLst>
            <pc:docMk/>
            <pc:sldMk cId="4238262489" sldId="589"/>
            <ac:picMk id="39" creationId="{90EFA474-249E-81BB-5AA5-B4760B413446}"/>
          </ac:picMkLst>
        </pc:picChg>
        <pc:picChg chg="mod">
          <ac:chgData name="Vicente Paolo Yu" userId="4a3eaadcd9eef977" providerId="LiveId" clId="{19042E22-5BEE-4E86-A03B-515B36456063}" dt="2026-02-08T14:45:20.963" v="1295" actId="14100"/>
          <ac:picMkLst>
            <pc:docMk/>
            <pc:sldMk cId="4238262489" sldId="589"/>
            <ac:picMk id="40" creationId="{61020941-7C98-8B03-1B28-E674BD377AD3}"/>
          </ac:picMkLst>
        </pc:picChg>
        <pc:picChg chg="mod">
          <ac:chgData name="Vicente Paolo Yu" userId="4a3eaadcd9eef977" providerId="LiveId" clId="{19042E22-5BEE-4E86-A03B-515B36456063}" dt="2026-02-08T14:45:02.621" v="1290" actId="1076"/>
          <ac:picMkLst>
            <pc:docMk/>
            <pc:sldMk cId="4238262489" sldId="589"/>
            <ac:picMk id="41" creationId="{76F18739-30FE-4CB5-F24C-D8C84A2ACD78}"/>
          </ac:picMkLst>
        </pc:picChg>
        <pc:picChg chg="mod">
          <ac:chgData name="Vicente Paolo Yu" userId="4a3eaadcd9eef977" providerId="LiveId" clId="{19042E22-5BEE-4E86-A03B-515B36456063}" dt="2026-02-08T14:45:10.386" v="1292" actId="1076"/>
          <ac:picMkLst>
            <pc:docMk/>
            <pc:sldMk cId="4238262489" sldId="589"/>
            <ac:picMk id="42" creationId="{40794561-EEB3-1684-64BB-E3A8624BD75C}"/>
          </ac:picMkLst>
        </pc:picChg>
      </pc:sldChg>
      <pc:sldChg chg="modSp add del mod">
        <pc:chgData name="Vicente Paolo Yu" userId="4a3eaadcd9eef977" providerId="LiveId" clId="{19042E22-5BEE-4E86-A03B-515B36456063}" dt="2026-02-08T16:14:47.433" v="3914" actId="47"/>
        <pc:sldMkLst>
          <pc:docMk/>
          <pc:sldMk cId="2775219720" sldId="590"/>
        </pc:sldMkLst>
        <pc:spChg chg="mod">
          <ac:chgData name="Vicente Paolo Yu" userId="4a3eaadcd9eef977" providerId="LiveId" clId="{19042E22-5BEE-4E86-A03B-515B36456063}" dt="2026-02-08T15:16:31.016" v="3112" actId="20577"/>
          <ac:spMkLst>
            <pc:docMk/>
            <pc:sldMk cId="2775219720" sldId="590"/>
            <ac:spMk id="2" creationId="{A6D960D0-3E82-E82C-E3AC-447F776FA63C}"/>
          </ac:spMkLst>
        </pc:spChg>
        <pc:spChg chg="mod">
          <ac:chgData name="Vicente Paolo Yu" userId="4a3eaadcd9eef977" providerId="LiveId" clId="{19042E22-5BEE-4E86-A03B-515B36456063}" dt="2026-02-08T15:16:46.847" v="3114" actId="1076"/>
          <ac:spMkLst>
            <pc:docMk/>
            <pc:sldMk cId="2775219720" sldId="590"/>
            <ac:spMk id="3" creationId="{BA39DCA8-12DD-32F6-F167-2ABB52FE3A72}"/>
          </ac:spMkLst>
        </pc:spChg>
      </pc:sldChg>
      <pc:sldChg chg="addSp delSp add del setBg delDesignElem">
        <pc:chgData name="Vicente Paolo Yu" userId="4a3eaadcd9eef977" providerId="LiveId" clId="{19042E22-5BEE-4E86-A03B-515B36456063}" dt="2026-02-08T16:14:23.607" v="3908"/>
        <pc:sldMkLst>
          <pc:docMk/>
          <pc:sldMk cId="341939201" sldId="591"/>
        </pc:sldMkLst>
        <pc:spChg chg="add del">
          <ac:chgData name="Vicente Paolo Yu" userId="4a3eaadcd9eef977" providerId="LiveId" clId="{19042E22-5BEE-4E86-A03B-515B36456063}" dt="2026-02-08T16:14:23.607" v="3908"/>
          <ac:spMkLst>
            <pc:docMk/>
            <pc:sldMk cId="341939201" sldId="591"/>
            <ac:spMk id="8" creationId="{100EDD19-6802-4EC3-95CE-CFFAB042CFD6}"/>
          </ac:spMkLst>
        </pc:spChg>
        <pc:spChg chg="add del">
          <ac:chgData name="Vicente Paolo Yu" userId="4a3eaadcd9eef977" providerId="LiveId" clId="{19042E22-5BEE-4E86-A03B-515B36456063}" dt="2026-02-08T16:14:23.607" v="3908"/>
          <ac:spMkLst>
            <pc:docMk/>
            <pc:sldMk cId="341939201" sldId="591"/>
            <ac:spMk id="10" creationId="{DB17E863-922E-4C26-BD64-E8FD41D28661}"/>
          </ac:spMkLst>
        </pc:spChg>
      </pc:sldChg>
      <pc:sldChg chg="addSp delSp modSp new add del mod ord setBg">
        <pc:chgData name="Vicente Paolo Yu" userId="4a3eaadcd9eef977" providerId="LiveId" clId="{19042E22-5BEE-4E86-A03B-515B36456063}" dt="2026-02-08T16:14:42.941" v="3913"/>
        <pc:sldMkLst>
          <pc:docMk/>
          <pc:sldMk cId="3390561617" sldId="591"/>
        </pc:sldMkLst>
        <pc:spChg chg="mod">
          <ac:chgData name="Vicente Paolo Yu" userId="4a3eaadcd9eef977" providerId="LiveId" clId="{19042E22-5BEE-4E86-A03B-515B36456063}" dt="2026-02-08T15:54:35.170" v="3471" actId="26606"/>
          <ac:spMkLst>
            <pc:docMk/>
            <pc:sldMk cId="3390561617" sldId="591"/>
            <ac:spMk id="2" creationId="{AA7CB7A6-95E6-2638-DD4F-516FF6053B57}"/>
          </ac:spMkLst>
        </pc:spChg>
        <pc:spChg chg="mod">
          <ac:chgData name="Vicente Paolo Yu" userId="4a3eaadcd9eef977" providerId="LiveId" clId="{19042E22-5BEE-4E86-A03B-515B36456063}" dt="2026-02-08T15:57:49.837" v="3482" actId="20577"/>
          <ac:spMkLst>
            <pc:docMk/>
            <pc:sldMk cId="3390561617" sldId="591"/>
            <ac:spMk id="3" creationId="{F30A3B28-F877-C05E-5CEB-B98E40639B25}"/>
          </ac:spMkLst>
        </pc:spChg>
        <pc:spChg chg="add">
          <ac:chgData name="Vicente Paolo Yu" userId="4a3eaadcd9eef977" providerId="LiveId" clId="{19042E22-5BEE-4E86-A03B-515B36456063}" dt="2026-02-08T15:21:00.789" v="3119"/>
          <ac:spMkLst>
            <pc:docMk/>
            <pc:sldMk cId="3390561617" sldId="591"/>
            <ac:spMk id="4" creationId="{E543DB79-10AB-A0DB-2548-463BF300B0E7}"/>
          </ac:spMkLst>
        </pc:spChg>
        <pc:spChg chg="add mod">
          <ac:chgData name="Vicente Paolo Yu" userId="4a3eaadcd9eef977" providerId="LiveId" clId="{19042E22-5BEE-4E86-A03B-515B36456063}" dt="2026-02-08T15:59:47.331" v="3531" actId="1076"/>
          <ac:spMkLst>
            <pc:docMk/>
            <pc:sldMk cId="3390561617" sldId="591"/>
            <ac:spMk id="6" creationId="{4F03249F-D91E-D14F-FA87-453934207217}"/>
          </ac:spMkLst>
        </pc:spChg>
        <pc:spChg chg="add del mod">
          <ac:chgData name="Vicente Paolo Yu" userId="4a3eaadcd9eef977" providerId="LiveId" clId="{19042E22-5BEE-4E86-A03B-515B36456063}" dt="2026-02-08T16:09:47.178" v="3860" actId="21"/>
          <ac:spMkLst>
            <pc:docMk/>
            <pc:sldMk cId="3390561617" sldId="591"/>
            <ac:spMk id="7" creationId="{22DC123E-B81C-DBE6-1DF6-FF11602F1743}"/>
          </ac:spMkLst>
        </pc:spChg>
        <pc:spChg chg="add">
          <ac:chgData name="Vicente Paolo Yu" userId="4a3eaadcd9eef977" providerId="LiveId" clId="{19042E22-5BEE-4E86-A03B-515B36456063}" dt="2026-02-08T15:54:35.170" v="3471" actId="26606"/>
          <ac:spMkLst>
            <pc:docMk/>
            <pc:sldMk cId="3390561617" sldId="591"/>
            <ac:spMk id="8" creationId="{100EDD19-6802-4EC3-95CE-CFFAB042CFD6}"/>
          </ac:spMkLst>
        </pc:spChg>
        <pc:spChg chg="add">
          <ac:chgData name="Vicente Paolo Yu" userId="4a3eaadcd9eef977" providerId="LiveId" clId="{19042E22-5BEE-4E86-A03B-515B36456063}" dt="2026-02-08T15:54:35.170" v="3471" actId="26606"/>
          <ac:spMkLst>
            <pc:docMk/>
            <pc:sldMk cId="3390561617" sldId="591"/>
            <ac:spMk id="10" creationId="{DB17E863-922E-4C26-BD64-E8FD41D28661}"/>
          </ac:spMkLst>
        </pc:spChg>
      </pc:sldChg>
      <pc:sldChg chg="add ord">
        <pc:chgData name="Vicente Paolo Yu" userId="4a3eaadcd9eef977" providerId="LiveId" clId="{19042E22-5BEE-4E86-A03B-515B36456063}" dt="2026-02-08T16:17:43.492" v="3987"/>
        <pc:sldMkLst>
          <pc:docMk/>
          <pc:sldMk cId="406506841" sldId="592"/>
        </pc:sldMkLst>
      </pc:sldChg>
      <pc:sldChg chg="addSp delSp modSp new del mod ord">
        <pc:chgData name="Vicente Paolo Yu" userId="4a3eaadcd9eef977" providerId="LiveId" clId="{19042E22-5BEE-4E86-A03B-515B36456063}" dt="2026-02-08T16:16:33.059" v="3963" actId="2696"/>
        <pc:sldMkLst>
          <pc:docMk/>
          <pc:sldMk cId="3361114356" sldId="592"/>
        </pc:sldMkLst>
        <pc:spChg chg="del">
          <ac:chgData name="Vicente Paolo Yu" userId="4a3eaadcd9eef977" providerId="LiveId" clId="{19042E22-5BEE-4E86-A03B-515B36456063}" dt="2026-02-08T15:34:20.330" v="3123" actId="478"/>
          <ac:spMkLst>
            <pc:docMk/>
            <pc:sldMk cId="3361114356" sldId="592"/>
            <ac:spMk id="2" creationId="{F2FEFB58-D665-4F49-0C3F-7AE5C567F8CF}"/>
          </ac:spMkLst>
        </pc:spChg>
        <pc:spChg chg="add del">
          <ac:chgData name="Vicente Paolo Yu" userId="4a3eaadcd9eef977" providerId="LiveId" clId="{19042E22-5BEE-4E86-A03B-515B36456063}" dt="2026-02-08T15:34:25.229" v="3124" actId="478"/>
          <ac:spMkLst>
            <pc:docMk/>
            <pc:sldMk cId="3361114356" sldId="592"/>
            <ac:spMk id="3" creationId="{81219A03-9130-1FD7-A2BC-9649F597754B}"/>
          </ac:spMkLst>
        </pc:spChg>
        <pc:spChg chg="add mod">
          <ac:chgData name="Vicente Paolo Yu" userId="4a3eaadcd9eef977" providerId="LiveId" clId="{19042E22-5BEE-4E86-A03B-515B36456063}" dt="2026-02-08T15:21:15.356" v="3122"/>
          <ac:spMkLst>
            <pc:docMk/>
            <pc:sldMk cId="3361114356" sldId="592"/>
            <ac:spMk id="4" creationId="{FA32CD79-4C83-2348-7502-3BA0D71F568E}"/>
          </ac:spMkLst>
        </pc:spChg>
        <pc:spChg chg="add mod">
          <ac:chgData name="Vicente Paolo Yu" userId="4a3eaadcd9eef977" providerId="LiveId" clId="{19042E22-5BEE-4E86-A03B-515B36456063}" dt="2026-02-08T15:38:21.345" v="3152" actId="1076"/>
          <ac:spMkLst>
            <pc:docMk/>
            <pc:sldMk cId="3361114356" sldId="592"/>
            <ac:spMk id="8" creationId="{00FB9566-AD94-1E3B-8FC2-D3B4D2D8419E}"/>
          </ac:spMkLst>
        </pc:spChg>
        <pc:spChg chg="add mod">
          <ac:chgData name="Vicente Paolo Yu" userId="4a3eaadcd9eef977" providerId="LiveId" clId="{19042E22-5BEE-4E86-A03B-515B36456063}" dt="2026-02-08T15:38:49.321" v="3156" actId="255"/>
          <ac:spMkLst>
            <pc:docMk/>
            <pc:sldMk cId="3361114356" sldId="592"/>
            <ac:spMk id="10" creationId="{983191BF-B782-3460-2277-444264CB037D}"/>
          </ac:spMkLst>
        </pc:spChg>
        <pc:graphicFrameChg chg="add mod">
          <ac:chgData name="Vicente Paolo Yu" userId="4a3eaadcd9eef977" providerId="LiveId" clId="{19042E22-5BEE-4E86-A03B-515B36456063}" dt="2026-02-08T15:35:40.571" v="3127" actId="14100"/>
          <ac:graphicFrameMkLst>
            <pc:docMk/>
            <pc:sldMk cId="3361114356" sldId="592"/>
            <ac:graphicFrameMk id="5" creationId="{E3D18883-E210-2CA6-9452-B30AA3783D0C}"/>
          </ac:graphicFrameMkLst>
        </pc:graphicFrameChg>
        <pc:graphicFrameChg chg="add mod modGraphic">
          <ac:chgData name="Vicente Paolo Yu" userId="4a3eaadcd9eef977" providerId="LiveId" clId="{19042E22-5BEE-4E86-A03B-515B36456063}" dt="2026-02-08T15:48:18.165" v="3430" actId="14100"/>
          <ac:graphicFrameMkLst>
            <pc:docMk/>
            <pc:sldMk cId="3361114356" sldId="592"/>
            <ac:graphicFrameMk id="6" creationId="{84BA16C7-338A-F874-4FA1-5185A9DCD6D2}"/>
          </ac:graphicFrameMkLst>
        </pc:graphicFrameChg>
      </pc:sldChg>
      <pc:sldChg chg="addSp delSp modSp new del mod setBg">
        <pc:chgData name="Vicente Paolo Yu" userId="4a3eaadcd9eef977" providerId="LiveId" clId="{19042E22-5BEE-4E86-A03B-515B36456063}" dt="2026-02-09T02:07:31.023" v="4188" actId="2696"/>
        <pc:sldMkLst>
          <pc:docMk/>
          <pc:sldMk cId="2907411187" sldId="593"/>
        </pc:sldMkLst>
        <pc:spChg chg="mod">
          <ac:chgData name="Vicente Paolo Yu" userId="4a3eaadcd9eef977" providerId="LiveId" clId="{19042E22-5BEE-4E86-A03B-515B36456063}" dt="2026-02-09T02:05:19.756" v="4173" actId="26606"/>
          <ac:spMkLst>
            <pc:docMk/>
            <pc:sldMk cId="2907411187" sldId="593"/>
            <ac:spMk id="2" creationId="{1E1B46A3-2B50-4563-D28B-5CF2CE03F7BF}"/>
          </ac:spMkLst>
        </pc:spChg>
        <pc:spChg chg="del">
          <ac:chgData name="Vicente Paolo Yu" userId="4a3eaadcd9eef977" providerId="LiveId" clId="{19042E22-5BEE-4E86-A03B-515B36456063}" dt="2026-02-09T02:02:05.378" v="4154" actId="478"/>
          <ac:spMkLst>
            <pc:docMk/>
            <pc:sldMk cId="2907411187" sldId="593"/>
            <ac:spMk id="3" creationId="{0715EFC5-FA17-080D-AD5C-EBD558DE3E3A}"/>
          </ac:spMkLst>
        </pc:spChg>
        <pc:spChg chg="add mod">
          <ac:chgData name="Vicente Paolo Yu" userId="4a3eaadcd9eef977" providerId="LiveId" clId="{19042E22-5BEE-4E86-A03B-515B36456063}" dt="2026-02-09T02:05:57.606" v="4179" actId="255"/>
          <ac:spMkLst>
            <pc:docMk/>
            <pc:sldMk cId="2907411187" sldId="593"/>
            <ac:spMk id="9" creationId="{5676100D-F8A8-7EAD-2054-9A07831C5A86}"/>
          </ac:spMkLst>
        </pc:spChg>
        <pc:spChg chg="add mod">
          <ac:chgData name="Vicente Paolo Yu" userId="4a3eaadcd9eef977" providerId="LiveId" clId="{19042E22-5BEE-4E86-A03B-515B36456063}" dt="2026-02-09T02:07:02.212" v="4183" actId="1076"/>
          <ac:spMkLst>
            <pc:docMk/>
            <pc:sldMk cId="2907411187" sldId="593"/>
            <ac:spMk id="11" creationId="{524E9E4B-A662-2C99-D8C2-35BB608F41DA}"/>
          </ac:spMkLst>
        </pc:spChg>
        <pc:spChg chg="add del">
          <ac:chgData name="Vicente Paolo Yu" userId="4a3eaadcd9eef977" providerId="LiveId" clId="{19042E22-5BEE-4E86-A03B-515B36456063}" dt="2026-02-09T02:05:19.725" v="4172" actId="26606"/>
          <ac:spMkLst>
            <pc:docMk/>
            <pc:sldMk cId="2907411187" sldId="593"/>
            <ac:spMk id="14" creationId="{2B97F24A-32CE-4C1C-A50D-3016B394DCFB}"/>
          </ac:spMkLst>
        </pc:spChg>
        <pc:spChg chg="add del">
          <ac:chgData name="Vicente Paolo Yu" userId="4a3eaadcd9eef977" providerId="LiveId" clId="{19042E22-5BEE-4E86-A03B-515B36456063}" dt="2026-02-09T02:05:19.725" v="4172" actId="26606"/>
          <ac:spMkLst>
            <pc:docMk/>
            <pc:sldMk cId="2907411187" sldId="593"/>
            <ac:spMk id="16" creationId="{6357EC4F-235E-4222-A36F-C7878ACE37F2}"/>
          </ac:spMkLst>
        </pc:spChg>
        <pc:spChg chg="add">
          <ac:chgData name="Vicente Paolo Yu" userId="4a3eaadcd9eef977" providerId="LiveId" clId="{19042E22-5BEE-4E86-A03B-515B36456063}" dt="2026-02-09T02:05:19.756" v="4173" actId="26606"/>
          <ac:spMkLst>
            <pc:docMk/>
            <pc:sldMk cId="2907411187" sldId="593"/>
            <ac:spMk id="18" creationId="{55222F96-971A-4F90-B841-6BAB416C7AC1}"/>
          </ac:spMkLst>
        </pc:spChg>
        <pc:spChg chg="add">
          <ac:chgData name="Vicente Paolo Yu" userId="4a3eaadcd9eef977" providerId="LiveId" clId="{19042E22-5BEE-4E86-A03B-515B36456063}" dt="2026-02-09T02:05:19.756" v="4173" actId="26606"/>
          <ac:spMkLst>
            <pc:docMk/>
            <pc:sldMk cId="2907411187" sldId="593"/>
            <ac:spMk id="19" creationId="{DBC6133C-0615-4CE4-9132-37E609A9BDFA}"/>
          </ac:spMkLst>
        </pc:spChg>
        <pc:spChg chg="add">
          <ac:chgData name="Vicente Paolo Yu" userId="4a3eaadcd9eef977" providerId="LiveId" clId="{19042E22-5BEE-4E86-A03B-515B36456063}" dt="2026-02-09T02:05:19.756" v="4173" actId="26606"/>
          <ac:spMkLst>
            <pc:docMk/>
            <pc:sldMk cId="2907411187" sldId="593"/>
            <ac:spMk id="20" creationId="{08980754-6F4B-43C9-B9BE-127B6BED6586}"/>
          </ac:spMkLst>
        </pc:spChg>
        <pc:spChg chg="add">
          <ac:chgData name="Vicente Paolo Yu" userId="4a3eaadcd9eef977" providerId="LiveId" clId="{19042E22-5BEE-4E86-A03B-515B36456063}" dt="2026-02-09T02:05:19.756" v="4173" actId="26606"/>
          <ac:spMkLst>
            <pc:docMk/>
            <pc:sldMk cId="2907411187" sldId="593"/>
            <ac:spMk id="21" creationId="{169CC832-2974-4E8D-90ED-3E2941BA7336}"/>
          </ac:spMkLst>
        </pc:spChg>
        <pc:spChg chg="add">
          <ac:chgData name="Vicente Paolo Yu" userId="4a3eaadcd9eef977" providerId="LiveId" clId="{19042E22-5BEE-4E86-A03B-515B36456063}" dt="2026-02-09T02:05:19.756" v="4173" actId="26606"/>
          <ac:spMkLst>
            <pc:docMk/>
            <pc:sldMk cId="2907411187" sldId="593"/>
            <ac:spMk id="22" creationId="{2C1BBA94-3F40-40AA-8BB9-E69E25E537C1}"/>
          </ac:spMkLst>
        </pc:spChg>
        <pc:picChg chg="add del mod">
          <ac:chgData name="Vicente Paolo Yu" userId="4a3eaadcd9eef977" providerId="LiveId" clId="{19042E22-5BEE-4E86-A03B-515B36456063}" dt="2026-02-09T02:05:07.598" v="4170" actId="478"/>
          <ac:picMkLst>
            <pc:docMk/>
            <pc:sldMk cId="2907411187" sldId="593"/>
            <ac:picMk id="5" creationId="{E2A3EA5C-B074-D2DF-0AA9-044AD216180C}"/>
          </ac:picMkLst>
        </pc:picChg>
        <pc:picChg chg="add mod ord">
          <ac:chgData name="Vicente Paolo Yu" userId="4a3eaadcd9eef977" providerId="LiveId" clId="{19042E22-5BEE-4E86-A03B-515B36456063}" dt="2026-02-09T02:06:57.157" v="4182" actId="1076"/>
          <ac:picMkLst>
            <pc:docMk/>
            <pc:sldMk cId="2907411187" sldId="593"/>
            <ac:picMk id="7" creationId="{4D642ACE-9FA3-2F47-E0A4-EE42B204BB08}"/>
          </ac:picMkLst>
        </pc:picChg>
      </pc:sldChg>
      <pc:sldChg chg="addSp delSp modSp add mod modTransition setBg delDesignElem">
        <pc:chgData name="Vicente Paolo Yu" userId="4a3eaadcd9eef977" providerId="LiveId" clId="{19042E22-5BEE-4E86-A03B-515B36456063}" dt="2026-02-09T02:20:38.552" v="4370" actId="1076"/>
        <pc:sldMkLst>
          <pc:docMk/>
          <pc:sldMk cId="3063254269" sldId="593"/>
        </pc:sldMkLst>
        <pc:spChg chg="mod">
          <ac:chgData name="Vicente Paolo Yu" userId="4a3eaadcd9eef977" providerId="LiveId" clId="{19042E22-5BEE-4E86-A03B-515B36456063}" dt="2026-02-09T02:10:49.888" v="4235" actId="20577"/>
          <ac:spMkLst>
            <pc:docMk/>
            <pc:sldMk cId="3063254269" sldId="593"/>
            <ac:spMk id="2" creationId="{1E1B46A3-2B50-4563-D28B-5CF2CE03F7BF}"/>
          </ac:spMkLst>
        </pc:spChg>
        <pc:spChg chg="add mod">
          <ac:chgData name="Vicente Paolo Yu" userId="4a3eaadcd9eef977" providerId="LiveId" clId="{19042E22-5BEE-4E86-A03B-515B36456063}" dt="2026-02-09T02:20:38.552" v="4370" actId="1076"/>
          <ac:spMkLst>
            <pc:docMk/>
            <pc:sldMk cId="3063254269" sldId="593"/>
            <ac:spMk id="5" creationId="{ECB7ABA0-4E30-B2F8-2DDB-3BC4D8C41E49}"/>
          </ac:spMkLst>
        </pc:spChg>
        <pc:spChg chg="mod">
          <ac:chgData name="Vicente Paolo Yu" userId="4a3eaadcd9eef977" providerId="LiveId" clId="{19042E22-5BEE-4E86-A03B-515B36456063}" dt="2026-02-09T02:09:02.256" v="4201" actId="255"/>
          <ac:spMkLst>
            <pc:docMk/>
            <pc:sldMk cId="3063254269" sldId="593"/>
            <ac:spMk id="9" creationId="{5676100D-F8A8-7EAD-2054-9A07831C5A86}"/>
          </ac:spMkLst>
        </pc:spChg>
        <pc:spChg chg="mod">
          <ac:chgData name="Vicente Paolo Yu" userId="4a3eaadcd9eef977" providerId="LiveId" clId="{19042E22-5BEE-4E86-A03B-515B36456063}" dt="2026-02-09T02:12:07.803" v="4243" actId="1076"/>
          <ac:spMkLst>
            <pc:docMk/>
            <pc:sldMk cId="3063254269" sldId="593"/>
            <ac:spMk id="11" creationId="{524E9E4B-A662-2C99-D8C2-35BB608F41DA}"/>
          </ac:spMkLst>
        </pc:spChg>
        <pc:spChg chg="del">
          <ac:chgData name="Vicente Paolo Yu" userId="4a3eaadcd9eef977" providerId="LiveId" clId="{19042E22-5BEE-4E86-A03B-515B36456063}" dt="2026-02-09T02:08:03.781" v="4190"/>
          <ac:spMkLst>
            <pc:docMk/>
            <pc:sldMk cId="3063254269" sldId="593"/>
            <ac:spMk id="18" creationId="{55222F96-971A-4F90-B841-6BAB416C7AC1}"/>
          </ac:spMkLst>
        </pc:spChg>
        <pc:spChg chg="del">
          <ac:chgData name="Vicente Paolo Yu" userId="4a3eaadcd9eef977" providerId="LiveId" clId="{19042E22-5BEE-4E86-A03B-515B36456063}" dt="2026-02-09T02:08:03.781" v="4190"/>
          <ac:spMkLst>
            <pc:docMk/>
            <pc:sldMk cId="3063254269" sldId="593"/>
            <ac:spMk id="19" creationId="{DBC6133C-0615-4CE4-9132-37E609A9BDFA}"/>
          </ac:spMkLst>
        </pc:spChg>
        <pc:spChg chg="del">
          <ac:chgData name="Vicente Paolo Yu" userId="4a3eaadcd9eef977" providerId="LiveId" clId="{19042E22-5BEE-4E86-A03B-515B36456063}" dt="2026-02-09T02:08:03.781" v="4190"/>
          <ac:spMkLst>
            <pc:docMk/>
            <pc:sldMk cId="3063254269" sldId="593"/>
            <ac:spMk id="20" creationId="{08980754-6F4B-43C9-B9BE-127B6BED6586}"/>
          </ac:spMkLst>
        </pc:spChg>
        <pc:spChg chg="del">
          <ac:chgData name="Vicente Paolo Yu" userId="4a3eaadcd9eef977" providerId="LiveId" clId="{19042E22-5BEE-4E86-A03B-515B36456063}" dt="2026-02-09T02:08:03.781" v="4190"/>
          <ac:spMkLst>
            <pc:docMk/>
            <pc:sldMk cId="3063254269" sldId="593"/>
            <ac:spMk id="21" creationId="{169CC832-2974-4E8D-90ED-3E2941BA7336}"/>
          </ac:spMkLst>
        </pc:spChg>
        <pc:spChg chg="del">
          <ac:chgData name="Vicente Paolo Yu" userId="4a3eaadcd9eef977" providerId="LiveId" clId="{19042E22-5BEE-4E86-A03B-515B36456063}" dt="2026-02-09T02:08:03.781" v="4190"/>
          <ac:spMkLst>
            <pc:docMk/>
            <pc:sldMk cId="3063254269" sldId="593"/>
            <ac:spMk id="22" creationId="{2C1BBA94-3F40-40AA-8BB9-E69E25E537C1}"/>
          </ac:spMkLst>
        </pc:spChg>
        <pc:picChg chg="add mod">
          <ac:chgData name="Vicente Paolo Yu" userId="4a3eaadcd9eef977" providerId="LiveId" clId="{19042E22-5BEE-4E86-A03B-515B36456063}" dt="2026-02-09T02:11:43.909" v="4241" actId="1076"/>
          <ac:picMkLst>
            <pc:docMk/>
            <pc:sldMk cId="3063254269" sldId="593"/>
            <ac:picMk id="4" creationId="{791F2466-1591-FA3C-2DED-5F3138AFACEF}"/>
          </ac:picMkLst>
        </pc:picChg>
        <pc:picChg chg="mod">
          <ac:chgData name="Vicente Paolo Yu" userId="4a3eaadcd9eef977" providerId="LiveId" clId="{19042E22-5BEE-4E86-A03B-515B36456063}" dt="2026-02-09T02:11:30.616" v="4238" actId="1076"/>
          <ac:picMkLst>
            <pc:docMk/>
            <pc:sldMk cId="3063254269" sldId="593"/>
            <ac:picMk id="7" creationId="{4D642ACE-9FA3-2F47-E0A4-EE42B204BB08}"/>
          </ac:picMkLst>
        </pc:picChg>
      </pc:sldChg>
    </pc:docChg>
  </pc:docChgLst>
</pc:chgInfo>
</file>

<file path=ppt/diagrams/_rels/data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ata8.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svg"/></Relationships>
</file>

<file path=ppt/diagrams/_rels/drawing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8.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F1BA40-78EB-40AC-936D-CF5B3CB95D7B}"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4D062EA9-C43A-423F-BB3C-84B980235D51}">
      <dgm:prSet/>
      <dgm:spPr/>
      <dgm:t>
        <a:bodyPr/>
        <a:lstStyle/>
        <a:p>
          <a:r>
            <a:rPr lang="en-US" dirty="0">
              <a:solidFill>
                <a:schemeClr val="tx1"/>
              </a:solidFill>
            </a:rPr>
            <a:t>Historic moment 1: UNFCCC recognizes need for "just, orderly, equitable" transitions (COP28 GST1 Dubai)</a:t>
          </a:r>
        </a:p>
      </dgm:t>
    </dgm:pt>
    <dgm:pt modelId="{D72ECD1E-578C-4B03-AAD0-D5DA8AACEA00}" type="parTrans" cxnId="{F55810FB-9173-49EE-837F-1B7D758863C9}">
      <dgm:prSet/>
      <dgm:spPr/>
      <dgm:t>
        <a:bodyPr/>
        <a:lstStyle/>
        <a:p>
          <a:endParaRPr lang="en-US"/>
        </a:p>
      </dgm:t>
    </dgm:pt>
    <dgm:pt modelId="{63BE7FD3-84A8-4892-8DE0-2EBF64592552}" type="sibTrans" cxnId="{F55810FB-9173-49EE-837F-1B7D758863C9}">
      <dgm:prSet/>
      <dgm:spPr/>
      <dgm:t>
        <a:bodyPr/>
        <a:lstStyle/>
        <a:p>
          <a:endParaRPr lang="en-US"/>
        </a:p>
      </dgm:t>
    </dgm:pt>
    <dgm:pt modelId="{CBE71BDD-5E47-4FAC-B2F6-0FC618A805C0}">
      <dgm:prSet/>
      <dgm:spPr/>
      <dgm:t>
        <a:bodyPr/>
        <a:lstStyle/>
        <a:p>
          <a:r>
            <a:rPr lang="en-US" dirty="0">
              <a:solidFill>
                <a:schemeClr val="tx1"/>
              </a:solidFill>
            </a:rPr>
            <a:t>JTM can support developing countries contribute to fair and inclusive global climate action</a:t>
          </a:r>
        </a:p>
      </dgm:t>
    </dgm:pt>
    <dgm:pt modelId="{CF43B576-C417-4DD7-A254-E5135FA7BB97}" type="parTrans" cxnId="{5BF2CB05-2D87-40DA-A1DB-6BB326891399}">
      <dgm:prSet/>
      <dgm:spPr/>
      <dgm:t>
        <a:bodyPr/>
        <a:lstStyle/>
        <a:p>
          <a:endParaRPr lang="en-US"/>
        </a:p>
      </dgm:t>
    </dgm:pt>
    <dgm:pt modelId="{A6F33C53-15C7-441F-8873-4444FDE17128}" type="sibTrans" cxnId="{5BF2CB05-2D87-40DA-A1DB-6BB326891399}">
      <dgm:prSet/>
      <dgm:spPr/>
      <dgm:t>
        <a:bodyPr/>
        <a:lstStyle/>
        <a:p>
          <a:endParaRPr lang="en-US"/>
        </a:p>
      </dgm:t>
    </dgm:pt>
    <dgm:pt modelId="{A575B18C-94D5-49E1-B307-809CC49EC7DF}">
      <dgm:prSet/>
      <dgm:spPr/>
      <dgm:t>
        <a:bodyPr/>
        <a:lstStyle/>
        <a:p>
          <a:r>
            <a:rPr lang="en-US" dirty="0">
              <a:solidFill>
                <a:schemeClr val="tx1"/>
              </a:solidFill>
            </a:rPr>
            <a:t>Critical link between climate, development, trade, and investment</a:t>
          </a:r>
        </a:p>
      </dgm:t>
    </dgm:pt>
    <dgm:pt modelId="{0171FC7D-2CAD-4B0A-897F-7F71977836E6}" type="parTrans" cxnId="{E62046BF-7E5D-4C94-A085-67ACA9F5FCC1}">
      <dgm:prSet/>
      <dgm:spPr/>
      <dgm:t>
        <a:bodyPr/>
        <a:lstStyle/>
        <a:p>
          <a:endParaRPr lang="en-US"/>
        </a:p>
      </dgm:t>
    </dgm:pt>
    <dgm:pt modelId="{739450DE-8992-4973-BCE4-D3F88F2FAC04}" type="sibTrans" cxnId="{E62046BF-7E5D-4C94-A085-67ACA9F5FCC1}">
      <dgm:prSet/>
      <dgm:spPr/>
      <dgm:t>
        <a:bodyPr/>
        <a:lstStyle/>
        <a:p>
          <a:endParaRPr lang="en-US"/>
        </a:p>
      </dgm:t>
    </dgm:pt>
    <dgm:pt modelId="{AD135B39-02F5-4FB3-917A-CB9D8FF0F4A0}">
      <dgm:prSet/>
      <dgm:spPr/>
      <dgm:t>
        <a:bodyPr/>
        <a:lstStyle/>
        <a:p>
          <a:r>
            <a:rPr lang="en-US" dirty="0">
              <a:solidFill>
                <a:schemeClr val="tx1"/>
              </a:solidFill>
            </a:rPr>
            <a:t>Historic moment 2: UNFCCC mandate “to develop a Just Transition Mechanism” (COP30 Belem)</a:t>
          </a:r>
        </a:p>
      </dgm:t>
    </dgm:pt>
    <dgm:pt modelId="{7121EA75-BC09-4631-8427-8841674BC723}" type="parTrans" cxnId="{4EAC364A-B69C-454C-B9DA-A5F8A2C9D82C}">
      <dgm:prSet/>
      <dgm:spPr/>
    </dgm:pt>
    <dgm:pt modelId="{71E6A794-B5F3-4CFB-8813-5836C194AEE8}" type="sibTrans" cxnId="{4EAC364A-B69C-454C-B9DA-A5F8A2C9D82C}">
      <dgm:prSet/>
      <dgm:spPr/>
    </dgm:pt>
    <dgm:pt modelId="{7C6C965E-9D0E-464A-9E46-FCEDB282643F}" type="pres">
      <dgm:prSet presAssocID="{EFF1BA40-78EB-40AC-936D-CF5B3CB95D7B}" presName="linear" presStyleCnt="0">
        <dgm:presLayoutVars>
          <dgm:animLvl val="lvl"/>
          <dgm:resizeHandles val="exact"/>
        </dgm:presLayoutVars>
      </dgm:prSet>
      <dgm:spPr/>
    </dgm:pt>
    <dgm:pt modelId="{17BEF62A-1886-49C3-BFCC-754242E71EE8}" type="pres">
      <dgm:prSet presAssocID="{4D062EA9-C43A-423F-BB3C-84B980235D51}" presName="parentText" presStyleLbl="node1" presStyleIdx="0" presStyleCnt="4">
        <dgm:presLayoutVars>
          <dgm:chMax val="0"/>
          <dgm:bulletEnabled val="1"/>
        </dgm:presLayoutVars>
      </dgm:prSet>
      <dgm:spPr/>
    </dgm:pt>
    <dgm:pt modelId="{739CDE48-D547-41C7-B29A-C4A961BBC3A6}" type="pres">
      <dgm:prSet presAssocID="{63BE7FD3-84A8-4892-8DE0-2EBF64592552}" presName="spacer" presStyleCnt="0"/>
      <dgm:spPr/>
    </dgm:pt>
    <dgm:pt modelId="{9ACBA9CC-FF26-4A62-BF67-54EBBCCCF408}" type="pres">
      <dgm:prSet presAssocID="{AD135B39-02F5-4FB3-917A-CB9D8FF0F4A0}" presName="parentText" presStyleLbl="node1" presStyleIdx="1" presStyleCnt="4">
        <dgm:presLayoutVars>
          <dgm:chMax val="0"/>
          <dgm:bulletEnabled val="1"/>
        </dgm:presLayoutVars>
      </dgm:prSet>
      <dgm:spPr/>
    </dgm:pt>
    <dgm:pt modelId="{57005B9B-8A74-4BCC-901B-0A82D16A022F}" type="pres">
      <dgm:prSet presAssocID="{71E6A794-B5F3-4CFB-8813-5836C194AEE8}" presName="spacer" presStyleCnt="0"/>
      <dgm:spPr/>
    </dgm:pt>
    <dgm:pt modelId="{47CDC2AE-0744-4554-A059-9944B31F0283}" type="pres">
      <dgm:prSet presAssocID="{CBE71BDD-5E47-4FAC-B2F6-0FC618A805C0}" presName="parentText" presStyleLbl="node1" presStyleIdx="2" presStyleCnt="4">
        <dgm:presLayoutVars>
          <dgm:chMax val="0"/>
          <dgm:bulletEnabled val="1"/>
        </dgm:presLayoutVars>
      </dgm:prSet>
      <dgm:spPr/>
    </dgm:pt>
    <dgm:pt modelId="{838BD165-CA00-4253-9C50-AB0AC1D67F7C}" type="pres">
      <dgm:prSet presAssocID="{A6F33C53-15C7-441F-8873-4444FDE17128}" presName="spacer" presStyleCnt="0"/>
      <dgm:spPr/>
    </dgm:pt>
    <dgm:pt modelId="{5AFC20B3-9E54-4CE2-BCC0-92E15DDEFD23}" type="pres">
      <dgm:prSet presAssocID="{A575B18C-94D5-49E1-B307-809CC49EC7DF}" presName="parentText" presStyleLbl="node1" presStyleIdx="3" presStyleCnt="4">
        <dgm:presLayoutVars>
          <dgm:chMax val="0"/>
          <dgm:bulletEnabled val="1"/>
        </dgm:presLayoutVars>
      </dgm:prSet>
      <dgm:spPr/>
    </dgm:pt>
  </dgm:ptLst>
  <dgm:cxnLst>
    <dgm:cxn modelId="{5BF2CB05-2D87-40DA-A1DB-6BB326891399}" srcId="{EFF1BA40-78EB-40AC-936D-CF5B3CB95D7B}" destId="{CBE71BDD-5E47-4FAC-B2F6-0FC618A805C0}" srcOrd="2" destOrd="0" parTransId="{CF43B576-C417-4DD7-A254-E5135FA7BB97}" sibTransId="{A6F33C53-15C7-441F-8873-4444FDE17128}"/>
    <dgm:cxn modelId="{4EDF4C12-2E03-4241-8658-6BFD0BF808C2}" type="presOf" srcId="{4D062EA9-C43A-423F-BB3C-84B980235D51}" destId="{17BEF62A-1886-49C3-BFCC-754242E71EE8}" srcOrd="0" destOrd="0" presId="urn:microsoft.com/office/officeart/2005/8/layout/vList2"/>
    <dgm:cxn modelId="{30C49E34-650D-468A-A2C2-628022E9D2C4}" type="presOf" srcId="{CBE71BDD-5E47-4FAC-B2F6-0FC618A805C0}" destId="{47CDC2AE-0744-4554-A059-9944B31F0283}" srcOrd="0" destOrd="0" presId="urn:microsoft.com/office/officeart/2005/8/layout/vList2"/>
    <dgm:cxn modelId="{D5A68F49-D35E-4A95-B44D-F44B90A3AB06}" type="presOf" srcId="{A575B18C-94D5-49E1-B307-809CC49EC7DF}" destId="{5AFC20B3-9E54-4CE2-BCC0-92E15DDEFD23}" srcOrd="0" destOrd="0" presId="urn:microsoft.com/office/officeart/2005/8/layout/vList2"/>
    <dgm:cxn modelId="{4EAC364A-B69C-454C-B9DA-A5F8A2C9D82C}" srcId="{EFF1BA40-78EB-40AC-936D-CF5B3CB95D7B}" destId="{AD135B39-02F5-4FB3-917A-CB9D8FF0F4A0}" srcOrd="1" destOrd="0" parTransId="{7121EA75-BC09-4631-8427-8841674BC723}" sibTransId="{71E6A794-B5F3-4CFB-8813-5836C194AEE8}"/>
    <dgm:cxn modelId="{2679F299-CD16-4A35-BEB1-56A4FEEDD5E5}" type="presOf" srcId="{AD135B39-02F5-4FB3-917A-CB9D8FF0F4A0}" destId="{9ACBA9CC-FF26-4A62-BF67-54EBBCCCF408}" srcOrd="0" destOrd="0" presId="urn:microsoft.com/office/officeart/2005/8/layout/vList2"/>
    <dgm:cxn modelId="{E62046BF-7E5D-4C94-A085-67ACA9F5FCC1}" srcId="{EFF1BA40-78EB-40AC-936D-CF5B3CB95D7B}" destId="{A575B18C-94D5-49E1-B307-809CC49EC7DF}" srcOrd="3" destOrd="0" parTransId="{0171FC7D-2CAD-4B0A-897F-7F71977836E6}" sibTransId="{739450DE-8992-4973-BCE4-D3F88F2FAC04}"/>
    <dgm:cxn modelId="{B1080BE0-D3E1-4601-A977-36FDF99408FB}" type="presOf" srcId="{EFF1BA40-78EB-40AC-936D-CF5B3CB95D7B}" destId="{7C6C965E-9D0E-464A-9E46-FCEDB282643F}" srcOrd="0" destOrd="0" presId="urn:microsoft.com/office/officeart/2005/8/layout/vList2"/>
    <dgm:cxn modelId="{F55810FB-9173-49EE-837F-1B7D758863C9}" srcId="{EFF1BA40-78EB-40AC-936D-CF5B3CB95D7B}" destId="{4D062EA9-C43A-423F-BB3C-84B980235D51}" srcOrd="0" destOrd="0" parTransId="{D72ECD1E-578C-4B03-AAD0-D5DA8AACEA00}" sibTransId="{63BE7FD3-84A8-4892-8DE0-2EBF64592552}"/>
    <dgm:cxn modelId="{E9580E93-D9AB-4B24-923F-28384F7284B9}" type="presParOf" srcId="{7C6C965E-9D0E-464A-9E46-FCEDB282643F}" destId="{17BEF62A-1886-49C3-BFCC-754242E71EE8}" srcOrd="0" destOrd="0" presId="urn:microsoft.com/office/officeart/2005/8/layout/vList2"/>
    <dgm:cxn modelId="{320A1183-EB9A-4D98-B8F9-38AA8BF854EE}" type="presParOf" srcId="{7C6C965E-9D0E-464A-9E46-FCEDB282643F}" destId="{739CDE48-D547-41C7-B29A-C4A961BBC3A6}" srcOrd="1" destOrd="0" presId="urn:microsoft.com/office/officeart/2005/8/layout/vList2"/>
    <dgm:cxn modelId="{1C57EE16-D7D0-42B6-9451-88E60A0888F5}" type="presParOf" srcId="{7C6C965E-9D0E-464A-9E46-FCEDB282643F}" destId="{9ACBA9CC-FF26-4A62-BF67-54EBBCCCF408}" srcOrd="2" destOrd="0" presId="urn:microsoft.com/office/officeart/2005/8/layout/vList2"/>
    <dgm:cxn modelId="{0593730F-AC8A-404C-B9C5-CA5A7A3116A8}" type="presParOf" srcId="{7C6C965E-9D0E-464A-9E46-FCEDB282643F}" destId="{57005B9B-8A74-4BCC-901B-0A82D16A022F}" srcOrd="3" destOrd="0" presId="urn:microsoft.com/office/officeart/2005/8/layout/vList2"/>
    <dgm:cxn modelId="{67B06430-117B-4232-9E4A-88FF2D4C12B2}" type="presParOf" srcId="{7C6C965E-9D0E-464A-9E46-FCEDB282643F}" destId="{47CDC2AE-0744-4554-A059-9944B31F0283}" srcOrd="4" destOrd="0" presId="urn:microsoft.com/office/officeart/2005/8/layout/vList2"/>
    <dgm:cxn modelId="{ED833D91-9FCD-4899-B962-F4C3068E4AC7}" type="presParOf" srcId="{7C6C965E-9D0E-464A-9E46-FCEDB282643F}" destId="{838BD165-CA00-4253-9C50-AB0AC1D67F7C}" srcOrd="5" destOrd="0" presId="urn:microsoft.com/office/officeart/2005/8/layout/vList2"/>
    <dgm:cxn modelId="{47316547-5F9C-435F-9BF0-C078ACB9E505}" type="presParOf" srcId="{7C6C965E-9D0E-464A-9E46-FCEDB282643F}" destId="{5AFC20B3-9E54-4CE2-BCC0-92E15DDEFD2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D66959-2933-4B40-997F-950BECC07548}"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6F1D15A-3910-456A-B8A2-CA148A89620D}">
      <dgm:prSet/>
      <dgm:spPr/>
      <dgm:t>
        <a:bodyPr/>
        <a:lstStyle/>
        <a:p>
          <a:r>
            <a:rPr lang="en-US" dirty="0"/>
            <a:t>Overlapping crises: climate, biodiversity, pollution, debt, energy, inequality, development gap</a:t>
          </a:r>
        </a:p>
      </dgm:t>
    </dgm:pt>
    <dgm:pt modelId="{1A374BC0-9945-4491-B9B2-F16A30C44E8E}" type="parTrans" cxnId="{39FE4E77-AEDC-46B0-9033-D54CB0B316CD}">
      <dgm:prSet/>
      <dgm:spPr/>
      <dgm:t>
        <a:bodyPr/>
        <a:lstStyle/>
        <a:p>
          <a:endParaRPr lang="en-US"/>
        </a:p>
      </dgm:t>
    </dgm:pt>
    <dgm:pt modelId="{CFCC0E8E-56DF-4CC7-8B9D-7B88B3C3FBFD}" type="sibTrans" cxnId="{39FE4E77-AEDC-46B0-9033-D54CB0B316CD}">
      <dgm:prSet/>
      <dgm:spPr/>
      <dgm:t>
        <a:bodyPr/>
        <a:lstStyle/>
        <a:p>
          <a:endParaRPr lang="en-US"/>
        </a:p>
      </dgm:t>
    </dgm:pt>
    <dgm:pt modelId="{A516D661-D8D5-42D6-912F-64C752D73C85}">
      <dgm:prSet/>
      <dgm:spPr/>
      <dgm:t>
        <a:bodyPr/>
        <a:lstStyle/>
        <a:p>
          <a:r>
            <a:rPr lang="en-US" dirty="0"/>
            <a:t>Geopolitical contestation over energy, critical mineral, natural resource supply chains – competition over cooperation; multipolarity out of unipolarity and hegemony</a:t>
          </a:r>
        </a:p>
      </dgm:t>
    </dgm:pt>
    <dgm:pt modelId="{00F2E5E6-8733-448A-8E69-3D4766C35385}" type="parTrans" cxnId="{35BB4245-D753-45B1-BFE2-30EA23C31360}">
      <dgm:prSet/>
      <dgm:spPr/>
      <dgm:t>
        <a:bodyPr/>
        <a:lstStyle/>
        <a:p>
          <a:endParaRPr lang="en-US"/>
        </a:p>
      </dgm:t>
    </dgm:pt>
    <dgm:pt modelId="{A60BE297-C703-460B-A486-E03E092061D1}" type="sibTrans" cxnId="{35BB4245-D753-45B1-BFE2-30EA23C31360}">
      <dgm:prSet/>
      <dgm:spPr/>
      <dgm:t>
        <a:bodyPr/>
        <a:lstStyle/>
        <a:p>
          <a:endParaRPr lang="en-US"/>
        </a:p>
      </dgm:t>
    </dgm:pt>
    <dgm:pt modelId="{358F3419-1CD0-43D8-BFB2-3F16C8F800EA}">
      <dgm:prSet/>
      <dgm:spPr/>
      <dgm:t>
        <a:bodyPr/>
        <a:lstStyle/>
        <a:p>
          <a:r>
            <a:rPr lang="en-US" dirty="0"/>
            <a:t>Unilateral and plurilateral trade and investment measures reshape global rules – retreat/weakening of multilateral norms and international cooperation</a:t>
          </a:r>
        </a:p>
      </dgm:t>
    </dgm:pt>
    <dgm:pt modelId="{5D877AD3-09BE-4BDE-B74B-E1A3EC32270E}" type="parTrans" cxnId="{66287F45-16DE-4B73-B2AE-917D1DD4F400}">
      <dgm:prSet/>
      <dgm:spPr/>
      <dgm:t>
        <a:bodyPr/>
        <a:lstStyle/>
        <a:p>
          <a:endParaRPr lang="en-US"/>
        </a:p>
      </dgm:t>
    </dgm:pt>
    <dgm:pt modelId="{109304D3-CD3B-4291-8316-F1F5196BB0D8}" type="sibTrans" cxnId="{66287F45-16DE-4B73-B2AE-917D1DD4F400}">
      <dgm:prSet/>
      <dgm:spPr/>
      <dgm:t>
        <a:bodyPr/>
        <a:lstStyle/>
        <a:p>
          <a:endParaRPr lang="en-US"/>
        </a:p>
      </dgm:t>
    </dgm:pt>
    <dgm:pt modelId="{A3CC5274-B849-47AD-BB3B-EA9DD81F0DF9}" type="pres">
      <dgm:prSet presAssocID="{9FD66959-2933-4B40-997F-950BECC07548}" presName="root" presStyleCnt="0">
        <dgm:presLayoutVars>
          <dgm:dir/>
          <dgm:resizeHandles val="exact"/>
        </dgm:presLayoutVars>
      </dgm:prSet>
      <dgm:spPr/>
    </dgm:pt>
    <dgm:pt modelId="{BB746720-6A4F-40B8-8109-082328C698BC}" type="pres">
      <dgm:prSet presAssocID="{26F1D15A-3910-456A-B8A2-CA148A89620D}" presName="compNode" presStyleCnt="0"/>
      <dgm:spPr/>
    </dgm:pt>
    <dgm:pt modelId="{576115AD-8CB2-4490-9C1A-B11E1AC7AA90}" type="pres">
      <dgm:prSet presAssocID="{26F1D15A-3910-456A-B8A2-CA148A89620D}" presName="bgRect" presStyleLbl="bgShp" presStyleIdx="0" presStyleCnt="3"/>
      <dgm:spPr/>
    </dgm:pt>
    <dgm:pt modelId="{EFAC284A-8A77-4AFF-93D1-463C51B46917}" type="pres">
      <dgm:prSet presAssocID="{26F1D15A-3910-456A-B8A2-CA148A89620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r Graph with Downward Trend"/>
        </a:ext>
      </dgm:extLst>
    </dgm:pt>
    <dgm:pt modelId="{05B7BE7A-ED63-4253-A959-86A41137AE46}" type="pres">
      <dgm:prSet presAssocID="{26F1D15A-3910-456A-B8A2-CA148A89620D}" presName="spaceRect" presStyleCnt="0"/>
      <dgm:spPr/>
    </dgm:pt>
    <dgm:pt modelId="{F97E09CA-4320-40E5-882C-180A5A240E92}" type="pres">
      <dgm:prSet presAssocID="{26F1D15A-3910-456A-B8A2-CA148A89620D}" presName="parTx" presStyleLbl="revTx" presStyleIdx="0" presStyleCnt="3">
        <dgm:presLayoutVars>
          <dgm:chMax val="0"/>
          <dgm:chPref val="0"/>
        </dgm:presLayoutVars>
      </dgm:prSet>
      <dgm:spPr/>
    </dgm:pt>
    <dgm:pt modelId="{99591753-0C8E-423F-B824-9027592F9AC2}" type="pres">
      <dgm:prSet presAssocID="{CFCC0E8E-56DF-4CC7-8B9D-7B88B3C3FBFD}" presName="sibTrans" presStyleCnt="0"/>
      <dgm:spPr/>
    </dgm:pt>
    <dgm:pt modelId="{3E08A515-AE50-4075-8100-AC87D833F505}" type="pres">
      <dgm:prSet presAssocID="{A516D661-D8D5-42D6-912F-64C752D73C85}" presName="compNode" presStyleCnt="0"/>
      <dgm:spPr/>
    </dgm:pt>
    <dgm:pt modelId="{5C31013A-40EA-47B6-A0AB-E0956F9AB1F9}" type="pres">
      <dgm:prSet presAssocID="{A516D661-D8D5-42D6-912F-64C752D73C85}" presName="bgRect" presStyleLbl="bgShp" presStyleIdx="1" presStyleCnt="3"/>
      <dgm:spPr/>
    </dgm:pt>
    <dgm:pt modelId="{F72B76CE-FC62-4B15-BC26-02B1D6AB3A49}" type="pres">
      <dgm:prSet presAssocID="{A516D661-D8D5-42D6-912F-64C752D73C8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actory"/>
        </a:ext>
      </dgm:extLst>
    </dgm:pt>
    <dgm:pt modelId="{0BDA59DD-37F1-4291-B196-623EC524D343}" type="pres">
      <dgm:prSet presAssocID="{A516D661-D8D5-42D6-912F-64C752D73C85}" presName="spaceRect" presStyleCnt="0"/>
      <dgm:spPr/>
    </dgm:pt>
    <dgm:pt modelId="{B6FE1F6B-6D02-4838-8B42-E85FA04E2510}" type="pres">
      <dgm:prSet presAssocID="{A516D661-D8D5-42D6-912F-64C752D73C85}" presName="parTx" presStyleLbl="revTx" presStyleIdx="1" presStyleCnt="3">
        <dgm:presLayoutVars>
          <dgm:chMax val="0"/>
          <dgm:chPref val="0"/>
        </dgm:presLayoutVars>
      </dgm:prSet>
      <dgm:spPr/>
    </dgm:pt>
    <dgm:pt modelId="{819DC21F-D82C-45C9-9289-489F34758D55}" type="pres">
      <dgm:prSet presAssocID="{A60BE297-C703-460B-A486-E03E092061D1}" presName="sibTrans" presStyleCnt="0"/>
      <dgm:spPr/>
    </dgm:pt>
    <dgm:pt modelId="{2C9CC1BD-4416-409A-9706-DB980367315A}" type="pres">
      <dgm:prSet presAssocID="{358F3419-1CD0-43D8-BFB2-3F16C8F800EA}" presName="compNode" presStyleCnt="0"/>
      <dgm:spPr/>
    </dgm:pt>
    <dgm:pt modelId="{FCDBB9F4-9B49-4347-8578-3FB5378C1B79}" type="pres">
      <dgm:prSet presAssocID="{358F3419-1CD0-43D8-BFB2-3F16C8F800EA}" presName="bgRect" presStyleLbl="bgShp" presStyleIdx="2" presStyleCnt="3"/>
      <dgm:spPr/>
    </dgm:pt>
    <dgm:pt modelId="{565C2E8E-8969-4B78-A774-9BB9DDE88255}" type="pres">
      <dgm:prSet presAssocID="{358F3419-1CD0-43D8-BFB2-3F16C8F800EA}"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Earth Globe Europe-Africa"/>
        </a:ext>
      </dgm:extLst>
    </dgm:pt>
    <dgm:pt modelId="{EB31C0C8-2E1D-4CC1-9814-FD262FE7E183}" type="pres">
      <dgm:prSet presAssocID="{358F3419-1CD0-43D8-BFB2-3F16C8F800EA}" presName="spaceRect" presStyleCnt="0"/>
      <dgm:spPr/>
    </dgm:pt>
    <dgm:pt modelId="{53FB3B65-F2F8-45BE-8F86-327E64133EA1}" type="pres">
      <dgm:prSet presAssocID="{358F3419-1CD0-43D8-BFB2-3F16C8F800EA}" presName="parTx" presStyleLbl="revTx" presStyleIdx="2" presStyleCnt="3">
        <dgm:presLayoutVars>
          <dgm:chMax val="0"/>
          <dgm:chPref val="0"/>
        </dgm:presLayoutVars>
      </dgm:prSet>
      <dgm:spPr/>
    </dgm:pt>
  </dgm:ptLst>
  <dgm:cxnLst>
    <dgm:cxn modelId="{47CF5B09-C622-4E1E-9E41-C85FD1160389}" type="presOf" srcId="{9FD66959-2933-4B40-997F-950BECC07548}" destId="{A3CC5274-B849-47AD-BB3B-EA9DD81F0DF9}" srcOrd="0" destOrd="0" presId="urn:microsoft.com/office/officeart/2018/2/layout/IconVerticalSolidList"/>
    <dgm:cxn modelId="{35BB4245-D753-45B1-BFE2-30EA23C31360}" srcId="{9FD66959-2933-4B40-997F-950BECC07548}" destId="{A516D661-D8D5-42D6-912F-64C752D73C85}" srcOrd="1" destOrd="0" parTransId="{00F2E5E6-8733-448A-8E69-3D4766C35385}" sibTransId="{A60BE297-C703-460B-A486-E03E092061D1}"/>
    <dgm:cxn modelId="{66287F45-16DE-4B73-B2AE-917D1DD4F400}" srcId="{9FD66959-2933-4B40-997F-950BECC07548}" destId="{358F3419-1CD0-43D8-BFB2-3F16C8F800EA}" srcOrd="2" destOrd="0" parTransId="{5D877AD3-09BE-4BDE-B74B-E1A3EC32270E}" sibTransId="{109304D3-CD3B-4291-8316-F1F5196BB0D8}"/>
    <dgm:cxn modelId="{39FE4E77-AEDC-46B0-9033-D54CB0B316CD}" srcId="{9FD66959-2933-4B40-997F-950BECC07548}" destId="{26F1D15A-3910-456A-B8A2-CA148A89620D}" srcOrd="0" destOrd="0" parTransId="{1A374BC0-9945-4491-B9B2-F16A30C44E8E}" sibTransId="{CFCC0E8E-56DF-4CC7-8B9D-7B88B3C3FBFD}"/>
    <dgm:cxn modelId="{0CC062CD-E588-498A-944E-F8ABF439B4C9}" type="presOf" srcId="{A516D661-D8D5-42D6-912F-64C752D73C85}" destId="{B6FE1F6B-6D02-4838-8B42-E85FA04E2510}" srcOrd="0" destOrd="0" presId="urn:microsoft.com/office/officeart/2018/2/layout/IconVerticalSolidList"/>
    <dgm:cxn modelId="{83CE2CD9-3402-4F06-A276-1E0E8A8CDA1A}" type="presOf" srcId="{358F3419-1CD0-43D8-BFB2-3F16C8F800EA}" destId="{53FB3B65-F2F8-45BE-8F86-327E64133EA1}" srcOrd="0" destOrd="0" presId="urn:microsoft.com/office/officeart/2018/2/layout/IconVerticalSolidList"/>
    <dgm:cxn modelId="{3C1E0BFF-E6EB-4894-B432-38F8DC3FC920}" type="presOf" srcId="{26F1D15A-3910-456A-B8A2-CA148A89620D}" destId="{F97E09CA-4320-40E5-882C-180A5A240E92}" srcOrd="0" destOrd="0" presId="urn:microsoft.com/office/officeart/2018/2/layout/IconVerticalSolidList"/>
    <dgm:cxn modelId="{21A22F79-CCBD-44A4-9546-009EEF61D4DD}" type="presParOf" srcId="{A3CC5274-B849-47AD-BB3B-EA9DD81F0DF9}" destId="{BB746720-6A4F-40B8-8109-082328C698BC}" srcOrd="0" destOrd="0" presId="urn:microsoft.com/office/officeart/2018/2/layout/IconVerticalSolidList"/>
    <dgm:cxn modelId="{F22E317A-5939-4730-92A9-CE95AE74FFD0}" type="presParOf" srcId="{BB746720-6A4F-40B8-8109-082328C698BC}" destId="{576115AD-8CB2-4490-9C1A-B11E1AC7AA90}" srcOrd="0" destOrd="0" presId="urn:microsoft.com/office/officeart/2018/2/layout/IconVerticalSolidList"/>
    <dgm:cxn modelId="{E8DDEF99-2239-4C9F-B917-1BC330C1C571}" type="presParOf" srcId="{BB746720-6A4F-40B8-8109-082328C698BC}" destId="{EFAC284A-8A77-4AFF-93D1-463C51B46917}" srcOrd="1" destOrd="0" presId="urn:microsoft.com/office/officeart/2018/2/layout/IconVerticalSolidList"/>
    <dgm:cxn modelId="{4C3E8CC7-3590-47BC-A998-07EB4DD4AA21}" type="presParOf" srcId="{BB746720-6A4F-40B8-8109-082328C698BC}" destId="{05B7BE7A-ED63-4253-A959-86A41137AE46}" srcOrd="2" destOrd="0" presId="urn:microsoft.com/office/officeart/2018/2/layout/IconVerticalSolidList"/>
    <dgm:cxn modelId="{91826E90-D953-474A-9590-A6CBE8E1D1C4}" type="presParOf" srcId="{BB746720-6A4F-40B8-8109-082328C698BC}" destId="{F97E09CA-4320-40E5-882C-180A5A240E92}" srcOrd="3" destOrd="0" presId="urn:microsoft.com/office/officeart/2018/2/layout/IconVerticalSolidList"/>
    <dgm:cxn modelId="{13D71E02-3B01-4FA7-AA73-BCFB3B251B65}" type="presParOf" srcId="{A3CC5274-B849-47AD-BB3B-EA9DD81F0DF9}" destId="{99591753-0C8E-423F-B824-9027592F9AC2}" srcOrd="1" destOrd="0" presId="urn:microsoft.com/office/officeart/2018/2/layout/IconVerticalSolidList"/>
    <dgm:cxn modelId="{E6F60B5F-F774-410E-B419-D55FFFDD6E13}" type="presParOf" srcId="{A3CC5274-B849-47AD-BB3B-EA9DD81F0DF9}" destId="{3E08A515-AE50-4075-8100-AC87D833F505}" srcOrd="2" destOrd="0" presId="urn:microsoft.com/office/officeart/2018/2/layout/IconVerticalSolidList"/>
    <dgm:cxn modelId="{A8AEF2DB-ED5B-4FC9-A7CE-97D18B256BFE}" type="presParOf" srcId="{3E08A515-AE50-4075-8100-AC87D833F505}" destId="{5C31013A-40EA-47B6-A0AB-E0956F9AB1F9}" srcOrd="0" destOrd="0" presId="urn:microsoft.com/office/officeart/2018/2/layout/IconVerticalSolidList"/>
    <dgm:cxn modelId="{BC502110-7F61-4A4B-9E77-FC42146C3EC8}" type="presParOf" srcId="{3E08A515-AE50-4075-8100-AC87D833F505}" destId="{F72B76CE-FC62-4B15-BC26-02B1D6AB3A49}" srcOrd="1" destOrd="0" presId="urn:microsoft.com/office/officeart/2018/2/layout/IconVerticalSolidList"/>
    <dgm:cxn modelId="{4F2E5A97-7C71-4907-BE6B-D872AB600DB8}" type="presParOf" srcId="{3E08A515-AE50-4075-8100-AC87D833F505}" destId="{0BDA59DD-37F1-4291-B196-623EC524D343}" srcOrd="2" destOrd="0" presId="urn:microsoft.com/office/officeart/2018/2/layout/IconVerticalSolidList"/>
    <dgm:cxn modelId="{815CFBD6-7B8B-4A97-A53E-8F5857BCF0D8}" type="presParOf" srcId="{3E08A515-AE50-4075-8100-AC87D833F505}" destId="{B6FE1F6B-6D02-4838-8B42-E85FA04E2510}" srcOrd="3" destOrd="0" presId="urn:microsoft.com/office/officeart/2018/2/layout/IconVerticalSolidList"/>
    <dgm:cxn modelId="{4CE224EA-B1AD-4A28-A2B8-404DDD4AA528}" type="presParOf" srcId="{A3CC5274-B849-47AD-BB3B-EA9DD81F0DF9}" destId="{819DC21F-D82C-45C9-9289-489F34758D55}" srcOrd="3" destOrd="0" presId="urn:microsoft.com/office/officeart/2018/2/layout/IconVerticalSolidList"/>
    <dgm:cxn modelId="{90239BCA-5634-42D3-B423-1E81BE59F1CA}" type="presParOf" srcId="{A3CC5274-B849-47AD-BB3B-EA9DD81F0DF9}" destId="{2C9CC1BD-4416-409A-9706-DB980367315A}" srcOrd="4" destOrd="0" presId="urn:microsoft.com/office/officeart/2018/2/layout/IconVerticalSolidList"/>
    <dgm:cxn modelId="{3E80979D-6C1E-4BB3-8F72-32FCF01E1BE4}" type="presParOf" srcId="{2C9CC1BD-4416-409A-9706-DB980367315A}" destId="{FCDBB9F4-9B49-4347-8578-3FB5378C1B79}" srcOrd="0" destOrd="0" presId="urn:microsoft.com/office/officeart/2018/2/layout/IconVerticalSolidList"/>
    <dgm:cxn modelId="{341B18E9-24B4-41CF-9719-5742A9309DA5}" type="presParOf" srcId="{2C9CC1BD-4416-409A-9706-DB980367315A}" destId="{565C2E8E-8969-4B78-A774-9BB9DDE88255}" srcOrd="1" destOrd="0" presId="urn:microsoft.com/office/officeart/2018/2/layout/IconVerticalSolidList"/>
    <dgm:cxn modelId="{3D41788A-556B-4374-ADCF-7412A13545D4}" type="presParOf" srcId="{2C9CC1BD-4416-409A-9706-DB980367315A}" destId="{EB31C0C8-2E1D-4CC1-9814-FD262FE7E183}" srcOrd="2" destOrd="0" presId="urn:microsoft.com/office/officeart/2018/2/layout/IconVerticalSolidList"/>
    <dgm:cxn modelId="{4C4F3B64-0699-449F-A11A-942E6C6CB2FA}" type="presParOf" srcId="{2C9CC1BD-4416-409A-9706-DB980367315A}" destId="{53FB3B65-F2F8-45BE-8F86-327E64133EA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E265DBB-E7A9-413B-B297-9A7EFC32A44A}"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741A6EA-3B29-4D32-A8B1-2EBF761E0786}">
      <dgm:prSet/>
      <dgm:spPr/>
      <dgm:t>
        <a:bodyPr/>
        <a:lstStyle/>
        <a:p>
          <a:r>
            <a:rPr lang="en-US" dirty="0"/>
            <a:t>Mitigation and adaptation ambition pushed delinked from and without sufficient means of implementation (MOI)</a:t>
          </a:r>
        </a:p>
      </dgm:t>
    </dgm:pt>
    <dgm:pt modelId="{58BF605A-02F0-4A20-A867-C0E19A9B0290}" type="parTrans" cxnId="{8518B728-78E7-40D1-99E8-0B3CC5C3288B}">
      <dgm:prSet/>
      <dgm:spPr/>
      <dgm:t>
        <a:bodyPr/>
        <a:lstStyle/>
        <a:p>
          <a:endParaRPr lang="en-US"/>
        </a:p>
      </dgm:t>
    </dgm:pt>
    <dgm:pt modelId="{A09CEF02-2F9F-4E25-A57F-C98F1F1017AA}" type="sibTrans" cxnId="{8518B728-78E7-40D1-99E8-0B3CC5C3288B}">
      <dgm:prSet/>
      <dgm:spPr/>
      <dgm:t>
        <a:bodyPr/>
        <a:lstStyle/>
        <a:p>
          <a:endParaRPr lang="en-US"/>
        </a:p>
      </dgm:t>
    </dgm:pt>
    <dgm:pt modelId="{6F2D4708-185E-4054-A027-9860134426BF}">
      <dgm:prSet/>
      <dgm:spPr/>
      <dgm:t>
        <a:bodyPr/>
        <a:lstStyle/>
        <a:p>
          <a:r>
            <a:rPr lang="en-US"/>
            <a:t>Debt-heavy and conditional transition finance models (e.g., JETPs)</a:t>
          </a:r>
        </a:p>
      </dgm:t>
    </dgm:pt>
    <dgm:pt modelId="{4E6B24AC-FC16-4E83-A8B4-96E065496380}" type="parTrans" cxnId="{27F4CFAD-8D34-46FB-AB4C-F9286F903E85}">
      <dgm:prSet/>
      <dgm:spPr/>
      <dgm:t>
        <a:bodyPr/>
        <a:lstStyle/>
        <a:p>
          <a:endParaRPr lang="en-US"/>
        </a:p>
      </dgm:t>
    </dgm:pt>
    <dgm:pt modelId="{9507F951-3639-48C5-8F89-612A0C2FC42F}" type="sibTrans" cxnId="{27F4CFAD-8D34-46FB-AB4C-F9286F903E85}">
      <dgm:prSet/>
      <dgm:spPr/>
      <dgm:t>
        <a:bodyPr/>
        <a:lstStyle/>
        <a:p>
          <a:endParaRPr lang="en-US"/>
        </a:p>
      </dgm:t>
    </dgm:pt>
    <dgm:pt modelId="{B037676D-46F6-4E7B-A92E-371E806662C3}">
      <dgm:prSet/>
      <dgm:spPr/>
      <dgm:t>
        <a:bodyPr/>
        <a:lstStyle/>
        <a:p>
          <a:r>
            <a:rPr lang="en-US"/>
            <a:t>Unilateral and plurilateral trade measures (CBAMs, carbon regulations) emphasize power asymmetry and disadvantage the poor</a:t>
          </a:r>
        </a:p>
      </dgm:t>
    </dgm:pt>
    <dgm:pt modelId="{00EBF5CE-CEF5-46F3-A11E-7826440EEA05}" type="parTrans" cxnId="{7B2412C8-F9D3-496B-9B71-32B0CE4005CF}">
      <dgm:prSet/>
      <dgm:spPr/>
      <dgm:t>
        <a:bodyPr/>
        <a:lstStyle/>
        <a:p>
          <a:endParaRPr lang="en-US"/>
        </a:p>
      </dgm:t>
    </dgm:pt>
    <dgm:pt modelId="{DC2685F1-27EB-43A2-BB81-42C2082F2425}" type="sibTrans" cxnId="{7B2412C8-F9D3-496B-9B71-32B0CE4005CF}">
      <dgm:prSet/>
      <dgm:spPr/>
      <dgm:t>
        <a:bodyPr/>
        <a:lstStyle/>
        <a:p>
          <a:endParaRPr lang="en-US"/>
        </a:p>
      </dgm:t>
    </dgm:pt>
    <dgm:pt modelId="{60866F0D-153D-4C79-A42F-0766968E2A43}">
      <dgm:prSet/>
      <dgm:spPr/>
      <dgm:t>
        <a:bodyPr/>
        <a:lstStyle/>
        <a:p>
          <a:r>
            <a:rPr lang="en-US" dirty="0"/>
            <a:t>Unequal access to green technology and supply value chains and markets (regulations, cost, technology access, IPRs, critical minerals)</a:t>
          </a:r>
        </a:p>
      </dgm:t>
    </dgm:pt>
    <dgm:pt modelId="{CC0624C3-D09F-425E-95C9-C4B31C5EB462}" type="parTrans" cxnId="{DD9E0B80-C50A-4227-8A03-9C80DB2CE8F4}">
      <dgm:prSet/>
      <dgm:spPr/>
      <dgm:t>
        <a:bodyPr/>
        <a:lstStyle/>
        <a:p>
          <a:endParaRPr lang="en-US"/>
        </a:p>
      </dgm:t>
    </dgm:pt>
    <dgm:pt modelId="{6703C3B5-F440-4925-9CBB-9A38855CF0E4}" type="sibTrans" cxnId="{DD9E0B80-C50A-4227-8A03-9C80DB2CE8F4}">
      <dgm:prSet/>
      <dgm:spPr/>
      <dgm:t>
        <a:bodyPr/>
        <a:lstStyle/>
        <a:p>
          <a:endParaRPr lang="en-US"/>
        </a:p>
      </dgm:t>
    </dgm:pt>
    <dgm:pt modelId="{2500D414-6CB9-4D35-84E6-C65A2D038A8D}" type="pres">
      <dgm:prSet presAssocID="{0E265DBB-E7A9-413B-B297-9A7EFC32A44A}" presName="linear" presStyleCnt="0">
        <dgm:presLayoutVars>
          <dgm:animLvl val="lvl"/>
          <dgm:resizeHandles val="exact"/>
        </dgm:presLayoutVars>
      </dgm:prSet>
      <dgm:spPr/>
    </dgm:pt>
    <dgm:pt modelId="{77C3022C-398B-42F1-A978-6DDCC304D06B}" type="pres">
      <dgm:prSet presAssocID="{5741A6EA-3B29-4D32-A8B1-2EBF761E0786}" presName="parentText" presStyleLbl="node1" presStyleIdx="0" presStyleCnt="4">
        <dgm:presLayoutVars>
          <dgm:chMax val="0"/>
          <dgm:bulletEnabled val="1"/>
        </dgm:presLayoutVars>
      </dgm:prSet>
      <dgm:spPr/>
    </dgm:pt>
    <dgm:pt modelId="{77FB90B3-E891-4A17-A72B-F2E4211AAF40}" type="pres">
      <dgm:prSet presAssocID="{A09CEF02-2F9F-4E25-A57F-C98F1F1017AA}" presName="spacer" presStyleCnt="0"/>
      <dgm:spPr/>
    </dgm:pt>
    <dgm:pt modelId="{8D988EDA-36D9-4102-902C-01FDB5394114}" type="pres">
      <dgm:prSet presAssocID="{6F2D4708-185E-4054-A027-9860134426BF}" presName="parentText" presStyleLbl="node1" presStyleIdx="1" presStyleCnt="4">
        <dgm:presLayoutVars>
          <dgm:chMax val="0"/>
          <dgm:bulletEnabled val="1"/>
        </dgm:presLayoutVars>
      </dgm:prSet>
      <dgm:spPr/>
    </dgm:pt>
    <dgm:pt modelId="{AB1CB30B-6B72-49E2-8B93-B3DADA81AE20}" type="pres">
      <dgm:prSet presAssocID="{9507F951-3639-48C5-8F89-612A0C2FC42F}" presName="spacer" presStyleCnt="0"/>
      <dgm:spPr/>
    </dgm:pt>
    <dgm:pt modelId="{8113E8EC-F796-4ADD-8B33-8167E40DF2BF}" type="pres">
      <dgm:prSet presAssocID="{B037676D-46F6-4E7B-A92E-371E806662C3}" presName="parentText" presStyleLbl="node1" presStyleIdx="2" presStyleCnt="4">
        <dgm:presLayoutVars>
          <dgm:chMax val="0"/>
          <dgm:bulletEnabled val="1"/>
        </dgm:presLayoutVars>
      </dgm:prSet>
      <dgm:spPr/>
    </dgm:pt>
    <dgm:pt modelId="{EF1AE71A-892F-42BB-AC54-582B7DBD3169}" type="pres">
      <dgm:prSet presAssocID="{DC2685F1-27EB-43A2-BB81-42C2082F2425}" presName="spacer" presStyleCnt="0"/>
      <dgm:spPr/>
    </dgm:pt>
    <dgm:pt modelId="{FFD9A79E-0FA3-4750-8A0B-1E3A130F1FEE}" type="pres">
      <dgm:prSet presAssocID="{60866F0D-153D-4C79-A42F-0766968E2A43}" presName="parentText" presStyleLbl="node1" presStyleIdx="3" presStyleCnt="4">
        <dgm:presLayoutVars>
          <dgm:chMax val="0"/>
          <dgm:bulletEnabled val="1"/>
        </dgm:presLayoutVars>
      </dgm:prSet>
      <dgm:spPr/>
    </dgm:pt>
  </dgm:ptLst>
  <dgm:cxnLst>
    <dgm:cxn modelId="{E947B60F-2D6E-4F39-B840-92A4A9DCDB95}" type="presOf" srcId="{B037676D-46F6-4E7B-A92E-371E806662C3}" destId="{8113E8EC-F796-4ADD-8B33-8167E40DF2BF}" srcOrd="0" destOrd="0" presId="urn:microsoft.com/office/officeart/2005/8/layout/vList2"/>
    <dgm:cxn modelId="{CB0E9F19-DFB0-4A33-9C3C-AF4C3CEF2841}" type="presOf" srcId="{5741A6EA-3B29-4D32-A8B1-2EBF761E0786}" destId="{77C3022C-398B-42F1-A978-6DDCC304D06B}" srcOrd="0" destOrd="0" presId="urn:microsoft.com/office/officeart/2005/8/layout/vList2"/>
    <dgm:cxn modelId="{8518B728-78E7-40D1-99E8-0B3CC5C3288B}" srcId="{0E265DBB-E7A9-413B-B297-9A7EFC32A44A}" destId="{5741A6EA-3B29-4D32-A8B1-2EBF761E0786}" srcOrd="0" destOrd="0" parTransId="{58BF605A-02F0-4A20-A867-C0E19A9B0290}" sibTransId="{A09CEF02-2F9F-4E25-A57F-C98F1F1017AA}"/>
    <dgm:cxn modelId="{DD9E0B80-C50A-4227-8A03-9C80DB2CE8F4}" srcId="{0E265DBB-E7A9-413B-B297-9A7EFC32A44A}" destId="{60866F0D-153D-4C79-A42F-0766968E2A43}" srcOrd="3" destOrd="0" parTransId="{CC0624C3-D09F-425E-95C9-C4B31C5EB462}" sibTransId="{6703C3B5-F440-4925-9CBB-9A38855CF0E4}"/>
    <dgm:cxn modelId="{8B227488-F12D-4628-92FA-FBCCDD5DF204}" type="presOf" srcId="{6F2D4708-185E-4054-A027-9860134426BF}" destId="{8D988EDA-36D9-4102-902C-01FDB5394114}" srcOrd="0" destOrd="0" presId="urn:microsoft.com/office/officeart/2005/8/layout/vList2"/>
    <dgm:cxn modelId="{51E22189-8487-4746-B50A-5988B19A4765}" type="presOf" srcId="{60866F0D-153D-4C79-A42F-0766968E2A43}" destId="{FFD9A79E-0FA3-4750-8A0B-1E3A130F1FEE}" srcOrd="0" destOrd="0" presId="urn:microsoft.com/office/officeart/2005/8/layout/vList2"/>
    <dgm:cxn modelId="{27F4CFAD-8D34-46FB-AB4C-F9286F903E85}" srcId="{0E265DBB-E7A9-413B-B297-9A7EFC32A44A}" destId="{6F2D4708-185E-4054-A027-9860134426BF}" srcOrd="1" destOrd="0" parTransId="{4E6B24AC-FC16-4E83-A8B4-96E065496380}" sibTransId="{9507F951-3639-48C5-8F89-612A0C2FC42F}"/>
    <dgm:cxn modelId="{39D80CC4-81AA-4D24-870D-3E736B9B7ED5}" type="presOf" srcId="{0E265DBB-E7A9-413B-B297-9A7EFC32A44A}" destId="{2500D414-6CB9-4D35-84E6-C65A2D038A8D}" srcOrd="0" destOrd="0" presId="urn:microsoft.com/office/officeart/2005/8/layout/vList2"/>
    <dgm:cxn modelId="{7B2412C8-F9D3-496B-9B71-32B0CE4005CF}" srcId="{0E265DBB-E7A9-413B-B297-9A7EFC32A44A}" destId="{B037676D-46F6-4E7B-A92E-371E806662C3}" srcOrd="2" destOrd="0" parTransId="{00EBF5CE-CEF5-46F3-A11E-7826440EEA05}" sibTransId="{DC2685F1-27EB-43A2-BB81-42C2082F2425}"/>
    <dgm:cxn modelId="{D298A192-6B4E-4FB3-8E44-BEA306309BCE}" type="presParOf" srcId="{2500D414-6CB9-4D35-84E6-C65A2D038A8D}" destId="{77C3022C-398B-42F1-A978-6DDCC304D06B}" srcOrd="0" destOrd="0" presId="urn:microsoft.com/office/officeart/2005/8/layout/vList2"/>
    <dgm:cxn modelId="{EF1E3D46-C852-4FB7-8E60-48AB509748FE}" type="presParOf" srcId="{2500D414-6CB9-4D35-84E6-C65A2D038A8D}" destId="{77FB90B3-E891-4A17-A72B-F2E4211AAF40}" srcOrd="1" destOrd="0" presId="urn:microsoft.com/office/officeart/2005/8/layout/vList2"/>
    <dgm:cxn modelId="{D22312A2-1819-4287-9121-42F3DF3A36CB}" type="presParOf" srcId="{2500D414-6CB9-4D35-84E6-C65A2D038A8D}" destId="{8D988EDA-36D9-4102-902C-01FDB5394114}" srcOrd="2" destOrd="0" presId="urn:microsoft.com/office/officeart/2005/8/layout/vList2"/>
    <dgm:cxn modelId="{803C1D67-CA44-44B1-A9D8-D7700BA76A3E}" type="presParOf" srcId="{2500D414-6CB9-4D35-84E6-C65A2D038A8D}" destId="{AB1CB30B-6B72-49E2-8B93-B3DADA81AE20}" srcOrd="3" destOrd="0" presId="urn:microsoft.com/office/officeart/2005/8/layout/vList2"/>
    <dgm:cxn modelId="{E39AFE51-DB51-483B-B9C3-35B4B2FE99B7}" type="presParOf" srcId="{2500D414-6CB9-4D35-84E6-C65A2D038A8D}" destId="{8113E8EC-F796-4ADD-8B33-8167E40DF2BF}" srcOrd="4" destOrd="0" presId="urn:microsoft.com/office/officeart/2005/8/layout/vList2"/>
    <dgm:cxn modelId="{223A678D-862B-4456-BE1E-1CC5E763EE3F}" type="presParOf" srcId="{2500D414-6CB9-4D35-84E6-C65A2D038A8D}" destId="{EF1AE71A-892F-42BB-AC54-582B7DBD3169}" srcOrd="5" destOrd="0" presId="urn:microsoft.com/office/officeart/2005/8/layout/vList2"/>
    <dgm:cxn modelId="{42964A1D-CAA4-4680-8405-D0688BFD3ADC}" type="presParOf" srcId="{2500D414-6CB9-4D35-84E6-C65A2D038A8D}" destId="{FFD9A79E-0FA3-4750-8A0B-1E3A130F1FE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8ED6B4F-A48A-4743-BC3F-1280BB394CCA}"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7D9DC34E-AA4D-4199-B29E-6C512873577A}">
      <dgm:prSet/>
      <dgm:spPr/>
      <dgm:t>
        <a:bodyPr/>
        <a:lstStyle/>
        <a:p>
          <a:r>
            <a:rPr lang="en-US" dirty="0"/>
            <a:t>Transition minerals, batteries, hydrogen, renewables = new geoeconomic battlegrounds</a:t>
          </a:r>
        </a:p>
      </dgm:t>
    </dgm:pt>
    <dgm:pt modelId="{55D26888-6C73-4B9E-9184-0EAEFF5EFFAE}" type="parTrans" cxnId="{D915086A-E95D-4C27-B266-7CDF8B1C9544}">
      <dgm:prSet/>
      <dgm:spPr/>
      <dgm:t>
        <a:bodyPr/>
        <a:lstStyle/>
        <a:p>
          <a:endParaRPr lang="en-US"/>
        </a:p>
      </dgm:t>
    </dgm:pt>
    <dgm:pt modelId="{8ECAF93A-3272-4814-AA38-32166B5AC58A}" type="sibTrans" cxnId="{D915086A-E95D-4C27-B266-7CDF8B1C9544}">
      <dgm:prSet/>
      <dgm:spPr/>
      <dgm:t>
        <a:bodyPr/>
        <a:lstStyle/>
        <a:p>
          <a:endParaRPr lang="en-US"/>
        </a:p>
      </dgm:t>
    </dgm:pt>
    <dgm:pt modelId="{49043BE5-842F-43F9-8ACF-DCB4E71AE138}">
      <dgm:prSet/>
      <dgm:spPr/>
      <dgm:t>
        <a:bodyPr/>
        <a:lstStyle/>
        <a:p>
          <a:r>
            <a:rPr lang="en-US" dirty="0"/>
            <a:t>Risk: replicating old extractive patterns and dependency</a:t>
          </a:r>
        </a:p>
      </dgm:t>
    </dgm:pt>
    <dgm:pt modelId="{2AE04C82-6C73-4DC9-8F3A-EAA46579688A}" type="parTrans" cxnId="{AD0A3BF5-80D7-4402-A102-3627D8C15513}">
      <dgm:prSet/>
      <dgm:spPr/>
      <dgm:t>
        <a:bodyPr/>
        <a:lstStyle/>
        <a:p>
          <a:endParaRPr lang="en-US"/>
        </a:p>
      </dgm:t>
    </dgm:pt>
    <dgm:pt modelId="{EC60F53E-5FAC-4F86-BDA5-897F259659FA}" type="sibTrans" cxnId="{AD0A3BF5-80D7-4402-A102-3627D8C15513}">
      <dgm:prSet/>
      <dgm:spPr/>
      <dgm:t>
        <a:bodyPr/>
        <a:lstStyle/>
        <a:p>
          <a:endParaRPr lang="en-US"/>
        </a:p>
      </dgm:t>
    </dgm:pt>
    <dgm:pt modelId="{CB32F95D-7B3E-4FF5-A4AC-6F0CC8531237}">
      <dgm:prSet/>
      <dgm:spPr/>
      <dgm:t>
        <a:bodyPr/>
        <a:lstStyle/>
        <a:p>
          <a:r>
            <a:rPr lang="en-US" dirty="0"/>
            <a:t>JTM should support Global South increase participation in value-added activities needed for just transition pathways</a:t>
          </a:r>
        </a:p>
      </dgm:t>
    </dgm:pt>
    <dgm:pt modelId="{761AAC71-B8EF-4DBA-B176-CBCA84937457}" type="parTrans" cxnId="{13FE91E3-30F1-4278-9172-D37DFB921487}">
      <dgm:prSet/>
      <dgm:spPr/>
      <dgm:t>
        <a:bodyPr/>
        <a:lstStyle/>
        <a:p>
          <a:endParaRPr lang="en-US"/>
        </a:p>
      </dgm:t>
    </dgm:pt>
    <dgm:pt modelId="{2018F383-4CD2-4B76-8AC2-B6BC68F4910A}" type="sibTrans" cxnId="{13FE91E3-30F1-4278-9172-D37DFB921487}">
      <dgm:prSet/>
      <dgm:spPr/>
      <dgm:t>
        <a:bodyPr/>
        <a:lstStyle/>
        <a:p>
          <a:endParaRPr lang="en-US"/>
        </a:p>
      </dgm:t>
    </dgm:pt>
    <dgm:pt modelId="{2C9B2FC6-762C-41FD-B963-2FB78144185D}" type="pres">
      <dgm:prSet presAssocID="{38ED6B4F-A48A-4743-BC3F-1280BB394CCA}" presName="linear" presStyleCnt="0">
        <dgm:presLayoutVars>
          <dgm:animLvl val="lvl"/>
          <dgm:resizeHandles val="exact"/>
        </dgm:presLayoutVars>
      </dgm:prSet>
      <dgm:spPr/>
    </dgm:pt>
    <dgm:pt modelId="{6658B564-EF86-4953-AF23-75A180365306}" type="pres">
      <dgm:prSet presAssocID="{7D9DC34E-AA4D-4199-B29E-6C512873577A}" presName="parentText" presStyleLbl="node1" presStyleIdx="0" presStyleCnt="3">
        <dgm:presLayoutVars>
          <dgm:chMax val="0"/>
          <dgm:bulletEnabled val="1"/>
        </dgm:presLayoutVars>
      </dgm:prSet>
      <dgm:spPr/>
    </dgm:pt>
    <dgm:pt modelId="{C4C0B7A7-43D2-4198-90B6-1561C1B9777B}" type="pres">
      <dgm:prSet presAssocID="{8ECAF93A-3272-4814-AA38-32166B5AC58A}" presName="spacer" presStyleCnt="0"/>
      <dgm:spPr/>
    </dgm:pt>
    <dgm:pt modelId="{3BA187C2-7DCA-4921-8483-D247F53DAA8F}" type="pres">
      <dgm:prSet presAssocID="{49043BE5-842F-43F9-8ACF-DCB4E71AE138}" presName="parentText" presStyleLbl="node1" presStyleIdx="1" presStyleCnt="3">
        <dgm:presLayoutVars>
          <dgm:chMax val="0"/>
          <dgm:bulletEnabled val="1"/>
        </dgm:presLayoutVars>
      </dgm:prSet>
      <dgm:spPr/>
    </dgm:pt>
    <dgm:pt modelId="{87E02911-03F9-48FE-96F0-D5C0FF44B65A}" type="pres">
      <dgm:prSet presAssocID="{EC60F53E-5FAC-4F86-BDA5-897F259659FA}" presName="spacer" presStyleCnt="0"/>
      <dgm:spPr/>
    </dgm:pt>
    <dgm:pt modelId="{9649E492-AB22-4DD4-9E81-68D73D127991}" type="pres">
      <dgm:prSet presAssocID="{CB32F95D-7B3E-4FF5-A4AC-6F0CC8531237}" presName="parentText" presStyleLbl="node1" presStyleIdx="2" presStyleCnt="3">
        <dgm:presLayoutVars>
          <dgm:chMax val="0"/>
          <dgm:bulletEnabled val="1"/>
        </dgm:presLayoutVars>
      </dgm:prSet>
      <dgm:spPr/>
    </dgm:pt>
  </dgm:ptLst>
  <dgm:cxnLst>
    <dgm:cxn modelId="{D915086A-E95D-4C27-B266-7CDF8B1C9544}" srcId="{38ED6B4F-A48A-4743-BC3F-1280BB394CCA}" destId="{7D9DC34E-AA4D-4199-B29E-6C512873577A}" srcOrd="0" destOrd="0" parTransId="{55D26888-6C73-4B9E-9184-0EAEFF5EFFAE}" sibTransId="{8ECAF93A-3272-4814-AA38-32166B5AC58A}"/>
    <dgm:cxn modelId="{1C82C791-DAED-44C5-A39B-D334FFD47600}" type="presOf" srcId="{38ED6B4F-A48A-4743-BC3F-1280BB394CCA}" destId="{2C9B2FC6-762C-41FD-B963-2FB78144185D}" srcOrd="0" destOrd="0" presId="urn:microsoft.com/office/officeart/2005/8/layout/vList2"/>
    <dgm:cxn modelId="{7B321FA4-A595-4B26-BBD2-9DAF35133F7C}" type="presOf" srcId="{CB32F95D-7B3E-4FF5-A4AC-6F0CC8531237}" destId="{9649E492-AB22-4DD4-9E81-68D73D127991}" srcOrd="0" destOrd="0" presId="urn:microsoft.com/office/officeart/2005/8/layout/vList2"/>
    <dgm:cxn modelId="{681D45D2-584C-47FB-B7B7-F7F815DD69D3}" type="presOf" srcId="{7D9DC34E-AA4D-4199-B29E-6C512873577A}" destId="{6658B564-EF86-4953-AF23-75A180365306}" srcOrd="0" destOrd="0" presId="urn:microsoft.com/office/officeart/2005/8/layout/vList2"/>
    <dgm:cxn modelId="{00905BDF-E246-425F-8539-3E0FD60A95DA}" type="presOf" srcId="{49043BE5-842F-43F9-8ACF-DCB4E71AE138}" destId="{3BA187C2-7DCA-4921-8483-D247F53DAA8F}" srcOrd="0" destOrd="0" presId="urn:microsoft.com/office/officeart/2005/8/layout/vList2"/>
    <dgm:cxn modelId="{13FE91E3-30F1-4278-9172-D37DFB921487}" srcId="{38ED6B4F-A48A-4743-BC3F-1280BB394CCA}" destId="{CB32F95D-7B3E-4FF5-A4AC-6F0CC8531237}" srcOrd="2" destOrd="0" parTransId="{761AAC71-B8EF-4DBA-B176-CBCA84937457}" sibTransId="{2018F383-4CD2-4B76-8AC2-B6BC68F4910A}"/>
    <dgm:cxn modelId="{AD0A3BF5-80D7-4402-A102-3627D8C15513}" srcId="{38ED6B4F-A48A-4743-BC3F-1280BB394CCA}" destId="{49043BE5-842F-43F9-8ACF-DCB4E71AE138}" srcOrd="1" destOrd="0" parTransId="{2AE04C82-6C73-4DC9-8F3A-EAA46579688A}" sibTransId="{EC60F53E-5FAC-4F86-BDA5-897F259659FA}"/>
    <dgm:cxn modelId="{40C821EA-122E-4CA6-9229-C7FFB2365BD6}" type="presParOf" srcId="{2C9B2FC6-762C-41FD-B963-2FB78144185D}" destId="{6658B564-EF86-4953-AF23-75A180365306}" srcOrd="0" destOrd="0" presId="urn:microsoft.com/office/officeart/2005/8/layout/vList2"/>
    <dgm:cxn modelId="{B8F1603E-A1D5-4640-B7DB-2E87D73A098C}" type="presParOf" srcId="{2C9B2FC6-762C-41FD-B963-2FB78144185D}" destId="{C4C0B7A7-43D2-4198-90B6-1561C1B9777B}" srcOrd="1" destOrd="0" presId="urn:microsoft.com/office/officeart/2005/8/layout/vList2"/>
    <dgm:cxn modelId="{4F84D1EB-5851-4FA4-A38E-D4685988EEED}" type="presParOf" srcId="{2C9B2FC6-762C-41FD-B963-2FB78144185D}" destId="{3BA187C2-7DCA-4921-8483-D247F53DAA8F}" srcOrd="2" destOrd="0" presId="urn:microsoft.com/office/officeart/2005/8/layout/vList2"/>
    <dgm:cxn modelId="{7321BF6B-8055-4AF3-8933-C8A8A78A6259}" type="presParOf" srcId="{2C9B2FC6-762C-41FD-B963-2FB78144185D}" destId="{87E02911-03F9-48FE-96F0-D5C0FF44B65A}" srcOrd="3" destOrd="0" presId="urn:microsoft.com/office/officeart/2005/8/layout/vList2"/>
    <dgm:cxn modelId="{4F2F5B2B-D3A4-4F18-8725-483F5E618D01}" type="presParOf" srcId="{2C9B2FC6-762C-41FD-B963-2FB78144185D}" destId="{9649E492-AB22-4DD4-9E81-68D73D127991}"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3E448FC-4158-4F14-97B4-B9D1471D8383}" type="doc">
      <dgm:prSet loTypeId="urn:microsoft.com/office/officeart/2005/8/layout/matrix3" loCatId="matrix" qsTypeId="urn:microsoft.com/office/officeart/2005/8/quickstyle/simple1" qsCatId="simple" csTypeId="urn:microsoft.com/office/officeart/2005/8/colors/colorful1" csCatId="colorful" phldr="1"/>
      <dgm:spPr/>
      <dgm:t>
        <a:bodyPr/>
        <a:lstStyle/>
        <a:p>
          <a:endParaRPr lang="en-US"/>
        </a:p>
      </dgm:t>
    </dgm:pt>
    <dgm:pt modelId="{8AA91F14-168A-4E86-8166-D6579F2752C9}">
      <dgm:prSet/>
      <dgm:spPr/>
      <dgm:t>
        <a:bodyPr/>
        <a:lstStyle/>
        <a:p>
          <a:r>
            <a:rPr lang="en-US" dirty="0"/>
            <a:t>Historical imbalance in R&amp;D investment and technology flows and productive capacity.</a:t>
          </a:r>
        </a:p>
      </dgm:t>
    </dgm:pt>
    <dgm:pt modelId="{BF55B10A-6FA0-43DA-A07B-BF7C3BD64837}" type="parTrans" cxnId="{92D089EC-94CE-4ABF-835D-7262A8AE7629}">
      <dgm:prSet/>
      <dgm:spPr/>
      <dgm:t>
        <a:bodyPr/>
        <a:lstStyle/>
        <a:p>
          <a:endParaRPr lang="en-US"/>
        </a:p>
      </dgm:t>
    </dgm:pt>
    <dgm:pt modelId="{291FA315-4676-46AD-A6BB-E2E9FA728041}" type="sibTrans" cxnId="{92D089EC-94CE-4ABF-835D-7262A8AE7629}">
      <dgm:prSet/>
      <dgm:spPr/>
      <dgm:t>
        <a:bodyPr/>
        <a:lstStyle/>
        <a:p>
          <a:endParaRPr lang="en-US"/>
        </a:p>
      </dgm:t>
    </dgm:pt>
    <dgm:pt modelId="{1D9CE721-FD74-42C7-9686-913A0F55DD87}">
      <dgm:prSet/>
      <dgm:spPr/>
      <dgm:t>
        <a:bodyPr/>
        <a:lstStyle/>
        <a:p>
          <a:r>
            <a:rPr lang="en-US"/>
            <a:t>Unequal bargaining power in trade and IP negotiations.</a:t>
          </a:r>
        </a:p>
      </dgm:t>
    </dgm:pt>
    <dgm:pt modelId="{7C1A0F6F-3BC8-42E8-9EE3-E6B99AD20784}" type="parTrans" cxnId="{2E2CE482-96D7-4DC1-8908-5163C79F1BCB}">
      <dgm:prSet/>
      <dgm:spPr/>
      <dgm:t>
        <a:bodyPr/>
        <a:lstStyle/>
        <a:p>
          <a:endParaRPr lang="en-US"/>
        </a:p>
      </dgm:t>
    </dgm:pt>
    <dgm:pt modelId="{1AB16C8E-CE89-4FC2-AC14-F3F4C67F179C}" type="sibTrans" cxnId="{2E2CE482-96D7-4DC1-8908-5163C79F1BCB}">
      <dgm:prSet/>
      <dgm:spPr/>
      <dgm:t>
        <a:bodyPr/>
        <a:lstStyle/>
        <a:p>
          <a:endParaRPr lang="en-US"/>
        </a:p>
      </dgm:t>
    </dgm:pt>
    <dgm:pt modelId="{31FDA789-EAB1-4E75-84EB-89793F9C49CE}">
      <dgm:prSet/>
      <dgm:spPr/>
      <dgm:t>
        <a:bodyPr/>
        <a:lstStyle/>
        <a:p>
          <a:r>
            <a:rPr lang="en-US"/>
            <a:t>Financial flows from South to North due to IP royalties (on top of debt payments, IFFs, global tax injustice, corporate profit repatriation)</a:t>
          </a:r>
        </a:p>
      </dgm:t>
    </dgm:pt>
    <dgm:pt modelId="{50703178-7DF8-4D43-982C-E9938E5499E1}" type="parTrans" cxnId="{ADF8A24A-600C-49B2-8090-7294AE858F10}">
      <dgm:prSet/>
      <dgm:spPr/>
      <dgm:t>
        <a:bodyPr/>
        <a:lstStyle/>
        <a:p>
          <a:endParaRPr lang="en-US"/>
        </a:p>
      </dgm:t>
    </dgm:pt>
    <dgm:pt modelId="{2C79B5F1-C61D-45FF-A394-5A40B5139F6F}" type="sibTrans" cxnId="{ADF8A24A-600C-49B2-8090-7294AE858F10}">
      <dgm:prSet/>
      <dgm:spPr/>
      <dgm:t>
        <a:bodyPr/>
        <a:lstStyle/>
        <a:p>
          <a:endParaRPr lang="en-US"/>
        </a:p>
      </dgm:t>
    </dgm:pt>
    <dgm:pt modelId="{5F793618-60A7-49E2-9091-F4BFC9AF3225}">
      <dgm:prSet/>
      <dgm:spPr/>
      <dgm:t>
        <a:bodyPr/>
        <a:lstStyle/>
        <a:p>
          <a:r>
            <a:rPr lang="en-US"/>
            <a:t>Technology transfer commitments under UNFCCC remain underdelivered.</a:t>
          </a:r>
        </a:p>
      </dgm:t>
    </dgm:pt>
    <dgm:pt modelId="{C18003F9-617F-46FF-9A39-91B7DB129A51}" type="parTrans" cxnId="{4A3E6A8B-504F-4375-BE85-E86F9B515496}">
      <dgm:prSet/>
      <dgm:spPr/>
      <dgm:t>
        <a:bodyPr/>
        <a:lstStyle/>
        <a:p>
          <a:endParaRPr lang="en-US"/>
        </a:p>
      </dgm:t>
    </dgm:pt>
    <dgm:pt modelId="{0A0797B7-F9B5-4808-BB9E-0D7201DDA6F1}" type="sibTrans" cxnId="{4A3E6A8B-504F-4375-BE85-E86F9B515496}">
      <dgm:prSet/>
      <dgm:spPr/>
      <dgm:t>
        <a:bodyPr/>
        <a:lstStyle/>
        <a:p>
          <a:endParaRPr lang="en-US"/>
        </a:p>
      </dgm:t>
    </dgm:pt>
    <dgm:pt modelId="{8D46E694-2652-4BD2-AF0C-71F885DEBB49}" type="pres">
      <dgm:prSet presAssocID="{53E448FC-4158-4F14-97B4-B9D1471D8383}" presName="matrix" presStyleCnt="0">
        <dgm:presLayoutVars>
          <dgm:chMax val="1"/>
          <dgm:dir/>
          <dgm:resizeHandles val="exact"/>
        </dgm:presLayoutVars>
      </dgm:prSet>
      <dgm:spPr/>
    </dgm:pt>
    <dgm:pt modelId="{D306D7EF-4074-496A-B439-BEA3AE400B58}" type="pres">
      <dgm:prSet presAssocID="{53E448FC-4158-4F14-97B4-B9D1471D8383}" presName="diamond" presStyleLbl="bgShp" presStyleIdx="0" presStyleCnt="1"/>
      <dgm:spPr/>
    </dgm:pt>
    <dgm:pt modelId="{CA8534B5-062B-4B3F-82DA-F8C38E8CE747}" type="pres">
      <dgm:prSet presAssocID="{53E448FC-4158-4F14-97B4-B9D1471D8383}" presName="quad1" presStyleLbl="node1" presStyleIdx="0" presStyleCnt="4">
        <dgm:presLayoutVars>
          <dgm:chMax val="0"/>
          <dgm:chPref val="0"/>
          <dgm:bulletEnabled val="1"/>
        </dgm:presLayoutVars>
      </dgm:prSet>
      <dgm:spPr/>
    </dgm:pt>
    <dgm:pt modelId="{CFC45830-9C8B-486D-8F38-CA2247ACE09C}" type="pres">
      <dgm:prSet presAssocID="{53E448FC-4158-4F14-97B4-B9D1471D8383}" presName="quad2" presStyleLbl="node1" presStyleIdx="1" presStyleCnt="4">
        <dgm:presLayoutVars>
          <dgm:chMax val="0"/>
          <dgm:chPref val="0"/>
          <dgm:bulletEnabled val="1"/>
        </dgm:presLayoutVars>
      </dgm:prSet>
      <dgm:spPr/>
    </dgm:pt>
    <dgm:pt modelId="{F4C9A3FC-FA62-4EE9-B615-95633E97B3D9}" type="pres">
      <dgm:prSet presAssocID="{53E448FC-4158-4F14-97B4-B9D1471D8383}" presName="quad3" presStyleLbl="node1" presStyleIdx="2" presStyleCnt="4">
        <dgm:presLayoutVars>
          <dgm:chMax val="0"/>
          <dgm:chPref val="0"/>
          <dgm:bulletEnabled val="1"/>
        </dgm:presLayoutVars>
      </dgm:prSet>
      <dgm:spPr/>
    </dgm:pt>
    <dgm:pt modelId="{B8A12E4B-4727-4BA6-A7F1-9FC3DB1F50A7}" type="pres">
      <dgm:prSet presAssocID="{53E448FC-4158-4F14-97B4-B9D1471D8383}" presName="quad4" presStyleLbl="node1" presStyleIdx="3" presStyleCnt="4">
        <dgm:presLayoutVars>
          <dgm:chMax val="0"/>
          <dgm:chPref val="0"/>
          <dgm:bulletEnabled val="1"/>
        </dgm:presLayoutVars>
      </dgm:prSet>
      <dgm:spPr/>
    </dgm:pt>
  </dgm:ptLst>
  <dgm:cxnLst>
    <dgm:cxn modelId="{8B30F10A-5A78-4AB1-ADF3-8E008F919803}" type="presOf" srcId="{1D9CE721-FD74-42C7-9686-913A0F55DD87}" destId="{CFC45830-9C8B-486D-8F38-CA2247ACE09C}" srcOrd="0" destOrd="0" presId="urn:microsoft.com/office/officeart/2005/8/layout/matrix3"/>
    <dgm:cxn modelId="{7C322463-C22D-4C5A-98F3-A05658125027}" type="presOf" srcId="{31FDA789-EAB1-4E75-84EB-89793F9C49CE}" destId="{F4C9A3FC-FA62-4EE9-B615-95633E97B3D9}" srcOrd="0" destOrd="0" presId="urn:microsoft.com/office/officeart/2005/8/layout/matrix3"/>
    <dgm:cxn modelId="{ADF8A24A-600C-49B2-8090-7294AE858F10}" srcId="{53E448FC-4158-4F14-97B4-B9D1471D8383}" destId="{31FDA789-EAB1-4E75-84EB-89793F9C49CE}" srcOrd="2" destOrd="0" parTransId="{50703178-7DF8-4D43-982C-E9938E5499E1}" sibTransId="{2C79B5F1-C61D-45FF-A394-5A40B5139F6F}"/>
    <dgm:cxn modelId="{2E2CE482-96D7-4DC1-8908-5163C79F1BCB}" srcId="{53E448FC-4158-4F14-97B4-B9D1471D8383}" destId="{1D9CE721-FD74-42C7-9686-913A0F55DD87}" srcOrd="1" destOrd="0" parTransId="{7C1A0F6F-3BC8-42E8-9EE3-E6B99AD20784}" sibTransId="{1AB16C8E-CE89-4FC2-AC14-F3F4C67F179C}"/>
    <dgm:cxn modelId="{4A3E6A8B-504F-4375-BE85-E86F9B515496}" srcId="{53E448FC-4158-4F14-97B4-B9D1471D8383}" destId="{5F793618-60A7-49E2-9091-F4BFC9AF3225}" srcOrd="3" destOrd="0" parTransId="{C18003F9-617F-46FF-9A39-91B7DB129A51}" sibTransId="{0A0797B7-F9B5-4808-BB9E-0D7201DDA6F1}"/>
    <dgm:cxn modelId="{5FC57FA2-8B19-4CF1-80F1-D8CFA3BA91E7}" type="presOf" srcId="{53E448FC-4158-4F14-97B4-B9D1471D8383}" destId="{8D46E694-2652-4BD2-AF0C-71F885DEBB49}" srcOrd="0" destOrd="0" presId="urn:microsoft.com/office/officeart/2005/8/layout/matrix3"/>
    <dgm:cxn modelId="{250A23D1-04CD-4731-8AD8-1C980E15A294}" type="presOf" srcId="{5F793618-60A7-49E2-9091-F4BFC9AF3225}" destId="{B8A12E4B-4727-4BA6-A7F1-9FC3DB1F50A7}" srcOrd="0" destOrd="0" presId="urn:microsoft.com/office/officeart/2005/8/layout/matrix3"/>
    <dgm:cxn modelId="{831786E8-5173-4C63-A87C-522A01CDB3ED}" type="presOf" srcId="{8AA91F14-168A-4E86-8166-D6579F2752C9}" destId="{CA8534B5-062B-4B3F-82DA-F8C38E8CE747}" srcOrd="0" destOrd="0" presId="urn:microsoft.com/office/officeart/2005/8/layout/matrix3"/>
    <dgm:cxn modelId="{92D089EC-94CE-4ABF-835D-7262A8AE7629}" srcId="{53E448FC-4158-4F14-97B4-B9D1471D8383}" destId="{8AA91F14-168A-4E86-8166-D6579F2752C9}" srcOrd="0" destOrd="0" parTransId="{BF55B10A-6FA0-43DA-A07B-BF7C3BD64837}" sibTransId="{291FA315-4676-46AD-A6BB-E2E9FA728041}"/>
    <dgm:cxn modelId="{7AF8E2CB-E473-437C-82B4-1E3AC7054453}" type="presParOf" srcId="{8D46E694-2652-4BD2-AF0C-71F885DEBB49}" destId="{D306D7EF-4074-496A-B439-BEA3AE400B58}" srcOrd="0" destOrd="0" presId="urn:microsoft.com/office/officeart/2005/8/layout/matrix3"/>
    <dgm:cxn modelId="{50CDA16F-CF77-4206-BAC6-50B9178FCC92}" type="presParOf" srcId="{8D46E694-2652-4BD2-AF0C-71F885DEBB49}" destId="{CA8534B5-062B-4B3F-82DA-F8C38E8CE747}" srcOrd="1" destOrd="0" presId="urn:microsoft.com/office/officeart/2005/8/layout/matrix3"/>
    <dgm:cxn modelId="{493C4BE7-C736-4F7F-97B2-BB067278B036}" type="presParOf" srcId="{8D46E694-2652-4BD2-AF0C-71F885DEBB49}" destId="{CFC45830-9C8B-486D-8F38-CA2247ACE09C}" srcOrd="2" destOrd="0" presId="urn:microsoft.com/office/officeart/2005/8/layout/matrix3"/>
    <dgm:cxn modelId="{62F35B74-7F24-4397-88CA-DCDC48F986BD}" type="presParOf" srcId="{8D46E694-2652-4BD2-AF0C-71F885DEBB49}" destId="{F4C9A3FC-FA62-4EE9-B615-95633E97B3D9}" srcOrd="3" destOrd="0" presId="urn:microsoft.com/office/officeart/2005/8/layout/matrix3"/>
    <dgm:cxn modelId="{DF67F81F-7231-4E24-AEA7-E8F379841A2D}" type="presParOf" srcId="{8D46E694-2652-4BD2-AF0C-71F885DEBB49}" destId="{B8A12E4B-4727-4BA6-A7F1-9FC3DB1F50A7}"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BA214E2-76E4-49DC-9F7A-558F1B2C1C64}" type="doc">
      <dgm:prSet loTypeId="urn:microsoft.com/office/officeart/2005/8/layout/matrix3" loCatId="matrix" qsTypeId="urn:microsoft.com/office/officeart/2005/8/quickstyle/simple1" qsCatId="simple" csTypeId="urn:microsoft.com/office/officeart/2005/8/colors/accent4_2" csCatId="accent4" phldr="1"/>
      <dgm:spPr/>
      <dgm:t>
        <a:bodyPr/>
        <a:lstStyle/>
        <a:p>
          <a:endParaRPr lang="en-US"/>
        </a:p>
      </dgm:t>
    </dgm:pt>
    <dgm:pt modelId="{FFBE30A9-D707-4474-9963-CC73309445A5}">
      <dgm:prSet/>
      <dgm:spPr/>
      <dgm:t>
        <a:bodyPr/>
        <a:lstStyle/>
        <a:p>
          <a:r>
            <a:rPr lang="en-US"/>
            <a:t>Anchored in CBDR-RC and the right to development</a:t>
          </a:r>
        </a:p>
      </dgm:t>
    </dgm:pt>
    <dgm:pt modelId="{07E09C47-A9A5-4920-B67D-8BB8083D7517}" type="parTrans" cxnId="{B2DC09E1-1077-4C6F-BB6B-FA5B14C2BE37}">
      <dgm:prSet/>
      <dgm:spPr/>
      <dgm:t>
        <a:bodyPr/>
        <a:lstStyle/>
        <a:p>
          <a:endParaRPr lang="en-US"/>
        </a:p>
      </dgm:t>
    </dgm:pt>
    <dgm:pt modelId="{F388D4CF-1B6F-4259-A8B5-2B2355E47414}" type="sibTrans" cxnId="{B2DC09E1-1077-4C6F-BB6B-FA5B14C2BE37}">
      <dgm:prSet/>
      <dgm:spPr/>
      <dgm:t>
        <a:bodyPr/>
        <a:lstStyle/>
        <a:p>
          <a:endParaRPr lang="en-US"/>
        </a:p>
      </dgm:t>
    </dgm:pt>
    <dgm:pt modelId="{56F912C5-FDA7-435D-B3AB-017E8FCCF354}">
      <dgm:prSet/>
      <dgm:spPr/>
      <dgm:t>
        <a:bodyPr/>
        <a:lstStyle/>
        <a:p>
          <a:r>
            <a:rPr lang="en-US" dirty="0"/>
            <a:t>Covers all pillars: mitigation, adaptation, loss and damage, response measures, MOI</a:t>
          </a:r>
        </a:p>
      </dgm:t>
    </dgm:pt>
    <dgm:pt modelId="{B66BAA4B-66A6-49D2-A795-1655FEE34CA4}" type="parTrans" cxnId="{1EF18D18-CE42-426F-9ADF-57C0EBA434A9}">
      <dgm:prSet/>
      <dgm:spPr/>
      <dgm:t>
        <a:bodyPr/>
        <a:lstStyle/>
        <a:p>
          <a:endParaRPr lang="en-US"/>
        </a:p>
      </dgm:t>
    </dgm:pt>
    <dgm:pt modelId="{E451B092-C271-46C4-8C22-79AAAEFAA656}" type="sibTrans" cxnId="{1EF18D18-CE42-426F-9ADF-57C0EBA434A9}">
      <dgm:prSet/>
      <dgm:spPr/>
      <dgm:t>
        <a:bodyPr/>
        <a:lstStyle/>
        <a:p>
          <a:endParaRPr lang="en-US"/>
        </a:p>
      </dgm:t>
    </dgm:pt>
    <dgm:pt modelId="{E145205F-04DF-4A79-9EBB-05F2013E3423}">
      <dgm:prSet/>
      <dgm:spPr/>
      <dgm:t>
        <a:bodyPr/>
        <a:lstStyle/>
        <a:p>
          <a:r>
            <a:rPr lang="en-US"/>
            <a:t>Linked to other UNFCCC mechanisms (JTWP, Article 6, Finance, Tech)</a:t>
          </a:r>
        </a:p>
      </dgm:t>
    </dgm:pt>
    <dgm:pt modelId="{60B23900-2FCD-44E0-BCE1-3861A8CEACC1}" type="parTrans" cxnId="{97CE7A81-7DB7-48D6-9849-C6567D687935}">
      <dgm:prSet/>
      <dgm:spPr/>
      <dgm:t>
        <a:bodyPr/>
        <a:lstStyle/>
        <a:p>
          <a:endParaRPr lang="en-US"/>
        </a:p>
      </dgm:t>
    </dgm:pt>
    <dgm:pt modelId="{73F44FD5-F1C2-41A5-A454-E0F6D52C6007}" type="sibTrans" cxnId="{97CE7A81-7DB7-48D6-9849-C6567D687935}">
      <dgm:prSet/>
      <dgm:spPr/>
      <dgm:t>
        <a:bodyPr/>
        <a:lstStyle/>
        <a:p>
          <a:endParaRPr lang="en-US"/>
        </a:p>
      </dgm:t>
    </dgm:pt>
    <dgm:pt modelId="{9261E358-5593-446D-BEFA-FE4AE487A110}">
      <dgm:prSet/>
      <dgm:spPr/>
      <dgm:t>
        <a:bodyPr/>
        <a:lstStyle/>
        <a:p>
          <a:r>
            <a:rPr lang="en-US"/>
            <a:t>Inclusive governance: workers, women, Indigenous Peoples, informal sector</a:t>
          </a:r>
        </a:p>
      </dgm:t>
    </dgm:pt>
    <dgm:pt modelId="{E5B2AEC5-CB8E-463A-BE19-22D055D4D5CE}" type="parTrans" cxnId="{02BFD8F5-8CF3-4387-86D3-8E4A4485CA02}">
      <dgm:prSet/>
      <dgm:spPr/>
      <dgm:t>
        <a:bodyPr/>
        <a:lstStyle/>
        <a:p>
          <a:endParaRPr lang="en-US"/>
        </a:p>
      </dgm:t>
    </dgm:pt>
    <dgm:pt modelId="{50021528-1CD8-47C3-9316-0083381102BE}" type="sibTrans" cxnId="{02BFD8F5-8CF3-4387-86D3-8E4A4485CA02}">
      <dgm:prSet/>
      <dgm:spPr/>
      <dgm:t>
        <a:bodyPr/>
        <a:lstStyle/>
        <a:p>
          <a:endParaRPr lang="en-US"/>
        </a:p>
      </dgm:t>
    </dgm:pt>
    <dgm:pt modelId="{65BB92C8-9645-4301-8646-844B6EF3F8DE}" type="pres">
      <dgm:prSet presAssocID="{9BA214E2-76E4-49DC-9F7A-558F1B2C1C64}" presName="matrix" presStyleCnt="0">
        <dgm:presLayoutVars>
          <dgm:chMax val="1"/>
          <dgm:dir/>
          <dgm:resizeHandles val="exact"/>
        </dgm:presLayoutVars>
      </dgm:prSet>
      <dgm:spPr/>
    </dgm:pt>
    <dgm:pt modelId="{DF679A49-31F4-4D75-9C77-DAAAADE0B501}" type="pres">
      <dgm:prSet presAssocID="{9BA214E2-76E4-49DC-9F7A-558F1B2C1C64}" presName="diamond" presStyleLbl="bgShp" presStyleIdx="0" presStyleCnt="1"/>
      <dgm:spPr/>
    </dgm:pt>
    <dgm:pt modelId="{8C3B2762-9C3E-4440-9C9F-58FC011D713B}" type="pres">
      <dgm:prSet presAssocID="{9BA214E2-76E4-49DC-9F7A-558F1B2C1C64}" presName="quad1" presStyleLbl="node1" presStyleIdx="0" presStyleCnt="4">
        <dgm:presLayoutVars>
          <dgm:chMax val="0"/>
          <dgm:chPref val="0"/>
          <dgm:bulletEnabled val="1"/>
        </dgm:presLayoutVars>
      </dgm:prSet>
      <dgm:spPr/>
    </dgm:pt>
    <dgm:pt modelId="{1AFC1708-3217-4681-9872-EF4614451C62}" type="pres">
      <dgm:prSet presAssocID="{9BA214E2-76E4-49DC-9F7A-558F1B2C1C64}" presName="quad2" presStyleLbl="node1" presStyleIdx="1" presStyleCnt="4">
        <dgm:presLayoutVars>
          <dgm:chMax val="0"/>
          <dgm:chPref val="0"/>
          <dgm:bulletEnabled val="1"/>
        </dgm:presLayoutVars>
      </dgm:prSet>
      <dgm:spPr/>
    </dgm:pt>
    <dgm:pt modelId="{D4835FF8-76E1-49D8-A7BF-B0F7284734AA}" type="pres">
      <dgm:prSet presAssocID="{9BA214E2-76E4-49DC-9F7A-558F1B2C1C64}" presName="quad3" presStyleLbl="node1" presStyleIdx="2" presStyleCnt="4">
        <dgm:presLayoutVars>
          <dgm:chMax val="0"/>
          <dgm:chPref val="0"/>
          <dgm:bulletEnabled val="1"/>
        </dgm:presLayoutVars>
      </dgm:prSet>
      <dgm:spPr/>
    </dgm:pt>
    <dgm:pt modelId="{C68082D7-6900-4C2E-9529-3550B78AFA06}" type="pres">
      <dgm:prSet presAssocID="{9BA214E2-76E4-49DC-9F7A-558F1B2C1C64}" presName="quad4" presStyleLbl="node1" presStyleIdx="3" presStyleCnt="4">
        <dgm:presLayoutVars>
          <dgm:chMax val="0"/>
          <dgm:chPref val="0"/>
          <dgm:bulletEnabled val="1"/>
        </dgm:presLayoutVars>
      </dgm:prSet>
      <dgm:spPr/>
    </dgm:pt>
  </dgm:ptLst>
  <dgm:cxnLst>
    <dgm:cxn modelId="{1EF18D18-CE42-426F-9ADF-57C0EBA434A9}" srcId="{9BA214E2-76E4-49DC-9F7A-558F1B2C1C64}" destId="{56F912C5-FDA7-435D-B3AB-017E8FCCF354}" srcOrd="1" destOrd="0" parTransId="{B66BAA4B-66A6-49D2-A795-1655FEE34CA4}" sibTransId="{E451B092-C271-46C4-8C22-79AAAEFAA656}"/>
    <dgm:cxn modelId="{12BC2F5B-A1D2-48FD-B839-92F663BA312F}" type="presOf" srcId="{9BA214E2-76E4-49DC-9F7A-558F1B2C1C64}" destId="{65BB92C8-9645-4301-8646-844B6EF3F8DE}" srcOrd="0" destOrd="0" presId="urn:microsoft.com/office/officeart/2005/8/layout/matrix3"/>
    <dgm:cxn modelId="{97CE7A81-7DB7-48D6-9849-C6567D687935}" srcId="{9BA214E2-76E4-49DC-9F7A-558F1B2C1C64}" destId="{E145205F-04DF-4A79-9EBB-05F2013E3423}" srcOrd="2" destOrd="0" parTransId="{60B23900-2FCD-44E0-BCE1-3861A8CEACC1}" sibTransId="{73F44FD5-F1C2-41A5-A454-E0F6D52C6007}"/>
    <dgm:cxn modelId="{D8678485-3794-45EA-9D13-1D05D8401F20}" type="presOf" srcId="{E145205F-04DF-4A79-9EBB-05F2013E3423}" destId="{D4835FF8-76E1-49D8-A7BF-B0F7284734AA}" srcOrd="0" destOrd="0" presId="urn:microsoft.com/office/officeart/2005/8/layout/matrix3"/>
    <dgm:cxn modelId="{7BE0EAB8-909D-4303-96C9-586293BD269B}" type="presOf" srcId="{56F912C5-FDA7-435D-B3AB-017E8FCCF354}" destId="{1AFC1708-3217-4681-9872-EF4614451C62}" srcOrd="0" destOrd="0" presId="urn:microsoft.com/office/officeart/2005/8/layout/matrix3"/>
    <dgm:cxn modelId="{1F70A9C1-37A2-45AE-906F-93030BDC93F3}" type="presOf" srcId="{FFBE30A9-D707-4474-9963-CC73309445A5}" destId="{8C3B2762-9C3E-4440-9C9F-58FC011D713B}" srcOrd="0" destOrd="0" presId="urn:microsoft.com/office/officeart/2005/8/layout/matrix3"/>
    <dgm:cxn modelId="{B2DC09E1-1077-4C6F-BB6B-FA5B14C2BE37}" srcId="{9BA214E2-76E4-49DC-9F7A-558F1B2C1C64}" destId="{FFBE30A9-D707-4474-9963-CC73309445A5}" srcOrd="0" destOrd="0" parTransId="{07E09C47-A9A5-4920-B67D-8BB8083D7517}" sibTransId="{F388D4CF-1B6F-4259-A8B5-2B2355E47414}"/>
    <dgm:cxn modelId="{02BFD8F5-8CF3-4387-86D3-8E4A4485CA02}" srcId="{9BA214E2-76E4-49DC-9F7A-558F1B2C1C64}" destId="{9261E358-5593-446D-BEFA-FE4AE487A110}" srcOrd="3" destOrd="0" parTransId="{E5B2AEC5-CB8E-463A-BE19-22D055D4D5CE}" sibTransId="{50021528-1CD8-47C3-9316-0083381102BE}"/>
    <dgm:cxn modelId="{4C9FE9F5-0D05-4F7A-AD15-BD05B788C9DB}" type="presOf" srcId="{9261E358-5593-446D-BEFA-FE4AE487A110}" destId="{C68082D7-6900-4C2E-9529-3550B78AFA06}" srcOrd="0" destOrd="0" presId="urn:microsoft.com/office/officeart/2005/8/layout/matrix3"/>
    <dgm:cxn modelId="{A51FA87A-9386-4889-959E-03CBBCADDC4D}" type="presParOf" srcId="{65BB92C8-9645-4301-8646-844B6EF3F8DE}" destId="{DF679A49-31F4-4D75-9C77-DAAAADE0B501}" srcOrd="0" destOrd="0" presId="urn:microsoft.com/office/officeart/2005/8/layout/matrix3"/>
    <dgm:cxn modelId="{560CA765-C9F7-4FB1-9FC7-2F1895D68E37}" type="presParOf" srcId="{65BB92C8-9645-4301-8646-844B6EF3F8DE}" destId="{8C3B2762-9C3E-4440-9C9F-58FC011D713B}" srcOrd="1" destOrd="0" presId="urn:microsoft.com/office/officeart/2005/8/layout/matrix3"/>
    <dgm:cxn modelId="{285C14BA-2779-477D-9864-854F76178F69}" type="presParOf" srcId="{65BB92C8-9645-4301-8646-844B6EF3F8DE}" destId="{1AFC1708-3217-4681-9872-EF4614451C62}" srcOrd="2" destOrd="0" presId="urn:microsoft.com/office/officeart/2005/8/layout/matrix3"/>
    <dgm:cxn modelId="{FA988B46-9B5F-47D3-BB8C-E638077AD494}" type="presParOf" srcId="{65BB92C8-9645-4301-8646-844B6EF3F8DE}" destId="{D4835FF8-76E1-49D8-A7BF-B0F7284734AA}" srcOrd="3" destOrd="0" presId="urn:microsoft.com/office/officeart/2005/8/layout/matrix3"/>
    <dgm:cxn modelId="{7AF634AB-8521-4405-8B9F-4BEF4C840B94}" type="presParOf" srcId="{65BB92C8-9645-4301-8646-844B6EF3F8DE}" destId="{C68082D7-6900-4C2E-9529-3550B78AFA06}"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6F4DFCA-80C0-4485-98B7-17E5BE85C641}" type="doc">
      <dgm:prSet loTypeId="urn:microsoft.com/office/officeart/2016/7/layout/LinearBlockProcessNumbered" loCatId="process" qsTypeId="urn:microsoft.com/office/officeart/2005/8/quickstyle/simple1" qsCatId="simple" csTypeId="urn:microsoft.com/office/officeart/2005/8/colors/colorful2" csCatId="colorful"/>
      <dgm:spPr/>
      <dgm:t>
        <a:bodyPr/>
        <a:lstStyle/>
        <a:p>
          <a:endParaRPr lang="en-US"/>
        </a:p>
      </dgm:t>
    </dgm:pt>
    <dgm:pt modelId="{A3AEF2D6-5B6B-4D9A-A6DE-6E4263586E7A}">
      <dgm:prSet/>
      <dgm:spPr/>
      <dgm:t>
        <a:bodyPr/>
        <a:lstStyle/>
        <a:p>
          <a:r>
            <a:rPr lang="en-US"/>
            <a:t>Ensure compatibility of climate-related trade rules with equity</a:t>
          </a:r>
        </a:p>
      </dgm:t>
    </dgm:pt>
    <dgm:pt modelId="{C7FCCA52-7C48-4369-A412-95185A475D32}" type="parTrans" cxnId="{B934143F-70D5-4F75-A2B7-AB946F4ECF1F}">
      <dgm:prSet/>
      <dgm:spPr/>
      <dgm:t>
        <a:bodyPr/>
        <a:lstStyle/>
        <a:p>
          <a:endParaRPr lang="en-US"/>
        </a:p>
      </dgm:t>
    </dgm:pt>
    <dgm:pt modelId="{DEF0C02B-E4A6-4349-A1F3-7EA8A9316949}" type="sibTrans" cxnId="{B934143F-70D5-4F75-A2B7-AB946F4ECF1F}">
      <dgm:prSet phldrT="01" phldr="0"/>
      <dgm:spPr/>
      <dgm:t>
        <a:bodyPr/>
        <a:lstStyle/>
        <a:p>
          <a:r>
            <a:rPr lang="en-US"/>
            <a:t>01</a:t>
          </a:r>
        </a:p>
      </dgm:t>
    </dgm:pt>
    <dgm:pt modelId="{28025290-9FA3-488F-9A21-4B4C8B692E90}">
      <dgm:prSet/>
      <dgm:spPr/>
      <dgm:t>
        <a:bodyPr/>
        <a:lstStyle/>
        <a:p>
          <a:r>
            <a:rPr lang="en-US"/>
            <a:t>Prevent climate action from being weaponized via unilateral measures</a:t>
          </a:r>
        </a:p>
      </dgm:t>
    </dgm:pt>
    <dgm:pt modelId="{620A3BE0-F59E-4427-947B-B3D1E35898C0}" type="parTrans" cxnId="{C4D7C7C4-DEC1-4799-B37F-4CDD5F2F39A3}">
      <dgm:prSet/>
      <dgm:spPr/>
      <dgm:t>
        <a:bodyPr/>
        <a:lstStyle/>
        <a:p>
          <a:endParaRPr lang="en-US"/>
        </a:p>
      </dgm:t>
    </dgm:pt>
    <dgm:pt modelId="{C67FBC57-6E7D-449F-894B-68EBF31AB28D}" type="sibTrans" cxnId="{C4D7C7C4-DEC1-4799-B37F-4CDD5F2F39A3}">
      <dgm:prSet phldrT="02" phldr="0"/>
      <dgm:spPr/>
      <dgm:t>
        <a:bodyPr/>
        <a:lstStyle/>
        <a:p>
          <a:r>
            <a:rPr lang="en-US"/>
            <a:t>02</a:t>
          </a:r>
        </a:p>
      </dgm:t>
    </dgm:pt>
    <dgm:pt modelId="{DCA701F7-E248-4F91-8A32-68247277CCC4}">
      <dgm:prSet/>
      <dgm:spPr/>
      <dgm:t>
        <a:bodyPr/>
        <a:lstStyle/>
        <a:p>
          <a:r>
            <a:rPr lang="en-US"/>
            <a:t>Facilitate regional value chains and technology partnerships</a:t>
          </a:r>
        </a:p>
      </dgm:t>
    </dgm:pt>
    <dgm:pt modelId="{73320C7E-A346-4340-AAAC-AC73D26527B3}" type="parTrans" cxnId="{6035B0FD-3E0B-4469-BC37-BF70B54749CC}">
      <dgm:prSet/>
      <dgm:spPr/>
      <dgm:t>
        <a:bodyPr/>
        <a:lstStyle/>
        <a:p>
          <a:endParaRPr lang="en-US"/>
        </a:p>
      </dgm:t>
    </dgm:pt>
    <dgm:pt modelId="{92D9BDF0-2CF8-4DC4-85B5-FC6CB540C6B8}" type="sibTrans" cxnId="{6035B0FD-3E0B-4469-BC37-BF70B54749CC}">
      <dgm:prSet phldrT="03" phldr="0"/>
      <dgm:spPr/>
      <dgm:t>
        <a:bodyPr/>
        <a:lstStyle/>
        <a:p>
          <a:r>
            <a:rPr lang="en-US"/>
            <a:t>03</a:t>
          </a:r>
        </a:p>
      </dgm:t>
    </dgm:pt>
    <dgm:pt modelId="{AFEA0B7E-C1D7-4A93-8802-9DC57CD7D399}">
      <dgm:prSet/>
      <dgm:spPr/>
      <dgm:t>
        <a:bodyPr/>
        <a:lstStyle/>
        <a:p>
          <a:r>
            <a:rPr lang="en-US"/>
            <a:t>Mobilize support for green industrialization in the South</a:t>
          </a:r>
        </a:p>
      </dgm:t>
    </dgm:pt>
    <dgm:pt modelId="{DCD44A24-CA39-40E7-8D57-78E47A67A076}" type="parTrans" cxnId="{33914D5D-D6AF-43E9-A216-C48CC9186539}">
      <dgm:prSet/>
      <dgm:spPr/>
      <dgm:t>
        <a:bodyPr/>
        <a:lstStyle/>
        <a:p>
          <a:endParaRPr lang="en-US"/>
        </a:p>
      </dgm:t>
    </dgm:pt>
    <dgm:pt modelId="{D9698B67-853A-402A-98C1-D8A967B7368D}" type="sibTrans" cxnId="{33914D5D-D6AF-43E9-A216-C48CC9186539}">
      <dgm:prSet phldrT="04" phldr="0"/>
      <dgm:spPr/>
      <dgm:t>
        <a:bodyPr/>
        <a:lstStyle/>
        <a:p>
          <a:r>
            <a:rPr lang="en-US"/>
            <a:t>04</a:t>
          </a:r>
        </a:p>
      </dgm:t>
    </dgm:pt>
    <dgm:pt modelId="{2389E191-50BE-49F0-9648-7714057D100F}" type="pres">
      <dgm:prSet presAssocID="{B6F4DFCA-80C0-4485-98B7-17E5BE85C641}" presName="Name0" presStyleCnt="0">
        <dgm:presLayoutVars>
          <dgm:animLvl val="lvl"/>
          <dgm:resizeHandles val="exact"/>
        </dgm:presLayoutVars>
      </dgm:prSet>
      <dgm:spPr/>
    </dgm:pt>
    <dgm:pt modelId="{B3D2AB6C-0DBB-4EA8-9466-5BE5DCA0FF59}" type="pres">
      <dgm:prSet presAssocID="{A3AEF2D6-5B6B-4D9A-A6DE-6E4263586E7A}" presName="compositeNode" presStyleCnt="0">
        <dgm:presLayoutVars>
          <dgm:bulletEnabled val="1"/>
        </dgm:presLayoutVars>
      </dgm:prSet>
      <dgm:spPr/>
    </dgm:pt>
    <dgm:pt modelId="{EEAAD74E-C99E-480D-9116-8560E3759F0D}" type="pres">
      <dgm:prSet presAssocID="{A3AEF2D6-5B6B-4D9A-A6DE-6E4263586E7A}" presName="bgRect" presStyleLbl="alignNode1" presStyleIdx="0" presStyleCnt="4"/>
      <dgm:spPr/>
    </dgm:pt>
    <dgm:pt modelId="{2F3CE481-D30F-496E-99B5-3D865BFBE18E}" type="pres">
      <dgm:prSet presAssocID="{DEF0C02B-E4A6-4349-A1F3-7EA8A9316949}" presName="sibTransNodeRect" presStyleLbl="alignNode1" presStyleIdx="0" presStyleCnt="4">
        <dgm:presLayoutVars>
          <dgm:chMax val="0"/>
          <dgm:bulletEnabled val="1"/>
        </dgm:presLayoutVars>
      </dgm:prSet>
      <dgm:spPr/>
    </dgm:pt>
    <dgm:pt modelId="{37CE5053-DDA1-4387-9E06-103752D11A83}" type="pres">
      <dgm:prSet presAssocID="{A3AEF2D6-5B6B-4D9A-A6DE-6E4263586E7A}" presName="nodeRect" presStyleLbl="alignNode1" presStyleIdx="0" presStyleCnt="4">
        <dgm:presLayoutVars>
          <dgm:bulletEnabled val="1"/>
        </dgm:presLayoutVars>
      </dgm:prSet>
      <dgm:spPr/>
    </dgm:pt>
    <dgm:pt modelId="{F5A24C7F-3BA7-4148-A7EB-B25EEF7298B4}" type="pres">
      <dgm:prSet presAssocID="{DEF0C02B-E4A6-4349-A1F3-7EA8A9316949}" presName="sibTrans" presStyleCnt="0"/>
      <dgm:spPr/>
    </dgm:pt>
    <dgm:pt modelId="{8D1E393B-A686-46C5-9F2C-D1E966579E56}" type="pres">
      <dgm:prSet presAssocID="{28025290-9FA3-488F-9A21-4B4C8B692E90}" presName="compositeNode" presStyleCnt="0">
        <dgm:presLayoutVars>
          <dgm:bulletEnabled val="1"/>
        </dgm:presLayoutVars>
      </dgm:prSet>
      <dgm:spPr/>
    </dgm:pt>
    <dgm:pt modelId="{DC182CB7-65EC-4DF6-937B-EE18CEF8E322}" type="pres">
      <dgm:prSet presAssocID="{28025290-9FA3-488F-9A21-4B4C8B692E90}" presName="bgRect" presStyleLbl="alignNode1" presStyleIdx="1" presStyleCnt="4"/>
      <dgm:spPr/>
    </dgm:pt>
    <dgm:pt modelId="{F2FF5AB3-3982-4EBF-92BF-D0C200694361}" type="pres">
      <dgm:prSet presAssocID="{C67FBC57-6E7D-449F-894B-68EBF31AB28D}" presName="sibTransNodeRect" presStyleLbl="alignNode1" presStyleIdx="1" presStyleCnt="4">
        <dgm:presLayoutVars>
          <dgm:chMax val="0"/>
          <dgm:bulletEnabled val="1"/>
        </dgm:presLayoutVars>
      </dgm:prSet>
      <dgm:spPr/>
    </dgm:pt>
    <dgm:pt modelId="{36639B28-1F5D-4519-ADAE-7AA4B468BF8B}" type="pres">
      <dgm:prSet presAssocID="{28025290-9FA3-488F-9A21-4B4C8B692E90}" presName="nodeRect" presStyleLbl="alignNode1" presStyleIdx="1" presStyleCnt="4">
        <dgm:presLayoutVars>
          <dgm:bulletEnabled val="1"/>
        </dgm:presLayoutVars>
      </dgm:prSet>
      <dgm:spPr/>
    </dgm:pt>
    <dgm:pt modelId="{1B6A699D-D7D5-4ECF-AC17-18DC52D25A0D}" type="pres">
      <dgm:prSet presAssocID="{C67FBC57-6E7D-449F-894B-68EBF31AB28D}" presName="sibTrans" presStyleCnt="0"/>
      <dgm:spPr/>
    </dgm:pt>
    <dgm:pt modelId="{07094FD6-7A19-4918-8A46-4D2CBB39D620}" type="pres">
      <dgm:prSet presAssocID="{DCA701F7-E248-4F91-8A32-68247277CCC4}" presName="compositeNode" presStyleCnt="0">
        <dgm:presLayoutVars>
          <dgm:bulletEnabled val="1"/>
        </dgm:presLayoutVars>
      </dgm:prSet>
      <dgm:spPr/>
    </dgm:pt>
    <dgm:pt modelId="{348A0E67-0985-4D60-ACA6-C0367BA719B3}" type="pres">
      <dgm:prSet presAssocID="{DCA701F7-E248-4F91-8A32-68247277CCC4}" presName="bgRect" presStyleLbl="alignNode1" presStyleIdx="2" presStyleCnt="4"/>
      <dgm:spPr/>
    </dgm:pt>
    <dgm:pt modelId="{248694CC-71B2-43A1-832C-BEB67BA99792}" type="pres">
      <dgm:prSet presAssocID="{92D9BDF0-2CF8-4DC4-85B5-FC6CB540C6B8}" presName="sibTransNodeRect" presStyleLbl="alignNode1" presStyleIdx="2" presStyleCnt="4">
        <dgm:presLayoutVars>
          <dgm:chMax val="0"/>
          <dgm:bulletEnabled val="1"/>
        </dgm:presLayoutVars>
      </dgm:prSet>
      <dgm:spPr/>
    </dgm:pt>
    <dgm:pt modelId="{469BE70F-42E3-4421-A3AF-74ECFE48C300}" type="pres">
      <dgm:prSet presAssocID="{DCA701F7-E248-4F91-8A32-68247277CCC4}" presName="nodeRect" presStyleLbl="alignNode1" presStyleIdx="2" presStyleCnt="4">
        <dgm:presLayoutVars>
          <dgm:bulletEnabled val="1"/>
        </dgm:presLayoutVars>
      </dgm:prSet>
      <dgm:spPr/>
    </dgm:pt>
    <dgm:pt modelId="{80A9D9E7-D06A-47CD-92D9-01D9F2C30C52}" type="pres">
      <dgm:prSet presAssocID="{92D9BDF0-2CF8-4DC4-85B5-FC6CB540C6B8}" presName="sibTrans" presStyleCnt="0"/>
      <dgm:spPr/>
    </dgm:pt>
    <dgm:pt modelId="{47075171-BB1A-4A10-AF20-F82D5B1991E4}" type="pres">
      <dgm:prSet presAssocID="{AFEA0B7E-C1D7-4A93-8802-9DC57CD7D399}" presName="compositeNode" presStyleCnt="0">
        <dgm:presLayoutVars>
          <dgm:bulletEnabled val="1"/>
        </dgm:presLayoutVars>
      </dgm:prSet>
      <dgm:spPr/>
    </dgm:pt>
    <dgm:pt modelId="{3FD3A0FC-3D1C-41BE-B203-4FD6B41A6716}" type="pres">
      <dgm:prSet presAssocID="{AFEA0B7E-C1D7-4A93-8802-9DC57CD7D399}" presName="bgRect" presStyleLbl="alignNode1" presStyleIdx="3" presStyleCnt="4"/>
      <dgm:spPr/>
    </dgm:pt>
    <dgm:pt modelId="{C19CD1B1-556F-4715-BD19-3049C0854606}" type="pres">
      <dgm:prSet presAssocID="{D9698B67-853A-402A-98C1-D8A967B7368D}" presName="sibTransNodeRect" presStyleLbl="alignNode1" presStyleIdx="3" presStyleCnt="4">
        <dgm:presLayoutVars>
          <dgm:chMax val="0"/>
          <dgm:bulletEnabled val="1"/>
        </dgm:presLayoutVars>
      </dgm:prSet>
      <dgm:spPr/>
    </dgm:pt>
    <dgm:pt modelId="{3F0169BC-979E-4879-8200-31CE37EABC05}" type="pres">
      <dgm:prSet presAssocID="{AFEA0B7E-C1D7-4A93-8802-9DC57CD7D399}" presName="nodeRect" presStyleLbl="alignNode1" presStyleIdx="3" presStyleCnt="4">
        <dgm:presLayoutVars>
          <dgm:bulletEnabled val="1"/>
        </dgm:presLayoutVars>
      </dgm:prSet>
      <dgm:spPr/>
    </dgm:pt>
  </dgm:ptLst>
  <dgm:cxnLst>
    <dgm:cxn modelId="{7F6D3912-175B-434C-8CE5-A1E67C82F93F}" type="presOf" srcId="{AFEA0B7E-C1D7-4A93-8802-9DC57CD7D399}" destId="{3F0169BC-979E-4879-8200-31CE37EABC05}" srcOrd="1" destOrd="0" presId="urn:microsoft.com/office/officeart/2016/7/layout/LinearBlockProcessNumbered"/>
    <dgm:cxn modelId="{6C4BF135-6E83-4978-9694-94940C39E4BF}" type="presOf" srcId="{92D9BDF0-2CF8-4DC4-85B5-FC6CB540C6B8}" destId="{248694CC-71B2-43A1-832C-BEB67BA99792}" srcOrd="0" destOrd="0" presId="urn:microsoft.com/office/officeart/2016/7/layout/LinearBlockProcessNumbered"/>
    <dgm:cxn modelId="{B934143F-70D5-4F75-A2B7-AB946F4ECF1F}" srcId="{B6F4DFCA-80C0-4485-98B7-17E5BE85C641}" destId="{A3AEF2D6-5B6B-4D9A-A6DE-6E4263586E7A}" srcOrd="0" destOrd="0" parTransId="{C7FCCA52-7C48-4369-A412-95185A475D32}" sibTransId="{DEF0C02B-E4A6-4349-A1F3-7EA8A9316949}"/>
    <dgm:cxn modelId="{33914D5D-D6AF-43E9-A216-C48CC9186539}" srcId="{B6F4DFCA-80C0-4485-98B7-17E5BE85C641}" destId="{AFEA0B7E-C1D7-4A93-8802-9DC57CD7D399}" srcOrd="3" destOrd="0" parTransId="{DCD44A24-CA39-40E7-8D57-78E47A67A076}" sibTransId="{D9698B67-853A-402A-98C1-D8A967B7368D}"/>
    <dgm:cxn modelId="{931BD57E-3B80-46F4-B97A-8E30CA368C1A}" type="presOf" srcId="{DCA701F7-E248-4F91-8A32-68247277CCC4}" destId="{469BE70F-42E3-4421-A3AF-74ECFE48C300}" srcOrd="1" destOrd="0" presId="urn:microsoft.com/office/officeart/2016/7/layout/LinearBlockProcessNumbered"/>
    <dgm:cxn modelId="{4230C187-A8BE-4DA8-971A-853493453CDF}" type="presOf" srcId="{C67FBC57-6E7D-449F-894B-68EBF31AB28D}" destId="{F2FF5AB3-3982-4EBF-92BF-D0C200694361}" srcOrd="0" destOrd="0" presId="urn:microsoft.com/office/officeart/2016/7/layout/LinearBlockProcessNumbered"/>
    <dgm:cxn modelId="{A8106695-4AA4-4022-A0D4-5A43E39ED177}" type="presOf" srcId="{D9698B67-853A-402A-98C1-D8A967B7368D}" destId="{C19CD1B1-556F-4715-BD19-3049C0854606}" srcOrd="0" destOrd="0" presId="urn:microsoft.com/office/officeart/2016/7/layout/LinearBlockProcessNumbered"/>
    <dgm:cxn modelId="{5974F7A4-277B-42C7-AFC5-E0C47FBC526A}" type="presOf" srcId="{A3AEF2D6-5B6B-4D9A-A6DE-6E4263586E7A}" destId="{37CE5053-DDA1-4387-9E06-103752D11A83}" srcOrd="1" destOrd="0" presId="urn:microsoft.com/office/officeart/2016/7/layout/LinearBlockProcessNumbered"/>
    <dgm:cxn modelId="{D58C68A5-FB53-4E1D-839F-D8DFE1BA02FA}" type="presOf" srcId="{28025290-9FA3-488F-9A21-4B4C8B692E90}" destId="{DC182CB7-65EC-4DF6-937B-EE18CEF8E322}" srcOrd="0" destOrd="0" presId="urn:microsoft.com/office/officeart/2016/7/layout/LinearBlockProcessNumbered"/>
    <dgm:cxn modelId="{1FF1A3B5-2A4B-4D03-92CD-C8320C097961}" type="presOf" srcId="{AFEA0B7E-C1D7-4A93-8802-9DC57CD7D399}" destId="{3FD3A0FC-3D1C-41BE-B203-4FD6B41A6716}" srcOrd="0" destOrd="0" presId="urn:microsoft.com/office/officeart/2016/7/layout/LinearBlockProcessNumbered"/>
    <dgm:cxn modelId="{C4D7C7C4-DEC1-4799-B37F-4CDD5F2F39A3}" srcId="{B6F4DFCA-80C0-4485-98B7-17E5BE85C641}" destId="{28025290-9FA3-488F-9A21-4B4C8B692E90}" srcOrd="1" destOrd="0" parTransId="{620A3BE0-F59E-4427-947B-B3D1E35898C0}" sibTransId="{C67FBC57-6E7D-449F-894B-68EBF31AB28D}"/>
    <dgm:cxn modelId="{C99513C7-428D-4D7D-A71F-969E04A77CC2}" type="presOf" srcId="{28025290-9FA3-488F-9A21-4B4C8B692E90}" destId="{36639B28-1F5D-4519-ADAE-7AA4B468BF8B}" srcOrd="1" destOrd="0" presId="urn:microsoft.com/office/officeart/2016/7/layout/LinearBlockProcessNumbered"/>
    <dgm:cxn modelId="{D7A543DC-064A-464F-B589-199CFB914DFC}" type="presOf" srcId="{DEF0C02B-E4A6-4349-A1F3-7EA8A9316949}" destId="{2F3CE481-D30F-496E-99B5-3D865BFBE18E}" srcOrd="0" destOrd="0" presId="urn:microsoft.com/office/officeart/2016/7/layout/LinearBlockProcessNumbered"/>
    <dgm:cxn modelId="{2817AADF-0827-42A6-B6BD-B1A1A77BF074}" type="presOf" srcId="{A3AEF2D6-5B6B-4D9A-A6DE-6E4263586E7A}" destId="{EEAAD74E-C99E-480D-9116-8560E3759F0D}" srcOrd="0" destOrd="0" presId="urn:microsoft.com/office/officeart/2016/7/layout/LinearBlockProcessNumbered"/>
    <dgm:cxn modelId="{338E6AE9-335F-4D4D-AB90-437CBB2AE4DE}" type="presOf" srcId="{DCA701F7-E248-4F91-8A32-68247277CCC4}" destId="{348A0E67-0985-4D60-ACA6-C0367BA719B3}" srcOrd="0" destOrd="0" presId="urn:microsoft.com/office/officeart/2016/7/layout/LinearBlockProcessNumbered"/>
    <dgm:cxn modelId="{D3D4D9F1-E426-47EC-9A4E-FD6402B9DCDF}" type="presOf" srcId="{B6F4DFCA-80C0-4485-98B7-17E5BE85C641}" destId="{2389E191-50BE-49F0-9648-7714057D100F}" srcOrd="0" destOrd="0" presId="urn:microsoft.com/office/officeart/2016/7/layout/LinearBlockProcessNumbered"/>
    <dgm:cxn modelId="{6035B0FD-3E0B-4469-BC37-BF70B54749CC}" srcId="{B6F4DFCA-80C0-4485-98B7-17E5BE85C641}" destId="{DCA701F7-E248-4F91-8A32-68247277CCC4}" srcOrd="2" destOrd="0" parTransId="{73320C7E-A346-4340-AAAC-AC73D26527B3}" sibTransId="{92D9BDF0-2CF8-4DC4-85B5-FC6CB540C6B8}"/>
    <dgm:cxn modelId="{67F64F1C-6C14-47F1-891F-0FA4D82222F0}" type="presParOf" srcId="{2389E191-50BE-49F0-9648-7714057D100F}" destId="{B3D2AB6C-0DBB-4EA8-9466-5BE5DCA0FF59}" srcOrd="0" destOrd="0" presId="urn:microsoft.com/office/officeart/2016/7/layout/LinearBlockProcessNumbered"/>
    <dgm:cxn modelId="{5C6EC9DE-DE18-443B-B79C-E271A293E195}" type="presParOf" srcId="{B3D2AB6C-0DBB-4EA8-9466-5BE5DCA0FF59}" destId="{EEAAD74E-C99E-480D-9116-8560E3759F0D}" srcOrd="0" destOrd="0" presId="urn:microsoft.com/office/officeart/2016/7/layout/LinearBlockProcessNumbered"/>
    <dgm:cxn modelId="{6D04501A-090B-48A9-A4D5-5196D667DD85}" type="presParOf" srcId="{B3D2AB6C-0DBB-4EA8-9466-5BE5DCA0FF59}" destId="{2F3CE481-D30F-496E-99B5-3D865BFBE18E}" srcOrd="1" destOrd="0" presId="urn:microsoft.com/office/officeart/2016/7/layout/LinearBlockProcessNumbered"/>
    <dgm:cxn modelId="{CBDBA3EE-7C0A-442F-876A-D43B1FAC4A4A}" type="presParOf" srcId="{B3D2AB6C-0DBB-4EA8-9466-5BE5DCA0FF59}" destId="{37CE5053-DDA1-4387-9E06-103752D11A83}" srcOrd="2" destOrd="0" presId="urn:microsoft.com/office/officeart/2016/7/layout/LinearBlockProcessNumbered"/>
    <dgm:cxn modelId="{1FFC1690-99D1-4A01-93AB-9CF0675DF94E}" type="presParOf" srcId="{2389E191-50BE-49F0-9648-7714057D100F}" destId="{F5A24C7F-3BA7-4148-A7EB-B25EEF7298B4}" srcOrd="1" destOrd="0" presId="urn:microsoft.com/office/officeart/2016/7/layout/LinearBlockProcessNumbered"/>
    <dgm:cxn modelId="{45B72D86-63DB-410A-8E07-5359F021128C}" type="presParOf" srcId="{2389E191-50BE-49F0-9648-7714057D100F}" destId="{8D1E393B-A686-46C5-9F2C-D1E966579E56}" srcOrd="2" destOrd="0" presId="urn:microsoft.com/office/officeart/2016/7/layout/LinearBlockProcessNumbered"/>
    <dgm:cxn modelId="{B43904D0-1171-42BC-8303-F17E61AFD141}" type="presParOf" srcId="{8D1E393B-A686-46C5-9F2C-D1E966579E56}" destId="{DC182CB7-65EC-4DF6-937B-EE18CEF8E322}" srcOrd="0" destOrd="0" presId="urn:microsoft.com/office/officeart/2016/7/layout/LinearBlockProcessNumbered"/>
    <dgm:cxn modelId="{EF609F21-3DC6-4534-9F75-23824A772D9F}" type="presParOf" srcId="{8D1E393B-A686-46C5-9F2C-D1E966579E56}" destId="{F2FF5AB3-3982-4EBF-92BF-D0C200694361}" srcOrd="1" destOrd="0" presId="urn:microsoft.com/office/officeart/2016/7/layout/LinearBlockProcessNumbered"/>
    <dgm:cxn modelId="{5BAA7F74-5A2E-4A21-84A7-76D459386EAB}" type="presParOf" srcId="{8D1E393B-A686-46C5-9F2C-D1E966579E56}" destId="{36639B28-1F5D-4519-ADAE-7AA4B468BF8B}" srcOrd="2" destOrd="0" presId="urn:microsoft.com/office/officeart/2016/7/layout/LinearBlockProcessNumbered"/>
    <dgm:cxn modelId="{BADE2046-786C-42C3-9AD4-AC65BC7649A5}" type="presParOf" srcId="{2389E191-50BE-49F0-9648-7714057D100F}" destId="{1B6A699D-D7D5-4ECF-AC17-18DC52D25A0D}" srcOrd="3" destOrd="0" presId="urn:microsoft.com/office/officeart/2016/7/layout/LinearBlockProcessNumbered"/>
    <dgm:cxn modelId="{2328492A-838D-409F-B292-F4D91AB03D6A}" type="presParOf" srcId="{2389E191-50BE-49F0-9648-7714057D100F}" destId="{07094FD6-7A19-4918-8A46-4D2CBB39D620}" srcOrd="4" destOrd="0" presId="urn:microsoft.com/office/officeart/2016/7/layout/LinearBlockProcessNumbered"/>
    <dgm:cxn modelId="{D2937F0A-0B5B-42F2-8635-2FE0304EBFFC}" type="presParOf" srcId="{07094FD6-7A19-4918-8A46-4D2CBB39D620}" destId="{348A0E67-0985-4D60-ACA6-C0367BA719B3}" srcOrd="0" destOrd="0" presId="urn:microsoft.com/office/officeart/2016/7/layout/LinearBlockProcessNumbered"/>
    <dgm:cxn modelId="{DEE9CC73-56DF-47DF-8980-E2F999FDB8D7}" type="presParOf" srcId="{07094FD6-7A19-4918-8A46-4D2CBB39D620}" destId="{248694CC-71B2-43A1-832C-BEB67BA99792}" srcOrd="1" destOrd="0" presId="urn:microsoft.com/office/officeart/2016/7/layout/LinearBlockProcessNumbered"/>
    <dgm:cxn modelId="{57C6BBBA-5B48-4404-961B-4D10EFE9DAC2}" type="presParOf" srcId="{07094FD6-7A19-4918-8A46-4D2CBB39D620}" destId="{469BE70F-42E3-4421-A3AF-74ECFE48C300}" srcOrd="2" destOrd="0" presId="urn:microsoft.com/office/officeart/2016/7/layout/LinearBlockProcessNumbered"/>
    <dgm:cxn modelId="{21DDFA9F-5BC7-4899-8F9E-BF94E9000EFD}" type="presParOf" srcId="{2389E191-50BE-49F0-9648-7714057D100F}" destId="{80A9D9E7-D06A-47CD-92D9-01D9F2C30C52}" srcOrd="5" destOrd="0" presId="urn:microsoft.com/office/officeart/2016/7/layout/LinearBlockProcessNumbered"/>
    <dgm:cxn modelId="{CC5A92C0-0403-4D9C-A982-A86C1C6C0E9D}" type="presParOf" srcId="{2389E191-50BE-49F0-9648-7714057D100F}" destId="{47075171-BB1A-4A10-AF20-F82D5B1991E4}" srcOrd="6" destOrd="0" presId="urn:microsoft.com/office/officeart/2016/7/layout/LinearBlockProcessNumbered"/>
    <dgm:cxn modelId="{DC91802F-AE6C-484A-A816-A0DCBF41DA2D}" type="presParOf" srcId="{47075171-BB1A-4A10-AF20-F82D5B1991E4}" destId="{3FD3A0FC-3D1C-41BE-B203-4FD6B41A6716}" srcOrd="0" destOrd="0" presId="urn:microsoft.com/office/officeart/2016/7/layout/LinearBlockProcessNumbered"/>
    <dgm:cxn modelId="{A75999C0-E333-4882-932D-6F560B32DA33}" type="presParOf" srcId="{47075171-BB1A-4A10-AF20-F82D5B1991E4}" destId="{C19CD1B1-556F-4715-BD19-3049C0854606}" srcOrd="1" destOrd="0" presId="urn:microsoft.com/office/officeart/2016/7/layout/LinearBlockProcessNumbered"/>
    <dgm:cxn modelId="{A73A8163-7023-4F6A-A317-D66F73DFE327}" type="presParOf" srcId="{47075171-BB1A-4A10-AF20-F82D5B1991E4}" destId="{3F0169BC-979E-4879-8200-31CE37EABC05}"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CB254EA-34FD-4555-92CA-101FC243369F}"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4A6511C-C64C-42A1-A6B9-00C6F1C9F794}">
      <dgm:prSet/>
      <dgm:spPr/>
      <dgm:t>
        <a:bodyPr/>
        <a:lstStyle/>
        <a:p>
          <a:r>
            <a:rPr lang="en-US"/>
            <a:t>Platform for cooperation and support, not conditionality</a:t>
          </a:r>
        </a:p>
      </dgm:t>
    </dgm:pt>
    <dgm:pt modelId="{7BC1F22F-083C-409F-B93B-105420485167}" type="parTrans" cxnId="{5DC25DC8-168A-4A6E-BC27-4497090D5DA7}">
      <dgm:prSet/>
      <dgm:spPr/>
      <dgm:t>
        <a:bodyPr/>
        <a:lstStyle/>
        <a:p>
          <a:endParaRPr lang="en-US"/>
        </a:p>
      </dgm:t>
    </dgm:pt>
    <dgm:pt modelId="{70256449-5495-45DB-AB6A-BA4FD1926051}" type="sibTrans" cxnId="{5DC25DC8-168A-4A6E-BC27-4497090D5DA7}">
      <dgm:prSet/>
      <dgm:spPr/>
      <dgm:t>
        <a:bodyPr/>
        <a:lstStyle/>
        <a:p>
          <a:endParaRPr lang="en-US"/>
        </a:p>
      </dgm:t>
    </dgm:pt>
    <dgm:pt modelId="{3C93D6D6-E06D-455A-9AB2-D9E72DA55F5A}">
      <dgm:prSet/>
      <dgm:spPr/>
      <dgm:t>
        <a:bodyPr/>
        <a:lstStyle/>
        <a:p>
          <a:r>
            <a:rPr lang="en-US"/>
            <a:t>Enable nationally determined just transition pathways</a:t>
          </a:r>
        </a:p>
      </dgm:t>
    </dgm:pt>
    <dgm:pt modelId="{D719053B-3796-44ED-A2A8-7A5CC61BF279}" type="parTrans" cxnId="{2ECA497A-5E39-40B5-A82F-0BFF48225286}">
      <dgm:prSet/>
      <dgm:spPr/>
      <dgm:t>
        <a:bodyPr/>
        <a:lstStyle/>
        <a:p>
          <a:endParaRPr lang="en-US"/>
        </a:p>
      </dgm:t>
    </dgm:pt>
    <dgm:pt modelId="{FBA4E1CB-ECDA-4E4C-ABC9-433FBADC6495}" type="sibTrans" cxnId="{2ECA497A-5E39-40B5-A82F-0BFF48225286}">
      <dgm:prSet/>
      <dgm:spPr/>
      <dgm:t>
        <a:bodyPr/>
        <a:lstStyle/>
        <a:p>
          <a:endParaRPr lang="en-US"/>
        </a:p>
      </dgm:t>
    </dgm:pt>
    <dgm:pt modelId="{F909915D-0F9B-4F72-B07C-91B244788B33}">
      <dgm:prSet/>
      <dgm:spPr/>
      <dgm:t>
        <a:bodyPr/>
        <a:lstStyle/>
        <a:p>
          <a:r>
            <a:rPr lang="en-US"/>
            <a:t>Align climate goals with development, jobs, and inclusion</a:t>
          </a:r>
        </a:p>
      </dgm:t>
    </dgm:pt>
    <dgm:pt modelId="{5C1DF8EF-77A0-4152-B104-DCAC342095F5}" type="parTrans" cxnId="{7574913F-D7C5-41EC-AEDA-26EA13D61BF3}">
      <dgm:prSet/>
      <dgm:spPr/>
      <dgm:t>
        <a:bodyPr/>
        <a:lstStyle/>
        <a:p>
          <a:endParaRPr lang="en-US"/>
        </a:p>
      </dgm:t>
    </dgm:pt>
    <dgm:pt modelId="{12579E8F-007A-4074-A1E2-B1CFC78DE11B}" type="sibTrans" cxnId="{7574913F-D7C5-41EC-AEDA-26EA13D61BF3}">
      <dgm:prSet/>
      <dgm:spPr/>
      <dgm:t>
        <a:bodyPr/>
        <a:lstStyle/>
        <a:p>
          <a:endParaRPr lang="en-US"/>
        </a:p>
      </dgm:t>
    </dgm:pt>
    <dgm:pt modelId="{78E22B58-6B2A-4069-BA7B-EA5AD3915512}">
      <dgm:prSet/>
      <dgm:spPr/>
      <dgm:t>
        <a:bodyPr/>
        <a:lstStyle/>
        <a:p>
          <a:r>
            <a:rPr lang="en-US" dirty="0"/>
            <a:t>Bridge policy across climate action (mitigation, adaptation, LD, RM) and equitable and inclusive development transitions</a:t>
          </a:r>
        </a:p>
      </dgm:t>
    </dgm:pt>
    <dgm:pt modelId="{C107688E-3F1B-4540-8FAD-F357C8AA4039}" type="parTrans" cxnId="{080DC235-A97C-4078-90BA-90B114527F03}">
      <dgm:prSet/>
      <dgm:spPr/>
      <dgm:t>
        <a:bodyPr/>
        <a:lstStyle/>
        <a:p>
          <a:endParaRPr lang="en-US"/>
        </a:p>
      </dgm:t>
    </dgm:pt>
    <dgm:pt modelId="{57479BAE-9271-4726-A713-5A80B8B5D607}" type="sibTrans" cxnId="{080DC235-A97C-4078-90BA-90B114527F03}">
      <dgm:prSet/>
      <dgm:spPr/>
      <dgm:t>
        <a:bodyPr/>
        <a:lstStyle/>
        <a:p>
          <a:endParaRPr lang="en-US"/>
        </a:p>
      </dgm:t>
    </dgm:pt>
    <dgm:pt modelId="{84360176-92EC-4A01-BACE-510EEFE395F9}" type="pres">
      <dgm:prSet presAssocID="{FCB254EA-34FD-4555-92CA-101FC243369F}" presName="root" presStyleCnt="0">
        <dgm:presLayoutVars>
          <dgm:dir/>
          <dgm:resizeHandles val="exact"/>
        </dgm:presLayoutVars>
      </dgm:prSet>
      <dgm:spPr/>
    </dgm:pt>
    <dgm:pt modelId="{08B33885-B323-442A-BCA1-F1040CC5FF90}" type="pres">
      <dgm:prSet presAssocID="{64A6511C-C64C-42A1-A6B9-00C6F1C9F794}" presName="compNode" presStyleCnt="0"/>
      <dgm:spPr/>
    </dgm:pt>
    <dgm:pt modelId="{3C1D5C84-A64D-4667-818F-70008A8A6907}" type="pres">
      <dgm:prSet presAssocID="{64A6511C-C64C-42A1-A6B9-00C6F1C9F79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hare With Person"/>
        </a:ext>
      </dgm:extLst>
    </dgm:pt>
    <dgm:pt modelId="{A9E70363-8D2E-47BE-9962-0500770D7673}" type="pres">
      <dgm:prSet presAssocID="{64A6511C-C64C-42A1-A6B9-00C6F1C9F794}" presName="spaceRect" presStyleCnt="0"/>
      <dgm:spPr/>
    </dgm:pt>
    <dgm:pt modelId="{8434756E-2ED5-416F-92DD-A0941136930C}" type="pres">
      <dgm:prSet presAssocID="{64A6511C-C64C-42A1-A6B9-00C6F1C9F794}" presName="textRect" presStyleLbl="revTx" presStyleIdx="0" presStyleCnt="4">
        <dgm:presLayoutVars>
          <dgm:chMax val="1"/>
          <dgm:chPref val="1"/>
        </dgm:presLayoutVars>
      </dgm:prSet>
      <dgm:spPr/>
    </dgm:pt>
    <dgm:pt modelId="{12C5A672-645B-4DCB-A2C0-FEAAEC913B51}" type="pres">
      <dgm:prSet presAssocID="{70256449-5495-45DB-AB6A-BA4FD1926051}" presName="sibTrans" presStyleCnt="0"/>
      <dgm:spPr/>
    </dgm:pt>
    <dgm:pt modelId="{8E8CD422-EA64-4377-9E24-6BACD7D4620B}" type="pres">
      <dgm:prSet presAssocID="{3C93D6D6-E06D-455A-9AB2-D9E72DA55F5A}" presName="compNode" presStyleCnt="0"/>
      <dgm:spPr/>
    </dgm:pt>
    <dgm:pt modelId="{70DAC4D7-5F93-4F82-ABAC-A132857CAA15}" type="pres">
      <dgm:prSet presAssocID="{3C93D6D6-E06D-455A-9AB2-D9E72DA55F5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D171DAD6-4431-492B-981E-9E947C267DFD}" type="pres">
      <dgm:prSet presAssocID="{3C93D6D6-E06D-455A-9AB2-D9E72DA55F5A}" presName="spaceRect" presStyleCnt="0"/>
      <dgm:spPr/>
    </dgm:pt>
    <dgm:pt modelId="{53BA2F9E-4F26-4ECE-A083-ACC3AB15929E}" type="pres">
      <dgm:prSet presAssocID="{3C93D6D6-E06D-455A-9AB2-D9E72DA55F5A}" presName="textRect" presStyleLbl="revTx" presStyleIdx="1" presStyleCnt="4">
        <dgm:presLayoutVars>
          <dgm:chMax val="1"/>
          <dgm:chPref val="1"/>
        </dgm:presLayoutVars>
      </dgm:prSet>
      <dgm:spPr/>
    </dgm:pt>
    <dgm:pt modelId="{9D904FB0-A90E-491B-A327-8F51006ACB50}" type="pres">
      <dgm:prSet presAssocID="{FBA4E1CB-ECDA-4E4C-ABC9-433FBADC6495}" presName="sibTrans" presStyleCnt="0"/>
      <dgm:spPr/>
    </dgm:pt>
    <dgm:pt modelId="{F661CBE1-8CE5-4C29-A904-865B56672AAA}" type="pres">
      <dgm:prSet presAssocID="{F909915D-0F9B-4F72-B07C-91B244788B33}" presName="compNode" presStyleCnt="0"/>
      <dgm:spPr/>
    </dgm:pt>
    <dgm:pt modelId="{5C0E4C69-261B-48B1-A9D1-FE224C4E001D}" type="pres">
      <dgm:prSet presAssocID="{F909915D-0F9B-4F72-B07C-91B244788B3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usiness Growth"/>
        </a:ext>
      </dgm:extLst>
    </dgm:pt>
    <dgm:pt modelId="{F061F90A-541B-4AF5-9B8E-FE7E2A66B019}" type="pres">
      <dgm:prSet presAssocID="{F909915D-0F9B-4F72-B07C-91B244788B33}" presName="spaceRect" presStyleCnt="0"/>
      <dgm:spPr/>
    </dgm:pt>
    <dgm:pt modelId="{4B8746DC-970C-4D50-8FC2-DE1A9042156B}" type="pres">
      <dgm:prSet presAssocID="{F909915D-0F9B-4F72-B07C-91B244788B33}" presName="textRect" presStyleLbl="revTx" presStyleIdx="2" presStyleCnt="4">
        <dgm:presLayoutVars>
          <dgm:chMax val="1"/>
          <dgm:chPref val="1"/>
        </dgm:presLayoutVars>
      </dgm:prSet>
      <dgm:spPr/>
    </dgm:pt>
    <dgm:pt modelId="{30C64774-6979-47B4-8C79-8587DB471C51}" type="pres">
      <dgm:prSet presAssocID="{12579E8F-007A-4074-A1E2-B1CFC78DE11B}" presName="sibTrans" presStyleCnt="0"/>
      <dgm:spPr/>
    </dgm:pt>
    <dgm:pt modelId="{953D3C69-9232-47A1-BCA7-21140ED217E5}" type="pres">
      <dgm:prSet presAssocID="{78E22B58-6B2A-4069-BA7B-EA5AD3915512}" presName="compNode" presStyleCnt="0"/>
      <dgm:spPr/>
    </dgm:pt>
    <dgm:pt modelId="{75DBB343-8655-47F4-AD41-E4602A680B00}" type="pres">
      <dgm:prSet presAssocID="{78E22B58-6B2A-4069-BA7B-EA5AD391551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ridge scene"/>
        </a:ext>
      </dgm:extLst>
    </dgm:pt>
    <dgm:pt modelId="{96AAB986-0062-4CA0-BF9E-13D8EE39DC78}" type="pres">
      <dgm:prSet presAssocID="{78E22B58-6B2A-4069-BA7B-EA5AD3915512}" presName="spaceRect" presStyleCnt="0"/>
      <dgm:spPr/>
    </dgm:pt>
    <dgm:pt modelId="{484F17E3-AECB-43BA-89E3-F27DAC4EF54C}" type="pres">
      <dgm:prSet presAssocID="{78E22B58-6B2A-4069-BA7B-EA5AD3915512}" presName="textRect" presStyleLbl="revTx" presStyleIdx="3" presStyleCnt="4">
        <dgm:presLayoutVars>
          <dgm:chMax val="1"/>
          <dgm:chPref val="1"/>
        </dgm:presLayoutVars>
      </dgm:prSet>
      <dgm:spPr/>
    </dgm:pt>
  </dgm:ptLst>
  <dgm:cxnLst>
    <dgm:cxn modelId="{599DF906-1CE1-4436-BD9B-DE63F2AE6D13}" type="presOf" srcId="{64A6511C-C64C-42A1-A6B9-00C6F1C9F794}" destId="{8434756E-2ED5-416F-92DD-A0941136930C}" srcOrd="0" destOrd="0" presId="urn:microsoft.com/office/officeart/2018/2/layout/IconLabelList"/>
    <dgm:cxn modelId="{B6411016-99D3-4F3E-9CA3-3FB80E021341}" type="presOf" srcId="{78E22B58-6B2A-4069-BA7B-EA5AD3915512}" destId="{484F17E3-AECB-43BA-89E3-F27DAC4EF54C}" srcOrd="0" destOrd="0" presId="urn:microsoft.com/office/officeart/2018/2/layout/IconLabelList"/>
    <dgm:cxn modelId="{080DC235-A97C-4078-90BA-90B114527F03}" srcId="{FCB254EA-34FD-4555-92CA-101FC243369F}" destId="{78E22B58-6B2A-4069-BA7B-EA5AD3915512}" srcOrd="3" destOrd="0" parTransId="{C107688E-3F1B-4540-8FAD-F357C8AA4039}" sibTransId="{57479BAE-9271-4726-A713-5A80B8B5D607}"/>
    <dgm:cxn modelId="{BA473B37-4184-4DD3-A13D-9E67CD8ABBA5}" type="presOf" srcId="{FCB254EA-34FD-4555-92CA-101FC243369F}" destId="{84360176-92EC-4A01-BACE-510EEFE395F9}" srcOrd="0" destOrd="0" presId="urn:microsoft.com/office/officeart/2018/2/layout/IconLabelList"/>
    <dgm:cxn modelId="{7574913F-D7C5-41EC-AEDA-26EA13D61BF3}" srcId="{FCB254EA-34FD-4555-92CA-101FC243369F}" destId="{F909915D-0F9B-4F72-B07C-91B244788B33}" srcOrd="2" destOrd="0" parTransId="{5C1DF8EF-77A0-4152-B104-DCAC342095F5}" sibTransId="{12579E8F-007A-4074-A1E2-B1CFC78DE11B}"/>
    <dgm:cxn modelId="{2ECA497A-5E39-40B5-A82F-0BFF48225286}" srcId="{FCB254EA-34FD-4555-92CA-101FC243369F}" destId="{3C93D6D6-E06D-455A-9AB2-D9E72DA55F5A}" srcOrd="1" destOrd="0" parTransId="{D719053B-3796-44ED-A2A8-7A5CC61BF279}" sibTransId="{FBA4E1CB-ECDA-4E4C-ABC9-433FBADC6495}"/>
    <dgm:cxn modelId="{16EB7B7D-300E-48B2-A9CE-E88394613746}" type="presOf" srcId="{3C93D6D6-E06D-455A-9AB2-D9E72DA55F5A}" destId="{53BA2F9E-4F26-4ECE-A083-ACC3AB15929E}" srcOrd="0" destOrd="0" presId="urn:microsoft.com/office/officeart/2018/2/layout/IconLabelList"/>
    <dgm:cxn modelId="{5398F7B2-96B5-44B8-9942-C9461B4FB462}" type="presOf" srcId="{F909915D-0F9B-4F72-B07C-91B244788B33}" destId="{4B8746DC-970C-4D50-8FC2-DE1A9042156B}" srcOrd="0" destOrd="0" presId="urn:microsoft.com/office/officeart/2018/2/layout/IconLabelList"/>
    <dgm:cxn modelId="{5DC25DC8-168A-4A6E-BC27-4497090D5DA7}" srcId="{FCB254EA-34FD-4555-92CA-101FC243369F}" destId="{64A6511C-C64C-42A1-A6B9-00C6F1C9F794}" srcOrd="0" destOrd="0" parTransId="{7BC1F22F-083C-409F-B93B-105420485167}" sibTransId="{70256449-5495-45DB-AB6A-BA4FD1926051}"/>
    <dgm:cxn modelId="{6BEB5D74-0944-4A34-B50D-B60B11B5647B}" type="presParOf" srcId="{84360176-92EC-4A01-BACE-510EEFE395F9}" destId="{08B33885-B323-442A-BCA1-F1040CC5FF90}" srcOrd="0" destOrd="0" presId="urn:microsoft.com/office/officeart/2018/2/layout/IconLabelList"/>
    <dgm:cxn modelId="{9BD50D77-974D-46B5-AEB1-395E3336D372}" type="presParOf" srcId="{08B33885-B323-442A-BCA1-F1040CC5FF90}" destId="{3C1D5C84-A64D-4667-818F-70008A8A6907}" srcOrd="0" destOrd="0" presId="urn:microsoft.com/office/officeart/2018/2/layout/IconLabelList"/>
    <dgm:cxn modelId="{FA35E1B5-2227-421B-8361-4B6FA95E95D7}" type="presParOf" srcId="{08B33885-B323-442A-BCA1-F1040CC5FF90}" destId="{A9E70363-8D2E-47BE-9962-0500770D7673}" srcOrd="1" destOrd="0" presId="urn:microsoft.com/office/officeart/2018/2/layout/IconLabelList"/>
    <dgm:cxn modelId="{0C9BB827-257E-4963-8ED8-69B1A4AD43CE}" type="presParOf" srcId="{08B33885-B323-442A-BCA1-F1040CC5FF90}" destId="{8434756E-2ED5-416F-92DD-A0941136930C}" srcOrd="2" destOrd="0" presId="urn:microsoft.com/office/officeart/2018/2/layout/IconLabelList"/>
    <dgm:cxn modelId="{2EB224F2-1951-44BF-A470-CE089B8FE077}" type="presParOf" srcId="{84360176-92EC-4A01-BACE-510EEFE395F9}" destId="{12C5A672-645B-4DCB-A2C0-FEAAEC913B51}" srcOrd="1" destOrd="0" presId="urn:microsoft.com/office/officeart/2018/2/layout/IconLabelList"/>
    <dgm:cxn modelId="{0F02581B-8E0F-4177-90C9-1F4B40A311C1}" type="presParOf" srcId="{84360176-92EC-4A01-BACE-510EEFE395F9}" destId="{8E8CD422-EA64-4377-9E24-6BACD7D4620B}" srcOrd="2" destOrd="0" presId="urn:microsoft.com/office/officeart/2018/2/layout/IconLabelList"/>
    <dgm:cxn modelId="{7AB6CD17-F890-4027-8688-2261439F928D}" type="presParOf" srcId="{8E8CD422-EA64-4377-9E24-6BACD7D4620B}" destId="{70DAC4D7-5F93-4F82-ABAC-A132857CAA15}" srcOrd="0" destOrd="0" presId="urn:microsoft.com/office/officeart/2018/2/layout/IconLabelList"/>
    <dgm:cxn modelId="{571BE6E0-DC49-49F2-ACB3-D3BFDCAC13D9}" type="presParOf" srcId="{8E8CD422-EA64-4377-9E24-6BACD7D4620B}" destId="{D171DAD6-4431-492B-981E-9E947C267DFD}" srcOrd="1" destOrd="0" presId="urn:microsoft.com/office/officeart/2018/2/layout/IconLabelList"/>
    <dgm:cxn modelId="{5B15C3C5-9B34-44BF-AF48-C9F94483699C}" type="presParOf" srcId="{8E8CD422-EA64-4377-9E24-6BACD7D4620B}" destId="{53BA2F9E-4F26-4ECE-A083-ACC3AB15929E}" srcOrd="2" destOrd="0" presId="urn:microsoft.com/office/officeart/2018/2/layout/IconLabelList"/>
    <dgm:cxn modelId="{6BA4F958-B025-4B30-891C-6683F8A6447C}" type="presParOf" srcId="{84360176-92EC-4A01-BACE-510EEFE395F9}" destId="{9D904FB0-A90E-491B-A327-8F51006ACB50}" srcOrd="3" destOrd="0" presId="urn:microsoft.com/office/officeart/2018/2/layout/IconLabelList"/>
    <dgm:cxn modelId="{F5D8F8FF-717E-4A33-A9EE-60C645A8D553}" type="presParOf" srcId="{84360176-92EC-4A01-BACE-510EEFE395F9}" destId="{F661CBE1-8CE5-4C29-A904-865B56672AAA}" srcOrd="4" destOrd="0" presId="urn:microsoft.com/office/officeart/2018/2/layout/IconLabelList"/>
    <dgm:cxn modelId="{2508996C-A094-48FE-ACAB-2E4FEEB447F2}" type="presParOf" srcId="{F661CBE1-8CE5-4C29-A904-865B56672AAA}" destId="{5C0E4C69-261B-48B1-A9D1-FE224C4E001D}" srcOrd="0" destOrd="0" presId="urn:microsoft.com/office/officeart/2018/2/layout/IconLabelList"/>
    <dgm:cxn modelId="{F5FB5365-1CB1-492E-9834-6925444E4FE8}" type="presParOf" srcId="{F661CBE1-8CE5-4C29-A904-865B56672AAA}" destId="{F061F90A-541B-4AF5-9B8E-FE7E2A66B019}" srcOrd="1" destOrd="0" presId="urn:microsoft.com/office/officeart/2018/2/layout/IconLabelList"/>
    <dgm:cxn modelId="{42D04511-D333-41A2-A99E-6156DCEDC041}" type="presParOf" srcId="{F661CBE1-8CE5-4C29-A904-865B56672AAA}" destId="{4B8746DC-970C-4D50-8FC2-DE1A9042156B}" srcOrd="2" destOrd="0" presId="urn:microsoft.com/office/officeart/2018/2/layout/IconLabelList"/>
    <dgm:cxn modelId="{9DB6056F-C130-47DD-A49C-FB8E8E0C57EB}" type="presParOf" srcId="{84360176-92EC-4A01-BACE-510EEFE395F9}" destId="{30C64774-6979-47B4-8C79-8587DB471C51}" srcOrd="5" destOrd="0" presId="urn:microsoft.com/office/officeart/2018/2/layout/IconLabelList"/>
    <dgm:cxn modelId="{D37811FE-5A8A-4176-9ED4-F740F8435548}" type="presParOf" srcId="{84360176-92EC-4A01-BACE-510EEFE395F9}" destId="{953D3C69-9232-47A1-BCA7-21140ED217E5}" srcOrd="6" destOrd="0" presId="urn:microsoft.com/office/officeart/2018/2/layout/IconLabelList"/>
    <dgm:cxn modelId="{148C0058-8FF9-4530-8BF3-B2EC2898AA81}" type="presParOf" srcId="{953D3C69-9232-47A1-BCA7-21140ED217E5}" destId="{75DBB343-8655-47F4-AD41-E4602A680B00}" srcOrd="0" destOrd="0" presId="urn:microsoft.com/office/officeart/2018/2/layout/IconLabelList"/>
    <dgm:cxn modelId="{D26ACF75-9A0D-4A23-AC5F-563D111B24C0}" type="presParOf" srcId="{953D3C69-9232-47A1-BCA7-21140ED217E5}" destId="{96AAB986-0062-4CA0-BF9E-13D8EE39DC78}" srcOrd="1" destOrd="0" presId="urn:microsoft.com/office/officeart/2018/2/layout/IconLabelList"/>
    <dgm:cxn modelId="{3BA11EDF-0114-4509-BB47-6D080F5416D4}" type="presParOf" srcId="{953D3C69-9232-47A1-BCA7-21140ED217E5}" destId="{484F17E3-AECB-43BA-89E3-F27DAC4EF54C}"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EF62A-1886-49C3-BFCC-754242E71EE8}">
      <dsp:nvSpPr>
        <dsp:cNvPr id="0" name=""/>
        <dsp:cNvSpPr/>
      </dsp:nvSpPr>
      <dsp:spPr>
        <a:xfrm>
          <a:off x="0" y="24870"/>
          <a:ext cx="5175384" cy="131975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rPr>
            <a:t>Historic moment 1: UNFCCC recognizes need for "just, orderly, equitable" transitions (COP28 GST1 Dubai)</a:t>
          </a:r>
        </a:p>
      </dsp:txBody>
      <dsp:txXfrm>
        <a:off x="64425" y="89295"/>
        <a:ext cx="5046534" cy="1190909"/>
      </dsp:txXfrm>
    </dsp:sp>
    <dsp:sp modelId="{9ACBA9CC-FF26-4A62-BF67-54EBBCCCF408}">
      <dsp:nvSpPr>
        <dsp:cNvPr id="0" name=""/>
        <dsp:cNvSpPr/>
      </dsp:nvSpPr>
      <dsp:spPr>
        <a:xfrm>
          <a:off x="0" y="1413750"/>
          <a:ext cx="5175384" cy="1319759"/>
        </a:xfrm>
        <a:prstGeom prst="round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rPr>
            <a:t>Historic moment 2: UNFCCC mandate “to develop a Just Transition Mechanism” (COP30 Belem)</a:t>
          </a:r>
        </a:p>
      </dsp:txBody>
      <dsp:txXfrm>
        <a:off x="64425" y="1478175"/>
        <a:ext cx="5046534" cy="1190909"/>
      </dsp:txXfrm>
    </dsp:sp>
    <dsp:sp modelId="{47CDC2AE-0744-4554-A059-9944B31F0283}">
      <dsp:nvSpPr>
        <dsp:cNvPr id="0" name=""/>
        <dsp:cNvSpPr/>
      </dsp:nvSpPr>
      <dsp:spPr>
        <a:xfrm>
          <a:off x="0" y="2802630"/>
          <a:ext cx="5175384" cy="1319759"/>
        </a:xfrm>
        <a:prstGeom prst="round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rPr>
            <a:t>JTM can support developing countries contribute to fair and inclusive global climate action</a:t>
          </a:r>
        </a:p>
      </dsp:txBody>
      <dsp:txXfrm>
        <a:off x="64425" y="2867055"/>
        <a:ext cx="5046534" cy="1190909"/>
      </dsp:txXfrm>
    </dsp:sp>
    <dsp:sp modelId="{5AFC20B3-9E54-4CE2-BCC0-92E15DDEFD23}">
      <dsp:nvSpPr>
        <dsp:cNvPr id="0" name=""/>
        <dsp:cNvSpPr/>
      </dsp:nvSpPr>
      <dsp:spPr>
        <a:xfrm>
          <a:off x="0" y="4191510"/>
          <a:ext cx="5175384" cy="1319759"/>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rPr>
            <a:t>Critical link between climate, development, trade, and investment</a:t>
          </a:r>
        </a:p>
      </dsp:txBody>
      <dsp:txXfrm>
        <a:off x="64425" y="4255935"/>
        <a:ext cx="5046534" cy="11909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115AD-8CB2-4490-9C1A-B11E1AC7AA90}">
      <dsp:nvSpPr>
        <dsp:cNvPr id="0" name=""/>
        <dsp:cNvSpPr/>
      </dsp:nvSpPr>
      <dsp:spPr>
        <a:xfrm>
          <a:off x="0" y="651"/>
          <a:ext cx="4988440" cy="152498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AC284A-8A77-4AFF-93D1-463C51B46917}">
      <dsp:nvSpPr>
        <dsp:cNvPr id="0" name=""/>
        <dsp:cNvSpPr/>
      </dsp:nvSpPr>
      <dsp:spPr>
        <a:xfrm>
          <a:off x="461309" y="343774"/>
          <a:ext cx="838743" cy="83874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97E09CA-4320-40E5-882C-180A5A240E92}">
      <dsp:nvSpPr>
        <dsp:cNvPr id="0" name=""/>
        <dsp:cNvSpPr/>
      </dsp:nvSpPr>
      <dsp:spPr>
        <a:xfrm>
          <a:off x="1761361" y="651"/>
          <a:ext cx="3227078" cy="15249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395" tIns="161395" rIns="161395" bIns="161395" numCol="1" spcCol="1270" anchor="ctr" anchorCtr="0">
          <a:noAutofit/>
        </a:bodyPr>
        <a:lstStyle/>
        <a:p>
          <a:pPr marL="0" lvl="0" indent="0" algn="l" defTabSz="666750">
            <a:lnSpc>
              <a:spcPct val="90000"/>
            </a:lnSpc>
            <a:spcBef>
              <a:spcPct val="0"/>
            </a:spcBef>
            <a:spcAft>
              <a:spcPct val="35000"/>
            </a:spcAft>
            <a:buNone/>
          </a:pPr>
          <a:r>
            <a:rPr lang="en-US" sz="1500" kern="1200" dirty="0"/>
            <a:t>Overlapping crises: climate, biodiversity, pollution, debt, energy, inequality, development gap</a:t>
          </a:r>
        </a:p>
      </dsp:txBody>
      <dsp:txXfrm>
        <a:off x="1761361" y="651"/>
        <a:ext cx="3227078" cy="1524988"/>
      </dsp:txXfrm>
    </dsp:sp>
    <dsp:sp modelId="{5C31013A-40EA-47B6-A0AB-E0956F9AB1F9}">
      <dsp:nvSpPr>
        <dsp:cNvPr id="0" name=""/>
        <dsp:cNvSpPr/>
      </dsp:nvSpPr>
      <dsp:spPr>
        <a:xfrm>
          <a:off x="0" y="1906887"/>
          <a:ext cx="4988440" cy="152498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2B76CE-FC62-4B15-BC26-02B1D6AB3A49}">
      <dsp:nvSpPr>
        <dsp:cNvPr id="0" name=""/>
        <dsp:cNvSpPr/>
      </dsp:nvSpPr>
      <dsp:spPr>
        <a:xfrm>
          <a:off x="461309" y="2250010"/>
          <a:ext cx="838743" cy="83874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6FE1F6B-6D02-4838-8B42-E85FA04E2510}">
      <dsp:nvSpPr>
        <dsp:cNvPr id="0" name=""/>
        <dsp:cNvSpPr/>
      </dsp:nvSpPr>
      <dsp:spPr>
        <a:xfrm>
          <a:off x="1761361" y="1906887"/>
          <a:ext cx="3227078" cy="15249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395" tIns="161395" rIns="161395" bIns="161395" numCol="1" spcCol="1270" anchor="ctr" anchorCtr="0">
          <a:noAutofit/>
        </a:bodyPr>
        <a:lstStyle/>
        <a:p>
          <a:pPr marL="0" lvl="0" indent="0" algn="l" defTabSz="666750">
            <a:lnSpc>
              <a:spcPct val="90000"/>
            </a:lnSpc>
            <a:spcBef>
              <a:spcPct val="0"/>
            </a:spcBef>
            <a:spcAft>
              <a:spcPct val="35000"/>
            </a:spcAft>
            <a:buNone/>
          </a:pPr>
          <a:r>
            <a:rPr lang="en-US" sz="1500" kern="1200" dirty="0"/>
            <a:t>Geopolitical contestation over energy, critical mineral, natural resource supply chains – competition over cooperation; multipolarity out of unipolarity and hegemony</a:t>
          </a:r>
        </a:p>
      </dsp:txBody>
      <dsp:txXfrm>
        <a:off x="1761361" y="1906887"/>
        <a:ext cx="3227078" cy="1524988"/>
      </dsp:txXfrm>
    </dsp:sp>
    <dsp:sp modelId="{FCDBB9F4-9B49-4347-8578-3FB5378C1B79}">
      <dsp:nvSpPr>
        <dsp:cNvPr id="0" name=""/>
        <dsp:cNvSpPr/>
      </dsp:nvSpPr>
      <dsp:spPr>
        <a:xfrm>
          <a:off x="0" y="3813123"/>
          <a:ext cx="4988440" cy="152498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65C2E8E-8969-4B78-A774-9BB9DDE88255}">
      <dsp:nvSpPr>
        <dsp:cNvPr id="0" name=""/>
        <dsp:cNvSpPr/>
      </dsp:nvSpPr>
      <dsp:spPr>
        <a:xfrm>
          <a:off x="461309" y="4156246"/>
          <a:ext cx="838743" cy="83874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3FB3B65-F2F8-45BE-8F86-327E64133EA1}">
      <dsp:nvSpPr>
        <dsp:cNvPr id="0" name=""/>
        <dsp:cNvSpPr/>
      </dsp:nvSpPr>
      <dsp:spPr>
        <a:xfrm>
          <a:off x="1761361" y="3813123"/>
          <a:ext cx="3227078" cy="15249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1395" tIns="161395" rIns="161395" bIns="161395" numCol="1" spcCol="1270" anchor="ctr" anchorCtr="0">
          <a:noAutofit/>
        </a:bodyPr>
        <a:lstStyle/>
        <a:p>
          <a:pPr marL="0" lvl="0" indent="0" algn="l" defTabSz="666750">
            <a:lnSpc>
              <a:spcPct val="90000"/>
            </a:lnSpc>
            <a:spcBef>
              <a:spcPct val="0"/>
            </a:spcBef>
            <a:spcAft>
              <a:spcPct val="35000"/>
            </a:spcAft>
            <a:buNone/>
          </a:pPr>
          <a:r>
            <a:rPr lang="en-US" sz="1500" kern="1200" dirty="0"/>
            <a:t>Unilateral and plurilateral trade and investment measures reshape global rules – retreat/weakening of multilateral norms and international cooperation</a:t>
          </a:r>
        </a:p>
      </dsp:txBody>
      <dsp:txXfrm>
        <a:off x="1761361" y="3813123"/>
        <a:ext cx="3227078" cy="15249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C3022C-398B-42F1-A978-6DDCC304D06B}">
      <dsp:nvSpPr>
        <dsp:cNvPr id="0" name=""/>
        <dsp:cNvSpPr/>
      </dsp:nvSpPr>
      <dsp:spPr>
        <a:xfrm>
          <a:off x="0" y="482070"/>
          <a:ext cx="5175384" cy="10998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Mitigation and adaptation ambition pushed delinked from and without sufficient means of implementation (MOI)</a:t>
          </a:r>
        </a:p>
      </dsp:txBody>
      <dsp:txXfrm>
        <a:off x="53688" y="535758"/>
        <a:ext cx="5068008" cy="992424"/>
      </dsp:txXfrm>
    </dsp:sp>
    <dsp:sp modelId="{8D988EDA-36D9-4102-902C-01FDB5394114}">
      <dsp:nvSpPr>
        <dsp:cNvPr id="0" name=""/>
        <dsp:cNvSpPr/>
      </dsp:nvSpPr>
      <dsp:spPr>
        <a:xfrm>
          <a:off x="0" y="1639470"/>
          <a:ext cx="5175384" cy="1099800"/>
        </a:xfrm>
        <a:prstGeom prst="roundRect">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Debt-heavy and conditional transition finance models (e.g., JETPs)</a:t>
          </a:r>
        </a:p>
      </dsp:txBody>
      <dsp:txXfrm>
        <a:off x="53688" y="1693158"/>
        <a:ext cx="5068008" cy="992424"/>
      </dsp:txXfrm>
    </dsp:sp>
    <dsp:sp modelId="{8113E8EC-F796-4ADD-8B33-8167E40DF2BF}">
      <dsp:nvSpPr>
        <dsp:cNvPr id="0" name=""/>
        <dsp:cNvSpPr/>
      </dsp:nvSpPr>
      <dsp:spPr>
        <a:xfrm>
          <a:off x="0" y="2796870"/>
          <a:ext cx="5175384" cy="1099800"/>
        </a:xfrm>
        <a:prstGeom prst="roundRec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Unilateral and plurilateral trade measures (CBAMs, carbon regulations) emphasize power asymmetry and disadvantage the poor</a:t>
          </a:r>
        </a:p>
      </dsp:txBody>
      <dsp:txXfrm>
        <a:off x="53688" y="2850558"/>
        <a:ext cx="5068008" cy="992424"/>
      </dsp:txXfrm>
    </dsp:sp>
    <dsp:sp modelId="{FFD9A79E-0FA3-4750-8A0B-1E3A130F1FEE}">
      <dsp:nvSpPr>
        <dsp:cNvPr id="0" name=""/>
        <dsp:cNvSpPr/>
      </dsp:nvSpPr>
      <dsp:spPr>
        <a:xfrm>
          <a:off x="0" y="3954270"/>
          <a:ext cx="5175384" cy="109980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Unequal access to green technology and supply value chains and markets (regulations, cost, technology access, IPRs, critical minerals)</a:t>
          </a:r>
        </a:p>
      </dsp:txBody>
      <dsp:txXfrm>
        <a:off x="53688" y="4007958"/>
        <a:ext cx="5068008" cy="9924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58B564-EF86-4953-AF23-75A180365306}">
      <dsp:nvSpPr>
        <dsp:cNvPr id="0" name=""/>
        <dsp:cNvSpPr/>
      </dsp:nvSpPr>
      <dsp:spPr>
        <a:xfrm>
          <a:off x="0" y="218402"/>
          <a:ext cx="8195871" cy="10342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Transition minerals, batteries, hydrogen, renewables = new geoeconomic battlegrounds</a:t>
          </a:r>
        </a:p>
      </dsp:txBody>
      <dsp:txXfrm>
        <a:off x="50489" y="268891"/>
        <a:ext cx="8094893" cy="933302"/>
      </dsp:txXfrm>
    </dsp:sp>
    <dsp:sp modelId="{3BA187C2-7DCA-4921-8483-D247F53DAA8F}">
      <dsp:nvSpPr>
        <dsp:cNvPr id="0" name=""/>
        <dsp:cNvSpPr/>
      </dsp:nvSpPr>
      <dsp:spPr>
        <a:xfrm>
          <a:off x="0" y="1327562"/>
          <a:ext cx="8195871" cy="1034280"/>
        </a:xfrm>
        <a:prstGeom prst="round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Risk: replicating old extractive patterns and dependency</a:t>
          </a:r>
        </a:p>
      </dsp:txBody>
      <dsp:txXfrm>
        <a:off x="50489" y="1378051"/>
        <a:ext cx="8094893" cy="933302"/>
      </dsp:txXfrm>
    </dsp:sp>
    <dsp:sp modelId="{9649E492-AB22-4DD4-9E81-68D73D127991}">
      <dsp:nvSpPr>
        <dsp:cNvPr id="0" name=""/>
        <dsp:cNvSpPr/>
      </dsp:nvSpPr>
      <dsp:spPr>
        <a:xfrm>
          <a:off x="0" y="2436722"/>
          <a:ext cx="8195871" cy="103428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JTM should support Global South increase participation in value-added activities needed for just transition pathways</a:t>
          </a:r>
        </a:p>
      </dsp:txBody>
      <dsp:txXfrm>
        <a:off x="50489" y="2487211"/>
        <a:ext cx="8094893" cy="9333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6D7EF-4074-496A-B439-BEA3AE400B58}">
      <dsp:nvSpPr>
        <dsp:cNvPr id="0" name=""/>
        <dsp:cNvSpPr/>
      </dsp:nvSpPr>
      <dsp:spPr>
        <a:xfrm>
          <a:off x="0" y="180378"/>
          <a:ext cx="5175384" cy="5175384"/>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8534B5-062B-4B3F-82DA-F8C38E8CE747}">
      <dsp:nvSpPr>
        <dsp:cNvPr id="0" name=""/>
        <dsp:cNvSpPr/>
      </dsp:nvSpPr>
      <dsp:spPr>
        <a:xfrm>
          <a:off x="491661" y="672039"/>
          <a:ext cx="2018399" cy="201839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Historical imbalance in R&amp;D investment and technology flows and productive capacity.</a:t>
          </a:r>
        </a:p>
      </dsp:txBody>
      <dsp:txXfrm>
        <a:off x="590191" y="770569"/>
        <a:ext cx="1821339" cy="1821339"/>
      </dsp:txXfrm>
    </dsp:sp>
    <dsp:sp modelId="{CFC45830-9C8B-486D-8F38-CA2247ACE09C}">
      <dsp:nvSpPr>
        <dsp:cNvPr id="0" name=""/>
        <dsp:cNvSpPr/>
      </dsp:nvSpPr>
      <dsp:spPr>
        <a:xfrm>
          <a:off x="2665322" y="672039"/>
          <a:ext cx="2018399" cy="201839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Unequal bargaining power in trade and IP negotiations.</a:t>
          </a:r>
        </a:p>
      </dsp:txBody>
      <dsp:txXfrm>
        <a:off x="2763852" y="770569"/>
        <a:ext cx="1821339" cy="1821339"/>
      </dsp:txXfrm>
    </dsp:sp>
    <dsp:sp modelId="{F4C9A3FC-FA62-4EE9-B615-95633E97B3D9}">
      <dsp:nvSpPr>
        <dsp:cNvPr id="0" name=""/>
        <dsp:cNvSpPr/>
      </dsp:nvSpPr>
      <dsp:spPr>
        <a:xfrm>
          <a:off x="491661" y="2845701"/>
          <a:ext cx="2018399" cy="201839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Financial flows from South to North due to IP royalties (on top of debt payments, IFFs, global tax injustice, corporate profit repatriation)</a:t>
          </a:r>
        </a:p>
      </dsp:txBody>
      <dsp:txXfrm>
        <a:off x="590191" y="2944231"/>
        <a:ext cx="1821339" cy="1821339"/>
      </dsp:txXfrm>
    </dsp:sp>
    <dsp:sp modelId="{B8A12E4B-4727-4BA6-A7F1-9FC3DB1F50A7}">
      <dsp:nvSpPr>
        <dsp:cNvPr id="0" name=""/>
        <dsp:cNvSpPr/>
      </dsp:nvSpPr>
      <dsp:spPr>
        <a:xfrm>
          <a:off x="2665322" y="2845701"/>
          <a:ext cx="2018399" cy="201839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Technology transfer commitments under UNFCCC remain underdelivered.</a:t>
          </a:r>
        </a:p>
      </dsp:txBody>
      <dsp:txXfrm>
        <a:off x="2763852" y="2944231"/>
        <a:ext cx="1821339" cy="18213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679A49-31F4-4D75-9C77-DAAAADE0B501}">
      <dsp:nvSpPr>
        <dsp:cNvPr id="0" name=""/>
        <dsp:cNvSpPr/>
      </dsp:nvSpPr>
      <dsp:spPr>
        <a:xfrm>
          <a:off x="0" y="180378"/>
          <a:ext cx="5175384" cy="5175384"/>
        </a:xfrm>
        <a:prstGeom prst="diamond">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3B2762-9C3E-4440-9C9F-58FC011D713B}">
      <dsp:nvSpPr>
        <dsp:cNvPr id="0" name=""/>
        <dsp:cNvSpPr/>
      </dsp:nvSpPr>
      <dsp:spPr>
        <a:xfrm>
          <a:off x="491661" y="672039"/>
          <a:ext cx="2018399" cy="201839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Anchored in CBDR-RC and the right to development</a:t>
          </a:r>
        </a:p>
      </dsp:txBody>
      <dsp:txXfrm>
        <a:off x="590191" y="770569"/>
        <a:ext cx="1821339" cy="1821339"/>
      </dsp:txXfrm>
    </dsp:sp>
    <dsp:sp modelId="{1AFC1708-3217-4681-9872-EF4614451C62}">
      <dsp:nvSpPr>
        <dsp:cNvPr id="0" name=""/>
        <dsp:cNvSpPr/>
      </dsp:nvSpPr>
      <dsp:spPr>
        <a:xfrm>
          <a:off x="2665322" y="672039"/>
          <a:ext cx="2018399" cy="201839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Covers all pillars: mitigation, adaptation, loss and damage, response measures, MOI</a:t>
          </a:r>
        </a:p>
      </dsp:txBody>
      <dsp:txXfrm>
        <a:off x="2763852" y="770569"/>
        <a:ext cx="1821339" cy="1821339"/>
      </dsp:txXfrm>
    </dsp:sp>
    <dsp:sp modelId="{D4835FF8-76E1-49D8-A7BF-B0F7284734AA}">
      <dsp:nvSpPr>
        <dsp:cNvPr id="0" name=""/>
        <dsp:cNvSpPr/>
      </dsp:nvSpPr>
      <dsp:spPr>
        <a:xfrm>
          <a:off x="491661" y="2845701"/>
          <a:ext cx="2018399" cy="201839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Linked to other UNFCCC mechanisms (JTWP, Article 6, Finance, Tech)</a:t>
          </a:r>
        </a:p>
      </dsp:txBody>
      <dsp:txXfrm>
        <a:off x="590191" y="2944231"/>
        <a:ext cx="1821339" cy="1821339"/>
      </dsp:txXfrm>
    </dsp:sp>
    <dsp:sp modelId="{C68082D7-6900-4C2E-9529-3550B78AFA06}">
      <dsp:nvSpPr>
        <dsp:cNvPr id="0" name=""/>
        <dsp:cNvSpPr/>
      </dsp:nvSpPr>
      <dsp:spPr>
        <a:xfrm>
          <a:off x="2665322" y="2845701"/>
          <a:ext cx="2018399" cy="201839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Inclusive governance: workers, women, Indigenous Peoples, informal sector</a:t>
          </a:r>
        </a:p>
      </dsp:txBody>
      <dsp:txXfrm>
        <a:off x="2763852" y="2944231"/>
        <a:ext cx="1821339" cy="182133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AAD74E-C99E-480D-9116-8560E3759F0D}">
      <dsp:nvSpPr>
        <dsp:cNvPr id="0" name=""/>
        <dsp:cNvSpPr/>
      </dsp:nvSpPr>
      <dsp:spPr>
        <a:xfrm>
          <a:off x="160" y="684954"/>
          <a:ext cx="1932912" cy="2319495"/>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929" tIns="0" rIns="190929" bIns="330200" numCol="1" spcCol="1270" anchor="t" anchorCtr="0">
          <a:noAutofit/>
        </a:bodyPr>
        <a:lstStyle/>
        <a:p>
          <a:pPr marL="0" lvl="0" indent="0" algn="l" defTabSz="666750">
            <a:lnSpc>
              <a:spcPct val="90000"/>
            </a:lnSpc>
            <a:spcBef>
              <a:spcPct val="0"/>
            </a:spcBef>
            <a:spcAft>
              <a:spcPct val="35000"/>
            </a:spcAft>
            <a:buNone/>
          </a:pPr>
          <a:r>
            <a:rPr lang="en-US" sz="1500" kern="1200"/>
            <a:t>Ensure compatibility of climate-related trade rules with equity</a:t>
          </a:r>
        </a:p>
      </dsp:txBody>
      <dsp:txXfrm>
        <a:off x="160" y="1612752"/>
        <a:ext cx="1932912" cy="1391697"/>
      </dsp:txXfrm>
    </dsp:sp>
    <dsp:sp modelId="{2F3CE481-D30F-496E-99B5-3D865BFBE18E}">
      <dsp:nvSpPr>
        <dsp:cNvPr id="0" name=""/>
        <dsp:cNvSpPr/>
      </dsp:nvSpPr>
      <dsp:spPr>
        <a:xfrm>
          <a:off x="160" y="684954"/>
          <a:ext cx="1932912" cy="92779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0929" tIns="165100" rIns="190929" bIns="165100" numCol="1" spcCol="1270" anchor="ctr" anchorCtr="0">
          <a:noAutofit/>
        </a:bodyPr>
        <a:lstStyle/>
        <a:p>
          <a:pPr marL="0" lvl="0" indent="0" algn="l" defTabSz="1866900">
            <a:lnSpc>
              <a:spcPct val="90000"/>
            </a:lnSpc>
            <a:spcBef>
              <a:spcPct val="0"/>
            </a:spcBef>
            <a:spcAft>
              <a:spcPct val="35000"/>
            </a:spcAft>
            <a:buNone/>
          </a:pPr>
          <a:r>
            <a:rPr lang="en-US" sz="4200" kern="1200"/>
            <a:t>01</a:t>
          </a:r>
        </a:p>
      </dsp:txBody>
      <dsp:txXfrm>
        <a:off x="160" y="684954"/>
        <a:ext cx="1932912" cy="927798"/>
      </dsp:txXfrm>
    </dsp:sp>
    <dsp:sp modelId="{DC182CB7-65EC-4DF6-937B-EE18CEF8E322}">
      <dsp:nvSpPr>
        <dsp:cNvPr id="0" name=""/>
        <dsp:cNvSpPr/>
      </dsp:nvSpPr>
      <dsp:spPr>
        <a:xfrm>
          <a:off x="2087706" y="684954"/>
          <a:ext cx="1932912" cy="2319495"/>
        </a:xfrm>
        <a:prstGeom prst="rect">
          <a:avLst/>
        </a:prstGeom>
        <a:solidFill>
          <a:schemeClr val="accent2">
            <a:hueOff val="1560506"/>
            <a:satOff val="-1946"/>
            <a:lumOff val="458"/>
            <a:alphaOff val="0"/>
          </a:schemeClr>
        </a:solidFill>
        <a:ln w="25400" cap="flat" cmpd="sng" algn="ctr">
          <a:solidFill>
            <a:schemeClr val="accent2">
              <a:hueOff val="1560506"/>
              <a:satOff val="-1946"/>
              <a:lumOff val="4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929" tIns="0" rIns="190929" bIns="330200" numCol="1" spcCol="1270" anchor="t" anchorCtr="0">
          <a:noAutofit/>
        </a:bodyPr>
        <a:lstStyle/>
        <a:p>
          <a:pPr marL="0" lvl="0" indent="0" algn="l" defTabSz="666750">
            <a:lnSpc>
              <a:spcPct val="90000"/>
            </a:lnSpc>
            <a:spcBef>
              <a:spcPct val="0"/>
            </a:spcBef>
            <a:spcAft>
              <a:spcPct val="35000"/>
            </a:spcAft>
            <a:buNone/>
          </a:pPr>
          <a:r>
            <a:rPr lang="en-US" sz="1500" kern="1200"/>
            <a:t>Prevent climate action from being weaponized via unilateral measures</a:t>
          </a:r>
        </a:p>
      </dsp:txBody>
      <dsp:txXfrm>
        <a:off x="2087706" y="1612752"/>
        <a:ext cx="1932912" cy="1391697"/>
      </dsp:txXfrm>
    </dsp:sp>
    <dsp:sp modelId="{F2FF5AB3-3982-4EBF-92BF-D0C200694361}">
      <dsp:nvSpPr>
        <dsp:cNvPr id="0" name=""/>
        <dsp:cNvSpPr/>
      </dsp:nvSpPr>
      <dsp:spPr>
        <a:xfrm>
          <a:off x="2087706" y="684954"/>
          <a:ext cx="1932912" cy="92779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0929" tIns="165100" rIns="190929" bIns="165100" numCol="1" spcCol="1270" anchor="ctr" anchorCtr="0">
          <a:noAutofit/>
        </a:bodyPr>
        <a:lstStyle/>
        <a:p>
          <a:pPr marL="0" lvl="0" indent="0" algn="l" defTabSz="1866900">
            <a:lnSpc>
              <a:spcPct val="90000"/>
            </a:lnSpc>
            <a:spcBef>
              <a:spcPct val="0"/>
            </a:spcBef>
            <a:spcAft>
              <a:spcPct val="35000"/>
            </a:spcAft>
            <a:buNone/>
          </a:pPr>
          <a:r>
            <a:rPr lang="en-US" sz="4200" kern="1200"/>
            <a:t>02</a:t>
          </a:r>
        </a:p>
      </dsp:txBody>
      <dsp:txXfrm>
        <a:off x="2087706" y="684954"/>
        <a:ext cx="1932912" cy="927798"/>
      </dsp:txXfrm>
    </dsp:sp>
    <dsp:sp modelId="{348A0E67-0985-4D60-ACA6-C0367BA719B3}">
      <dsp:nvSpPr>
        <dsp:cNvPr id="0" name=""/>
        <dsp:cNvSpPr/>
      </dsp:nvSpPr>
      <dsp:spPr>
        <a:xfrm>
          <a:off x="4175252" y="684954"/>
          <a:ext cx="1932912" cy="2319495"/>
        </a:xfrm>
        <a:prstGeom prst="rect">
          <a:avLst/>
        </a:prstGeom>
        <a:solidFill>
          <a:schemeClr val="accent2">
            <a:hueOff val="3121013"/>
            <a:satOff val="-3893"/>
            <a:lumOff val="915"/>
            <a:alphaOff val="0"/>
          </a:schemeClr>
        </a:solidFill>
        <a:ln w="25400" cap="flat" cmpd="sng" algn="ctr">
          <a:solidFill>
            <a:schemeClr val="accent2">
              <a:hueOff val="3121013"/>
              <a:satOff val="-3893"/>
              <a:lumOff val="91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929" tIns="0" rIns="190929" bIns="330200" numCol="1" spcCol="1270" anchor="t" anchorCtr="0">
          <a:noAutofit/>
        </a:bodyPr>
        <a:lstStyle/>
        <a:p>
          <a:pPr marL="0" lvl="0" indent="0" algn="l" defTabSz="666750">
            <a:lnSpc>
              <a:spcPct val="90000"/>
            </a:lnSpc>
            <a:spcBef>
              <a:spcPct val="0"/>
            </a:spcBef>
            <a:spcAft>
              <a:spcPct val="35000"/>
            </a:spcAft>
            <a:buNone/>
          </a:pPr>
          <a:r>
            <a:rPr lang="en-US" sz="1500" kern="1200"/>
            <a:t>Facilitate regional value chains and technology partnerships</a:t>
          </a:r>
        </a:p>
      </dsp:txBody>
      <dsp:txXfrm>
        <a:off x="4175252" y="1612752"/>
        <a:ext cx="1932912" cy="1391697"/>
      </dsp:txXfrm>
    </dsp:sp>
    <dsp:sp modelId="{248694CC-71B2-43A1-832C-BEB67BA99792}">
      <dsp:nvSpPr>
        <dsp:cNvPr id="0" name=""/>
        <dsp:cNvSpPr/>
      </dsp:nvSpPr>
      <dsp:spPr>
        <a:xfrm>
          <a:off x="4175252" y="684954"/>
          <a:ext cx="1932912" cy="92779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0929" tIns="165100" rIns="190929" bIns="165100" numCol="1" spcCol="1270" anchor="ctr" anchorCtr="0">
          <a:noAutofit/>
        </a:bodyPr>
        <a:lstStyle/>
        <a:p>
          <a:pPr marL="0" lvl="0" indent="0" algn="l" defTabSz="1866900">
            <a:lnSpc>
              <a:spcPct val="90000"/>
            </a:lnSpc>
            <a:spcBef>
              <a:spcPct val="0"/>
            </a:spcBef>
            <a:spcAft>
              <a:spcPct val="35000"/>
            </a:spcAft>
            <a:buNone/>
          </a:pPr>
          <a:r>
            <a:rPr lang="en-US" sz="4200" kern="1200"/>
            <a:t>03</a:t>
          </a:r>
        </a:p>
      </dsp:txBody>
      <dsp:txXfrm>
        <a:off x="4175252" y="684954"/>
        <a:ext cx="1932912" cy="927798"/>
      </dsp:txXfrm>
    </dsp:sp>
    <dsp:sp modelId="{3FD3A0FC-3D1C-41BE-B203-4FD6B41A6716}">
      <dsp:nvSpPr>
        <dsp:cNvPr id="0" name=""/>
        <dsp:cNvSpPr/>
      </dsp:nvSpPr>
      <dsp:spPr>
        <a:xfrm>
          <a:off x="6262797" y="684954"/>
          <a:ext cx="1932912" cy="2319495"/>
        </a:xfrm>
        <a:prstGeom prst="rect">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929" tIns="0" rIns="190929" bIns="330200" numCol="1" spcCol="1270" anchor="t" anchorCtr="0">
          <a:noAutofit/>
        </a:bodyPr>
        <a:lstStyle/>
        <a:p>
          <a:pPr marL="0" lvl="0" indent="0" algn="l" defTabSz="666750">
            <a:lnSpc>
              <a:spcPct val="90000"/>
            </a:lnSpc>
            <a:spcBef>
              <a:spcPct val="0"/>
            </a:spcBef>
            <a:spcAft>
              <a:spcPct val="35000"/>
            </a:spcAft>
            <a:buNone/>
          </a:pPr>
          <a:r>
            <a:rPr lang="en-US" sz="1500" kern="1200"/>
            <a:t>Mobilize support for green industrialization in the South</a:t>
          </a:r>
        </a:p>
      </dsp:txBody>
      <dsp:txXfrm>
        <a:off x="6262797" y="1612752"/>
        <a:ext cx="1932912" cy="1391697"/>
      </dsp:txXfrm>
    </dsp:sp>
    <dsp:sp modelId="{C19CD1B1-556F-4715-BD19-3049C0854606}">
      <dsp:nvSpPr>
        <dsp:cNvPr id="0" name=""/>
        <dsp:cNvSpPr/>
      </dsp:nvSpPr>
      <dsp:spPr>
        <a:xfrm>
          <a:off x="6262797" y="684954"/>
          <a:ext cx="1932912" cy="92779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0929" tIns="165100" rIns="190929" bIns="165100" numCol="1" spcCol="1270" anchor="ctr" anchorCtr="0">
          <a:noAutofit/>
        </a:bodyPr>
        <a:lstStyle/>
        <a:p>
          <a:pPr marL="0" lvl="0" indent="0" algn="l" defTabSz="1866900">
            <a:lnSpc>
              <a:spcPct val="90000"/>
            </a:lnSpc>
            <a:spcBef>
              <a:spcPct val="0"/>
            </a:spcBef>
            <a:spcAft>
              <a:spcPct val="35000"/>
            </a:spcAft>
            <a:buNone/>
          </a:pPr>
          <a:r>
            <a:rPr lang="en-US" sz="4200" kern="1200"/>
            <a:t>04</a:t>
          </a:r>
        </a:p>
      </dsp:txBody>
      <dsp:txXfrm>
        <a:off x="6262797" y="684954"/>
        <a:ext cx="1932912" cy="92779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1D5C84-A64D-4667-818F-70008A8A6907}">
      <dsp:nvSpPr>
        <dsp:cNvPr id="0" name=""/>
        <dsp:cNvSpPr/>
      </dsp:nvSpPr>
      <dsp:spPr>
        <a:xfrm>
          <a:off x="603408" y="621355"/>
          <a:ext cx="974598" cy="97459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434756E-2ED5-416F-92DD-A0941136930C}">
      <dsp:nvSpPr>
        <dsp:cNvPr id="0" name=""/>
        <dsp:cNvSpPr/>
      </dsp:nvSpPr>
      <dsp:spPr>
        <a:xfrm>
          <a:off x="7820" y="1948682"/>
          <a:ext cx="2165775"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n-US" sz="1200" kern="1200"/>
            <a:t>Platform for cooperation and support, not conditionality</a:t>
          </a:r>
        </a:p>
      </dsp:txBody>
      <dsp:txXfrm>
        <a:off x="7820" y="1948682"/>
        <a:ext cx="2165775" cy="720000"/>
      </dsp:txXfrm>
    </dsp:sp>
    <dsp:sp modelId="{70DAC4D7-5F93-4F82-ABAC-A132857CAA15}">
      <dsp:nvSpPr>
        <dsp:cNvPr id="0" name=""/>
        <dsp:cNvSpPr/>
      </dsp:nvSpPr>
      <dsp:spPr>
        <a:xfrm>
          <a:off x="3148193" y="621355"/>
          <a:ext cx="974598" cy="97459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3BA2F9E-4F26-4ECE-A083-ACC3AB15929E}">
      <dsp:nvSpPr>
        <dsp:cNvPr id="0" name=""/>
        <dsp:cNvSpPr/>
      </dsp:nvSpPr>
      <dsp:spPr>
        <a:xfrm>
          <a:off x="2552605" y="1948682"/>
          <a:ext cx="2165775"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n-US" sz="1200" kern="1200"/>
            <a:t>Enable nationally determined just transition pathways</a:t>
          </a:r>
        </a:p>
      </dsp:txBody>
      <dsp:txXfrm>
        <a:off x="2552605" y="1948682"/>
        <a:ext cx="2165775" cy="720000"/>
      </dsp:txXfrm>
    </dsp:sp>
    <dsp:sp modelId="{5C0E4C69-261B-48B1-A9D1-FE224C4E001D}">
      <dsp:nvSpPr>
        <dsp:cNvPr id="0" name=""/>
        <dsp:cNvSpPr/>
      </dsp:nvSpPr>
      <dsp:spPr>
        <a:xfrm>
          <a:off x="603408" y="3210126"/>
          <a:ext cx="974598" cy="97459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B8746DC-970C-4D50-8FC2-DE1A9042156B}">
      <dsp:nvSpPr>
        <dsp:cNvPr id="0" name=""/>
        <dsp:cNvSpPr/>
      </dsp:nvSpPr>
      <dsp:spPr>
        <a:xfrm>
          <a:off x="7820" y="4537453"/>
          <a:ext cx="2165775"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n-US" sz="1200" kern="1200"/>
            <a:t>Align climate goals with development, jobs, and inclusion</a:t>
          </a:r>
        </a:p>
      </dsp:txBody>
      <dsp:txXfrm>
        <a:off x="7820" y="4537453"/>
        <a:ext cx="2165775" cy="720000"/>
      </dsp:txXfrm>
    </dsp:sp>
    <dsp:sp modelId="{75DBB343-8655-47F4-AD41-E4602A680B00}">
      <dsp:nvSpPr>
        <dsp:cNvPr id="0" name=""/>
        <dsp:cNvSpPr/>
      </dsp:nvSpPr>
      <dsp:spPr>
        <a:xfrm>
          <a:off x="3148193" y="3210126"/>
          <a:ext cx="974598" cy="97459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84F17E3-AECB-43BA-89E3-F27DAC4EF54C}">
      <dsp:nvSpPr>
        <dsp:cNvPr id="0" name=""/>
        <dsp:cNvSpPr/>
      </dsp:nvSpPr>
      <dsp:spPr>
        <a:xfrm>
          <a:off x="2552605" y="4537453"/>
          <a:ext cx="2165775"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n-US" sz="1200" kern="1200" dirty="0"/>
            <a:t>Bridge policy across climate action (mitigation, adaptation, LD, RM) and equitable and inclusive development transitions</a:t>
          </a:r>
        </a:p>
      </dsp:txBody>
      <dsp:txXfrm>
        <a:off x="2552605" y="4537453"/>
        <a:ext cx="2165775"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8.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5D7264-62C6-43EE-B4D7-C9B64F86BD77}" type="datetimeFigureOut">
              <a:rPr lang="en-US" smtClean="0"/>
              <a:t>09-Feb-26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888875-3ACA-462A-A864-FB3C9958E99B}" type="slidenum">
              <a:rPr lang="en-US" smtClean="0"/>
              <a:t>‹#›</a:t>
            </a:fld>
            <a:endParaRPr lang="en-US"/>
          </a:p>
        </p:txBody>
      </p:sp>
    </p:spTree>
    <p:extLst>
      <p:ext uri="{BB962C8B-B14F-4D97-AF65-F5344CB8AC3E}">
        <p14:creationId xmlns:p14="http://schemas.microsoft.com/office/powerpoint/2010/main" val="1380275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establishment of a Just Transition Mechanism under the UNFCCC marks a historic opportunity to embed equity, development, and international cooperation at the heart of the global response to climate change.</a:t>
            </a:r>
          </a:p>
          <a:p>
            <a:r>
              <a:rPr lang="en-US" dirty="0"/>
              <a:t>It represents a structural recognition that transitions are not only technical or environmental processes, but deeply economic, social, and political in nature.</a:t>
            </a:r>
          </a:p>
          <a:p>
            <a:r>
              <a:rPr lang="en-US" dirty="0"/>
              <a:t>This comes at a moment when the global energy system, trade architecture, and investment flows are undergoing major realignments.</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2</a:t>
            </a:fld>
            <a:endParaRPr lang="en-US"/>
          </a:p>
        </p:txBody>
      </p:sp>
    </p:spTree>
    <p:extLst>
      <p:ext uri="{BB962C8B-B14F-4D97-AF65-F5344CB8AC3E}">
        <p14:creationId xmlns:p14="http://schemas.microsoft.com/office/powerpoint/2010/main" val="2386068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Climate action today is unfolding amidst overlapping crises: rising debt burdens, energy insecurity, geopolitical fragmentation, and unequal access to green technologies and finance.</a:t>
            </a:r>
          </a:p>
          <a:p>
            <a:r>
              <a:rPr lang="en-US" dirty="0"/>
              <a:t>The energy transition is not neutral: it restructures global supply chains, labor markets, and technological ownership—often exacerbating existing inequalities unless governed equitably.</a:t>
            </a:r>
          </a:p>
          <a:p>
            <a:r>
              <a:rPr lang="en-US" dirty="0"/>
              <a:t>At the same time, new trade and investment measures—such as carbon border adjustment mechanisms (CBAMs), green industrial policies, and critical minerals strategies—are reshaping global economic relations in ways that may undermine the development space of the Global South.</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3</a:t>
            </a:fld>
            <a:endParaRPr lang="en-US"/>
          </a:p>
        </p:txBody>
      </p:sp>
    </p:spTree>
    <p:extLst>
      <p:ext uri="{BB962C8B-B14F-4D97-AF65-F5344CB8AC3E}">
        <p14:creationId xmlns:p14="http://schemas.microsoft.com/office/powerpoint/2010/main" val="1362031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Energy transition supply chains—particularly for critical minerals, batteries, green hydrogen, and renewables—are fast becoming sites of geopolitical contestation.</a:t>
            </a:r>
          </a:p>
          <a:p>
            <a:r>
              <a:rPr lang="en-US" dirty="0"/>
              <a:t>The current concentration of value addition and technology control in a few countries threatens to reproduce North-South inequalities in the green economy.</a:t>
            </a:r>
          </a:p>
          <a:p>
            <a:r>
              <a:rPr lang="en-US" dirty="0"/>
              <a:t>A well-designed JTM can support inclusive participation of developing countries in green industrialization and value chain upgrading, by mobilizing:</a:t>
            </a:r>
          </a:p>
          <a:p>
            <a:r>
              <a:rPr lang="en-US" dirty="0"/>
              <a:t>O Support for skills development and industrial policy.</a:t>
            </a:r>
          </a:p>
          <a:p>
            <a:r>
              <a:rPr lang="en-US" dirty="0"/>
              <a:t>O Regional cooperation in infrastructure and logistics.</a:t>
            </a:r>
          </a:p>
          <a:p>
            <a:r>
              <a:rPr lang="en-US" dirty="0"/>
              <a:t>O Legal and regulatory guidance for just transition investment.</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14</a:t>
            </a:fld>
            <a:endParaRPr lang="en-US"/>
          </a:p>
        </p:txBody>
      </p:sp>
    </p:spTree>
    <p:extLst>
      <p:ext uri="{BB962C8B-B14F-4D97-AF65-F5344CB8AC3E}">
        <p14:creationId xmlns:p14="http://schemas.microsoft.com/office/powerpoint/2010/main" val="4237412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be effective, the JTM must:</a:t>
            </a:r>
          </a:p>
          <a:p>
            <a:r>
              <a:rPr lang="en-US" dirty="0"/>
              <a:t>O Be anchored in CBDR-RC and the right to development.</a:t>
            </a:r>
          </a:p>
          <a:p>
            <a:r>
              <a:rPr lang="en-US" dirty="0"/>
              <a:t>O Avoid technocratic narrowness and include all dimensions—social protection, adaptation, resilience, and structural change.</a:t>
            </a:r>
          </a:p>
          <a:p>
            <a:r>
              <a:rPr lang="en-US" dirty="0"/>
              <a:t>O Be linked with other UNFCCC workstreams (e.g., JTWP, Response Measures, Article 6, Finance, GST, Technology Mechanism).</a:t>
            </a:r>
          </a:p>
          <a:p>
            <a:r>
              <a:rPr lang="en-US" dirty="0"/>
              <a:t>Politically, the JTM offers an opening for developing countries to set the terms of transition, resisting top-down, conditionality-heavy models like JETPs.</a:t>
            </a:r>
          </a:p>
          <a:p>
            <a:r>
              <a:rPr lang="en-US" dirty="0"/>
              <a:t>It is an opportunity to reclaim climate multilateralism as a space for economic justice, not just emissions governance.</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17</a:t>
            </a:fld>
            <a:endParaRPr lang="en-US"/>
          </a:p>
        </p:txBody>
      </p:sp>
    </p:spTree>
    <p:extLst>
      <p:ext uri="{BB962C8B-B14F-4D97-AF65-F5344CB8AC3E}">
        <p14:creationId xmlns:p14="http://schemas.microsoft.com/office/powerpoint/2010/main" val="3715364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Without an equitable framework, the global energy transition could deepen structural inequality and geopolitical instability.</a:t>
            </a:r>
          </a:p>
          <a:p>
            <a:r>
              <a:rPr lang="en-US"/>
              <a:t>With </a:t>
            </a:r>
            <a:r>
              <a:rPr lang="en-US" dirty="0"/>
              <a:t>the right design and ambition, the Just Transition Mechanism can become a catalyst for a new era of cooperation, one that bridges climate, trade, and development—leaving no country or community behind.</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18</a:t>
            </a:fld>
            <a:endParaRPr lang="en-US"/>
          </a:p>
        </p:txBody>
      </p:sp>
    </p:spTree>
    <p:extLst>
      <p:ext uri="{BB962C8B-B14F-4D97-AF65-F5344CB8AC3E}">
        <p14:creationId xmlns:p14="http://schemas.microsoft.com/office/powerpoint/2010/main" val="825649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Climate-related trade and investment measures—such as CBAMs, local content requirements, and sustainable finance rules—are proliferating without adequate coordination with the UNFCCC process.</a:t>
            </a:r>
          </a:p>
          <a:p>
            <a:r>
              <a:rPr lang="en-US" dirty="0"/>
              <a:t>There is a growing risk that climate-related trade measures could penalize developing countries for lacking resources to decarbonize fast enough, while offering limited support in return.</a:t>
            </a:r>
          </a:p>
          <a:p>
            <a:r>
              <a:rPr lang="en-US" dirty="0"/>
              <a:t>The JTM can serve as a counterbalance to unilateral measures by:</a:t>
            </a:r>
          </a:p>
          <a:p>
            <a:r>
              <a:rPr lang="en-US" dirty="0"/>
              <a:t>O Promoting multilateral standards for fair transition financing.</a:t>
            </a:r>
          </a:p>
          <a:p>
            <a:r>
              <a:rPr lang="en-US" dirty="0"/>
              <a:t>O Ensuring technology access and intellectual property cooperation in green sectors.</a:t>
            </a:r>
          </a:p>
          <a:p>
            <a:r>
              <a:rPr lang="en-US" dirty="0"/>
              <a:t>O Supporting resilience and diversification of energy supply chains, including in fossil fuel-dependent and resource-based economies.</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20</a:t>
            </a:fld>
            <a:endParaRPr lang="en-US"/>
          </a:p>
        </p:txBody>
      </p:sp>
    </p:spTree>
    <p:extLst>
      <p:ext uri="{BB962C8B-B14F-4D97-AF65-F5344CB8AC3E}">
        <p14:creationId xmlns:p14="http://schemas.microsoft.com/office/powerpoint/2010/main" val="3450797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JTM has the potential to become a coordinating platform for international cooperation on just transition that is developmentally appropriate, nationally driven, and globally supported.</a:t>
            </a:r>
          </a:p>
          <a:p>
            <a:r>
              <a:rPr lang="en-US" dirty="0"/>
              <a:t>It can provide policy coherence across climate action, finance, trade, and investment, by helping countries design transitions that:</a:t>
            </a:r>
          </a:p>
          <a:p>
            <a:r>
              <a:rPr lang="en-US" dirty="0"/>
              <a:t>O Protect and create decent jobs.</a:t>
            </a:r>
          </a:p>
          <a:p>
            <a:r>
              <a:rPr lang="en-US" dirty="0"/>
              <a:t>O Ensure energy access and affordability.</a:t>
            </a:r>
          </a:p>
          <a:p>
            <a:r>
              <a:rPr lang="en-US" dirty="0"/>
              <a:t>O Enable structural transformation, not just carbon reduction.</a:t>
            </a:r>
          </a:p>
          <a:p>
            <a:r>
              <a:rPr lang="en-US" dirty="0"/>
              <a:t>If properly structured, the JTM can fill a critical gap by facilitating capacity-building, technology partnerships, and concessional financing aligned with national just transition plans—not externally imposed reforms.</a:t>
            </a:r>
          </a:p>
          <a:p>
            <a:endParaRPr lang="en-US" dirty="0"/>
          </a:p>
        </p:txBody>
      </p:sp>
      <p:sp>
        <p:nvSpPr>
          <p:cNvPr id="4" name="Slide Number Placeholder 3"/>
          <p:cNvSpPr>
            <a:spLocks noGrp="1"/>
          </p:cNvSpPr>
          <p:nvPr>
            <p:ph type="sldNum" sz="quarter" idx="5"/>
          </p:nvPr>
        </p:nvSpPr>
        <p:spPr/>
        <p:txBody>
          <a:bodyPr/>
          <a:lstStyle/>
          <a:p>
            <a:fld id="{57888875-3ACA-462A-A864-FB3C9958E99B}" type="slidenum">
              <a:rPr lang="en-US" smtClean="0"/>
              <a:t>21</a:t>
            </a:fld>
            <a:endParaRPr lang="en-US"/>
          </a:p>
        </p:txBody>
      </p:sp>
    </p:spTree>
    <p:extLst>
      <p:ext uri="{BB962C8B-B14F-4D97-AF65-F5344CB8AC3E}">
        <p14:creationId xmlns:p14="http://schemas.microsoft.com/office/powerpoint/2010/main" val="2078713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09-Feb-26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09-Feb-26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09-Feb-26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09-Feb-26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09-Feb-26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09-Feb-26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09-Feb-26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09-Feb-26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09-Feb-26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09-Feb-26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09-Feb-26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09-Feb-26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unfccc.int/process-and-meetings/the-paris-agreement/nationally-determined-contributions-ndcs/2025-ndc-synthesis-report" TargetMode="External"/><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hyperlink" Target="https://unfccc.int/NDCREG" TargetMode="External"/><Relationship Id="rId5" Type="http://schemas.openxmlformats.org/officeDocument/2006/relationships/image" Target="../media/image17.sv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sv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www.twn.my/" TargetMode="External"/><Relationship Id="rId2" Type="http://schemas.openxmlformats.org/officeDocument/2006/relationships/hyperlink" Target="mailto:yuvice@hotmail.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nglish.www.gov.cn/news/202510/25/content_WS68fc10abc6d00ca5f9a0703e.html" TargetMode="External"/><Relationship Id="rId2" Type="http://schemas.openxmlformats.org/officeDocument/2006/relationships/hyperlink" Target="https://www.whitehouse.gov/wp-content/uploads/2025/12/2025-National-Security-Strategy.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png"/><Relationship Id="rId9"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13.svg"/><Relationship Id="rId3" Type="http://schemas.openxmlformats.org/officeDocument/2006/relationships/image" Target="../media/image28.svg"/><Relationship Id="rId7" Type="http://schemas.openxmlformats.org/officeDocument/2006/relationships/image" Target="../media/image11.svg"/><Relationship Id="rId12" Type="http://schemas.openxmlformats.org/officeDocument/2006/relationships/image" Target="../media/image1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34.svg"/><Relationship Id="rId5" Type="http://schemas.openxmlformats.org/officeDocument/2006/relationships/image" Target="../media/image30.svg"/><Relationship Id="rId15" Type="http://schemas.openxmlformats.org/officeDocument/2006/relationships/image" Target="../media/image36.svg"/><Relationship Id="rId10" Type="http://schemas.openxmlformats.org/officeDocument/2006/relationships/image" Target="../media/image33.png"/><Relationship Id="rId4" Type="http://schemas.openxmlformats.org/officeDocument/2006/relationships/image" Target="../media/image29.png"/><Relationship Id="rId9" Type="http://schemas.openxmlformats.org/officeDocument/2006/relationships/image" Target="../media/image32.svg"/><Relationship Id="rId1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Gear with compass turning gears without">
            <a:extLst>
              <a:ext uri="{FF2B5EF4-FFF2-40B4-BE49-F238E27FC236}">
                <a16:creationId xmlns:a16="http://schemas.microsoft.com/office/drawing/2014/main" id="{87042172-3625-D506-D282-1ADF71751822}"/>
              </a:ext>
            </a:extLst>
          </p:cNvPr>
          <p:cNvPicPr>
            <a:picLocks noChangeAspect="1"/>
          </p:cNvPicPr>
          <p:nvPr/>
        </p:nvPicPr>
        <p:blipFill>
          <a:blip r:embed="rId2"/>
          <a:srcRect l="10570" r="808" b="-1"/>
          <a:stretch>
            <a:fillRect/>
          </a:stretch>
        </p:blipFill>
        <p:spPr>
          <a:xfrm>
            <a:off x="20" y="-7619"/>
            <a:ext cx="9143979" cy="6887364"/>
          </a:xfrm>
          <a:prstGeom prst="rect">
            <a:avLst/>
          </a:prstGeom>
        </p:spPr>
      </p:pic>
      <p:sp>
        <p:nvSpPr>
          <p:cNvPr id="9" name="Rectangle 8">
            <a:extLst>
              <a:ext uri="{FF2B5EF4-FFF2-40B4-BE49-F238E27FC236}">
                <a16:creationId xmlns:a16="http://schemas.microsoft.com/office/drawing/2014/main" id="{4D60F200-5EB0-B223-2439-C96C67F0FE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539219" y="271092"/>
            <a:ext cx="4065561" cy="9144000"/>
          </a:xfrm>
          <a:prstGeom prst="rect">
            <a:avLst/>
          </a:prstGeom>
          <a:gradFill flip="none" rotWithShape="1">
            <a:gsLst>
              <a:gs pos="17000">
                <a:srgbClr val="000000">
                  <a:alpha val="59000"/>
                </a:srgbClr>
              </a:gs>
              <a:gs pos="100000">
                <a:srgbClr val="00000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92CB243-67C5-E304-31A0-4D7D607BA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714594" y="623125"/>
            <a:ext cx="3067943" cy="1806455"/>
          </a:xfrm>
          <a:prstGeom prst="rect">
            <a:avLst/>
          </a:prstGeom>
          <a:gradFill flip="none" rotWithShape="1">
            <a:gsLst>
              <a:gs pos="0">
                <a:schemeClr val="accent2"/>
              </a:gs>
              <a:gs pos="51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11A95761-C93E-94BF-087D-D2A823789E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794" y="4172881"/>
            <a:ext cx="5366057" cy="2702991"/>
          </a:xfrm>
          <a:prstGeom prst="rect">
            <a:avLst/>
          </a:prstGeom>
          <a:gradFill flip="none" rotWithShape="1">
            <a:gsLst>
              <a:gs pos="0">
                <a:schemeClr val="accent5"/>
              </a:gs>
              <a:gs pos="52000">
                <a:schemeClr val="accent2">
                  <a:alpha val="0"/>
                </a:schemeClr>
              </a:gs>
            </a:gsLst>
            <a:lin ang="42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p:cNvSpPr>
            <a:spLocks noGrp="1"/>
          </p:cNvSpPr>
          <p:nvPr>
            <p:ph type="ctrTitle"/>
          </p:nvPr>
        </p:nvSpPr>
        <p:spPr>
          <a:xfrm>
            <a:off x="644271" y="1936866"/>
            <a:ext cx="3636783" cy="2839273"/>
          </a:xfrm>
        </p:spPr>
        <p:txBody>
          <a:bodyPr>
            <a:normAutofit/>
          </a:bodyPr>
          <a:lstStyle/>
          <a:p>
            <a:pPr algn="l"/>
            <a:r>
              <a:rPr lang="en-US" sz="2800" dirty="0">
                <a:solidFill>
                  <a:srgbClr val="FFFFFF"/>
                </a:solidFill>
              </a:rPr>
              <a:t>Linking the Global </a:t>
            </a:r>
            <a:r>
              <a:rPr lang="en-US" sz="2800">
                <a:solidFill>
                  <a:srgbClr val="FFFFFF"/>
                </a:solidFill>
              </a:rPr>
              <a:t>Context for Climate </a:t>
            </a:r>
            <a:r>
              <a:rPr lang="en-US" sz="2800" dirty="0">
                <a:solidFill>
                  <a:srgbClr val="FFFFFF"/>
                </a:solidFill>
              </a:rPr>
              <a:t>Justice, Trade &amp; </a:t>
            </a:r>
            <a:r>
              <a:rPr lang="en-US" sz="2800">
                <a:solidFill>
                  <a:srgbClr val="FFFFFF"/>
                </a:solidFill>
              </a:rPr>
              <a:t>Energy Transitions to the </a:t>
            </a:r>
            <a:r>
              <a:rPr lang="en-US" sz="3100">
                <a:solidFill>
                  <a:srgbClr val="FFFFFF"/>
                </a:solidFill>
              </a:rPr>
              <a:t>Just </a:t>
            </a:r>
            <a:r>
              <a:rPr lang="en-US" sz="3100" dirty="0">
                <a:solidFill>
                  <a:srgbClr val="FFFFFF"/>
                </a:solidFill>
              </a:rPr>
              <a:t>Transition Mechanism</a:t>
            </a:r>
          </a:p>
        </p:txBody>
      </p:sp>
      <p:sp>
        <p:nvSpPr>
          <p:cNvPr id="3" name="Subtitle 2"/>
          <p:cNvSpPr>
            <a:spLocks noGrp="1"/>
          </p:cNvSpPr>
          <p:nvPr>
            <p:ph type="subTitle" idx="1"/>
          </p:nvPr>
        </p:nvSpPr>
        <p:spPr>
          <a:xfrm>
            <a:off x="644271" y="4873600"/>
            <a:ext cx="3636783" cy="1183602"/>
          </a:xfrm>
        </p:spPr>
        <p:txBody>
          <a:bodyPr>
            <a:normAutofit/>
          </a:bodyPr>
          <a:lstStyle/>
          <a:p>
            <a:pPr algn="l">
              <a:lnSpc>
                <a:spcPct val="90000"/>
              </a:lnSpc>
            </a:pPr>
            <a:endParaRPr lang="en-US" sz="1700" dirty="0">
              <a:solidFill>
                <a:srgbClr val="FFFFFF"/>
              </a:solidFill>
            </a:endParaRPr>
          </a:p>
          <a:p>
            <a:pPr algn="l">
              <a:lnSpc>
                <a:spcPct val="90000"/>
              </a:lnSpc>
            </a:pPr>
            <a:r>
              <a:rPr lang="en-US" sz="1700" dirty="0">
                <a:solidFill>
                  <a:srgbClr val="FFFFFF"/>
                </a:solidFill>
              </a:rPr>
              <a:t>Vice Yu, TWN</a:t>
            </a:r>
          </a:p>
          <a:p>
            <a:pPr algn="l">
              <a:lnSpc>
                <a:spcPct val="90000"/>
              </a:lnSpc>
            </a:pPr>
            <a:r>
              <a:rPr lang="en-US" sz="1700" dirty="0">
                <a:solidFill>
                  <a:srgbClr val="FFFFFF"/>
                </a:solidFill>
              </a:rPr>
              <a:t>9 February 2026, Jakarta</a:t>
            </a:r>
          </a:p>
        </p:txBody>
      </p:sp>
      <p:sp>
        <p:nvSpPr>
          <p:cNvPr id="15" name="Rectangle 14">
            <a:extLst>
              <a:ext uri="{FF2B5EF4-FFF2-40B4-BE49-F238E27FC236}">
                <a16:creationId xmlns:a16="http://schemas.microsoft.com/office/drawing/2014/main" id="{6E63D1A5-FD49-4756-F62E-786C34E63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05052" y="-7619"/>
            <a:ext cx="746740" cy="6918113"/>
          </a:xfrm>
          <a:prstGeom prst="rect">
            <a:avLst/>
          </a:prstGeom>
          <a:gradFill flip="none" rotWithShape="1">
            <a:gsLst>
              <a:gs pos="0">
                <a:schemeClr val="accent5">
                  <a:alpha val="68000"/>
                </a:schemeClr>
              </a:gs>
              <a:gs pos="37000">
                <a:schemeClr val="accent5">
                  <a:alpha val="0"/>
                </a:schemeClr>
              </a:gs>
            </a:gsLst>
            <a:lin ang="10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4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2000"/>
                                  </p:stCondLst>
                                  <p:iterate type="lt">
                                    <p:tmPct val="10000"/>
                                  </p:iterate>
                                  <p:childTnLst>
                                    <p:set>
                                      <p:cBhvr>
                                        <p:cTn id="19" dur="1" fill="hold">
                                          <p:stCondLst>
                                            <p:cond delay="0"/>
                                          </p:stCondLst>
                                        </p:cTn>
                                        <p:tgtEl>
                                          <p:spTgt spid="3">
                                            <p:txEl>
                                              <p:charRg st="39" end="39"/>
                                            </p:txEl>
                                          </p:spTgt>
                                        </p:tgtEl>
                                        <p:attrNameLst>
                                          <p:attrName>style.visibility</p:attrName>
                                        </p:attrNameLst>
                                      </p:cBhvr>
                                      <p:to>
                                        <p:strVal val="visible"/>
                                      </p:to>
                                    </p:set>
                                    <p:animEffect transition="in" filter="fade">
                                      <p:cBhvr>
                                        <p:cTn id="20" dur="400"/>
                                        <p:tgtEl>
                                          <p:spTgt spid="3">
                                            <p:txEl>
                                              <p:charRg st="39" end="3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965" y="439974"/>
            <a:ext cx="3295650" cy="992579"/>
          </a:xfrm>
        </p:spPr>
        <p:txBody>
          <a:bodyPr anchor="t">
            <a:normAutofit/>
          </a:bodyPr>
          <a:lstStyle/>
          <a:p>
            <a:r>
              <a:rPr lang="en-US" sz="2325" b="1" dirty="0"/>
              <a:t>Multipolarity Tensions</a:t>
            </a:r>
            <a:br>
              <a:rPr lang="en-US" sz="2325" b="1" dirty="0"/>
            </a:br>
            <a:r>
              <a:rPr lang="en-US" sz="2325" b="1" dirty="0"/>
              <a:t>North, West, East, South</a:t>
            </a:r>
          </a:p>
        </p:txBody>
      </p:sp>
      <p:sp>
        <p:nvSpPr>
          <p:cNvPr id="3" name="Content Placeholder 2"/>
          <p:cNvSpPr>
            <a:spLocks noGrp="1"/>
          </p:cNvSpPr>
          <p:nvPr>
            <p:ph idx="1"/>
          </p:nvPr>
        </p:nvSpPr>
        <p:spPr>
          <a:xfrm>
            <a:off x="323035" y="1351642"/>
            <a:ext cx="3601266" cy="1840725"/>
          </a:xfrm>
        </p:spPr>
        <p:txBody>
          <a:bodyPr>
            <a:noAutofit/>
          </a:bodyPr>
          <a:lstStyle/>
          <a:p>
            <a:r>
              <a:rPr lang="en-US" sz="1875" dirty="0"/>
              <a:t>Rivalries impact trade and security.</a:t>
            </a:r>
          </a:p>
          <a:p>
            <a:r>
              <a:rPr lang="en-US" sz="1875" dirty="0"/>
              <a:t>Countries balance economic and political ties with national interest – transactional in the Trumpian era here to stay?</a:t>
            </a:r>
          </a:p>
          <a:p>
            <a:r>
              <a:rPr lang="en-US" sz="1875" dirty="0"/>
              <a:t>Competing perspectives over access, ownership, control of resources, factors of production, institutions(multilateral, State, corporate, community)  drive geoeconomics and geopolitics</a:t>
            </a:r>
          </a:p>
          <a:p>
            <a:r>
              <a:rPr lang="en-US" sz="1875" dirty="0"/>
              <a:t>Geoeconomics shape geo-politics shape international law and norms</a:t>
            </a:r>
          </a:p>
        </p:txBody>
      </p:sp>
      <p:pic>
        <p:nvPicPr>
          <p:cNvPr id="4" name="Picture 3" descr="was games2 - geopolitical stock pictures, royalty-free photos &amp; images">
            <a:extLst>
              <a:ext uri="{FF2B5EF4-FFF2-40B4-BE49-F238E27FC236}">
                <a16:creationId xmlns:a16="http://schemas.microsoft.com/office/drawing/2014/main" id="{22D56D09-61A3-90D9-09B2-FA9DB3026CE7}"/>
              </a:ext>
            </a:extLst>
          </p:cNvPr>
          <p:cNvPicPr>
            <a:picLocks noChangeAspect="1"/>
          </p:cNvPicPr>
          <p:nvPr/>
        </p:nvPicPr>
        <p:blipFill>
          <a:blip r:embed="rId2">
            <a:extLst>
              <a:ext uri="{28A0092B-C50C-407E-A947-70E740481C1C}">
                <a14:useLocalDpi xmlns:a14="http://schemas.microsoft.com/office/drawing/2010/main" val="0"/>
              </a:ext>
            </a:extLst>
          </a:blip>
          <a:srcRect t="8404" r="1" b="11490"/>
          <a:stretch>
            <a:fillRect/>
          </a:stretch>
        </p:blipFill>
        <p:spPr bwMode="auto">
          <a:xfrm>
            <a:off x="4360545" y="857252"/>
            <a:ext cx="4783455" cy="2500312"/>
          </a:xfrm>
          <a:custGeom>
            <a:avLst/>
            <a:gdLst/>
            <a:ahLst/>
            <a:cxnLst/>
            <a:rect l="l" t="t" r="r" b="b"/>
            <a:pathLst>
              <a:path w="6377940" h="3333749">
                <a:moveTo>
                  <a:pt x="0" y="0"/>
                </a:moveTo>
                <a:lnTo>
                  <a:pt x="6377940" y="0"/>
                </a:lnTo>
                <a:lnTo>
                  <a:pt x="6377940" y="3333749"/>
                </a:lnTo>
                <a:lnTo>
                  <a:pt x="174585" y="3333749"/>
                </a:lnTo>
                <a:lnTo>
                  <a:pt x="0" y="2202180"/>
                </a:lnTo>
                <a:close/>
              </a:path>
            </a:pathLst>
          </a:custGeom>
          <a:noFill/>
        </p:spPr>
      </p:pic>
      <p:pic>
        <p:nvPicPr>
          <p:cNvPr id="5" name="Picture 4">
            <a:extLst>
              <a:ext uri="{FF2B5EF4-FFF2-40B4-BE49-F238E27FC236}">
                <a16:creationId xmlns:a16="http://schemas.microsoft.com/office/drawing/2014/main" id="{8AE0ED42-6CCD-34A0-4AFC-EA7CC9A9161E}"/>
              </a:ext>
            </a:extLst>
          </p:cNvPr>
          <p:cNvPicPr>
            <a:picLocks noChangeAspect="1"/>
          </p:cNvPicPr>
          <p:nvPr/>
        </p:nvPicPr>
        <p:blipFill>
          <a:blip r:embed="rId3"/>
          <a:srcRect t="6661" r="1" b="1"/>
          <a:stretch>
            <a:fillRect/>
          </a:stretch>
        </p:blipFill>
        <p:spPr>
          <a:xfrm>
            <a:off x="4360545" y="3500439"/>
            <a:ext cx="4783455" cy="2500311"/>
          </a:xfrm>
          <a:custGeom>
            <a:avLst/>
            <a:gdLst/>
            <a:ahLst/>
            <a:cxnLst/>
            <a:rect l="l" t="t" r="r" b="b"/>
            <a:pathLst>
              <a:path w="6377940" h="3333748">
                <a:moveTo>
                  <a:pt x="203977" y="0"/>
                </a:moveTo>
                <a:lnTo>
                  <a:pt x="6377940" y="0"/>
                </a:lnTo>
                <a:lnTo>
                  <a:pt x="6377940" y="3333748"/>
                </a:lnTo>
                <a:lnTo>
                  <a:pt x="0" y="3333748"/>
                </a:lnTo>
                <a:lnTo>
                  <a:pt x="525780" y="1931668"/>
                </a:lnTo>
                <a:lnTo>
                  <a:pt x="205740" y="11428"/>
                </a:lnTo>
                <a:close/>
              </a:path>
            </a:pathLst>
          </a:custGeom>
        </p:spPr>
      </p:pic>
    </p:spTree>
    <p:extLst>
      <p:ext uri="{BB962C8B-B14F-4D97-AF65-F5344CB8AC3E}">
        <p14:creationId xmlns:p14="http://schemas.microsoft.com/office/powerpoint/2010/main" val="3574629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B46A3-2B50-4563-D28B-5CF2CE03F7BF}"/>
              </a:ext>
            </a:extLst>
          </p:cNvPr>
          <p:cNvSpPr>
            <a:spLocks noGrp="1"/>
          </p:cNvSpPr>
          <p:nvPr>
            <p:ph type="title"/>
          </p:nvPr>
        </p:nvSpPr>
        <p:spPr>
          <a:xfrm>
            <a:off x="912875" y="221145"/>
            <a:ext cx="6719435" cy="506433"/>
          </a:xfrm>
        </p:spPr>
        <p:txBody>
          <a:bodyPr vert="horz" lIns="91440" tIns="45720" rIns="91440" bIns="45720" rtlCol="0" anchor="b">
            <a:normAutofit fontScale="90000"/>
          </a:bodyPr>
          <a:lstStyle/>
          <a:p>
            <a:pPr defTabSz="914400">
              <a:lnSpc>
                <a:spcPct val="90000"/>
              </a:lnSpc>
            </a:pPr>
            <a:r>
              <a:rPr lang="en-US" sz="3100" kern="1200" dirty="0">
                <a:solidFill>
                  <a:schemeClr val="tx1"/>
                </a:solidFill>
                <a:latin typeface="+mj-lt"/>
                <a:ea typeface="+mj-ea"/>
                <a:cs typeface="+mj-cs"/>
              </a:rPr>
              <a:t>How will this affect the NDCs?</a:t>
            </a:r>
          </a:p>
        </p:txBody>
      </p:sp>
      <p:sp>
        <p:nvSpPr>
          <p:cNvPr id="9" name="TextBox 8">
            <a:extLst>
              <a:ext uri="{FF2B5EF4-FFF2-40B4-BE49-F238E27FC236}">
                <a16:creationId xmlns:a16="http://schemas.microsoft.com/office/drawing/2014/main" id="{5676100D-F8A8-7EAD-2054-9A07831C5A86}"/>
              </a:ext>
            </a:extLst>
          </p:cNvPr>
          <p:cNvSpPr txBox="1"/>
          <p:nvPr/>
        </p:nvSpPr>
        <p:spPr>
          <a:xfrm>
            <a:off x="50570" y="578498"/>
            <a:ext cx="4222023" cy="6158203"/>
          </a:xfrm>
          <a:prstGeom prst="rect">
            <a:avLst/>
          </a:prstGeom>
        </p:spPr>
        <p:txBody>
          <a:bodyPr vert="horz" lIns="91440" tIns="45720" rIns="91440" bIns="45720" rtlCol="0" anchor="ctr">
            <a:noAutofit/>
          </a:bodyPr>
          <a:lstStyle/>
          <a:p>
            <a:pPr marL="342900" indent="-228600" defTabSz="914400">
              <a:lnSpc>
                <a:spcPct val="90000"/>
              </a:lnSpc>
              <a:spcAft>
                <a:spcPts val="600"/>
              </a:spcAft>
              <a:buFont typeface="Arial" panose="020B0604020202020204" pitchFamily="34" charset="0"/>
              <a:buChar char="•"/>
            </a:pPr>
            <a:r>
              <a:rPr lang="en-US" sz="1300" dirty="0"/>
              <a:t>The new NDCs show a progression in terms of quality, credibility and economic coverage, with 89 per cent of Parties communicating economy-wide targets (compared with 81 per cent in their previous NDCs);</a:t>
            </a:r>
          </a:p>
          <a:p>
            <a:pPr marL="342900" indent="-228600" defTabSz="914400">
              <a:lnSpc>
                <a:spcPct val="90000"/>
              </a:lnSpc>
              <a:spcAft>
                <a:spcPts val="600"/>
              </a:spcAft>
              <a:buFont typeface="Arial" panose="020B0604020202020204" pitchFamily="34" charset="0"/>
              <a:buChar char="•"/>
            </a:pPr>
            <a:r>
              <a:rPr lang="en-US" sz="1300" dirty="0"/>
              <a:t>The new NDCs include responses to the outcomes of the first GST, with 88 per cent of Parties indicating that their NDCs were informed by the outcomes of the GST and 80 per cent specifying how;</a:t>
            </a:r>
          </a:p>
          <a:p>
            <a:pPr marL="342900" indent="-228600" defTabSz="914400">
              <a:lnSpc>
                <a:spcPct val="90000"/>
              </a:lnSpc>
              <a:spcAft>
                <a:spcPts val="600"/>
              </a:spcAft>
              <a:buFont typeface="Arial" panose="020B0604020202020204" pitchFamily="34" charset="0"/>
              <a:buChar char="•"/>
            </a:pPr>
            <a:r>
              <a:rPr lang="en-US" sz="1300" dirty="0"/>
              <a:t>The emissions trajectories set out in the new NDCs are broadly consistent with a linear trajectory from the Parties’ 2030 targets to their long-term net zero targets, showing that Parties are laying out clear stepping-stones towards net zero, although acceleration of action is still needed;</a:t>
            </a:r>
          </a:p>
          <a:p>
            <a:pPr marL="342900" indent="-228600" defTabSz="914400">
              <a:lnSpc>
                <a:spcPct val="90000"/>
              </a:lnSpc>
              <a:spcAft>
                <a:spcPts val="600"/>
              </a:spcAft>
              <a:buFont typeface="Arial" panose="020B0604020202020204" pitchFamily="34" charset="0"/>
              <a:buChar char="•"/>
            </a:pPr>
            <a:r>
              <a:rPr lang="en-US" sz="1300" dirty="0"/>
              <a:t>Collectively, the new NDCs show a reduction in projected emissions of 17 (11–24) per cent below the 2019 level;</a:t>
            </a:r>
          </a:p>
          <a:p>
            <a:pPr marL="342900" indent="-228600" defTabSz="914400">
              <a:lnSpc>
                <a:spcPct val="90000"/>
              </a:lnSpc>
              <a:spcAft>
                <a:spcPts val="600"/>
              </a:spcAft>
              <a:buFont typeface="Arial" panose="020B0604020202020204" pitchFamily="34" charset="0"/>
              <a:buChar char="•"/>
            </a:pPr>
            <a:r>
              <a:rPr lang="en-US" sz="1300" dirty="0"/>
              <a:t>All NDCs go beyond mitigation to include elements, inter alia, on adaptation, finance, technology transfer, capacity-building and addressing loss and damage, reflecting the comprehensive scope of the Paris Agreement;</a:t>
            </a:r>
          </a:p>
          <a:p>
            <a:pPr marL="342900" indent="-228600" defTabSz="914400">
              <a:lnSpc>
                <a:spcPct val="90000"/>
              </a:lnSpc>
              <a:spcAft>
                <a:spcPts val="600"/>
              </a:spcAft>
              <a:buFont typeface="Arial" panose="020B0604020202020204" pitchFamily="34" charset="0"/>
              <a:buChar char="•"/>
            </a:pPr>
            <a:r>
              <a:rPr lang="en-US" sz="1300" dirty="0"/>
              <a:t>Adaptation and resilience are featuring more prominently in NDCs, with 73 per cent of the new NDCs including an adaptation component;</a:t>
            </a:r>
          </a:p>
          <a:p>
            <a:pPr marL="342900" indent="-228600" defTabSz="914400">
              <a:lnSpc>
                <a:spcPct val="90000"/>
              </a:lnSpc>
              <a:spcAft>
                <a:spcPts val="600"/>
              </a:spcAft>
              <a:buFont typeface="Arial" panose="020B0604020202020204" pitchFamily="34" charset="0"/>
              <a:buChar char="•"/>
            </a:pPr>
            <a:r>
              <a:rPr lang="en-US" sz="1300" dirty="0"/>
              <a:t>Implementation of the new NDCs necessitates strong, ongoing international cooperation, and new and innovative approaches to unlock finance and support for developing country Parties at scale.</a:t>
            </a:r>
          </a:p>
        </p:txBody>
      </p:sp>
      <p:pic>
        <p:nvPicPr>
          <p:cNvPr id="7" name="Picture 6">
            <a:extLst>
              <a:ext uri="{FF2B5EF4-FFF2-40B4-BE49-F238E27FC236}">
                <a16:creationId xmlns:a16="http://schemas.microsoft.com/office/drawing/2014/main" id="{4D642ACE-9FA3-2F47-E0A4-EE42B204BB08}"/>
              </a:ext>
            </a:extLst>
          </p:cNvPr>
          <p:cNvPicPr>
            <a:picLocks noChangeAspect="1"/>
          </p:cNvPicPr>
          <p:nvPr/>
        </p:nvPicPr>
        <p:blipFill>
          <a:blip r:embed="rId2"/>
          <a:stretch>
            <a:fillRect/>
          </a:stretch>
        </p:blipFill>
        <p:spPr>
          <a:xfrm>
            <a:off x="4307456" y="1101012"/>
            <a:ext cx="4639855" cy="3526289"/>
          </a:xfrm>
          <a:prstGeom prst="rect">
            <a:avLst/>
          </a:prstGeom>
        </p:spPr>
      </p:pic>
      <p:sp>
        <p:nvSpPr>
          <p:cNvPr id="11" name="TextBox 10">
            <a:extLst>
              <a:ext uri="{FF2B5EF4-FFF2-40B4-BE49-F238E27FC236}">
                <a16:creationId xmlns:a16="http://schemas.microsoft.com/office/drawing/2014/main" id="{524E9E4B-A662-2C99-D8C2-35BB608F41DA}"/>
              </a:ext>
            </a:extLst>
          </p:cNvPr>
          <p:cNvSpPr txBox="1"/>
          <p:nvPr/>
        </p:nvSpPr>
        <p:spPr>
          <a:xfrm>
            <a:off x="4375311" y="4677569"/>
            <a:ext cx="4572000" cy="646331"/>
          </a:xfrm>
          <a:prstGeom prst="rect">
            <a:avLst/>
          </a:prstGeom>
          <a:noFill/>
        </p:spPr>
        <p:txBody>
          <a:bodyPr wrap="square">
            <a:spAutoFit/>
          </a:bodyPr>
          <a:lstStyle/>
          <a:p>
            <a:r>
              <a:rPr lang="en-US" sz="1200" dirty="0">
                <a:hlinkClick r:id="rId3"/>
              </a:rPr>
              <a:t>https://unfccc.int/process-and-meetings/the-paris-agreement/nationally-determined-contributions-ndcs/2025-ndc-synthesis-report</a:t>
            </a:r>
            <a:r>
              <a:rPr lang="en-US" sz="1200" dirty="0"/>
              <a:t> </a:t>
            </a:r>
          </a:p>
        </p:txBody>
      </p:sp>
      <p:pic>
        <p:nvPicPr>
          <p:cNvPr id="4" name="Graphic 3" descr="Question Mark with solid fill">
            <a:extLst>
              <a:ext uri="{FF2B5EF4-FFF2-40B4-BE49-F238E27FC236}">
                <a16:creationId xmlns:a16="http://schemas.microsoft.com/office/drawing/2014/main" id="{791F2466-1591-FA3C-2DED-5F3138AFACE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54424" y="1856791"/>
            <a:ext cx="2677886" cy="2677886"/>
          </a:xfrm>
          <a:prstGeom prst="rect">
            <a:avLst/>
          </a:prstGeom>
        </p:spPr>
      </p:pic>
      <p:sp>
        <p:nvSpPr>
          <p:cNvPr id="5" name="TextBox 4">
            <a:extLst>
              <a:ext uri="{FF2B5EF4-FFF2-40B4-BE49-F238E27FC236}">
                <a16:creationId xmlns:a16="http://schemas.microsoft.com/office/drawing/2014/main" id="{ECB7ABA0-4E30-B2F8-2DDB-3BC4D8C41E49}"/>
              </a:ext>
            </a:extLst>
          </p:cNvPr>
          <p:cNvSpPr txBox="1"/>
          <p:nvPr/>
        </p:nvSpPr>
        <p:spPr>
          <a:xfrm>
            <a:off x="4469363" y="5436526"/>
            <a:ext cx="3965510" cy="1200329"/>
          </a:xfrm>
          <a:prstGeom prst="rect">
            <a:avLst/>
          </a:prstGeom>
          <a:noFill/>
        </p:spPr>
        <p:txBody>
          <a:bodyPr wrap="square" rtlCol="0">
            <a:spAutoFit/>
          </a:bodyPr>
          <a:lstStyle/>
          <a:p>
            <a:pPr marL="285750" indent="-285750">
              <a:buFontTx/>
              <a:buChar char="-"/>
            </a:pPr>
            <a:r>
              <a:rPr lang="en-US" dirty="0"/>
              <a:t>No US; EU, UG, EIG backtracking</a:t>
            </a:r>
          </a:p>
          <a:p>
            <a:pPr marL="285750" indent="-285750">
              <a:buFontTx/>
              <a:buChar char="-"/>
            </a:pPr>
            <a:r>
              <a:rPr lang="en-US" dirty="0"/>
              <a:t>Only 113 out of 196 Parties (69% of emissions) - </a:t>
            </a:r>
            <a:r>
              <a:rPr lang="en-US" dirty="0">
                <a:hlinkClick r:id="rId6"/>
              </a:rPr>
              <a:t>https://unfccc.int/NDCREG</a:t>
            </a:r>
            <a:r>
              <a:rPr lang="en-US" dirty="0"/>
              <a:t> </a:t>
            </a:r>
          </a:p>
        </p:txBody>
      </p:sp>
    </p:spTree>
    <p:extLst>
      <p:ext uri="{BB962C8B-B14F-4D97-AF65-F5344CB8AC3E}">
        <p14:creationId xmlns:p14="http://schemas.microsoft.com/office/powerpoint/2010/main" val="306325426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81DDA75-4C8C-449A-BC83-D27D00EB64B9}"/>
              </a:ext>
            </a:extLst>
          </p:cNvPr>
          <p:cNvPicPr>
            <a:picLocks noChangeAspect="1"/>
          </p:cNvPicPr>
          <p:nvPr/>
        </p:nvPicPr>
        <p:blipFill>
          <a:blip r:embed="rId2"/>
          <a:stretch>
            <a:fillRect/>
          </a:stretch>
        </p:blipFill>
        <p:spPr>
          <a:xfrm>
            <a:off x="417894" y="1060498"/>
            <a:ext cx="4361275" cy="2423971"/>
          </a:xfrm>
          <a:prstGeom prst="rect">
            <a:avLst/>
          </a:prstGeom>
        </p:spPr>
      </p:pic>
      <p:pic>
        <p:nvPicPr>
          <p:cNvPr id="5" name="Picture 4">
            <a:extLst>
              <a:ext uri="{FF2B5EF4-FFF2-40B4-BE49-F238E27FC236}">
                <a16:creationId xmlns:a16="http://schemas.microsoft.com/office/drawing/2014/main" id="{9726F6AC-99FB-4594-8A6F-0C137024C9BE}"/>
              </a:ext>
            </a:extLst>
          </p:cNvPr>
          <p:cNvPicPr>
            <a:picLocks noChangeAspect="1"/>
          </p:cNvPicPr>
          <p:nvPr/>
        </p:nvPicPr>
        <p:blipFill>
          <a:blip r:embed="rId3"/>
          <a:stretch>
            <a:fillRect/>
          </a:stretch>
        </p:blipFill>
        <p:spPr>
          <a:xfrm>
            <a:off x="4779169" y="2871788"/>
            <a:ext cx="3939470" cy="2736056"/>
          </a:xfrm>
          <a:prstGeom prst="rect">
            <a:avLst/>
          </a:prstGeom>
        </p:spPr>
      </p:pic>
      <p:pic>
        <p:nvPicPr>
          <p:cNvPr id="6" name="Picture 5">
            <a:extLst>
              <a:ext uri="{FF2B5EF4-FFF2-40B4-BE49-F238E27FC236}">
                <a16:creationId xmlns:a16="http://schemas.microsoft.com/office/drawing/2014/main" id="{E20DB63B-4A96-4D00-8FA6-5B0D546F28C7}"/>
              </a:ext>
            </a:extLst>
          </p:cNvPr>
          <p:cNvPicPr>
            <a:picLocks noChangeAspect="1"/>
          </p:cNvPicPr>
          <p:nvPr/>
        </p:nvPicPr>
        <p:blipFill>
          <a:blip r:embed="rId4"/>
          <a:stretch>
            <a:fillRect/>
          </a:stretch>
        </p:blipFill>
        <p:spPr>
          <a:xfrm>
            <a:off x="417894" y="3484469"/>
            <a:ext cx="4361275" cy="2123375"/>
          </a:xfrm>
          <a:prstGeom prst="rect">
            <a:avLst/>
          </a:prstGeom>
        </p:spPr>
      </p:pic>
      <p:pic>
        <p:nvPicPr>
          <p:cNvPr id="8" name="Picture 7">
            <a:extLst>
              <a:ext uri="{FF2B5EF4-FFF2-40B4-BE49-F238E27FC236}">
                <a16:creationId xmlns:a16="http://schemas.microsoft.com/office/drawing/2014/main" id="{D2E77FFD-4456-4E6D-A8E3-E074497E24B9}"/>
              </a:ext>
            </a:extLst>
          </p:cNvPr>
          <p:cNvPicPr>
            <a:picLocks noChangeAspect="1"/>
          </p:cNvPicPr>
          <p:nvPr/>
        </p:nvPicPr>
        <p:blipFill>
          <a:blip r:embed="rId5"/>
          <a:stretch>
            <a:fillRect/>
          </a:stretch>
        </p:blipFill>
        <p:spPr>
          <a:xfrm>
            <a:off x="4779169" y="1250156"/>
            <a:ext cx="3851939" cy="1811290"/>
          </a:xfrm>
          <a:prstGeom prst="rect">
            <a:avLst/>
          </a:prstGeom>
        </p:spPr>
      </p:pic>
      <p:pic>
        <p:nvPicPr>
          <p:cNvPr id="10" name="Graphic 9" descr="Arrow circle with solid fill">
            <a:extLst>
              <a:ext uri="{FF2B5EF4-FFF2-40B4-BE49-F238E27FC236}">
                <a16:creationId xmlns:a16="http://schemas.microsoft.com/office/drawing/2014/main" id="{B02019B6-222E-4E4F-8A2D-8C7E22EEDEF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037734" y="1172134"/>
            <a:ext cx="5307806" cy="4129087"/>
          </a:xfrm>
          <a:prstGeom prst="rect">
            <a:avLst/>
          </a:prstGeom>
          <a:scene3d>
            <a:camera prst="isometricLeftDown"/>
            <a:lightRig rig="threePt" dir="t"/>
          </a:scene3d>
        </p:spPr>
      </p:pic>
      <p:sp>
        <p:nvSpPr>
          <p:cNvPr id="2" name="Title 1">
            <a:extLst>
              <a:ext uri="{FF2B5EF4-FFF2-40B4-BE49-F238E27FC236}">
                <a16:creationId xmlns:a16="http://schemas.microsoft.com/office/drawing/2014/main" id="{5C643E01-1BA8-C641-85CB-D883E6B54BB3}"/>
              </a:ext>
            </a:extLst>
          </p:cNvPr>
          <p:cNvSpPr txBox="1">
            <a:spLocks/>
          </p:cNvSpPr>
          <p:nvPr/>
        </p:nvSpPr>
        <p:spPr>
          <a:xfrm>
            <a:off x="693965" y="251927"/>
            <a:ext cx="8024674" cy="808572"/>
          </a:xfrm>
          <a:prstGeom prst="rect">
            <a:avLst/>
          </a:prstGeom>
        </p:spPr>
        <p:txBody>
          <a:bodyPr anchor="t">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500" b="1" dirty="0"/>
              <a:t>Competition, not Cooperation?</a:t>
            </a:r>
          </a:p>
        </p:txBody>
      </p:sp>
    </p:spTree>
    <p:extLst>
      <p:ext uri="{BB962C8B-B14F-4D97-AF65-F5344CB8AC3E}">
        <p14:creationId xmlns:p14="http://schemas.microsoft.com/office/powerpoint/2010/main" val="1756272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6250" y="640823"/>
            <a:ext cx="2563994" cy="5583148"/>
          </a:xfrm>
        </p:spPr>
        <p:txBody>
          <a:bodyPr anchor="ctr">
            <a:normAutofit/>
          </a:bodyPr>
          <a:lstStyle/>
          <a:p>
            <a:r>
              <a:rPr lang="en-US" sz="3000" dirty="0"/>
              <a:t>Emerging Risks for Developing Countries’ Just Climate Transitions in a Transactional and Geopolitical Multipolar World</a:t>
            </a:r>
          </a:p>
        </p:txBody>
      </p:sp>
      <p:sp>
        <p:nvSpPr>
          <p:cNvPr id="12"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sX0" fmla="*/ 0 w 5410200"/>
              <a:gd name="csY0" fmla="*/ 0 h 13716"/>
              <a:gd name="csX1" fmla="*/ 568071 w 5410200"/>
              <a:gd name="csY1" fmla="*/ 0 h 13716"/>
              <a:gd name="csX2" fmla="*/ 1298448 w 5410200"/>
              <a:gd name="csY2" fmla="*/ 0 h 13716"/>
              <a:gd name="csX3" fmla="*/ 1920621 w 5410200"/>
              <a:gd name="csY3" fmla="*/ 0 h 13716"/>
              <a:gd name="csX4" fmla="*/ 2488692 w 5410200"/>
              <a:gd name="csY4" fmla="*/ 0 h 13716"/>
              <a:gd name="csX5" fmla="*/ 3219069 w 5410200"/>
              <a:gd name="csY5" fmla="*/ 0 h 13716"/>
              <a:gd name="csX6" fmla="*/ 3895344 w 5410200"/>
              <a:gd name="csY6" fmla="*/ 0 h 13716"/>
              <a:gd name="csX7" fmla="*/ 4571619 w 5410200"/>
              <a:gd name="csY7" fmla="*/ 0 h 13716"/>
              <a:gd name="csX8" fmla="*/ 5410200 w 5410200"/>
              <a:gd name="csY8" fmla="*/ 0 h 13716"/>
              <a:gd name="csX9" fmla="*/ 5410200 w 5410200"/>
              <a:gd name="csY9" fmla="*/ 13716 h 13716"/>
              <a:gd name="csX10" fmla="*/ 4842129 w 5410200"/>
              <a:gd name="csY10" fmla="*/ 13716 h 13716"/>
              <a:gd name="csX11" fmla="*/ 4328160 w 5410200"/>
              <a:gd name="csY11" fmla="*/ 13716 h 13716"/>
              <a:gd name="csX12" fmla="*/ 3597783 w 5410200"/>
              <a:gd name="csY12" fmla="*/ 13716 h 13716"/>
              <a:gd name="csX13" fmla="*/ 3029712 w 5410200"/>
              <a:gd name="csY13" fmla="*/ 13716 h 13716"/>
              <a:gd name="csX14" fmla="*/ 2299335 w 5410200"/>
              <a:gd name="csY14" fmla="*/ 13716 h 13716"/>
              <a:gd name="csX15" fmla="*/ 1514856 w 5410200"/>
              <a:gd name="csY15" fmla="*/ 13716 h 13716"/>
              <a:gd name="csX16" fmla="*/ 892683 w 5410200"/>
              <a:gd name="csY16" fmla="*/ 13716 h 13716"/>
              <a:gd name="csX17" fmla="*/ 0 w 5410200"/>
              <a:gd name="csY17" fmla="*/ 13716 h 13716"/>
              <a:gd name="csX18" fmla="*/ 0 w 5410200"/>
              <a:gd name="csY18" fmla="*/ 0 h 1371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DBCBE1E4-6774-3F3F-7A68-B7973551024E}"/>
              </a:ext>
            </a:extLst>
          </p:cNvPr>
          <p:cNvGraphicFramePr>
            <a:graphicFrameLocks noGrp="1"/>
          </p:cNvGraphicFramePr>
          <p:nvPr>
            <p:ph idx="1"/>
            <p:extLst>
              <p:ext uri="{D42A27DB-BD31-4B8C-83A1-F6EECF244321}">
                <p14:modId xmlns:p14="http://schemas.microsoft.com/office/powerpoint/2010/main" val="1680151958"/>
              </p:ext>
            </p:extLst>
          </p:nvPr>
        </p:nvGraphicFramePr>
        <p:xfrm>
          <a:off x="3486013" y="640822"/>
          <a:ext cx="5175384"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37673" y="348865"/>
            <a:ext cx="7288583" cy="1576446"/>
          </a:xfrm>
        </p:spPr>
        <p:txBody>
          <a:bodyPr anchor="ctr">
            <a:normAutofit/>
          </a:bodyPr>
          <a:lstStyle/>
          <a:p>
            <a:r>
              <a:rPr lang="en-US" sz="3500">
                <a:solidFill>
                  <a:srgbClr val="FFFFFF"/>
                </a:solidFill>
              </a:rPr>
              <a:t>Energy Supply Chains and Green Geopolitics</a:t>
            </a:r>
          </a:p>
        </p:txBody>
      </p:sp>
      <p:graphicFrame>
        <p:nvGraphicFramePr>
          <p:cNvPr id="5" name="Content Placeholder 2">
            <a:extLst>
              <a:ext uri="{FF2B5EF4-FFF2-40B4-BE49-F238E27FC236}">
                <a16:creationId xmlns:a16="http://schemas.microsoft.com/office/drawing/2014/main" id="{37CB6D10-8E24-725F-CC2C-894261130066}"/>
              </a:ext>
            </a:extLst>
          </p:cNvPr>
          <p:cNvGraphicFramePr>
            <a:graphicFrameLocks noGrp="1"/>
          </p:cNvGraphicFramePr>
          <p:nvPr>
            <p:ph idx="1"/>
            <p:extLst>
              <p:ext uri="{D42A27DB-BD31-4B8C-83A1-F6EECF244321}">
                <p14:modId xmlns:p14="http://schemas.microsoft.com/office/powerpoint/2010/main" val="3052886122"/>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39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391835"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1352" y="350196"/>
            <a:ext cx="3485178" cy="1624520"/>
          </a:xfrm>
        </p:spPr>
        <p:txBody>
          <a:bodyPr anchor="ctr">
            <a:normAutofit/>
          </a:bodyPr>
          <a:lstStyle/>
          <a:p>
            <a:pPr>
              <a:lnSpc>
                <a:spcPct val="90000"/>
              </a:lnSpc>
            </a:pPr>
            <a:r>
              <a:rPr lang="en-US" sz="3500"/>
              <a:t>Technology Transfer and Just Transitions</a:t>
            </a:r>
          </a:p>
        </p:txBody>
      </p:sp>
      <p:sp>
        <p:nvSpPr>
          <p:cNvPr id="3" name="Content Placeholder 2"/>
          <p:cNvSpPr>
            <a:spLocks noGrp="1"/>
          </p:cNvSpPr>
          <p:nvPr>
            <p:ph idx="1"/>
          </p:nvPr>
        </p:nvSpPr>
        <p:spPr>
          <a:xfrm>
            <a:off x="167951" y="2435290"/>
            <a:ext cx="4398929" cy="3613149"/>
          </a:xfrm>
        </p:spPr>
        <p:txBody>
          <a:bodyPr anchor="ctr">
            <a:noAutofit/>
          </a:bodyPr>
          <a:lstStyle/>
          <a:p>
            <a:r>
              <a:rPr lang="en-US" sz="2500" dirty="0"/>
              <a:t>Technology is central to decarbonization and development.</a:t>
            </a:r>
          </a:p>
          <a:p>
            <a:r>
              <a:rPr lang="en-US" sz="2500" dirty="0"/>
              <a:t>Just transitions require access to affordable, appropriate technologies.</a:t>
            </a:r>
          </a:p>
          <a:p>
            <a:r>
              <a:rPr lang="en-US" sz="2500" dirty="0"/>
              <a:t>Barriers: IPR, finance, capacity gaps, asymmetrical trade rules, access to and control of critical minerals.</a:t>
            </a:r>
          </a:p>
        </p:txBody>
      </p:sp>
      <p:pic>
        <p:nvPicPr>
          <p:cNvPr id="5" name="Picture 4" descr="Digital graphs and numbers in 3D">
            <a:extLst>
              <a:ext uri="{FF2B5EF4-FFF2-40B4-BE49-F238E27FC236}">
                <a16:creationId xmlns:a16="http://schemas.microsoft.com/office/drawing/2014/main" id="{866A3487-CDB1-018A-C573-7765467F424F}"/>
              </a:ext>
            </a:extLst>
          </p:cNvPr>
          <p:cNvPicPr>
            <a:picLocks noChangeAspect="1"/>
          </p:cNvPicPr>
          <p:nvPr/>
        </p:nvPicPr>
        <p:blipFill>
          <a:blip r:embed="rId2"/>
          <a:srcRect l="32245" r="23205" b="-2"/>
          <a:stretch>
            <a:fillRect/>
          </a:stretch>
        </p:blipFill>
        <p:spPr>
          <a:xfrm>
            <a:off x="4572000" y="1"/>
            <a:ext cx="4577118"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6250" y="640823"/>
            <a:ext cx="2563994" cy="5583148"/>
          </a:xfrm>
        </p:spPr>
        <p:txBody>
          <a:bodyPr anchor="ctr">
            <a:normAutofit/>
          </a:bodyPr>
          <a:lstStyle/>
          <a:p>
            <a:r>
              <a:rPr lang="en-US" sz="3000" dirty="0"/>
              <a:t>Systemic Inequities</a:t>
            </a:r>
            <a:br>
              <a:rPr lang="en-US" sz="3000" dirty="0"/>
            </a:br>
            <a:r>
              <a:rPr lang="en-US" sz="3000" dirty="0"/>
              <a:t>=</a:t>
            </a:r>
            <a:br>
              <a:rPr lang="en-US" sz="3000" dirty="0"/>
            </a:br>
            <a:r>
              <a:rPr lang="en-US" sz="3000" dirty="0"/>
              <a:t>Digital economy divide</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sX0" fmla="*/ 0 w 5410200"/>
              <a:gd name="csY0" fmla="*/ 0 h 13716"/>
              <a:gd name="csX1" fmla="*/ 568071 w 5410200"/>
              <a:gd name="csY1" fmla="*/ 0 h 13716"/>
              <a:gd name="csX2" fmla="*/ 1298448 w 5410200"/>
              <a:gd name="csY2" fmla="*/ 0 h 13716"/>
              <a:gd name="csX3" fmla="*/ 1920621 w 5410200"/>
              <a:gd name="csY3" fmla="*/ 0 h 13716"/>
              <a:gd name="csX4" fmla="*/ 2488692 w 5410200"/>
              <a:gd name="csY4" fmla="*/ 0 h 13716"/>
              <a:gd name="csX5" fmla="*/ 3219069 w 5410200"/>
              <a:gd name="csY5" fmla="*/ 0 h 13716"/>
              <a:gd name="csX6" fmla="*/ 3895344 w 5410200"/>
              <a:gd name="csY6" fmla="*/ 0 h 13716"/>
              <a:gd name="csX7" fmla="*/ 4571619 w 5410200"/>
              <a:gd name="csY7" fmla="*/ 0 h 13716"/>
              <a:gd name="csX8" fmla="*/ 5410200 w 5410200"/>
              <a:gd name="csY8" fmla="*/ 0 h 13716"/>
              <a:gd name="csX9" fmla="*/ 5410200 w 5410200"/>
              <a:gd name="csY9" fmla="*/ 13716 h 13716"/>
              <a:gd name="csX10" fmla="*/ 4842129 w 5410200"/>
              <a:gd name="csY10" fmla="*/ 13716 h 13716"/>
              <a:gd name="csX11" fmla="*/ 4328160 w 5410200"/>
              <a:gd name="csY11" fmla="*/ 13716 h 13716"/>
              <a:gd name="csX12" fmla="*/ 3597783 w 5410200"/>
              <a:gd name="csY12" fmla="*/ 13716 h 13716"/>
              <a:gd name="csX13" fmla="*/ 3029712 w 5410200"/>
              <a:gd name="csY13" fmla="*/ 13716 h 13716"/>
              <a:gd name="csX14" fmla="*/ 2299335 w 5410200"/>
              <a:gd name="csY14" fmla="*/ 13716 h 13716"/>
              <a:gd name="csX15" fmla="*/ 1514856 w 5410200"/>
              <a:gd name="csY15" fmla="*/ 13716 h 13716"/>
              <a:gd name="csX16" fmla="*/ 892683 w 5410200"/>
              <a:gd name="csY16" fmla="*/ 13716 h 13716"/>
              <a:gd name="csX17" fmla="*/ 0 w 5410200"/>
              <a:gd name="csY17" fmla="*/ 13716 h 13716"/>
              <a:gd name="csX18" fmla="*/ 0 w 5410200"/>
              <a:gd name="csY18" fmla="*/ 0 h 1371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DB8929AE-69EC-2D15-5837-778D36058951}"/>
              </a:ext>
            </a:extLst>
          </p:cNvPr>
          <p:cNvGraphicFramePr>
            <a:graphicFrameLocks noGrp="1"/>
          </p:cNvGraphicFramePr>
          <p:nvPr>
            <p:ph idx="1"/>
            <p:extLst>
              <p:ext uri="{D42A27DB-BD31-4B8C-83A1-F6EECF244321}">
                <p14:modId xmlns:p14="http://schemas.microsoft.com/office/powerpoint/2010/main" val="1631601518"/>
              </p:ext>
            </p:extLst>
          </p:nvPr>
        </p:nvGraphicFramePr>
        <p:xfrm>
          <a:off x="3486013" y="640822"/>
          <a:ext cx="5175384"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6250" y="640823"/>
            <a:ext cx="2563994" cy="5583148"/>
          </a:xfrm>
        </p:spPr>
        <p:txBody>
          <a:bodyPr anchor="ctr">
            <a:normAutofit/>
          </a:bodyPr>
          <a:lstStyle/>
          <a:p>
            <a:r>
              <a:rPr lang="en-US" sz="4700" dirty="0"/>
              <a:t>Key Features of an Equitable JTM: Proposal</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sX0" fmla="*/ 0 w 5410200"/>
              <a:gd name="csY0" fmla="*/ 0 h 13716"/>
              <a:gd name="csX1" fmla="*/ 568071 w 5410200"/>
              <a:gd name="csY1" fmla="*/ 0 h 13716"/>
              <a:gd name="csX2" fmla="*/ 1298448 w 5410200"/>
              <a:gd name="csY2" fmla="*/ 0 h 13716"/>
              <a:gd name="csX3" fmla="*/ 1920621 w 5410200"/>
              <a:gd name="csY3" fmla="*/ 0 h 13716"/>
              <a:gd name="csX4" fmla="*/ 2488692 w 5410200"/>
              <a:gd name="csY4" fmla="*/ 0 h 13716"/>
              <a:gd name="csX5" fmla="*/ 3219069 w 5410200"/>
              <a:gd name="csY5" fmla="*/ 0 h 13716"/>
              <a:gd name="csX6" fmla="*/ 3895344 w 5410200"/>
              <a:gd name="csY6" fmla="*/ 0 h 13716"/>
              <a:gd name="csX7" fmla="*/ 4571619 w 5410200"/>
              <a:gd name="csY7" fmla="*/ 0 h 13716"/>
              <a:gd name="csX8" fmla="*/ 5410200 w 5410200"/>
              <a:gd name="csY8" fmla="*/ 0 h 13716"/>
              <a:gd name="csX9" fmla="*/ 5410200 w 5410200"/>
              <a:gd name="csY9" fmla="*/ 13716 h 13716"/>
              <a:gd name="csX10" fmla="*/ 4842129 w 5410200"/>
              <a:gd name="csY10" fmla="*/ 13716 h 13716"/>
              <a:gd name="csX11" fmla="*/ 4328160 w 5410200"/>
              <a:gd name="csY11" fmla="*/ 13716 h 13716"/>
              <a:gd name="csX12" fmla="*/ 3597783 w 5410200"/>
              <a:gd name="csY12" fmla="*/ 13716 h 13716"/>
              <a:gd name="csX13" fmla="*/ 3029712 w 5410200"/>
              <a:gd name="csY13" fmla="*/ 13716 h 13716"/>
              <a:gd name="csX14" fmla="*/ 2299335 w 5410200"/>
              <a:gd name="csY14" fmla="*/ 13716 h 13716"/>
              <a:gd name="csX15" fmla="*/ 1514856 w 5410200"/>
              <a:gd name="csY15" fmla="*/ 13716 h 13716"/>
              <a:gd name="csX16" fmla="*/ 892683 w 5410200"/>
              <a:gd name="csY16" fmla="*/ 13716 h 13716"/>
              <a:gd name="csX17" fmla="*/ 0 w 5410200"/>
              <a:gd name="csY17" fmla="*/ 13716 h 13716"/>
              <a:gd name="csX18" fmla="*/ 0 w 5410200"/>
              <a:gd name="csY18" fmla="*/ 0 h 1371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38EDCC47-C81A-D994-9746-FAE947F3A06A}"/>
              </a:ext>
            </a:extLst>
          </p:cNvPr>
          <p:cNvGraphicFramePr>
            <a:graphicFrameLocks noGrp="1"/>
          </p:cNvGraphicFramePr>
          <p:nvPr>
            <p:ph idx="1"/>
            <p:extLst>
              <p:ext uri="{D42A27DB-BD31-4B8C-83A1-F6EECF244321}">
                <p14:modId xmlns:p14="http://schemas.microsoft.com/office/powerpoint/2010/main" val="2714926361"/>
              </p:ext>
            </p:extLst>
          </p:nvPr>
        </p:nvGraphicFramePr>
        <p:xfrm>
          <a:off x="3486013" y="640822"/>
          <a:ext cx="5175384"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B210AC1D-4063-4C6E-9528-FA9C4C0C18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02F8C595-E68C-4306-AED8-DC7826A0A5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562310"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797558" y="14750"/>
            <a:ext cx="4764751" cy="1123585"/>
          </a:xfrm>
        </p:spPr>
        <p:txBody>
          <a:bodyPr anchor="ctr">
            <a:normAutofit/>
          </a:bodyPr>
          <a:lstStyle/>
          <a:p>
            <a:r>
              <a:rPr lang="en-US" sz="3200" dirty="0"/>
              <a:t>Strategic Opportunities for the Global South</a:t>
            </a:r>
          </a:p>
        </p:txBody>
      </p:sp>
      <p:pic>
        <p:nvPicPr>
          <p:cNvPr id="5" name="Picture 4">
            <a:extLst>
              <a:ext uri="{FF2B5EF4-FFF2-40B4-BE49-F238E27FC236}">
                <a16:creationId xmlns:a16="http://schemas.microsoft.com/office/drawing/2014/main" id="{42CBC2C1-6082-1FB4-C4AF-E7E1B9998CBB}"/>
              </a:ext>
            </a:extLst>
          </p:cNvPr>
          <p:cNvPicPr>
            <a:picLocks noChangeAspect="1"/>
          </p:cNvPicPr>
          <p:nvPr/>
        </p:nvPicPr>
        <p:blipFill>
          <a:blip r:embed="rId3"/>
          <a:srcRect l="5339" r="57161"/>
          <a:stretch>
            <a:fillRect/>
          </a:stretch>
        </p:blipFill>
        <p:spPr>
          <a:xfrm>
            <a:off x="20" y="-2"/>
            <a:ext cx="3928168" cy="6858002"/>
          </a:xfrm>
          <a:prstGeom prst="rect">
            <a:avLst/>
          </a:prstGeom>
        </p:spPr>
      </p:pic>
      <p:sp>
        <p:nvSpPr>
          <p:cNvPr id="3" name="Content Placeholder 2"/>
          <p:cNvSpPr>
            <a:spLocks noGrp="1"/>
          </p:cNvSpPr>
          <p:nvPr>
            <p:ph idx="1"/>
          </p:nvPr>
        </p:nvSpPr>
        <p:spPr>
          <a:xfrm>
            <a:off x="4058816" y="1138335"/>
            <a:ext cx="4503494" cy="5704915"/>
          </a:xfrm>
        </p:spPr>
        <p:txBody>
          <a:bodyPr anchor="ctr">
            <a:noAutofit/>
          </a:bodyPr>
          <a:lstStyle/>
          <a:p>
            <a:r>
              <a:rPr lang="en-US" sz="1800" dirty="0"/>
              <a:t>Shape global just transition norms and safeguard policy space</a:t>
            </a:r>
          </a:p>
          <a:p>
            <a:r>
              <a:rPr lang="en-US" sz="1800" dirty="0"/>
              <a:t>Build South-led alternatives to conditional partnerships (e.g., JETPs)</a:t>
            </a:r>
          </a:p>
          <a:p>
            <a:r>
              <a:rPr lang="en-US" sz="1800" dirty="0"/>
              <a:t>Technology transfer, climate finance (including adaptation and loss and damage finance) are cornerstones of equitable just transitions.</a:t>
            </a:r>
          </a:p>
          <a:p>
            <a:r>
              <a:rPr lang="en-US" sz="1800" dirty="0"/>
              <a:t>Use JTM to coordinate national and regional transitions</a:t>
            </a:r>
          </a:p>
          <a:p>
            <a:r>
              <a:rPr lang="en-US" sz="1800" dirty="0"/>
              <a:t>Align with South-led development-oriented trade, industrial, and investment policies and strategies</a:t>
            </a:r>
          </a:p>
          <a:p>
            <a:r>
              <a:rPr lang="en-US" sz="1800" dirty="0"/>
              <a:t>Without structural reforms, climate-driven transitions risk deepening inequalities.</a:t>
            </a:r>
          </a:p>
          <a:p>
            <a:r>
              <a:rPr lang="en-US" sz="1800" dirty="0"/>
              <a:t>Developing countries must lead in shaping a proactive, South-led agenda.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1928" y="15552"/>
            <a:ext cx="4683966" cy="824203"/>
          </a:xfrm>
        </p:spPr>
        <p:txBody>
          <a:bodyPr anchor="ctr">
            <a:normAutofit/>
          </a:bodyPr>
          <a:lstStyle/>
          <a:p>
            <a:r>
              <a:rPr lang="en-US" sz="3500" dirty="0"/>
              <a:t>What next on the JTM?</a:t>
            </a:r>
          </a:p>
        </p:txBody>
      </p:sp>
      <p:sp>
        <p:nvSpPr>
          <p:cNvPr id="3" name="Content Placeholder 2"/>
          <p:cNvSpPr>
            <a:spLocks noGrp="1"/>
          </p:cNvSpPr>
          <p:nvPr>
            <p:ph idx="1"/>
          </p:nvPr>
        </p:nvSpPr>
        <p:spPr>
          <a:xfrm>
            <a:off x="65314" y="671804"/>
            <a:ext cx="4991878" cy="6083559"/>
          </a:xfrm>
        </p:spPr>
        <p:txBody>
          <a:bodyPr anchor="ctr">
            <a:noAutofit/>
          </a:bodyPr>
          <a:lstStyle/>
          <a:p>
            <a:r>
              <a:rPr lang="en-US" sz="1700" dirty="0"/>
              <a:t>Develop a work plan to further define the JTM, including its objectives, scope and coverage, functions, governance and institutional arrangements, linkage to existing mechanisms (both inside and outside UNFCCC), effective and supportive MOI arrangements (GCF, GEF, AF, LDCF, SCCF, FRLD, SN, CTCN, PCCB, NDCP, etc.), linkage to non-UNFCCC entities that can provide support (MDBs and RDBs, NDB, AIIB, IRENA, UNIDO, UNCTAD, FAO, UNDP, UNEP, etc.), engagement with IPLCs and CSOs</a:t>
            </a:r>
          </a:p>
          <a:p>
            <a:r>
              <a:rPr lang="en-US" sz="1700" dirty="0"/>
              <a:t>Push for grant-based, non-debt financing, technology transfer, technical assistance and capacity building as key MOI elements for the JTM</a:t>
            </a:r>
          </a:p>
          <a:p>
            <a:r>
              <a:rPr lang="en-US" sz="1700" dirty="0"/>
              <a:t>Reject one-size-fits-all transition models – equity, flexibility for developing countries, reflection of CBDR-RC</a:t>
            </a:r>
          </a:p>
          <a:p>
            <a:r>
              <a:rPr lang="en-US" sz="1700" dirty="0"/>
              <a:t>Make the JTM a vehicle for climate justice and the right to development through international non-market based  cooperation</a:t>
            </a:r>
          </a:p>
        </p:txBody>
      </p:sp>
      <p:pic>
        <p:nvPicPr>
          <p:cNvPr id="5" name="Picture 4" descr="Desk with productivity items">
            <a:extLst>
              <a:ext uri="{FF2B5EF4-FFF2-40B4-BE49-F238E27FC236}">
                <a16:creationId xmlns:a16="http://schemas.microsoft.com/office/drawing/2014/main" id="{A34BA8D2-EDC7-FAF6-D074-DE6AC30A44AC}"/>
              </a:ext>
            </a:extLst>
          </p:cNvPr>
          <p:cNvPicPr>
            <a:picLocks noChangeAspect="1"/>
          </p:cNvPicPr>
          <p:nvPr/>
        </p:nvPicPr>
        <p:blipFill>
          <a:blip r:embed="rId2"/>
          <a:srcRect l="38186" r="22937" b="-1"/>
          <a:stretch>
            <a:fillRect/>
          </a:stretch>
        </p:blipFill>
        <p:spPr>
          <a:xfrm>
            <a:off x="5143347" y="-10886"/>
            <a:ext cx="4000653" cy="6868886"/>
          </a:xfrm>
          <a:prstGeom prst="rect">
            <a:avLst/>
          </a:prstGeom>
          <a:effectLst>
            <a:outerShdw blurRad="127000" dist="50800" dir="10800000" sx="99000" sy="99000" algn="r" rotWithShape="0">
              <a:prstClr val="black">
                <a:alpha val="40000"/>
              </a:prst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6250" y="640823"/>
            <a:ext cx="2563994" cy="5583148"/>
          </a:xfrm>
        </p:spPr>
        <p:txBody>
          <a:bodyPr anchor="ctr">
            <a:normAutofit/>
          </a:bodyPr>
          <a:lstStyle/>
          <a:p>
            <a:r>
              <a:rPr lang="en-US" sz="3600"/>
              <a:t>Why the Just Transition Mechanism Matters</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sX0" fmla="*/ 0 w 5410200"/>
              <a:gd name="csY0" fmla="*/ 0 h 13716"/>
              <a:gd name="csX1" fmla="*/ 568071 w 5410200"/>
              <a:gd name="csY1" fmla="*/ 0 h 13716"/>
              <a:gd name="csX2" fmla="*/ 1298448 w 5410200"/>
              <a:gd name="csY2" fmla="*/ 0 h 13716"/>
              <a:gd name="csX3" fmla="*/ 1920621 w 5410200"/>
              <a:gd name="csY3" fmla="*/ 0 h 13716"/>
              <a:gd name="csX4" fmla="*/ 2488692 w 5410200"/>
              <a:gd name="csY4" fmla="*/ 0 h 13716"/>
              <a:gd name="csX5" fmla="*/ 3219069 w 5410200"/>
              <a:gd name="csY5" fmla="*/ 0 h 13716"/>
              <a:gd name="csX6" fmla="*/ 3895344 w 5410200"/>
              <a:gd name="csY6" fmla="*/ 0 h 13716"/>
              <a:gd name="csX7" fmla="*/ 4571619 w 5410200"/>
              <a:gd name="csY7" fmla="*/ 0 h 13716"/>
              <a:gd name="csX8" fmla="*/ 5410200 w 5410200"/>
              <a:gd name="csY8" fmla="*/ 0 h 13716"/>
              <a:gd name="csX9" fmla="*/ 5410200 w 5410200"/>
              <a:gd name="csY9" fmla="*/ 13716 h 13716"/>
              <a:gd name="csX10" fmla="*/ 4842129 w 5410200"/>
              <a:gd name="csY10" fmla="*/ 13716 h 13716"/>
              <a:gd name="csX11" fmla="*/ 4328160 w 5410200"/>
              <a:gd name="csY11" fmla="*/ 13716 h 13716"/>
              <a:gd name="csX12" fmla="*/ 3597783 w 5410200"/>
              <a:gd name="csY12" fmla="*/ 13716 h 13716"/>
              <a:gd name="csX13" fmla="*/ 3029712 w 5410200"/>
              <a:gd name="csY13" fmla="*/ 13716 h 13716"/>
              <a:gd name="csX14" fmla="*/ 2299335 w 5410200"/>
              <a:gd name="csY14" fmla="*/ 13716 h 13716"/>
              <a:gd name="csX15" fmla="*/ 1514856 w 5410200"/>
              <a:gd name="csY15" fmla="*/ 13716 h 13716"/>
              <a:gd name="csX16" fmla="*/ 892683 w 5410200"/>
              <a:gd name="csY16" fmla="*/ 13716 h 13716"/>
              <a:gd name="csX17" fmla="*/ 0 w 5410200"/>
              <a:gd name="csY17" fmla="*/ 13716 h 13716"/>
              <a:gd name="csX18" fmla="*/ 0 w 5410200"/>
              <a:gd name="csY18" fmla="*/ 0 h 1371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7C4297C9-F831-3C56-01D5-FCFA7217866E}"/>
              </a:ext>
            </a:extLst>
          </p:cNvPr>
          <p:cNvGraphicFramePr>
            <a:graphicFrameLocks noGrp="1"/>
          </p:cNvGraphicFramePr>
          <p:nvPr>
            <p:ph idx="1"/>
            <p:extLst>
              <p:ext uri="{D42A27DB-BD31-4B8C-83A1-F6EECF244321}">
                <p14:modId xmlns:p14="http://schemas.microsoft.com/office/powerpoint/2010/main" val="1297590254"/>
              </p:ext>
            </p:extLst>
          </p:nvPr>
        </p:nvGraphicFramePr>
        <p:xfrm>
          <a:off x="3486013" y="640822"/>
          <a:ext cx="5175384"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37673" y="348865"/>
            <a:ext cx="7288583" cy="1576446"/>
          </a:xfrm>
        </p:spPr>
        <p:txBody>
          <a:bodyPr anchor="ctr">
            <a:normAutofit/>
          </a:bodyPr>
          <a:lstStyle/>
          <a:p>
            <a:r>
              <a:rPr lang="en-US" sz="3500">
                <a:solidFill>
                  <a:srgbClr val="FFFFFF"/>
                </a:solidFill>
              </a:rPr>
              <a:t>Trade and Investment Linkages</a:t>
            </a:r>
          </a:p>
        </p:txBody>
      </p:sp>
      <p:graphicFrame>
        <p:nvGraphicFramePr>
          <p:cNvPr id="5" name="Content Placeholder 2">
            <a:extLst>
              <a:ext uri="{FF2B5EF4-FFF2-40B4-BE49-F238E27FC236}">
                <a16:creationId xmlns:a16="http://schemas.microsoft.com/office/drawing/2014/main" id="{854B4E34-E41F-6CCA-23B6-C330F62770C4}"/>
              </a:ext>
            </a:extLst>
          </p:cNvPr>
          <p:cNvGraphicFramePr>
            <a:graphicFrameLocks noGrp="1"/>
          </p:cNvGraphicFramePr>
          <p:nvPr>
            <p:ph idx="1"/>
            <p:extLst>
              <p:ext uri="{D42A27DB-BD31-4B8C-83A1-F6EECF244321}">
                <p14:modId xmlns:p14="http://schemas.microsoft.com/office/powerpoint/2010/main" val="321516480"/>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C541B88-1AE9-40C3-AFD5-967787C197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5F17139-31EE-46AC-B04F-DBBD852DD6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6794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8650" y="1195697"/>
            <a:ext cx="2400300" cy="4238118"/>
          </a:xfrm>
        </p:spPr>
        <p:txBody>
          <a:bodyPr>
            <a:normAutofit/>
          </a:bodyPr>
          <a:lstStyle/>
          <a:p>
            <a:r>
              <a:rPr lang="en-US" sz="3700">
                <a:solidFill>
                  <a:schemeClr val="bg1"/>
                </a:solidFill>
              </a:rPr>
              <a:t>What the JTM Can Potentially Offer</a:t>
            </a:r>
          </a:p>
        </p:txBody>
      </p:sp>
      <p:grpSp>
        <p:nvGrpSpPr>
          <p:cNvPr id="13" name="Graphic 38">
            <a:extLst>
              <a:ext uri="{FF2B5EF4-FFF2-40B4-BE49-F238E27FC236}">
                <a16:creationId xmlns:a16="http://schemas.microsoft.com/office/drawing/2014/main" id="{7CF625D3-71A3-4F30-A096-8EF334E959D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02912"/>
            <a:ext cx="1432689" cy="709660"/>
            <a:chOff x="2267504" y="2540250"/>
            <a:chExt cx="1990951" cy="739640"/>
          </a:xfrm>
          <a:solidFill>
            <a:schemeClr val="bg1"/>
          </a:solidFill>
        </p:grpSpPr>
        <p:sp>
          <p:nvSpPr>
            <p:cNvPr id="14" name="Freeform: Shape 13">
              <a:extLst>
                <a:ext uri="{FF2B5EF4-FFF2-40B4-BE49-F238E27FC236}">
                  <a16:creationId xmlns:a16="http://schemas.microsoft.com/office/drawing/2014/main" id="{C6754E2F-F56E-4BA3-99DD-8EBF110E34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id="{24A69059-7C49-49C6-B071-F2A9B558E0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endParaRPr lang="en-US"/>
            </a:p>
          </p:txBody>
        </p:sp>
      </p:grpSp>
      <p:sp>
        <p:nvSpPr>
          <p:cNvPr id="17" name="Oval 16">
            <a:extLst>
              <a:ext uri="{FF2B5EF4-FFF2-40B4-BE49-F238E27FC236}">
                <a16:creationId xmlns:a16="http://schemas.microsoft.com/office/drawing/2014/main" id="{89D16701-DA76-4F72-BB63-E2C3FFBDFE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695" y="4752208"/>
            <a:ext cx="273765" cy="365021"/>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Oval 18">
            <a:extLst>
              <a:ext uri="{FF2B5EF4-FFF2-40B4-BE49-F238E27FC236}">
                <a16:creationId xmlns:a16="http://schemas.microsoft.com/office/drawing/2014/main" id="{1CC28BE1-9DC6-43FE-9582-39F091098D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695" y="4752208"/>
            <a:ext cx="273765" cy="365021"/>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1" name="Graphic 4">
            <a:extLst>
              <a:ext uri="{FF2B5EF4-FFF2-40B4-BE49-F238E27FC236}">
                <a16:creationId xmlns:a16="http://schemas.microsoft.com/office/drawing/2014/main" id="{AF9AF3F3-CE0C-4125-BDD7-346487FA0B4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82214" y="5539935"/>
            <a:ext cx="731374" cy="975171"/>
            <a:chOff x="5829300" y="3162300"/>
            <a:chExt cx="532256" cy="532257"/>
          </a:xfrm>
          <a:solidFill>
            <a:schemeClr val="bg1"/>
          </a:solidFill>
        </p:grpSpPr>
        <p:sp>
          <p:nvSpPr>
            <p:cNvPr id="22" name="Freeform: Shape 21">
              <a:extLst>
                <a:ext uri="{FF2B5EF4-FFF2-40B4-BE49-F238E27FC236}">
                  <a16:creationId xmlns:a16="http://schemas.microsoft.com/office/drawing/2014/main" id="{B31DFBFA-CF4D-4940-9086-26F83E5C6B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9208" y="3192208"/>
              <a:ext cx="112966" cy="112966"/>
            </a:xfrm>
            <a:custGeom>
              <a:avLst/>
              <a:gdLst>
                <a:gd name="connsiteX0" fmla="*/ 112967 w 112966"/>
                <a:gd name="connsiteY0" fmla="*/ 0 h 112966"/>
                <a:gd name="connsiteX1" fmla="*/ 0 w 112966"/>
                <a:gd name="connsiteY1" fmla="*/ 112967 h 112966"/>
                <a:gd name="connsiteX2" fmla="*/ 112967 w 112966"/>
                <a:gd name="connsiteY2" fmla="*/ 0 h 112966"/>
              </a:gdLst>
              <a:ahLst/>
              <a:cxnLst>
                <a:cxn ang="0">
                  <a:pos x="connsiteX0" y="connsiteY0"/>
                </a:cxn>
                <a:cxn ang="0">
                  <a:pos x="connsiteX1" y="connsiteY1"/>
                </a:cxn>
                <a:cxn ang="0">
                  <a:pos x="connsiteX2" y="connsiteY2"/>
                </a:cxn>
              </a:cxnLst>
              <a:rect l="l" t="t" r="r" b="b"/>
              <a:pathLst>
                <a:path w="112966" h="112966">
                  <a:moveTo>
                    <a:pt x="112967" y="0"/>
                  </a:moveTo>
                  <a:lnTo>
                    <a:pt x="0" y="112967"/>
                  </a:lnTo>
                  <a:cubicBezTo>
                    <a:pt x="25356" y="64747"/>
                    <a:pt x="64747" y="25356"/>
                    <a:pt x="112967" y="0"/>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7854033-BD20-4C77-8C5B-048F4B3BDD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1205" y="3164205"/>
              <a:ext cx="230314" cy="230314"/>
            </a:xfrm>
            <a:custGeom>
              <a:avLst/>
              <a:gdLst>
                <a:gd name="connsiteX0" fmla="*/ 230314 w 230314"/>
                <a:gd name="connsiteY0" fmla="*/ 0 h 230314"/>
                <a:gd name="connsiteX1" fmla="*/ 0 w 230314"/>
                <a:gd name="connsiteY1" fmla="*/ 230314 h 230314"/>
                <a:gd name="connsiteX2" fmla="*/ 3524 w 230314"/>
                <a:gd name="connsiteY2" fmla="*/ 209550 h 230314"/>
                <a:gd name="connsiteX3" fmla="*/ 209550 w 230314"/>
                <a:gd name="connsiteY3" fmla="*/ 3524 h 230314"/>
                <a:gd name="connsiteX4" fmla="*/ 230314 w 230314"/>
                <a:gd name="connsiteY4" fmla="*/ 0 h 230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 h="230314">
                  <a:moveTo>
                    <a:pt x="230314" y="0"/>
                  </a:moveTo>
                  <a:lnTo>
                    <a:pt x="0" y="230314"/>
                  </a:lnTo>
                  <a:cubicBezTo>
                    <a:pt x="953" y="223361"/>
                    <a:pt x="2095" y="216408"/>
                    <a:pt x="3524" y="209550"/>
                  </a:cubicBezTo>
                  <a:lnTo>
                    <a:pt x="209550" y="3524"/>
                  </a:lnTo>
                  <a:cubicBezTo>
                    <a:pt x="216408" y="2095"/>
                    <a:pt x="223361" y="953"/>
                    <a:pt x="230314" y="0"/>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BC93AA74-BEB3-444F-835B-7AA6ECE617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29300" y="3162300"/>
              <a:ext cx="294131" cy="294131"/>
            </a:xfrm>
            <a:custGeom>
              <a:avLst/>
              <a:gdLst>
                <a:gd name="connsiteX0" fmla="*/ 294132 w 294131"/>
                <a:gd name="connsiteY0" fmla="*/ 1238 h 294131"/>
                <a:gd name="connsiteX1" fmla="*/ 1238 w 294131"/>
                <a:gd name="connsiteY1" fmla="*/ 294132 h 294131"/>
                <a:gd name="connsiteX2" fmla="*/ 0 w 294131"/>
                <a:gd name="connsiteY2" fmla="*/ 278225 h 294131"/>
                <a:gd name="connsiteX3" fmla="*/ 278225 w 294131"/>
                <a:gd name="connsiteY3" fmla="*/ 0 h 294131"/>
                <a:gd name="connsiteX4" fmla="*/ 294132 w 294131"/>
                <a:gd name="connsiteY4" fmla="*/ 1238 h 294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31" h="294131">
                  <a:moveTo>
                    <a:pt x="294132" y="1238"/>
                  </a:moveTo>
                  <a:lnTo>
                    <a:pt x="1238" y="294132"/>
                  </a:lnTo>
                  <a:cubicBezTo>
                    <a:pt x="667" y="288893"/>
                    <a:pt x="0" y="283559"/>
                    <a:pt x="0" y="278225"/>
                  </a:cubicBezTo>
                  <a:lnTo>
                    <a:pt x="278225" y="0"/>
                  </a:lnTo>
                  <a:cubicBezTo>
                    <a:pt x="283559" y="0"/>
                    <a:pt x="288893" y="667"/>
                    <a:pt x="294132" y="1238"/>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00DF1C9-6952-4704-B8B3-95406E18E4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7205" y="3170110"/>
              <a:ext cx="337184" cy="337280"/>
            </a:xfrm>
            <a:custGeom>
              <a:avLst/>
              <a:gdLst>
                <a:gd name="connsiteX0" fmla="*/ 337185 w 337184"/>
                <a:gd name="connsiteY0" fmla="*/ 3905 h 337280"/>
                <a:gd name="connsiteX1" fmla="*/ 3810 w 337184"/>
                <a:gd name="connsiteY1" fmla="*/ 337280 h 337280"/>
                <a:gd name="connsiteX2" fmla="*/ 0 w 337184"/>
                <a:gd name="connsiteY2" fmla="*/ 323850 h 337280"/>
                <a:gd name="connsiteX3" fmla="*/ 323850 w 337184"/>
                <a:gd name="connsiteY3" fmla="*/ 0 h 337280"/>
                <a:gd name="connsiteX4" fmla="*/ 337185 w 337184"/>
                <a:gd name="connsiteY4" fmla="*/ 3905 h 33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4" h="337280">
                  <a:moveTo>
                    <a:pt x="337185" y="3905"/>
                  </a:moveTo>
                  <a:lnTo>
                    <a:pt x="3810" y="337280"/>
                  </a:lnTo>
                  <a:cubicBezTo>
                    <a:pt x="2381" y="332899"/>
                    <a:pt x="1143" y="328422"/>
                    <a:pt x="0" y="323850"/>
                  </a:cubicBezTo>
                  <a:lnTo>
                    <a:pt x="323850" y="0"/>
                  </a:lnTo>
                  <a:cubicBezTo>
                    <a:pt x="328327" y="1715"/>
                    <a:pt x="332804" y="2477"/>
                    <a:pt x="337185" y="3905"/>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34783FD-297C-40D2-964B-DBAE4DE283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3207" y="3186207"/>
              <a:ext cx="364617" cy="364617"/>
            </a:xfrm>
            <a:custGeom>
              <a:avLst/>
              <a:gdLst>
                <a:gd name="connsiteX0" fmla="*/ 364617 w 364617"/>
                <a:gd name="connsiteY0" fmla="*/ 5620 h 364617"/>
                <a:gd name="connsiteX1" fmla="*/ 5620 w 364617"/>
                <a:gd name="connsiteY1" fmla="*/ 364617 h 364617"/>
                <a:gd name="connsiteX2" fmla="*/ 0 w 364617"/>
                <a:gd name="connsiteY2" fmla="*/ 353187 h 364617"/>
                <a:gd name="connsiteX3" fmla="*/ 353187 w 364617"/>
                <a:gd name="connsiteY3" fmla="*/ 0 h 364617"/>
                <a:gd name="connsiteX4" fmla="*/ 364617 w 364617"/>
                <a:gd name="connsiteY4" fmla="*/ 5620 h 36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17" h="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E621623-0357-4FD5-A1AC-4005010259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305" y="3208305"/>
              <a:ext cx="380238" cy="380238"/>
            </a:xfrm>
            <a:custGeom>
              <a:avLst/>
              <a:gdLst>
                <a:gd name="connsiteX0" fmla="*/ 380238 w 380238"/>
                <a:gd name="connsiteY0" fmla="*/ 7239 h 380238"/>
                <a:gd name="connsiteX1" fmla="*/ 7239 w 380238"/>
                <a:gd name="connsiteY1" fmla="*/ 380238 h 380238"/>
                <a:gd name="connsiteX2" fmla="*/ 0 w 380238"/>
                <a:gd name="connsiteY2" fmla="*/ 370713 h 380238"/>
                <a:gd name="connsiteX3" fmla="*/ 370237 w 380238"/>
                <a:gd name="connsiteY3" fmla="*/ 0 h 380238"/>
                <a:gd name="connsiteX4" fmla="*/ 380238 w 380238"/>
                <a:gd name="connsiteY4" fmla="*/ 7239 h 3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238" h="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24F346E-10A0-458F-A9CA-8C0079472F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2832" y="3235832"/>
              <a:ext cx="385191" cy="385191"/>
            </a:xfrm>
            <a:custGeom>
              <a:avLst/>
              <a:gdLst>
                <a:gd name="connsiteX0" fmla="*/ 380905 w 385191"/>
                <a:gd name="connsiteY0" fmla="*/ 4286 h 385191"/>
                <a:gd name="connsiteX1" fmla="*/ 385191 w 385191"/>
                <a:gd name="connsiteY1" fmla="*/ 8573 h 385191"/>
                <a:gd name="connsiteX2" fmla="*/ 8573 w 385191"/>
                <a:gd name="connsiteY2" fmla="*/ 385191 h 385191"/>
                <a:gd name="connsiteX3" fmla="*/ 4286 w 385191"/>
                <a:gd name="connsiteY3" fmla="*/ 380905 h 385191"/>
                <a:gd name="connsiteX4" fmla="*/ 0 w 385191"/>
                <a:gd name="connsiteY4" fmla="*/ 376523 h 385191"/>
                <a:gd name="connsiteX5" fmla="*/ 376523 w 385191"/>
                <a:gd name="connsiteY5" fmla="*/ 0 h 385191"/>
                <a:gd name="connsiteX6" fmla="*/ 380905 w 385191"/>
                <a:gd name="connsiteY6" fmla="*/ 4286 h 38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191" h="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937A2F7-01A9-47F3-BED6-B61D998408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5789" y="3268313"/>
              <a:ext cx="379761" cy="380237"/>
            </a:xfrm>
            <a:custGeom>
              <a:avLst/>
              <a:gdLst>
                <a:gd name="connsiteX0" fmla="*/ 372428 w 379761"/>
                <a:gd name="connsiteY0" fmla="*/ 0 h 380237"/>
                <a:gd name="connsiteX1" fmla="*/ 379762 w 379761"/>
                <a:gd name="connsiteY1" fmla="*/ 9525 h 380237"/>
                <a:gd name="connsiteX2" fmla="*/ 9525 w 379761"/>
                <a:gd name="connsiteY2" fmla="*/ 380238 h 380237"/>
                <a:gd name="connsiteX3" fmla="*/ 0 w 379761"/>
                <a:gd name="connsiteY3" fmla="*/ 372904 h 380237"/>
              </a:gdLst>
              <a:ahLst/>
              <a:cxnLst>
                <a:cxn ang="0">
                  <a:pos x="connsiteX0" y="connsiteY0"/>
                </a:cxn>
                <a:cxn ang="0">
                  <a:pos x="connsiteX1" y="connsiteY1"/>
                </a:cxn>
                <a:cxn ang="0">
                  <a:pos x="connsiteX2" y="connsiteY2"/>
                </a:cxn>
                <a:cxn ang="0">
                  <a:pos x="connsiteX3" y="connsiteY3"/>
                </a:cxn>
              </a:cxnLst>
              <a:rect l="l" t="t" r="r" b="b"/>
              <a:pathLst>
                <a:path w="379761" h="380237">
                  <a:moveTo>
                    <a:pt x="372428" y="0"/>
                  </a:moveTo>
                  <a:cubicBezTo>
                    <a:pt x="374999" y="3239"/>
                    <a:pt x="377381" y="6572"/>
                    <a:pt x="379762" y="9525"/>
                  </a:cubicBezTo>
                  <a:lnTo>
                    <a:pt x="9525" y="380238"/>
                  </a:lnTo>
                  <a:cubicBezTo>
                    <a:pt x="6096" y="377857"/>
                    <a:pt x="2762" y="375476"/>
                    <a:pt x="0" y="372904"/>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B44DAF8-5073-441A-82E1-180385D35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2841" y="3305841"/>
              <a:ext cx="364807" cy="364807"/>
            </a:xfrm>
            <a:custGeom>
              <a:avLst/>
              <a:gdLst>
                <a:gd name="connsiteX0" fmla="*/ 359188 w 364807"/>
                <a:gd name="connsiteY0" fmla="*/ 0 h 364807"/>
                <a:gd name="connsiteX1" fmla="*/ 364808 w 364807"/>
                <a:gd name="connsiteY1" fmla="*/ 11621 h 364807"/>
                <a:gd name="connsiteX2" fmla="*/ 11621 w 364807"/>
                <a:gd name="connsiteY2" fmla="*/ 364808 h 364807"/>
                <a:gd name="connsiteX3" fmla="*/ 0 w 364807"/>
                <a:gd name="connsiteY3" fmla="*/ 359188 h 364807"/>
              </a:gdLst>
              <a:ahLst/>
              <a:cxnLst>
                <a:cxn ang="0">
                  <a:pos x="connsiteX0" y="connsiteY0"/>
                </a:cxn>
                <a:cxn ang="0">
                  <a:pos x="connsiteX1" y="connsiteY1"/>
                </a:cxn>
                <a:cxn ang="0">
                  <a:pos x="connsiteX2" y="connsiteY2"/>
                </a:cxn>
                <a:cxn ang="0">
                  <a:pos x="connsiteX3" y="connsiteY3"/>
                </a:cxn>
              </a:cxnLst>
              <a:rect l="l" t="t" r="r" b="b"/>
              <a:pathLst>
                <a:path w="364807" h="364807">
                  <a:moveTo>
                    <a:pt x="359188" y="0"/>
                  </a:moveTo>
                  <a:cubicBezTo>
                    <a:pt x="361188" y="3905"/>
                    <a:pt x="362998" y="7715"/>
                    <a:pt x="364808" y="11621"/>
                  </a:cubicBezTo>
                  <a:lnTo>
                    <a:pt x="11621" y="364808"/>
                  </a:lnTo>
                  <a:cubicBezTo>
                    <a:pt x="7715" y="362998"/>
                    <a:pt x="3905" y="361188"/>
                    <a:pt x="0" y="359188"/>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B0413D-0E36-4A90-8E6A-9EDC676A60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16370" y="3349466"/>
              <a:ext cx="337280" cy="337280"/>
            </a:xfrm>
            <a:custGeom>
              <a:avLst/>
              <a:gdLst>
                <a:gd name="connsiteX0" fmla="*/ 333470 w 337280"/>
                <a:gd name="connsiteY0" fmla="*/ 0 h 337280"/>
                <a:gd name="connsiteX1" fmla="*/ 337280 w 337280"/>
                <a:gd name="connsiteY1" fmla="*/ 13430 h 337280"/>
                <a:gd name="connsiteX2" fmla="*/ 13430 w 337280"/>
                <a:gd name="connsiteY2" fmla="*/ 337280 h 337280"/>
                <a:gd name="connsiteX3" fmla="*/ 0 w 337280"/>
                <a:gd name="connsiteY3" fmla="*/ 333470 h 337280"/>
              </a:gdLst>
              <a:ahLst/>
              <a:cxnLst>
                <a:cxn ang="0">
                  <a:pos x="connsiteX0" y="connsiteY0"/>
                </a:cxn>
                <a:cxn ang="0">
                  <a:pos x="connsiteX1" y="connsiteY1"/>
                </a:cxn>
                <a:cxn ang="0">
                  <a:pos x="connsiteX2" y="connsiteY2"/>
                </a:cxn>
                <a:cxn ang="0">
                  <a:pos x="connsiteX3" y="connsiteY3"/>
                </a:cxn>
              </a:cxnLst>
              <a:rect l="l" t="t" r="r" b="b"/>
              <a:pathLst>
                <a:path w="337280" h="337280">
                  <a:moveTo>
                    <a:pt x="333470" y="0"/>
                  </a:moveTo>
                  <a:cubicBezTo>
                    <a:pt x="334899" y="4382"/>
                    <a:pt x="336137" y="8858"/>
                    <a:pt x="337280" y="13430"/>
                  </a:cubicBezTo>
                  <a:lnTo>
                    <a:pt x="13430" y="337280"/>
                  </a:lnTo>
                  <a:cubicBezTo>
                    <a:pt x="8858" y="336137"/>
                    <a:pt x="4382" y="334899"/>
                    <a:pt x="0" y="333470"/>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6059ECF-0D50-48AD-B67A-645EC29D33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67329" y="3400425"/>
              <a:ext cx="294227" cy="294132"/>
            </a:xfrm>
            <a:custGeom>
              <a:avLst/>
              <a:gdLst>
                <a:gd name="connsiteX0" fmla="*/ 292989 w 294227"/>
                <a:gd name="connsiteY0" fmla="*/ 0 h 294132"/>
                <a:gd name="connsiteX1" fmla="*/ 294227 w 294227"/>
                <a:gd name="connsiteY1" fmla="*/ 15907 h 294132"/>
                <a:gd name="connsiteX2" fmla="*/ 15907 w 294227"/>
                <a:gd name="connsiteY2" fmla="*/ 294132 h 294132"/>
                <a:gd name="connsiteX3" fmla="*/ 0 w 294227"/>
                <a:gd name="connsiteY3" fmla="*/ 292894 h 294132"/>
              </a:gdLst>
              <a:ahLst/>
              <a:cxnLst>
                <a:cxn ang="0">
                  <a:pos x="connsiteX0" y="connsiteY0"/>
                </a:cxn>
                <a:cxn ang="0">
                  <a:pos x="connsiteX1" y="connsiteY1"/>
                </a:cxn>
                <a:cxn ang="0">
                  <a:pos x="connsiteX2" y="connsiteY2"/>
                </a:cxn>
                <a:cxn ang="0">
                  <a:pos x="connsiteX3" y="connsiteY3"/>
                </a:cxn>
              </a:cxnLst>
              <a:rect l="l" t="t" r="r" b="b"/>
              <a:pathLst>
                <a:path w="294227" h="294132">
                  <a:moveTo>
                    <a:pt x="292989" y="0"/>
                  </a:moveTo>
                  <a:cubicBezTo>
                    <a:pt x="293561" y="5334"/>
                    <a:pt x="293942" y="10668"/>
                    <a:pt x="294227" y="15907"/>
                  </a:cubicBezTo>
                  <a:lnTo>
                    <a:pt x="15907" y="294132"/>
                  </a:lnTo>
                  <a:cubicBezTo>
                    <a:pt x="10668" y="294132"/>
                    <a:pt x="5334" y="293465"/>
                    <a:pt x="0" y="292894"/>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B394906F-6BF2-447E-9886-F12708E128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9337" y="3462337"/>
              <a:ext cx="230314" cy="230314"/>
            </a:xfrm>
            <a:custGeom>
              <a:avLst/>
              <a:gdLst>
                <a:gd name="connsiteX0" fmla="*/ 230315 w 230314"/>
                <a:gd name="connsiteY0" fmla="*/ 0 h 230314"/>
                <a:gd name="connsiteX1" fmla="*/ 226886 w 230314"/>
                <a:gd name="connsiteY1" fmla="*/ 20574 h 230314"/>
                <a:gd name="connsiteX2" fmla="*/ 20669 w 230314"/>
                <a:gd name="connsiteY2" fmla="*/ 226790 h 230314"/>
                <a:gd name="connsiteX3" fmla="*/ 0 w 230314"/>
                <a:gd name="connsiteY3" fmla="*/ 230315 h 230314"/>
              </a:gdLst>
              <a:ahLst/>
              <a:cxnLst>
                <a:cxn ang="0">
                  <a:pos x="connsiteX0" y="connsiteY0"/>
                </a:cxn>
                <a:cxn ang="0">
                  <a:pos x="connsiteX1" y="connsiteY1"/>
                </a:cxn>
                <a:cxn ang="0">
                  <a:pos x="connsiteX2" y="connsiteY2"/>
                </a:cxn>
                <a:cxn ang="0">
                  <a:pos x="connsiteX3" y="connsiteY3"/>
                </a:cxn>
              </a:cxnLst>
              <a:rect l="l" t="t" r="r" b="b"/>
              <a:pathLst>
                <a:path w="230314" h="230314">
                  <a:moveTo>
                    <a:pt x="230315" y="0"/>
                  </a:moveTo>
                  <a:cubicBezTo>
                    <a:pt x="229457" y="6953"/>
                    <a:pt x="228314" y="13716"/>
                    <a:pt x="226886" y="20574"/>
                  </a:cubicBezTo>
                  <a:lnTo>
                    <a:pt x="20669" y="226790"/>
                  </a:lnTo>
                  <a:cubicBezTo>
                    <a:pt x="13811" y="228314"/>
                    <a:pt x="6953" y="229457"/>
                    <a:pt x="0" y="230315"/>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45EB96B-215A-4EBF-A594-2B08222339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18682" y="3551682"/>
              <a:ext cx="112871" cy="112871"/>
            </a:xfrm>
            <a:custGeom>
              <a:avLst/>
              <a:gdLst>
                <a:gd name="connsiteX0" fmla="*/ 112871 w 112871"/>
                <a:gd name="connsiteY0" fmla="*/ 0 h 112871"/>
                <a:gd name="connsiteX1" fmla="*/ 0 w 112871"/>
                <a:gd name="connsiteY1" fmla="*/ 112871 h 112871"/>
              </a:gdLst>
              <a:ahLst/>
              <a:cxnLst>
                <a:cxn ang="0">
                  <a:pos x="connsiteX0" y="connsiteY0"/>
                </a:cxn>
                <a:cxn ang="0">
                  <a:pos x="connsiteX1" y="connsiteY1"/>
                </a:cxn>
              </a:cxnLst>
              <a:rect l="l" t="t" r="r" b="b"/>
              <a:pathLst>
                <a:path w="112871" h="112871">
                  <a:moveTo>
                    <a:pt x="112871" y="0"/>
                  </a:moveTo>
                  <a:cubicBezTo>
                    <a:pt x="87618" y="48239"/>
                    <a:pt x="48239" y="87618"/>
                    <a:pt x="0" y="112871"/>
                  </a:cubicBezTo>
                  <a:close/>
                </a:path>
              </a:pathLst>
            </a:custGeom>
            <a:grpFill/>
            <a:ln w="9525" cap="flat">
              <a:noFill/>
              <a:prstDash val="solid"/>
              <a:miter/>
            </a:ln>
          </p:spPr>
          <p:txBody>
            <a:bodyPr rtlCol="0" anchor="ctr"/>
            <a:lstStyle/>
            <a:p>
              <a:endParaRPr lang="en-US" dirty="0"/>
            </a:p>
          </p:txBody>
        </p:sp>
      </p:grpSp>
      <p:graphicFrame>
        <p:nvGraphicFramePr>
          <p:cNvPr id="5" name="Content Placeholder 2">
            <a:extLst>
              <a:ext uri="{FF2B5EF4-FFF2-40B4-BE49-F238E27FC236}">
                <a16:creationId xmlns:a16="http://schemas.microsoft.com/office/drawing/2014/main" id="{1CBC99C8-C34F-3AAE-3A5F-822144C4AAB8}"/>
              </a:ext>
            </a:extLst>
          </p:cNvPr>
          <p:cNvGraphicFramePr>
            <a:graphicFrameLocks noGrp="1"/>
          </p:cNvGraphicFramePr>
          <p:nvPr>
            <p:ph idx="1"/>
            <p:extLst>
              <p:ext uri="{D42A27DB-BD31-4B8C-83A1-F6EECF244321}">
                <p14:modId xmlns:p14="http://schemas.microsoft.com/office/powerpoint/2010/main" val="1566224553"/>
              </p:ext>
            </p:extLst>
          </p:nvPr>
        </p:nvGraphicFramePr>
        <p:xfrm>
          <a:off x="4113104" y="477540"/>
          <a:ext cx="4726201" cy="58788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6891" y="1119031"/>
            <a:ext cx="3464954"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78305" y="1396686"/>
            <a:ext cx="2430380" cy="4064628"/>
          </a:xfrm>
        </p:spPr>
        <p:txBody>
          <a:bodyPr>
            <a:normAutofit/>
          </a:bodyPr>
          <a:lstStyle/>
          <a:p>
            <a:r>
              <a:rPr lang="en-US">
                <a:solidFill>
                  <a:srgbClr val="FFFFFF"/>
                </a:solidFill>
              </a:rPr>
              <a:t>Thank You</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6512790" y="941148"/>
            <a:ext cx="2240924"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536" y="4780992"/>
            <a:ext cx="409575"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4027614" y="1526033"/>
            <a:ext cx="4152298" cy="3935281"/>
          </a:xfrm>
        </p:spPr>
        <p:txBody>
          <a:bodyPr>
            <a:normAutofit/>
          </a:bodyPr>
          <a:lstStyle/>
          <a:p>
            <a:endParaRPr sz="2000" dirty="0"/>
          </a:p>
          <a:p>
            <a:pPr marL="0" indent="0">
              <a:buNone/>
            </a:pPr>
            <a:r>
              <a:rPr lang="en-US" sz="2000" dirty="0">
                <a:hlinkClick r:id="rId2"/>
              </a:rPr>
              <a:t>yuvice@hotmail.com</a:t>
            </a:r>
            <a:endParaRPr lang="en-US" sz="2000" dirty="0"/>
          </a:p>
          <a:p>
            <a:pPr marL="0" indent="0">
              <a:buNone/>
            </a:pPr>
            <a:endParaRPr lang="en-US" sz="2000" dirty="0"/>
          </a:p>
          <a:p>
            <a:pPr marL="0" indent="0">
              <a:buNone/>
            </a:pPr>
            <a:r>
              <a:rPr lang="en-US" sz="2000" dirty="0"/>
              <a:t>Check out: </a:t>
            </a:r>
            <a:r>
              <a:rPr lang="en-US" sz="2000" dirty="0">
                <a:hlinkClick r:id="rId3"/>
              </a:rPr>
              <a:t>www.twn.my</a:t>
            </a:r>
            <a:r>
              <a:rPr lang="en-US" sz="2000" dirty="0"/>
              <a:t> (TWN)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8DED6BC-9A3E-48D4-AD7C-A56D63F547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6B6E033A-DB2E-49B8-B600-B38E0C280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9926" y="1371600"/>
            <a:ext cx="3396984" cy="3589977"/>
          </a:xfrm>
          <a:custGeom>
            <a:avLst/>
            <a:gdLst>
              <a:gd name="connsiteX0" fmla="*/ 5462602 w 5470628"/>
              <a:gd name="connsiteY0" fmla="*/ 1413608 h 3193741"/>
              <a:gd name="connsiteX1" fmla="*/ 5465724 w 5470628"/>
              <a:gd name="connsiteY1" fmla="*/ 1421881 h 3193741"/>
              <a:gd name="connsiteX2" fmla="*/ 5465025 w 5470628"/>
              <a:gd name="connsiteY2" fmla="*/ 1466556 h 3193741"/>
              <a:gd name="connsiteX3" fmla="*/ 5463208 w 5470628"/>
              <a:gd name="connsiteY3" fmla="*/ 1466226 h 3193741"/>
              <a:gd name="connsiteX4" fmla="*/ 5463242 w 5470628"/>
              <a:gd name="connsiteY4" fmla="*/ 1451866 h 3193741"/>
              <a:gd name="connsiteX5" fmla="*/ 5462894 w 5470628"/>
              <a:gd name="connsiteY5" fmla="*/ 1423194 h 3193741"/>
              <a:gd name="connsiteX6" fmla="*/ 5461417 w 5470628"/>
              <a:gd name="connsiteY6" fmla="*/ 1391849 h 3193741"/>
              <a:gd name="connsiteX7" fmla="*/ 5462246 w 5470628"/>
              <a:gd name="connsiteY7" fmla="*/ 1401944 h 3193741"/>
              <a:gd name="connsiteX8" fmla="*/ 5462602 w 5470628"/>
              <a:gd name="connsiteY8" fmla="*/ 1413608 h 3193741"/>
              <a:gd name="connsiteX9" fmla="*/ 5459078 w 5470628"/>
              <a:gd name="connsiteY9" fmla="*/ 1404268 h 3193741"/>
              <a:gd name="connsiteX10" fmla="*/ 5460137 w 5470628"/>
              <a:gd name="connsiteY10" fmla="*/ 1393780 h 3193741"/>
              <a:gd name="connsiteX11" fmla="*/ 5461417 w 5470628"/>
              <a:gd name="connsiteY11" fmla="*/ 1391849 h 3193741"/>
              <a:gd name="connsiteX12" fmla="*/ 614271 w 5470628"/>
              <a:gd name="connsiteY12" fmla="*/ 1052206 h 3193741"/>
              <a:gd name="connsiteX13" fmla="*/ 611497 w 5470628"/>
              <a:gd name="connsiteY13" fmla="*/ 1055389 h 3193741"/>
              <a:gd name="connsiteX14" fmla="*/ 630277 w 5470628"/>
              <a:gd name="connsiteY14" fmla="*/ 1065215 h 3193741"/>
              <a:gd name="connsiteX15" fmla="*/ 651856 w 5470628"/>
              <a:gd name="connsiteY15" fmla="*/ 1067584 h 3193741"/>
              <a:gd name="connsiteX16" fmla="*/ 614271 w 5470628"/>
              <a:gd name="connsiteY16" fmla="*/ 1052206 h 3193741"/>
              <a:gd name="connsiteX17" fmla="*/ 810628 w 5470628"/>
              <a:gd name="connsiteY17" fmla="*/ 695550 h 3193741"/>
              <a:gd name="connsiteX18" fmla="*/ 1033084 w 5470628"/>
              <a:gd name="connsiteY18" fmla="*/ 791270 h 3193741"/>
              <a:gd name="connsiteX19" fmla="*/ 1036153 w 5470628"/>
              <a:gd name="connsiteY19" fmla="*/ 788050 h 3193741"/>
              <a:gd name="connsiteX20" fmla="*/ 810628 w 5470628"/>
              <a:gd name="connsiteY20" fmla="*/ 695550 h 3193741"/>
              <a:gd name="connsiteX21" fmla="*/ 4850908 w 5470628"/>
              <a:gd name="connsiteY21" fmla="*/ 727 h 3193741"/>
              <a:gd name="connsiteX22" fmla="*/ 4858584 w 5470628"/>
              <a:gd name="connsiteY22" fmla="*/ 13795 h 3193741"/>
              <a:gd name="connsiteX23" fmla="*/ 4843408 w 5470628"/>
              <a:gd name="connsiteY23" fmla="*/ 37224 h 3193741"/>
              <a:gd name="connsiteX24" fmla="*/ 4871062 w 5470628"/>
              <a:gd name="connsiteY24" fmla="*/ 78954 h 3193741"/>
              <a:gd name="connsiteX25" fmla="*/ 4989038 w 5470628"/>
              <a:gd name="connsiteY25" fmla="*/ 66799 h 3193741"/>
              <a:gd name="connsiteX26" fmla="*/ 5002636 w 5470628"/>
              <a:gd name="connsiteY26" fmla="*/ 79388 h 3193741"/>
              <a:gd name="connsiteX27" fmla="*/ 5008332 w 5470628"/>
              <a:gd name="connsiteY27" fmla="*/ 140859 h 3193741"/>
              <a:gd name="connsiteX28" fmla="*/ 5014326 w 5470628"/>
              <a:gd name="connsiteY28" fmla="*/ 155555 h 3193741"/>
              <a:gd name="connsiteX29" fmla="*/ 5030704 w 5470628"/>
              <a:gd name="connsiteY29" fmla="*/ 221190 h 3193741"/>
              <a:gd name="connsiteX30" fmla="*/ 5097262 w 5470628"/>
              <a:gd name="connsiteY30" fmla="*/ 317759 h 3193741"/>
              <a:gd name="connsiteX31" fmla="*/ 5165084 w 5470628"/>
              <a:gd name="connsiteY31" fmla="*/ 373367 h 3193741"/>
              <a:gd name="connsiteX32" fmla="*/ 5174137 w 5470628"/>
              <a:gd name="connsiteY32" fmla="*/ 389353 h 3193741"/>
              <a:gd name="connsiteX33" fmla="*/ 5192507 w 5470628"/>
              <a:gd name="connsiteY33" fmla="*/ 453561 h 3193741"/>
              <a:gd name="connsiteX34" fmla="*/ 5187160 w 5470628"/>
              <a:gd name="connsiteY34" fmla="*/ 467732 h 3193741"/>
              <a:gd name="connsiteX35" fmla="*/ 5160106 w 5470628"/>
              <a:gd name="connsiteY35" fmla="*/ 486904 h 3193741"/>
              <a:gd name="connsiteX36" fmla="*/ 5138948 w 5470628"/>
              <a:gd name="connsiteY36" fmla="*/ 528614 h 3193741"/>
              <a:gd name="connsiteX37" fmla="*/ 5097016 w 5470628"/>
              <a:gd name="connsiteY37" fmla="*/ 589923 h 3193741"/>
              <a:gd name="connsiteX38" fmla="*/ 5075869 w 5470628"/>
              <a:gd name="connsiteY38" fmla="*/ 608381 h 3193741"/>
              <a:gd name="connsiteX39" fmla="*/ 5093172 w 5470628"/>
              <a:gd name="connsiteY39" fmla="*/ 618385 h 3193741"/>
              <a:gd name="connsiteX40" fmla="*/ 5153518 w 5470628"/>
              <a:gd name="connsiteY40" fmla="*/ 687474 h 3193741"/>
              <a:gd name="connsiteX41" fmla="*/ 5074984 w 5470628"/>
              <a:gd name="connsiteY41" fmla="*/ 776941 h 3193741"/>
              <a:gd name="connsiteX42" fmla="*/ 5033348 w 5470628"/>
              <a:gd name="connsiteY42" fmla="*/ 805473 h 3193741"/>
              <a:gd name="connsiteX43" fmla="*/ 5116847 w 5470628"/>
              <a:gd name="connsiteY43" fmla="*/ 803426 h 3193741"/>
              <a:gd name="connsiteX44" fmla="*/ 5147902 w 5470628"/>
              <a:gd name="connsiteY44" fmla="*/ 833118 h 3193741"/>
              <a:gd name="connsiteX45" fmla="*/ 5161665 w 5470628"/>
              <a:gd name="connsiteY45" fmla="*/ 848297 h 3193741"/>
              <a:gd name="connsiteX46" fmla="*/ 5246520 w 5470628"/>
              <a:gd name="connsiteY46" fmla="*/ 942412 h 3193741"/>
              <a:gd name="connsiteX47" fmla="*/ 5235368 w 5470628"/>
              <a:gd name="connsiteY47" fmla="*/ 972946 h 3193741"/>
              <a:gd name="connsiteX48" fmla="*/ 5113739 w 5470628"/>
              <a:gd name="connsiteY48" fmla="*/ 1128845 h 3193741"/>
              <a:gd name="connsiteX49" fmla="*/ 5255034 w 5470628"/>
              <a:gd name="connsiteY49" fmla="*/ 1151117 h 3193741"/>
              <a:gd name="connsiteX50" fmla="*/ 5267513 w 5470628"/>
              <a:gd name="connsiteY50" fmla="*/ 1216275 h 3193741"/>
              <a:gd name="connsiteX51" fmla="*/ 5343113 w 5470628"/>
              <a:gd name="connsiteY51" fmla="*/ 1281854 h 3193741"/>
              <a:gd name="connsiteX52" fmla="*/ 5452014 w 5470628"/>
              <a:gd name="connsiteY52" fmla="*/ 1385543 h 3193741"/>
              <a:gd name="connsiteX53" fmla="*/ 5459078 w 5470628"/>
              <a:gd name="connsiteY53" fmla="*/ 1404268 h 3193741"/>
              <a:gd name="connsiteX54" fmla="*/ 5458838 w 5470628"/>
              <a:gd name="connsiteY54" fmla="*/ 1406644 h 3193741"/>
              <a:gd name="connsiteX55" fmla="*/ 5455752 w 5470628"/>
              <a:gd name="connsiteY55" fmla="*/ 1450751 h 3193741"/>
              <a:gd name="connsiteX56" fmla="*/ 5454594 w 5470628"/>
              <a:gd name="connsiteY56" fmla="*/ 1464662 h 3193741"/>
              <a:gd name="connsiteX57" fmla="*/ 5447215 w 5470628"/>
              <a:gd name="connsiteY57" fmla="*/ 1463321 h 3193741"/>
              <a:gd name="connsiteX58" fmla="*/ 5433934 w 5470628"/>
              <a:gd name="connsiteY58" fmla="*/ 1458428 h 3193741"/>
              <a:gd name="connsiteX59" fmla="*/ 5424276 w 5470628"/>
              <a:gd name="connsiteY59" fmla="*/ 1477014 h 3193741"/>
              <a:gd name="connsiteX60" fmla="*/ 5444628 w 5470628"/>
              <a:gd name="connsiteY60" fmla="*/ 1511562 h 3193741"/>
              <a:gd name="connsiteX61" fmla="*/ 5453752 w 5470628"/>
              <a:gd name="connsiteY61" fmla="*/ 1474786 h 3193741"/>
              <a:gd name="connsiteX62" fmla="*/ 5454594 w 5470628"/>
              <a:gd name="connsiteY62" fmla="*/ 1464662 h 3193741"/>
              <a:gd name="connsiteX63" fmla="*/ 5463208 w 5470628"/>
              <a:gd name="connsiteY63" fmla="*/ 1466226 h 3193741"/>
              <a:gd name="connsiteX64" fmla="*/ 5463164 w 5470628"/>
              <a:gd name="connsiteY64" fmla="*/ 1484226 h 3193741"/>
              <a:gd name="connsiteX65" fmla="*/ 5456160 w 5470628"/>
              <a:gd name="connsiteY65" fmla="*/ 1575885 h 3193741"/>
              <a:gd name="connsiteX66" fmla="*/ 5345636 w 5470628"/>
              <a:gd name="connsiteY66" fmla="*/ 1714543 h 3193741"/>
              <a:gd name="connsiteX67" fmla="*/ 5251319 w 5470628"/>
              <a:gd name="connsiteY67" fmla="*/ 1775792 h 3193741"/>
              <a:gd name="connsiteX68" fmla="*/ 5043512 w 5470628"/>
              <a:gd name="connsiteY68" fmla="*/ 2027305 h 3193741"/>
              <a:gd name="connsiteX69" fmla="*/ 4978144 w 5470628"/>
              <a:gd name="connsiteY69" fmla="*/ 2108535 h 3193741"/>
              <a:gd name="connsiteX70" fmla="*/ 5031476 w 5470628"/>
              <a:gd name="connsiteY70" fmla="*/ 2128173 h 3193741"/>
              <a:gd name="connsiteX71" fmla="*/ 4937389 w 5470628"/>
              <a:gd name="connsiteY71" fmla="*/ 2216441 h 3193741"/>
              <a:gd name="connsiteX72" fmla="*/ 4826122 w 5470628"/>
              <a:gd name="connsiteY72" fmla="*/ 2315331 h 3193741"/>
              <a:gd name="connsiteX73" fmla="*/ 2544647 w 5470628"/>
              <a:gd name="connsiteY73" fmla="*/ 3190975 h 3193741"/>
              <a:gd name="connsiteX74" fmla="*/ 1328257 w 5470628"/>
              <a:gd name="connsiteY74" fmla="*/ 3153006 h 3193741"/>
              <a:gd name="connsiteX75" fmla="*/ 977943 w 5470628"/>
              <a:gd name="connsiteY75" fmla="*/ 3082502 h 3193741"/>
              <a:gd name="connsiteX76" fmla="*/ 854473 w 5470628"/>
              <a:gd name="connsiteY76" fmla="*/ 2994250 h 3193741"/>
              <a:gd name="connsiteX77" fmla="*/ 811593 w 5470628"/>
              <a:gd name="connsiteY77" fmla="*/ 2970498 h 3193741"/>
              <a:gd name="connsiteX78" fmla="*/ 707024 w 5470628"/>
              <a:gd name="connsiteY78" fmla="*/ 2945439 h 3193741"/>
              <a:gd name="connsiteX79" fmla="*/ 523487 w 5470628"/>
              <a:gd name="connsiteY79" fmla="*/ 2886053 h 3193741"/>
              <a:gd name="connsiteX80" fmla="*/ 587884 w 5470628"/>
              <a:gd name="connsiteY80" fmla="*/ 2859746 h 3193741"/>
              <a:gd name="connsiteX81" fmla="*/ 779426 w 5470628"/>
              <a:gd name="connsiteY81" fmla="*/ 2885897 h 3193741"/>
              <a:gd name="connsiteX82" fmla="*/ 917288 w 5470628"/>
              <a:gd name="connsiteY82" fmla="*/ 2882248 h 3193741"/>
              <a:gd name="connsiteX83" fmla="*/ 718684 w 5470628"/>
              <a:gd name="connsiteY83" fmla="*/ 2819941 h 3193741"/>
              <a:gd name="connsiteX84" fmla="*/ 524650 w 5470628"/>
              <a:gd name="connsiteY84" fmla="*/ 2731220 h 3193741"/>
              <a:gd name="connsiteX85" fmla="*/ 670138 w 5470628"/>
              <a:gd name="connsiteY85" fmla="*/ 2735189 h 3193741"/>
              <a:gd name="connsiteX86" fmla="*/ 675382 w 5470628"/>
              <a:gd name="connsiteY86" fmla="*/ 2719369 h 3193741"/>
              <a:gd name="connsiteX87" fmla="*/ 542021 w 5470628"/>
              <a:gd name="connsiteY87" fmla="*/ 2601946 h 3193741"/>
              <a:gd name="connsiteX88" fmla="*/ 476895 w 5470628"/>
              <a:gd name="connsiteY88" fmla="*/ 2555976 h 3193741"/>
              <a:gd name="connsiteX89" fmla="*/ 188751 w 5470628"/>
              <a:gd name="connsiteY89" fmla="*/ 2428830 h 3193741"/>
              <a:gd name="connsiteX90" fmla="*/ 456762 w 5470628"/>
              <a:gd name="connsiteY90" fmla="*/ 2468731 h 3193741"/>
              <a:gd name="connsiteX91" fmla="*/ 174514 w 5470628"/>
              <a:gd name="connsiteY91" fmla="*/ 2345378 h 3193741"/>
              <a:gd name="connsiteX92" fmla="*/ 38827 w 5470628"/>
              <a:gd name="connsiteY92" fmla="*/ 2303685 h 3193741"/>
              <a:gd name="connsiteX93" fmla="*/ 3281 w 5470628"/>
              <a:gd name="connsiteY93" fmla="*/ 2273587 h 3193741"/>
              <a:gd name="connsiteX94" fmla="*/ 61590 w 5470628"/>
              <a:gd name="connsiteY94" fmla="*/ 2259170 h 3193741"/>
              <a:gd name="connsiteX95" fmla="*/ 242291 w 5470628"/>
              <a:gd name="connsiteY95" fmla="*/ 2250569 h 3193741"/>
              <a:gd name="connsiteX96" fmla="*/ 13205 w 5470628"/>
              <a:gd name="connsiteY96" fmla="*/ 2172263 h 3193741"/>
              <a:gd name="connsiteX97" fmla="*/ 180810 w 5470628"/>
              <a:gd name="connsiteY97" fmla="*/ 2168333 h 3193741"/>
              <a:gd name="connsiteX98" fmla="*/ 226020 w 5470628"/>
              <a:gd name="connsiteY98" fmla="*/ 2121100 h 3193741"/>
              <a:gd name="connsiteX99" fmla="*/ 299145 w 5470628"/>
              <a:gd name="connsiteY99" fmla="*/ 2044862 h 3193741"/>
              <a:gd name="connsiteX100" fmla="*/ 350236 w 5470628"/>
              <a:gd name="connsiteY100" fmla="*/ 2001187 h 3193741"/>
              <a:gd name="connsiteX101" fmla="*/ 365223 w 5470628"/>
              <a:gd name="connsiteY101" fmla="*/ 1881218 h 3193741"/>
              <a:gd name="connsiteX102" fmla="*/ 310707 w 5470628"/>
              <a:gd name="connsiteY102" fmla="*/ 1758752 h 3193741"/>
              <a:gd name="connsiteX103" fmla="*/ 181659 w 5470628"/>
              <a:gd name="connsiteY103" fmla="*/ 1709137 h 3193741"/>
              <a:gd name="connsiteX104" fmla="*/ 213063 w 5470628"/>
              <a:gd name="connsiteY104" fmla="*/ 1632021 h 3193741"/>
              <a:gd name="connsiteX105" fmla="*/ 481390 w 5470628"/>
              <a:gd name="connsiteY105" fmla="*/ 1644125 h 3193741"/>
              <a:gd name="connsiteX106" fmla="*/ 68930 w 5470628"/>
              <a:gd name="connsiteY106" fmla="*/ 1457537 h 3193741"/>
              <a:gd name="connsiteX107" fmla="*/ 135138 w 5470628"/>
              <a:gd name="connsiteY107" fmla="*/ 1440976 h 3193741"/>
              <a:gd name="connsiteX108" fmla="*/ 131611 w 5470628"/>
              <a:gd name="connsiteY108" fmla="*/ 1427642 h 3193741"/>
              <a:gd name="connsiteX109" fmla="*/ 130443 w 5470628"/>
              <a:gd name="connsiteY109" fmla="*/ 1343795 h 3193741"/>
              <a:gd name="connsiteX110" fmla="*/ 138930 w 5470628"/>
              <a:gd name="connsiteY110" fmla="*/ 1304094 h 3193741"/>
              <a:gd name="connsiteX111" fmla="*/ 118409 w 5470628"/>
              <a:gd name="connsiteY111" fmla="*/ 1262212 h 3193741"/>
              <a:gd name="connsiteX112" fmla="*/ 421410 w 5470628"/>
              <a:gd name="connsiteY112" fmla="*/ 1304757 h 3193741"/>
              <a:gd name="connsiteX113" fmla="*/ 655702 w 5470628"/>
              <a:gd name="connsiteY113" fmla="*/ 1291801 h 3193741"/>
              <a:gd name="connsiteX114" fmla="*/ 648299 w 5470628"/>
              <a:gd name="connsiteY114" fmla="*/ 1287715 h 3193741"/>
              <a:gd name="connsiteX115" fmla="*/ 531027 w 5470628"/>
              <a:gd name="connsiteY115" fmla="*/ 1193967 h 3193741"/>
              <a:gd name="connsiteX116" fmla="*/ 526433 w 5470628"/>
              <a:gd name="connsiteY116" fmla="*/ 1191913 h 3193741"/>
              <a:gd name="connsiteX117" fmla="*/ 504666 w 5470628"/>
              <a:gd name="connsiteY117" fmla="*/ 1177230 h 3193741"/>
              <a:gd name="connsiteX118" fmla="*/ 482307 w 5470628"/>
              <a:gd name="connsiteY118" fmla="*/ 1162618 h 3193741"/>
              <a:gd name="connsiteX119" fmla="*/ 479029 w 5470628"/>
              <a:gd name="connsiteY119" fmla="*/ 1162540 h 3193741"/>
              <a:gd name="connsiteX120" fmla="*/ 447663 w 5470628"/>
              <a:gd name="connsiteY120" fmla="*/ 1132649 h 3193741"/>
              <a:gd name="connsiteX121" fmla="*/ 438547 w 5470628"/>
              <a:gd name="connsiteY121" fmla="*/ 1110977 h 3193741"/>
              <a:gd name="connsiteX122" fmla="*/ 405343 w 5470628"/>
              <a:gd name="connsiteY122" fmla="*/ 1089612 h 3193741"/>
              <a:gd name="connsiteX123" fmla="*/ 371373 w 5470628"/>
              <a:gd name="connsiteY123" fmla="*/ 1070238 h 3193741"/>
              <a:gd name="connsiteX124" fmla="*/ 290358 w 5470628"/>
              <a:gd name="connsiteY124" fmla="*/ 1059884 h 3193741"/>
              <a:gd name="connsiteX125" fmla="*/ 235140 w 5470628"/>
              <a:gd name="connsiteY125" fmla="*/ 1029322 h 3193741"/>
              <a:gd name="connsiteX126" fmla="*/ 300494 w 5470628"/>
              <a:gd name="connsiteY126" fmla="*/ 1032083 h 3193741"/>
              <a:gd name="connsiteX127" fmla="*/ 239661 w 5470628"/>
              <a:gd name="connsiteY127" fmla="*/ 997457 h 3193741"/>
              <a:gd name="connsiteX128" fmla="*/ 204788 w 5470628"/>
              <a:gd name="connsiteY128" fmla="*/ 959211 h 3193741"/>
              <a:gd name="connsiteX129" fmla="*/ 207583 w 5470628"/>
              <a:gd name="connsiteY129" fmla="*/ 947009 h 3193741"/>
              <a:gd name="connsiteX130" fmla="*/ 223061 w 5470628"/>
              <a:gd name="connsiteY130" fmla="*/ 947033 h 3193741"/>
              <a:gd name="connsiteX131" fmla="*/ 280015 w 5470628"/>
              <a:gd name="connsiteY131" fmla="*/ 972164 h 3193741"/>
              <a:gd name="connsiteX132" fmla="*/ 353948 w 5470628"/>
              <a:gd name="connsiteY132" fmla="*/ 1006865 h 3193741"/>
              <a:gd name="connsiteX133" fmla="*/ 240466 w 5470628"/>
              <a:gd name="connsiteY133" fmla="*/ 939943 h 3193741"/>
              <a:gd name="connsiteX134" fmla="*/ 158812 w 5470628"/>
              <a:gd name="connsiteY134" fmla="*/ 891467 h 3193741"/>
              <a:gd name="connsiteX135" fmla="*/ 139551 w 5470628"/>
              <a:gd name="connsiteY135" fmla="*/ 855364 h 3193741"/>
              <a:gd name="connsiteX136" fmla="*/ 145731 w 5470628"/>
              <a:gd name="connsiteY136" fmla="*/ 844888 h 3193741"/>
              <a:gd name="connsiteX137" fmla="*/ 158154 w 5470628"/>
              <a:gd name="connsiteY137" fmla="*/ 848366 h 3193741"/>
              <a:gd name="connsiteX138" fmla="*/ 169370 w 5470628"/>
              <a:gd name="connsiteY138" fmla="*/ 856260 h 3193741"/>
              <a:gd name="connsiteX139" fmla="*/ 288295 w 5470628"/>
              <a:gd name="connsiteY139" fmla="*/ 915169 h 3193741"/>
              <a:gd name="connsiteX140" fmla="*/ 462694 w 5470628"/>
              <a:gd name="connsiteY140" fmla="*/ 994643 h 3193741"/>
              <a:gd name="connsiteX141" fmla="*/ 531910 w 5470628"/>
              <a:gd name="connsiteY141" fmla="*/ 1006664 h 3193741"/>
              <a:gd name="connsiteX142" fmla="*/ 333940 w 5470628"/>
              <a:gd name="connsiteY142" fmla="*/ 893507 h 3193741"/>
              <a:gd name="connsiteX143" fmla="*/ 181443 w 5470628"/>
              <a:gd name="connsiteY143" fmla="*/ 746608 h 3193741"/>
              <a:gd name="connsiteX144" fmla="*/ 162678 w 5470628"/>
              <a:gd name="connsiteY144" fmla="*/ 737018 h 3193741"/>
              <a:gd name="connsiteX145" fmla="*/ 156307 w 5470628"/>
              <a:gd name="connsiteY145" fmla="*/ 730435 h 3193741"/>
              <a:gd name="connsiteX146" fmla="*/ 117227 w 5470628"/>
              <a:gd name="connsiteY146" fmla="*/ 677515 h 3193741"/>
              <a:gd name="connsiteX147" fmla="*/ 113655 w 5470628"/>
              <a:gd name="connsiteY147" fmla="*/ 663474 h 3193741"/>
              <a:gd name="connsiteX148" fmla="*/ 115226 w 5470628"/>
              <a:gd name="connsiteY148" fmla="*/ 636712 h 3193741"/>
              <a:gd name="connsiteX149" fmla="*/ 105067 w 5470628"/>
              <a:gd name="connsiteY149" fmla="*/ 622046 h 3193741"/>
              <a:gd name="connsiteX150" fmla="*/ 104113 w 5470628"/>
              <a:gd name="connsiteY150" fmla="*/ 611722 h 3193741"/>
              <a:gd name="connsiteX151" fmla="*/ 118895 w 5470628"/>
              <a:gd name="connsiteY151" fmla="*/ 610169 h 3193741"/>
              <a:gd name="connsiteX152" fmla="*/ 163095 w 5470628"/>
              <a:gd name="connsiteY152" fmla="*/ 640642 h 3193741"/>
              <a:gd name="connsiteX153" fmla="*/ 185766 w 5470628"/>
              <a:gd name="connsiteY153" fmla="*/ 641454 h 3193741"/>
              <a:gd name="connsiteX154" fmla="*/ 212892 w 5470628"/>
              <a:gd name="connsiteY154" fmla="*/ 637457 h 3193741"/>
              <a:gd name="connsiteX155" fmla="*/ 223932 w 5470628"/>
              <a:gd name="connsiteY155" fmla="*/ 647271 h 3193741"/>
              <a:gd name="connsiteX156" fmla="*/ 287167 w 5470628"/>
              <a:gd name="connsiteY156" fmla="*/ 691571 h 3193741"/>
              <a:gd name="connsiteX157" fmla="*/ 330380 w 5470628"/>
              <a:gd name="connsiteY157" fmla="*/ 692506 h 3193741"/>
              <a:gd name="connsiteX158" fmla="*/ 296172 w 5470628"/>
              <a:gd name="connsiteY158" fmla="*/ 688108 h 3193741"/>
              <a:gd name="connsiteX159" fmla="*/ 286974 w 5470628"/>
              <a:gd name="connsiteY159" fmla="*/ 674512 h 3193741"/>
              <a:gd name="connsiteX160" fmla="*/ 286166 w 5470628"/>
              <a:gd name="connsiteY160" fmla="*/ 661798 h 3193741"/>
              <a:gd name="connsiteX161" fmla="*/ 236268 w 5470628"/>
              <a:gd name="connsiteY161" fmla="*/ 635338 h 3193741"/>
              <a:gd name="connsiteX162" fmla="*/ 231734 w 5470628"/>
              <a:gd name="connsiteY162" fmla="*/ 634225 h 3193741"/>
              <a:gd name="connsiteX163" fmla="*/ 221253 w 5470628"/>
              <a:gd name="connsiteY163" fmla="*/ 623870 h 3193741"/>
              <a:gd name="connsiteX164" fmla="*/ 237564 w 5470628"/>
              <a:gd name="connsiteY164" fmla="*/ 613590 h 3193741"/>
              <a:gd name="connsiteX165" fmla="*/ 282259 w 5470628"/>
              <a:gd name="connsiteY165" fmla="*/ 619091 h 3193741"/>
              <a:gd name="connsiteX166" fmla="*/ 370630 w 5470628"/>
              <a:gd name="connsiteY166" fmla="*/ 665566 h 3193741"/>
              <a:gd name="connsiteX167" fmla="*/ 498017 w 5470628"/>
              <a:gd name="connsiteY167" fmla="*/ 740532 h 3193741"/>
              <a:gd name="connsiteX168" fmla="*/ 918036 w 5470628"/>
              <a:gd name="connsiteY168" fmla="*/ 924307 h 3193741"/>
              <a:gd name="connsiteX169" fmla="*/ 1079304 w 5470628"/>
              <a:gd name="connsiteY169" fmla="*/ 984494 h 3193741"/>
              <a:gd name="connsiteX170" fmla="*/ 1079935 w 5470628"/>
              <a:gd name="connsiteY170" fmla="*/ 980383 h 3193741"/>
              <a:gd name="connsiteX171" fmla="*/ 1079695 w 5470628"/>
              <a:gd name="connsiteY171" fmla="*/ 976616 h 3193741"/>
              <a:gd name="connsiteX172" fmla="*/ 966178 w 5470628"/>
              <a:gd name="connsiteY172" fmla="*/ 937219 h 3193741"/>
              <a:gd name="connsiteX173" fmla="*/ 720106 w 5470628"/>
              <a:gd name="connsiteY173" fmla="*/ 807112 h 3193741"/>
              <a:gd name="connsiteX174" fmla="*/ 698823 w 5470628"/>
              <a:gd name="connsiteY174" fmla="*/ 804708 h 3193741"/>
              <a:gd name="connsiteX175" fmla="*/ 664513 w 5470628"/>
              <a:gd name="connsiteY175" fmla="*/ 784663 h 3193741"/>
              <a:gd name="connsiteX176" fmla="*/ 660380 w 5470628"/>
              <a:gd name="connsiteY176" fmla="*/ 771165 h 3193741"/>
              <a:gd name="connsiteX177" fmla="*/ 584959 w 5470628"/>
              <a:gd name="connsiteY177" fmla="*/ 722409 h 3193741"/>
              <a:gd name="connsiteX178" fmla="*/ 435649 w 5470628"/>
              <a:gd name="connsiteY178" fmla="*/ 639659 h 3193741"/>
              <a:gd name="connsiteX179" fmla="*/ 404944 w 5470628"/>
              <a:gd name="connsiteY179" fmla="*/ 606128 h 3193741"/>
              <a:gd name="connsiteX180" fmla="*/ 408476 w 5470628"/>
              <a:gd name="connsiteY180" fmla="*/ 591466 h 3193741"/>
              <a:gd name="connsiteX181" fmla="*/ 425225 w 5470628"/>
              <a:gd name="connsiteY181" fmla="*/ 592759 h 3193741"/>
              <a:gd name="connsiteX182" fmla="*/ 487115 w 5470628"/>
              <a:gd name="connsiteY182" fmla="*/ 620614 h 3193741"/>
              <a:gd name="connsiteX183" fmla="*/ 550277 w 5470628"/>
              <a:gd name="connsiteY183" fmla="*/ 649738 h 3193741"/>
              <a:gd name="connsiteX184" fmla="*/ 544421 w 5470628"/>
              <a:gd name="connsiteY184" fmla="*/ 641907 h 3193741"/>
              <a:gd name="connsiteX185" fmla="*/ 431905 w 5470628"/>
              <a:gd name="connsiteY185" fmla="*/ 580799 h 3193741"/>
              <a:gd name="connsiteX186" fmla="*/ 351177 w 5470628"/>
              <a:gd name="connsiteY186" fmla="*/ 528177 h 3193741"/>
              <a:gd name="connsiteX187" fmla="*/ 339749 w 5470628"/>
              <a:gd name="connsiteY187" fmla="*/ 498244 h 3193741"/>
              <a:gd name="connsiteX188" fmla="*/ 346313 w 5470628"/>
              <a:gd name="connsiteY188" fmla="*/ 489145 h 3193741"/>
              <a:gd name="connsiteX189" fmla="*/ 356579 w 5470628"/>
              <a:gd name="connsiteY189" fmla="*/ 491460 h 3193741"/>
              <a:gd name="connsiteX190" fmla="*/ 371505 w 5470628"/>
              <a:gd name="connsiteY190" fmla="*/ 501516 h 3193741"/>
              <a:gd name="connsiteX191" fmla="*/ 476275 w 5470628"/>
              <a:gd name="connsiteY191" fmla="*/ 553122 h 3193741"/>
              <a:gd name="connsiteX192" fmla="*/ 649952 w 5470628"/>
              <a:gd name="connsiteY192" fmla="*/ 635294 h 3193741"/>
              <a:gd name="connsiteX193" fmla="*/ 727161 w 5470628"/>
              <a:gd name="connsiteY193" fmla="*/ 651328 h 3193741"/>
              <a:gd name="connsiteX194" fmla="*/ 722417 w 5470628"/>
              <a:gd name="connsiteY194" fmla="*/ 646921 h 3193741"/>
              <a:gd name="connsiteX195" fmla="*/ 546079 w 5470628"/>
              <a:gd name="connsiteY195" fmla="*/ 546328 h 3193741"/>
              <a:gd name="connsiteX196" fmla="*/ 378182 w 5470628"/>
              <a:gd name="connsiteY196" fmla="*/ 386585 h 3193741"/>
              <a:gd name="connsiteX197" fmla="*/ 370158 w 5470628"/>
              <a:gd name="connsiteY197" fmla="*/ 382100 h 3193741"/>
              <a:gd name="connsiteX198" fmla="*/ 357861 w 5470628"/>
              <a:gd name="connsiteY198" fmla="*/ 371252 h 3193741"/>
              <a:gd name="connsiteX199" fmla="*/ 331313 w 5470628"/>
              <a:gd name="connsiteY199" fmla="*/ 328203 h 3193741"/>
              <a:gd name="connsiteX200" fmla="*/ 319354 w 5470628"/>
              <a:gd name="connsiteY200" fmla="*/ 299282 h 3193741"/>
              <a:gd name="connsiteX201" fmla="*/ 319682 w 5470628"/>
              <a:gd name="connsiteY201" fmla="*/ 285719 h 3193741"/>
              <a:gd name="connsiteX202" fmla="*/ 306391 w 5470628"/>
              <a:gd name="connsiteY202" fmla="*/ 268585 h 3193741"/>
              <a:gd name="connsiteX203" fmla="*/ 303294 w 5470628"/>
              <a:gd name="connsiteY203" fmla="*/ 257334 h 3193741"/>
              <a:gd name="connsiteX204" fmla="*/ 319242 w 5470628"/>
              <a:gd name="connsiteY204" fmla="*/ 255403 h 3193741"/>
              <a:gd name="connsiteX205" fmla="*/ 364093 w 5470628"/>
              <a:gd name="connsiteY205" fmla="*/ 286745 h 3193741"/>
              <a:gd name="connsiteX206" fmla="*/ 385301 w 5470628"/>
              <a:gd name="connsiteY206" fmla="*/ 287973 h 3193741"/>
              <a:gd name="connsiteX207" fmla="*/ 417598 w 5470628"/>
              <a:gd name="connsiteY207" fmla="*/ 285722 h 3193741"/>
              <a:gd name="connsiteX208" fmla="*/ 440155 w 5470628"/>
              <a:gd name="connsiteY208" fmla="*/ 308139 h 3193741"/>
              <a:gd name="connsiteX209" fmla="*/ 534406 w 5470628"/>
              <a:gd name="connsiteY209" fmla="*/ 339430 h 3193741"/>
              <a:gd name="connsiteX210" fmla="*/ 495633 w 5470628"/>
              <a:gd name="connsiteY210" fmla="*/ 333450 h 3193741"/>
              <a:gd name="connsiteX211" fmla="*/ 486289 w 5470628"/>
              <a:gd name="connsiteY211" fmla="*/ 322243 h 3193741"/>
              <a:gd name="connsiteX212" fmla="*/ 484000 w 5470628"/>
              <a:gd name="connsiteY212" fmla="*/ 304964 h 3193741"/>
              <a:gd name="connsiteX213" fmla="*/ 436911 w 5470628"/>
              <a:gd name="connsiteY213" fmla="*/ 280536 h 3193741"/>
              <a:gd name="connsiteX214" fmla="*/ 426865 w 5470628"/>
              <a:gd name="connsiteY214" fmla="*/ 277007 h 3193741"/>
              <a:gd name="connsiteX215" fmla="*/ 420654 w 5470628"/>
              <a:gd name="connsiteY215" fmla="*/ 268269 h 3193741"/>
              <a:gd name="connsiteX216" fmla="*/ 432329 w 5470628"/>
              <a:gd name="connsiteY216" fmla="*/ 259975 h 3193741"/>
              <a:gd name="connsiteX217" fmla="*/ 447672 w 5470628"/>
              <a:gd name="connsiteY217" fmla="*/ 257879 h 3193741"/>
              <a:gd name="connsiteX218" fmla="*/ 502242 w 5470628"/>
              <a:gd name="connsiteY218" fmla="*/ 273572 h 3193741"/>
              <a:gd name="connsiteX219" fmla="*/ 659874 w 5470628"/>
              <a:gd name="connsiteY219" fmla="*/ 365516 h 3193741"/>
              <a:gd name="connsiteX220" fmla="*/ 829177 w 5470628"/>
              <a:gd name="connsiteY220" fmla="*/ 444421 h 3193741"/>
              <a:gd name="connsiteX221" fmla="*/ 1231903 w 5470628"/>
              <a:gd name="connsiteY221" fmla="*/ 613682 h 3193741"/>
              <a:gd name="connsiteX222" fmla="*/ 1911736 w 5470628"/>
              <a:gd name="connsiteY222" fmla="*/ 685084 h 3193741"/>
              <a:gd name="connsiteX223" fmla="*/ 2564313 w 5470628"/>
              <a:gd name="connsiteY223" fmla="*/ 632143 h 3193741"/>
              <a:gd name="connsiteX224" fmla="*/ 2657304 w 5470628"/>
              <a:gd name="connsiteY224" fmla="*/ 624913 h 3193741"/>
              <a:gd name="connsiteX225" fmla="*/ 4235818 w 5470628"/>
              <a:gd name="connsiteY225" fmla="*/ 259339 h 3193741"/>
              <a:gd name="connsiteX226" fmla="*/ 4460331 w 5470628"/>
              <a:gd name="connsiteY226" fmla="*/ 176864 h 3193741"/>
              <a:gd name="connsiteX227" fmla="*/ 4499578 w 5470628"/>
              <a:gd name="connsiteY227" fmla="*/ 186791 h 3193741"/>
              <a:gd name="connsiteX228" fmla="*/ 4514640 w 5470628"/>
              <a:gd name="connsiteY228" fmla="*/ 188841 h 3193741"/>
              <a:gd name="connsiteX229" fmla="*/ 4516523 w 5470628"/>
              <a:gd name="connsiteY229" fmla="*/ 189988 h 3193741"/>
              <a:gd name="connsiteX230" fmla="*/ 4518126 w 5470628"/>
              <a:gd name="connsiteY230" fmla="*/ 189316 h 3193741"/>
              <a:gd name="connsiteX231" fmla="*/ 4514640 w 5470628"/>
              <a:gd name="connsiteY231" fmla="*/ 188841 h 3193741"/>
              <a:gd name="connsiteX232" fmla="*/ 4511569 w 5470628"/>
              <a:gd name="connsiteY232" fmla="*/ 186970 h 3193741"/>
              <a:gd name="connsiteX233" fmla="*/ 4510888 w 5470628"/>
              <a:gd name="connsiteY233" fmla="*/ 180943 h 3193741"/>
              <a:gd name="connsiteX234" fmla="*/ 4531865 w 5470628"/>
              <a:gd name="connsiteY234" fmla="*/ 155151 h 3193741"/>
              <a:gd name="connsiteX235" fmla="*/ 4573441 w 5470628"/>
              <a:gd name="connsiteY235" fmla="*/ 139676 h 3193741"/>
              <a:gd name="connsiteX236" fmla="*/ 4594964 w 5470628"/>
              <a:gd name="connsiteY236" fmla="*/ 145847 h 3193741"/>
              <a:gd name="connsiteX237" fmla="*/ 4623059 w 5470628"/>
              <a:gd name="connsiteY237" fmla="*/ 152410 h 3193741"/>
              <a:gd name="connsiteX238" fmla="*/ 4748356 w 5470628"/>
              <a:gd name="connsiteY238" fmla="*/ 68192 h 3193741"/>
              <a:gd name="connsiteX239" fmla="*/ 4833812 w 5470628"/>
              <a:gd name="connsiteY239" fmla="*/ 8017 h 3193741"/>
              <a:gd name="connsiteX240" fmla="*/ 4850908 w 5470628"/>
              <a:gd name="connsiteY240" fmla="*/ 727 h 3193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470628" h="3193741">
                <a:moveTo>
                  <a:pt x="5462602" y="1413608"/>
                </a:moveTo>
                <a:lnTo>
                  <a:pt x="5465724" y="1421881"/>
                </a:lnTo>
                <a:cubicBezTo>
                  <a:pt x="5472118" y="1444281"/>
                  <a:pt x="5472640" y="1461744"/>
                  <a:pt x="5465025" y="1466556"/>
                </a:cubicBezTo>
                <a:lnTo>
                  <a:pt x="5463208" y="1466226"/>
                </a:lnTo>
                <a:lnTo>
                  <a:pt x="5463242" y="1451866"/>
                </a:lnTo>
                <a:cubicBezTo>
                  <a:pt x="5463190" y="1441487"/>
                  <a:pt x="5463068" y="1431722"/>
                  <a:pt x="5462894" y="1423194"/>
                </a:cubicBezTo>
                <a:close/>
                <a:moveTo>
                  <a:pt x="5461417" y="1391849"/>
                </a:moveTo>
                <a:cubicBezTo>
                  <a:pt x="5461710" y="1392940"/>
                  <a:pt x="5461992" y="1396513"/>
                  <a:pt x="5462246" y="1401944"/>
                </a:cubicBezTo>
                <a:lnTo>
                  <a:pt x="5462602" y="1413608"/>
                </a:lnTo>
                <a:lnTo>
                  <a:pt x="5459078" y="1404268"/>
                </a:lnTo>
                <a:lnTo>
                  <a:pt x="5460137" y="1393780"/>
                </a:lnTo>
                <a:cubicBezTo>
                  <a:pt x="5460561" y="1391114"/>
                  <a:pt x="5460982" y="1390270"/>
                  <a:pt x="5461417" y="1391849"/>
                </a:cubicBezTo>
                <a:close/>
                <a:moveTo>
                  <a:pt x="614271" y="1052206"/>
                </a:moveTo>
                <a:cubicBezTo>
                  <a:pt x="613444" y="1053256"/>
                  <a:pt x="612323" y="1054339"/>
                  <a:pt x="611497" y="1055389"/>
                </a:cubicBezTo>
                <a:cubicBezTo>
                  <a:pt x="617673" y="1058912"/>
                  <a:pt x="624115" y="1061928"/>
                  <a:pt x="630277" y="1065215"/>
                </a:cubicBezTo>
                <a:cubicBezTo>
                  <a:pt x="637469" y="1066004"/>
                  <a:pt x="644958" y="1066759"/>
                  <a:pt x="651856" y="1067584"/>
                </a:cubicBezTo>
                <a:cubicBezTo>
                  <a:pt x="639327" y="1062458"/>
                  <a:pt x="626799" y="1057332"/>
                  <a:pt x="614271" y="1052206"/>
                </a:cubicBezTo>
                <a:close/>
                <a:moveTo>
                  <a:pt x="810628" y="695550"/>
                </a:moveTo>
                <a:cubicBezTo>
                  <a:pt x="873537" y="739416"/>
                  <a:pt x="951215" y="767494"/>
                  <a:pt x="1033084" y="791270"/>
                </a:cubicBezTo>
                <a:cubicBezTo>
                  <a:pt x="1034205" y="790184"/>
                  <a:pt x="1035031" y="789136"/>
                  <a:pt x="1036153" y="788050"/>
                </a:cubicBezTo>
                <a:cubicBezTo>
                  <a:pt x="960983" y="757296"/>
                  <a:pt x="885798" y="726306"/>
                  <a:pt x="810628" y="695550"/>
                </a:cubicBezTo>
                <a:close/>
                <a:moveTo>
                  <a:pt x="4850908" y="727"/>
                </a:moveTo>
                <a:cubicBezTo>
                  <a:pt x="4858191" y="2929"/>
                  <a:pt x="4860543" y="7152"/>
                  <a:pt x="4858584" y="13795"/>
                </a:cubicBezTo>
                <a:cubicBezTo>
                  <a:pt x="4855845" y="22194"/>
                  <a:pt x="4850092" y="30008"/>
                  <a:pt x="4843408" y="37224"/>
                </a:cubicBezTo>
                <a:cubicBezTo>
                  <a:pt x="4812232" y="71132"/>
                  <a:pt x="4827067" y="79774"/>
                  <a:pt x="4871062" y="78954"/>
                </a:cubicBezTo>
                <a:cubicBezTo>
                  <a:pt x="4910302" y="78234"/>
                  <a:pt x="4949507" y="72299"/>
                  <a:pt x="4989038" y="66799"/>
                </a:cubicBezTo>
                <a:cubicBezTo>
                  <a:pt x="5008500" y="63967"/>
                  <a:pt x="5009491" y="65509"/>
                  <a:pt x="5002636" y="79388"/>
                </a:cubicBezTo>
                <a:cubicBezTo>
                  <a:pt x="4991594" y="102315"/>
                  <a:pt x="4990844" y="123285"/>
                  <a:pt x="5008332" y="140859"/>
                </a:cubicBezTo>
                <a:cubicBezTo>
                  <a:pt x="5012456" y="144868"/>
                  <a:pt x="5015428" y="149491"/>
                  <a:pt x="5014326" y="155555"/>
                </a:cubicBezTo>
                <a:cubicBezTo>
                  <a:pt x="5009356" y="180357"/>
                  <a:pt x="5019874" y="200674"/>
                  <a:pt x="5030704" y="221190"/>
                </a:cubicBezTo>
                <a:cubicBezTo>
                  <a:pt x="5048958" y="255517"/>
                  <a:pt x="5072099" y="287116"/>
                  <a:pt x="5097262" y="317759"/>
                </a:cubicBezTo>
                <a:cubicBezTo>
                  <a:pt x="5115004" y="339336"/>
                  <a:pt x="5126222" y="365974"/>
                  <a:pt x="5165084" y="373367"/>
                </a:cubicBezTo>
                <a:cubicBezTo>
                  <a:pt x="5174420" y="375083"/>
                  <a:pt x="5177498" y="381353"/>
                  <a:pt x="5174137" y="389353"/>
                </a:cubicBezTo>
                <a:cubicBezTo>
                  <a:pt x="5163026" y="415847"/>
                  <a:pt x="5172067" y="436343"/>
                  <a:pt x="5192507" y="453561"/>
                </a:cubicBezTo>
                <a:cubicBezTo>
                  <a:pt x="5199734" y="459565"/>
                  <a:pt x="5197020" y="463690"/>
                  <a:pt x="5187160" y="467732"/>
                </a:cubicBezTo>
                <a:cubicBezTo>
                  <a:pt x="5175836" y="472188"/>
                  <a:pt x="5167025" y="478711"/>
                  <a:pt x="5160106" y="486904"/>
                </a:cubicBezTo>
                <a:cubicBezTo>
                  <a:pt x="5148744" y="500143"/>
                  <a:pt x="5143396" y="514315"/>
                  <a:pt x="5138948" y="528614"/>
                </a:cubicBezTo>
                <a:cubicBezTo>
                  <a:pt x="5132042" y="551041"/>
                  <a:pt x="5123894" y="572670"/>
                  <a:pt x="5097016" y="589923"/>
                </a:cubicBezTo>
                <a:cubicBezTo>
                  <a:pt x="5089016" y="595163"/>
                  <a:pt x="5082598" y="601872"/>
                  <a:pt x="5075869" y="608381"/>
                </a:cubicBezTo>
                <a:cubicBezTo>
                  <a:pt x="5078016" y="614052"/>
                  <a:pt x="5083322" y="617918"/>
                  <a:pt x="5093172" y="618385"/>
                </a:cubicBezTo>
                <a:cubicBezTo>
                  <a:pt x="5155867" y="621469"/>
                  <a:pt x="5153088" y="652648"/>
                  <a:pt x="5153518" y="687474"/>
                </a:cubicBezTo>
                <a:cubicBezTo>
                  <a:pt x="5154177" y="730575"/>
                  <a:pt x="5118812" y="754787"/>
                  <a:pt x="5074984" y="776941"/>
                </a:cubicBezTo>
                <a:cubicBezTo>
                  <a:pt x="5059986" y="784451"/>
                  <a:pt x="5038116" y="786863"/>
                  <a:pt x="5033348" y="805473"/>
                </a:cubicBezTo>
                <a:cubicBezTo>
                  <a:pt x="5059529" y="819384"/>
                  <a:pt x="5089376" y="802009"/>
                  <a:pt x="5116847" y="803426"/>
                </a:cubicBezTo>
                <a:cubicBezTo>
                  <a:pt x="5139548" y="804709"/>
                  <a:pt x="5176330" y="798120"/>
                  <a:pt x="5147902" y="833118"/>
                </a:cubicBezTo>
                <a:cubicBezTo>
                  <a:pt x="5139626" y="843373"/>
                  <a:pt x="5150382" y="848714"/>
                  <a:pt x="5161665" y="848297"/>
                </a:cubicBezTo>
                <a:cubicBezTo>
                  <a:pt x="5253064" y="844106"/>
                  <a:pt x="5215170" y="912756"/>
                  <a:pt x="5246520" y="942412"/>
                </a:cubicBezTo>
                <a:cubicBezTo>
                  <a:pt x="5255359" y="950358"/>
                  <a:pt x="5247812" y="967405"/>
                  <a:pt x="5235368" y="972946"/>
                </a:cubicBezTo>
                <a:cubicBezTo>
                  <a:pt x="5156387" y="1008610"/>
                  <a:pt x="5149354" y="1071149"/>
                  <a:pt x="5113739" y="1128845"/>
                </a:cubicBezTo>
                <a:cubicBezTo>
                  <a:pt x="5157305" y="1144685"/>
                  <a:pt x="5208388" y="1143005"/>
                  <a:pt x="5255034" y="1151117"/>
                </a:cubicBezTo>
                <a:cubicBezTo>
                  <a:pt x="5303482" y="1159484"/>
                  <a:pt x="5304156" y="1170079"/>
                  <a:pt x="5267513" y="1216275"/>
                </a:cubicBezTo>
                <a:cubicBezTo>
                  <a:pt x="5370269" y="1212844"/>
                  <a:pt x="5370269" y="1212844"/>
                  <a:pt x="5343113" y="1281854"/>
                </a:cubicBezTo>
                <a:cubicBezTo>
                  <a:pt x="5386272" y="1279593"/>
                  <a:pt x="5428618" y="1334726"/>
                  <a:pt x="5452014" y="1385543"/>
                </a:cubicBezTo>
                <a:lnTo>
                  <a:pt x="5459078" y="1404268"/>
                </a:lnTo>
                <a:lnTo>
                  <a:pt x="5458838" y="1406644"/>
                </a:lnTo>
                <a:cubicBezTo>
                  <a:pt x="5457942" y="1418063"/>
                  <a:pt x="5456960" y="1434367"/>
                  <a:pt x="5455752" y="1450751"/>
                </a:cubicBezTo>
                <a:lnTo>
                  <a:pt x="5454594" y="1464662"/>
                </a:lnTo>
                <a:lnTo>
                  <a:pt x="5447215" y="1463321"/>
                </a:lnTo>
                <a:cubicBezTo>
                  <a:pt x="5441256" y="1459714"/>
                  <a:pt x="5437002" y="1458345"/>
                  <a:pt x="5433934" y="1458428"/>
                </a:cubicBezTo>
                <a:cubicBezTo>
                  <a:pt x="5424728" y="1458676"/>
                  <a:pt x="5426188" y="1471978"/>
                  <a:pt x="5424276" y="1477014"/>
                </a:cubicBezTo>
                <a:cubicBezTo>
                  <a:pt x="5417851" y="1492977"/>
                  <a:pt x="5433852" y="1501241"/>
                  <a:pt x="5444628" y="1511562"/>
                </a:cubicBezTo>
                <a:cubicBezTo>
                  <a:pt x="5448663" y="1515344"/>
                  <a:pt x="5451544" y="1497678"/>
                  <a:pt x="5453752" y="1474786"/>
                </a:cubicBezTo>
                <a:lnTo>
                  <a:pt x="5454594" y="1464662"/>
                </a:lnTo>
                <a:lnTo>
                  <a:pt x="5463208" y="1466226"/>
                </a:lnTo>
                <a:lnTo>
                  <a:pt x="5463164" y="1484226"/>
                </a:lnTo>
                <a:cubicBezTo>
                  <a:pt x="5462722" y="1528173"/>
                  <a:pt x="5460824" y="1571999"/>
                  <a:pt x="5456160" y="1575885"/>
                </a:cubicBezTo>
                <a:cubicBezTo>
                  <a:pt x="5406708" y="1617226"/>
                  <a:pt x="5442751" y="1692579"/>
                  <a:pt x="5345636" y="1714543"/>
                </a:cubicBezTo>
                <a:cubicBezTo>
                  <a:pt x="5301930" y="1724583"/>
                  <a:pt x="5282493" y="1755882"/>
                  <a:pt x="5251319" y="1775792"/>
                </a:cubicBezTo>
                <a:cubicBezTo>
                  <a:pt x="5142610" y="1844714"/>
                  <a:pt x="5072132" y="1925140"/>
                  <a:pt x="5043512" y="2027305"/>
                </a:cubicBezTo>
                <a:cubicBezTo>
                  <a:pt x="5035488" y="2055562"/>
                  <a:pt x="5000258" y="2081893"/>
                  <a:pt x="4978144" y="2108535"/>
                </a:cubicBezTo>
                <a:cubicBezTo>
                  <a:pt x="4990785" y="2124798"/>
                  <a:pt x="5050411" y="2079615"/>
                  <a:pt x="5031476" y="2128173"/>
                </a:cubicBezTo>
                <a:cubicBezTo>
                  <a:pt x="5017138" y="2164787"/>
                  <a:pt x="4975973" y="2191363"/>
                  <a:pt x="4937389" y="2216441"/>
                </a:cubicBezTo>
                <a:cubicBezTo>
                  <a:pt x="4893079" y="2245058"/>
                  <a:pt x="4843760" y="2269776"/>
                  <a:pt x="4826122" y="2315331"/>
                </a:cubicBezTo>
                <a:cubicBezTo>
                  <a:pt x="4822276" y="2325050"/>
                  <a:pt x="3896510" y="3112888"/>
                  <a:pt x="2544647" y="3190975"/>
                </a:cubicBezTo>
                <a:cubicBezTo>
                  <a:pt x="2323734" y="3203734"/>
                  <a:pt x="1445947" y="3169121"/>
                  <a:pt x="1328257" y="3153006"/>
                </a:cubicBezTo>
                <a:cubicBezTo>
                  <a:pt x="1207258" y="3136344"/>
                  <a:pt x="1101756" y="3091943"/>
                  <a:pt x="977943" y="3082502"/>
                </a:cubicBezTo>
                <a:cubicBezTo>
                  <a:pt x="912454" y="3077622"/>
                  <a:pt x="848655" y="3061861"/>
                  <a:pt x="854473" y="2994250"/>
                </a:cubicBezTo>
                <a:cubicBezTo>
                  <a:pt x="856228" y="2975057"/>
                  <a:pt x="838125" y="2961827"/>
                  <a:pt x="811593" y="2970498"/>
                </a:cubicBezTo>
                <a:cubicBezTo>
                  <a:pt x="761454" y="2987010"/>
                  <a:pt x="736680" y="2962489"/>
                  <a:pt x="707024" y="2945439"/>
                </a:cubicBezTo>
                <a:cubicBezTo>
                  <a:pt x="654509" y="2915262"/>
                  <a:pt x="603913" y="2882480"/>
                  <a:pt x="523487" y="2886053"/>
                </a:cubicBezTo>
                <a:cubicBezTo>
                  <a:pt x="537017" y="2855468"/>
                  <a:pt x="563587" y="2856758"/>
                  <a:pt x="587884" y="2859746"/>
                </a:cubicBezTo>
                <a:cubicBezTo>
                  <a:pt x="652090" y="2867866"/>
                  <a:pt x="715235" y="2878012"/>
                  <a:pt x="779426" y="2885897"/>
                </a:cubicBezTo>
                <a:cubicBezTo>
                  <a:pt x="821123" y="2891048"/>
                  <a:pt x="863074" y="2900202"/>
                  <a:pt x="917288" y="2882248"/>
                </a:cubicBezTo>
                <a:cubicBezTo>
                  <a:pt x="866364" y="2830288"/>
                  <a:pt x="785092" y="2829930"/>
                  <a:pt x="718684" y="2819941"/>
                </a:cubicBezTo>
                <a:cubicBezTo>
                  <a:pt x="635747" y="2807447"/>
                  <a:pt x="584925" y="2771133"/>
                  <a:pt x="524650" y="2731220"/>
                </a:cubicBezTo>
                <a:cubicBezTo>
                  <a:pt x="584180" y="2712621"/>
                  <a:pt x="623299" y="2742760"/>
                  <a:pt x="670138" y="2735189"/>
                </a:cubicBezTo>
                <a:cubicBezTo>
                  <a:pt x="672406" y="2728745"/>
                  <a:pt x="675988" y="2719532"/>
                  <a:pt x="675382" y="2719369"/>
                </a:cubicBezTo>
                <a:cubicBezTo>
                  <a:pt x="596666" y="2703042"/>
                  <a:pt x="557844" y="2658869"/>
                  <a:pt x="542021" y="2601946"/>
                </a:cubicBezTo>
                <a:cubicBezTo>
                  <a:pt x="533902" y="2572560"/>
                  <a:pt x="505246" y="2566541"/>
                  <a:pt x="476895" y="2555976"/>
                </a:cubicBezTo>
                <a:cubicBezTo>
                  <a:pt x="377189" y="2518466"/>
                  <a:pt x="272496" y="2486779"/>
                  <a:pt x="188751" y="2428830"/>
                </a:cubicBezTo>
                <a:cubicBezTo>
                  <a:pt x="280875" y="2426687"/>
                  <a:pt x="357216" y="2461808"/>
                  <a:pt x="456762" y="2468731"/>
                </a:cubicBezTo>
                <a:cubicBezTo>
                  <a:pt x="373794" y="2404281"/>
                  <a:pt x="269816" y="2379152"/>
                  <a:pt x="174514" y="2345378"/>
                </a:cubicBezTo>
                <a:cubicBezTo>
                  <a:pt x="130977" y="2330009"/>
                  <a:pt x="90329" y="2308598"/>
                  <a:pt x="38827" y="2303685"/>
                </a:cubicBezTo>
                <a:cubicBezTo>
                  <a:pt x="20556" y="2301864"/>
                  <a:pt x="-10092" y="2297272"/>
                  <a:pt x="3281" y="2273587"/>
                </a:cubicBezTo>
                <a:cubicBezTo>
                  <a:pt x="14533" y="2253956"/>
                  <a:pt x="39095" y="2256437"/>
                  <a:pt x="61590" y="2259170"/>
                </a:cubicBezTo>
                <a:cubicBezTo>
                  <a:pt x="115591" y="2265916"/>
                  <a:pt x="170539" y="2259497"/>
                  <a:pt x="242291" y="2250569"/>
                </a:cubicBezTo>
                <a:cubicBezTo>
                  <a:pt x="178223" y="2197829"/>
                  <a:pt x="68904" y="2229102"/>
                  <a:pt x="13205" y="2172263"/>
                </a:cubicBezTo>
                <a:cubicBezTo>
                  <a:pt x="77196" y="2153598"/>
                  <a:pt x="128251" y="2170191"/>
                  <a:pt x="180810" y="2168333"/>
                </a:cubicBezTo>
                <a:cubicBezTo>
                  <a:pt x="228319" y="2166612"/>
                  <a:pt x="239444" y="2154350"/>
                  <a:pt x="226020" y="2121100"/>
                </a:cubicBezTo>
                <a:cubicBezTo>
                  <a:pt x="205165" y="2069293"/>
                  <a:pt x="229388" y="2038364"/>
                  <a:pt x="299145" y="2044862"/>
                </a:cubicBezTo>
                <a:cubicBezTo>
                  <a:pt x="363822" y="2051027"/>
                  <a:pt x="369032" y="2029991"/>
                  <a:pt x="350236" y="2001187"/>
                </a:cubicBezTo>
                <a:cubicBezTo>
                  <a:pt x="322862" y="1959187"/>
                  <a:pt x="348423" y="1921214"/>
                  <a:pt x="365223" y="1881218"/>
                </a:cubicBezTo>
                <a:cubicBezTo>
                  <a:pt x="390527" y="1820499"/>
                  <a:pt x="376326" y="1793748"/>
                  <a:pt x="310707" y="1758752"/>
                </a:cubicBezTo>
                <a:cubicBezTo>
                  <a:pt x="273754" y="1739265"/>
                  <a:pt x="234367" y="1723631"/>
                  <a:pt x="181659" y="1709137"/>
                </a:cubicBezTo>
                <a:cubicBezTo>
                  <a:pt x="299387" y="1683727"/>
                  <a:pt x="172918" y="1660608"/>
                  <a:pt x="213063" y="1632021"/>
                </a:cubicBezTo>
                <a:cubicBezTo>
                  <a:pt x="296030" y="1612244"/>
                  <a:pt x="369047" y="1679323"/>
                  <a:pt x="481390" y="1644125"/>
                </a:cubicBezTo>
                <a:cubicBezTo>
                  <a:pt x="336659" y="1595935"/>
                  <a:pt x="176348" y="1532074"/>
                  <a:pt x="68930" y="1457537"/>
                </a:cubicBezTo>
                <a:cubicBezTo>
                  <a:pt x="91299" y="1434897"/>
                  <a:pt x="115799" y="1450436"/>
                  <a:pt x="135138" y="1440976"/>
                </a:cubicBezTo>
                <a:cubicBezTo>
                  <a:pt x="133952" y="1436374"/>
                  <a:pt x="135290" y="1429332"/>
                  <a:pt x="131611" y="1427642"/>
                </a:cubicBezTo>
                <a:cubicBezTo>
                  <a:pt x="52402" y="1389548"/>
                  <a:pt x="51441" y="1388478"/>
                  <a:pt x="130443" y="1343795"/>
                </a:cubicBezTo>
                <a:cubicBezTo>
                  <a:pt x="158017" y="1328118"/>
                  <a:pt x="154966" y="1317573"/>
                  <a:pt x="138930" y="1304094"/>
                </a:cubicBezTo>
                <a:cubicBezTo>
                  <a:pt x="127608" y="1294551"/>
                  <a:pt x="113720" y="1286742"/>
                  <a:pt x="118409" y="1262212"/>
                </a:cubicBezTo>
                <a:cubicBezTo>
                  <a:pt x="164937" y="1287183"/>
                  <a:pt x="383505" y="1312432"/>
                  <a:pt x="421410" y="1304757"/>
                </a:cubicBezTo>
                <a:cubicBezTo>
                  <a:pt x="464009" y="1296037"/>
                  <a:pt x="610877" y="1288926"/>
                  <a:pt x="655702" y="1291801"/>
                </a:cubicBezTo>
                <a:cubicBezTo>
                  <a:pt x="653235" y="1290438"/>
                  <a:pt x="650767" y="1289077"/>
                  <a:pt x="648299" y="1287715"/>
                </a:cubicBezTo>
                <a:cubicBezTo>
                  <a:pt x="603999" y="1260339"/>
                  <a:pt x="559107" y="1233035"/>
                  <a:pt x="531027" y="1193967"/>
                </a:cubicBezTo>
                <a:cubicBezTo>
                  <a:pt x="529741" y="1192462"/>
                  <a:pt x="529061" y="1191120"/>
                  <a:pt x="526433" y="1191913"/>
                </a:cubicBezTo>
                <a:cubicBezTo>
                  <a:pt x="503415" y="1199684"/>
                  <a:pt x="505590" y="1187083"/>
                  <a:pt x="504666" y="1177230"/>
                </a:cubicBezTo>
                <a:cubicBezTo>
                  <a:pt x="503726" y="1167141"/>
                  <a:pt x="499378" y="1159602"/>
                  <a:pt x="482307" y="1162618"/>
                </a:cubicBezTo>
                <a:cubicBezTo>
                  <a:pt x="481421" y="1162726"/>
                  <a:pt x="480226" y="1162633"/>
                  <a:pt x="479029" y="1162540"/>
                </a:cubicBezTo>
                <a:cubicBezTo>
                  <a:pt x="470949" y="1161859"/>
                  <a:pt x="444139" y="1138059"/>
                  <a:pt x="447663" y="1132649"/>
                </a:cubicBezTo>
                <a:cubicBezTo>
                  <a:pt x="455539" y="1120781"/>
                  <a:pt x="446335" y="1116439"/>
                  <a:pt x="438547" y="1110977"/>
                </a:cubicBezTo>
                <a:cubicBezTo>
                  <a:pt x="427656" y="1103517"/>
                  <a:pt x="416795" y="1096529"/>
                  <a:pt x="405343" y="1089612"/>
                </a:cubicBezTo>
                <a:cubicBezTo>
                  <a:pt x="394202" y="1082895"/>
                  <a:pt x="382794" y="1076684"/>
                  <a:pt x="371373" y="1070238"/>
                </a:cubicBezTo>
                <a:cubicBezTo>
                  <a:pt x="344889" y="1065616"/>
                  <a:pt x="318169" y="1061972"/>
                  <a:pt x="290358" y="1059884"/>
                </a:cubicBezTo>
                <a:cubicBezTo>
                  <a:pt x="269709" y="1058114"/>
                  <a:pt x="246624" y="1055453"/>
                  <a:pt x="235140" y="1029322"/>
                </a:cubicBezTo>
                <a:cubicBezTo>
                  <a:pt x="256895" y="1029771"/>
                  <a:pt x="278695" y="1030927"/>
                  <a:pt x="300494" y="1032083"/>
                </a:cubicBezTo>
                <a:cubicBezTo>
                  <a:pt x="279542" y="1020860"/>
                  <a:pt x="259181" y="1009565"/>
                  <a:pt x="239661" y="997457"/>
                </a:cubicBezTo>
                <a:cubicBezTo>
                  <a:pt x="223540" y="987309"/>
                  <a:pt x="210281" y="975391"/>
                  <a:pt x="204788" y="959211"/>
                </a:cubicBezTo>
                <a:cubicBezTo>
                  <a:pt x="203337" y="955117"/>
                  <a:pt x="202166" y="950750"/>
                  <a:pt x="207583" y="947009"/>
                </a:cubicBezTo>
                <a:cubicBezTo>
                  <a:pt x="213561" y="942727"/>
                  <a:pt x="218466" y="944980"/>
                  <a:pt x="223061" y="947033"/>
                </a:cubicBezTo>
                <a:cubicBezTo>
                  <a:pt x="242046" y="955410"/>
                  <a:pt x="261311" y="963516"/>
                  <a:pt x="280015" y="972164"/>
                </a:cubicBezTo>
                <a:cubicBezTo>
                  <a:pt x="304852" y="983629"/>
                  <a:pt x="329408" y="995365"/>
                  <a:pt x="353948" y="1006865"/>
                </a:cubicBezTo>
                <a:cubicBezTo>
                  <a:pt x="319294" y="981405"/>
                  <a:pt x="281290" y="959435"/>
                  <a:pt x="240466" y="939943"/>
                </a:cubicBezTo>
                <a:cubicBezTo>
                  <a:pt x="210990" y="925718"/>
                  <a:pt x="181514" y="911494"/>
                  <a:pt x="158812" y="891467"/>
                </a:cubicBezTo>
                <a:cubicBezTo>
                  <a:pt x="147166" y="881489"/>
                  <a:pt x="141336" y="869384"/>
                  <a:pt x="139551" y="855364"/>
                </a:cubicBezTo>
                <a:cubicBezTo>
                  <a:pt x="139312" y="851597"/>
                  <a:pt x="139634" y="847287"/>
                  <a:pt x="145731" y="844888"/>
                </a:cubicBezTo>
                <a:cubicBezTo>
                  <a:pt x="151843" y="842724"/>
                  <a:pt x="155581" y="845356"/>
                  <a:pt x="158154" y="848366"/>
                </a:cubicBezTo>
                <a:cubicBezTo>
                  <a:pt x="161052" y="851811"/>
                  <a:pt x="164496" y="854479"/>
                  <a:pt x="169370" y="856260"/>
                </a:cubicBezTo>
                <a:cubicBezTo>
                  <a:pt x="212096" y="872913"/>
                  <a:pt x="249775" y="894448"/>
                  <a:pt x="288295" y="915169"/>
                </a:cubicBezTo>
                <a:cubicBezTo>
                  <a:pt x="343452" y="944788"/>
                  <a:pt x="397769" y="975222"/>
                  <a:pt x="462694" y="994643"/>
                </a:cubicBezTo>
                <a:cubicBezTo>
                  <a:pt x="487260" y="1001870"/>
                  <a:pt x="512622" y="1007575"/>
                  <a:pt x="531910" y="1006664"/>
                </a:cubicBezTo>
                <a:cubicBezTo>
                  <a:pt x="460990" y="972547"/>
                  <a:pt x="394087" y="936046"/>
                  <a:pt x="333940" y="893507"/>
                </a:cubicBezTo>
                <a:cubicBezTo>
                  <a:pt x="273173" y="850568"/>
                  <a:pt x="219876" y="803403"/>
                  <a:pt x="181443" y="746608"/>
                </a:cubicBezTo>
                <a:cubicBezTo>
                  <a:pt x="177494" y="740681"/>
                  <a:pt x="175038" y="734810"/>
                  <a:pt x="162678" y="737018"/>
                </a:cubicBezTo>
                <a:cubicBezTo>
                  <a:pt x="157082" y="737933"/>
                  <a:pt x="155070" y="734381"/>
                  <a:pt x="156307" y="730435"/>
                </a:cubicBezTo>
                <a:cubicBezTo>
                  <a:pt x="164051" y="702450"/>
                  <a:pt x="145532" y="687373"/>
                  <a:pt x="117227" y="677515"/>
                </a:cubicBezTo>
                <a:cubicBezTo>
                  <a:pt x="108392" y="674314"/>
                  <a:pt x="107546" y="670384"/>
                  <a:pt x="113655" y="663474"/>
                </a:cubicBezTo>
                <a:cubicBezTo>
                  <a:pt x="121976" y="653926"/>
                  <a:pt x="120506" y="644851"/>
                  <a:pt x="115226" y="636712"/>
                </a:cubicBezTo>
                <a:cubicBezTo>
                  <a:pt x="112224" y="631619"/>
                  <a:pt x="108350" y="626868"/>
                  <a:pt x="105067" y="622046"/>
                </a:cubicBezTo>
                <a:cubicBezTo>
                  <a:pt x="102790" y="619000"/>
                  <a:pt x="99022" y="615897"/>
                  <a:pt x="104113" y="611722"/>
                </a:cubicBezTo>
                <a:cubicBezTo>
                  <a:pt x="108939" y="608053"/>
                  <a:pt x="114081" y="609328"/>
                  <a:pt x="118895" y="610169"/>
                </a:cubicBezTo>
                <a:cubicBezTo>
                  <a:pt x="142040" y="613772"/>
                  <a:pt x="156094" y="624170"/>
                  <a:pt x="163095" y="640642"/>
                </a:cubicBezTo>
                <a:cubicBezTo>
                  <a:pt x="168334" y="652819"/>
                  <a:pt x="173104" y="652953"/>
                  <a:pt x="185766" y="641454"/>
                </a:cubicBezTo>
                <a:cubicBezTo>
                  <a:pt x="195327" y="632704"/>
                  <a:pt x="204232" y="632337"/>
                  <a:pt x="212892" y="637457"/>
                </a:cubicBezTo>
                <a:cubicBezTo>
                  <a:pt x="217516" y="639981"/>
                  <a:pt x="220444" y="643897"/>
                  <a:pt x="223932" y="647271"/>
                </a:cubicBezTo>
                <a:cubicBezTo>
                  <a:pt x="241420" y="664845"/>
                  <a:pt x="259762" y="681841"/>
                  <a:pt x="287167" y="691571"/>
                </a:cubicBezTo>
                <a:cubicBezTo>
                  <a:pt x="299355" y="696027"/>
                  <a:pt x="312354" y="699197"/>
                  <a:pt x="330380" y="692506"/>
                </a:cubicBezTo>
                <a:cubicBezTo>
                  <a:pt x="318517" y="688486"/>
                  <a:pt x="306954" y="689175"/>
                  <a:pt x="296172" y="688108"/>
                </a:cubicBezTo>
                <a:cubicBezTo>
                  <a:pt x="285390" y="687041"/>
                  <a:pt x="279539" y="683953"/>
                  <a:pt x="286974" y="674512"/>
                </a:cubicBezTo>
                <a:cubicBezTo>
                  <a:pt x="291105" y="669267"/>
                  <a:pt x="290555" y="665301"/>
                  <a:pt x="286166" y="661798"/>
                </a:cubicBezTo>
                <a:cubicBezTo>
                  <a:pt x="272052" y="650459"/>
                  <a:pt x="264416" y="633352"/>
                  <a:pt x="236268" y="635338"/>
                </a:cubicBezTo>
                <a:cubicBezTo>
                  <a:pt x="234792" y="635517"/>
                  <a:pt x="233255" y="634754"/>
                  <a:pt x="231734" y="634225"/>
                </a:cubicBezTo>
                <a:cubicBezTo>
                  <a:pt x="225957" y="632316"/>
                  <a:pt x="219575" y="630241"/>
                  <a:pt x="221253" y="623870"/>
                </a:cubicBezTo>
                <a:cubicBezTo>
                  <a:pt x="223227" y="617462"/>
                  <a:pt x="230816" y="615119"/>
                  <a:pt x="237564" y="613590"/>
                </a:cubicBezTo>
                <a:cubicBezTo>
                  <a:pt x="254884" y="609831"/>
                  <a:pt x="268844" y="614072"/>
                  <a:pt x="282259" y="619091"/>
                </a:cubicBezTo>
                <a:cubicBezTo>
                  <a:pt x="314893" y="631509"/>
                  <a:pt x="342201" y="649080"/>
                  <a:pt x="370630" y="665566"/>
                </a:cubicBezTo>
                <a:cubicBezTo>
                  <a:pt x="413275" y="690295"/>
                  <a:pt x="451153" y="719635"/>
                  <a:pt x="498017" y="740532"/>
                </a:cubicBezTo>
                <a:cubicBezTo>
                  <a:pt x="637369" y="802423"/>
                  <a:pt x="774774" y="866448"/>
                  <a:pt x="918036" y="924307"/>
                </a:cubicBezTo>
                <a:cubicBezTo>
                  <a:pt x="970882" y="945666"/>
                  <a:pt x="1024819" y="965469"/>
                  <a:pt x="1079304" y="984494"/>
                </a:cubicBezTo>
                <a:cubicBezTo>
                  <a:pt x="1079509" y="983045"/>
                  <a:pt x="1079744" y="982067"/>
                  <a:pt x="1079935" y="980383"/>
                </a:cubicBezTo>
                <a:cubicBezTo>
                  <a:pt x="1079860" y="979206"/>
                  <a:pt x="1079770" y="977793"/>
                  <a:pt x="1079695" y="976616"/>
                </a:cubicBezTo>
                <a:cubicBezTo>
                  <a:pt x="1041139" y="964679"/>
                  <a:pt x="1003098" y="951491"/>
                  <a:pt x="966178" y="937219"/>
                </a:cubicBezTo>
                <a:cubicBezTo>
                  <a:pt x="875541" y="901932"/>
                  <a:pt x="791930" y="860100"/>
                  <a:pt x="720106" y="807112"/>
                </a:cubicBezTo>
                <a:cubicBezTo>
                  <a:pt x="714181" y="802848"/>
                  <a:pt x="707904" y="802421"/>
                  <a:pt x="698823" y="804708"/>
                </a:cubicBezTo>
                <a:cubicBezTo>
                  <a:pt x="669544" y="812288"/>
                  <a:pt x="659939" y="806334"/>
                  <a:pt x="664513" y="784663"/>
                </a:cubicBezTo>
                <a:cubicBezTo>
                  <a:pt x="665660" y="779304"/>
                  <a:pt x="665686" y="775031"/>
                  <a:pt x="660380" y="771165"/>
                </a:cubicBezTo>
                <a:cubicBezTo>
                  <a:pt x="636661" y="753871"/>
                  <a:pt x="611807" y="737427"/>
                  <a:pt x="584959" y="722409"/>
                </a:cubicBezTo>
                <a:cubicBezTo>
                  <a:pt x="535282" y="694735"/>
                  <a:pt x="482226" y="670082"/>
                  <a:pt x="435649" y="639659"/>
                </a:cubicBezTo>
                <a:cubicBezTo>
                  <a:pt x="421965" y="630403"/>
                  <a:pt x="411440" y="619340"/>
                  <a:pt x="404944" y="606128"/>
                </a:cubicBezTo>
                <a:cubicBezTo>
                  <a:pt x="402872" y="601635"/>
                  <a:pt x="401613" y="595856"/>
                  <a:pt x="408476" y="591466"/>
                </a:cubicBezTo>
                <a:cubicBezTo>
                  <a:pt x="415044" y="587111"/>
                  <a:pt x="420320" y="590506"/>
                  <a:pt x="425225" y="592759"/>
                </a:cubicBezTo>
                <a:cubicBezTo>
                  <a:pt x="445746" y="601899"/>
                  <a:pt x="466578" y="611238"/>
                  <a:pt x="487115" y="620614"/>
                </a:cubicBezTo>
                <a:cubicBezTo>
                  <a:pt x="507947" y="629954"/>
                  <a:pt x="528514" y="639800"/>
                  <a:pt x="550277" y="649738"/>
                </a:cubicBezTo>
                <a:cubicBezTo>
                  <a:pt x="551408" y="644145"/>
                  <a:pt x="546904" y="643504"/>
                  <a:pt x="544421" y="641907"/>
                </a:cubicBezTo>
                <a:cubicBezTo>
                  <a:pt x="509355" y="619344"/>
                  <a:pt x="471190" y="599529"/>
                  <a:pt x="431905" y="580799"/>
                </a:cubicBezTo>
                <a:cubicBezTo>
                  <a:pt x="401512" y="566211"/>
                  <a:pt x="371947" y="550574"/>
                  <a:pt x="351177" y="528177"/>
                </a:cubicBezTo>
                <a:cubicBezTo>
                  <a:pt x="343180" y="519419"/>
                  <a:pt x="338696" y="509759"/>
                  <a:pt x="339749" y="498244"/>
                </a:cubicBezTo>
                <a:cubicBezTo>
                  <a:pt x="340115" y="494641"/>
                  <a:pt x="340481" y="491037"/>
                  <a:pt x="346313" y="489145"/>
                </a:cubicBezTo>
                <a:cubicBezTo>
                  <a:pt x="350979" y="487631"/>
                  <a:pt x="354067" y="489392"/>
                  <a:pt x="356579" y="491460"/>
                </a:cubicBezTo>
                <a:cubicBezTo>
                  <a:pt x="360984" y="495197"/>
                  <a:pt x="365388" y="498934"/>
                  <a:pt x="371505" y="501516"/>
                </a:cubicBezTo>
                <a:cubicBezTo>
                  <a:pt x="408203" y="517000"/>
                  <a:pt x="442659" y="534654"/>
                  <a:pt x="476275" y="553122"/>
                </a:cubicBezTo>
                <a:cubicBezTo>
                  <a:pt x="531461" y="583213"/>
                  <a:pt x="586103" y="614082"/>
                  <a:pt x="649952" y="635294"/>
                </a:cubicBezTo>
                <a:cubicBezTo>
                  <a:pt x="673972" y="643298"/>
                  <a:pt x="698805" y="650018"/>
                  <a:pt x="727161" y="651328"/>
                </a:cubicBezTo>
                <a:cubicBezTo>
                  <a:pt x="726126" y="649081"/>
                  <a:pt x="724263" y="647883"/>
                  <a:pt x="722417" y="646921"/>
                </a:cubicBezTo>
                <a:cubicBezTo>
                  <a:pt x="660627" y="615969"/>
                  <a:pt x="600830" y="583590"/>
                  <a:pt x="546079" y="546328"/>
                </a:cubicBezTo>
                <a:cubicBezTo>
                  <a:pt x="478576" y="500409"/>
                  <a:pt x="420223" y="448637"/>
                  <a:pt x="378182" y="386585"/>
                </a:cubicBezTo>
                <a:cubicBezTo>
                  <a:pt x="376229" y="383975"/>
                  <a:pt x="374884" y="381528"/>
                  <a:pt x="370158" y="382100"/>
                </a:cubicBezTo>
                <a:cubicBezTo>
                  <a:pt x="358064" y="383802"/>
                  <a:pt x="356583" y="379236"/>
                  <a:pt x="357861" y="371252"/>
                </a:cubicBezTo>
                <a:cubicBezTo>
                  <a:pt x="361373" y="351608"/>
                  <a:pt x="352380" y="336565"/>
                  <a:pt x="331313" y="328203"/>
                </a:cubicBezTo>
                <a:cubicBezTo>
                  <a:pt x="316037" y="321986"/>
                  <a:pt x="303183" y="316425"/>
                  <a:pt x="319354" y="299282"/>
                </a:cubicBezTo>
                <a:cubicBezTo>
                  <a:pt x="323265" y="295249"/>
                  <a:pt x="321459" y="290249"/>
                  <a:pt x="319682" y="285719"/>
                </a:cubicBezTo>
                <a:cubicBezTo>
                  <a:pt x="317166" y="278905"/>
                  <a:pt x="312080" y="273828"/>
                  <a:pt x="306391" y="268585"/>
                </a:cubicBezTo>
                <a:cubicBezTo>
                  <a:pt x="303227" y="265647"/>
                  <a:pt x="299399" y="261602"/>
                  <a:pt x="303294" y="257334"/>
                </a:cubicBezTo>
                <a:cubicBezTo>
                  <a:pt x="307735" y="252289"/>
                  <a:pt x="314131" y="254598"/>
                  <a:pt x="319242" y="255403"/>
                </a:cubicBezTo>
                <a:cubicBezTo>
                  <a:pt x="342683" y="258970"/>
                  <a:pt x="357062" y="269803"/>
                  <a:pt x="364093" y="286745"/>
                </a:cubicBezTo>
                <a:cubicBezTo>
                  <a:pt x="368651" y="297582"/>
                  <a:pt x="374307" y="297608"/>
                  <a:pt x="385301" y="287973"/>
                </a:cubicBezTo>
                <a:cubicBezTo>
                  <a:pt x="397712" y="277216"/>
                  <a:pt x="408079" y="276436"/>
                  <a:pt x="417598" y="285722"/>
                </a:cubicBezTo>
                <a:cubicBezTo>
                  <a:pt x="425226" y="293339"/>
                  <a:pt x="431406" y="301607"/>
                  <a:pt x="440155" y="308139"/>
                </a:cubicBezTo>
                <a:cubicBezTo>
                  <a:pt x="463623" y="326175"/>
                  <a:pt x="485720" y="346039"/>
                  <a:pt x="534406" y="339430"/>
                </a:cubicBezTo>
                <a:cubicBezTo>
                  <a:pt x="520872" y="332528"/>
                  <a:pt x="507316" y="334645"/>
                  <a:pt x="495633" y="333450"/>
                </a:cubicBezTo>
                <a:cubicBezTo>
                  <a:pt x="487244" y="332567"/>
                  <a:pt x="478750" y="330037"/>
                  <a:pt x="486289" y="322243"/>
                </a:cubicBezTo>
                <a:cubicBezTo>
                  <a:pt x="494951" y="313365"/>
                  <a:pt x="489365" y="309771"/>
                  <a:pt x="484000" y="304964"/>
                </a:cubicBezTo>
                <a:cubicBezTo>
                  <a:pt x="471673" y="293645"/>
                  <a:pt x="461604" y="280392"/>
                  <a:pt x="436911" y="280536"/>
                </a:cubicBezTo>
                <a:cubicBezTo>
                  <a:pt x="433041" y="280530"/>
                  <a:pt x="429923" y="278297"/>
                  <a:pt x="426865" y="277007"/>
                </a:cubicBezTo>
                <a:cubicBezTo>
                  <a:pt x="422581" y="275154"/>
                  <a:pt x="418872" y="272993"/>
                  <a:pt x="420654" y="268269"/>
                </a:cubicBezTo>
                <a:cubicBezTo>
                  <a:pt x="422468" y="264016"/>
                  <a:pt x="426748" y="261125"/>
                  <a:pt x="432329" y="259975"/>
                </a:cubicBezTo>
                <a:cubicBezTo>
                  <a:pt x="437320" y="258895"/>
                  <a:pt x="442621" y="258016"/>
                  <a:pt x="447672" y="257879"/>
                </a:cubicBezTo>
                <a:cubicBezTo>
                  <a:pt x="470223" y="256809"/>
                  <a:pt x="486254" y="265543"/>
                  <a:pt x="502242" y="273572"/>
                </a:cubicBezTo>
                <a:cubicBezTo>
                  <a:pt x="558179" y="301436"/>
                  <a:pt x="607891" y="334326"/>
                  <a:pt x="659874" y="365516"/>
                </a:cubicBezTo>
                <a:cubicBezTo>
                  <a:pt x="711842" y="396471"/>
                  <a:pt x="772192" y="418818"/>
                  <a:pt x="829177" y="444421"/>
                </a:cubicBezTo>
                <a:cubicBezTo>
                  <a:pt x="960626" y="503711"/>
                  <a:pt x="1092650" y="562693"/>
                  <a:pt x="1231903" y="613682"/>
                </a:cubicBezTo>
                <a:cubicBezTo>
                  <a:pt x="1368099" y="663381"/>
                  <a:pt x="1823141" y="686561"/>
                  <a:pt x="1911736" y="685084"/>
                </a:cubicBezTo>
                <a:cubicBezTo>
                  <a:pt x="2024994" y="682992"/>
                  <a:pt x="2291986" y="655399"/>
                  <a:pt x="2564313" y="632143"/>
                </a:cubicBezTo>
                <a:cubicBezTo>
                  <a:pt x="2595089" y="629364"/>
                  <a:pt x="2625288" y="626893"/>
                  <a:pt x="2657304" y="624913"/>
                </a:cubicBezTo>
                <a:cubicBezTo>
                  <a:pt x="3564401" y="568191"/>
                  <a:pt x="4203594" y="276765"/>
                  <a:pt x="4235818" y="259339"/>
                </a:cubicBezTo>
                <a:cubicBezTo>
                  <a:pt x="4287616" y="231474"/>
                  <a:pt x="4460006" y="176429"/>
                  <a:pt x="4460331" y="176864"/>
                </a:cubicBezTo>
                <a:cubicBezTo>
                  <a:pt x="4464175" y="181144"/>
                  <a:pt x="4483735" y="184529"/>
                  <a:pt x="4499578" y="186791"/>
                </a:cubicBezTo>
                <a:lnTo>
                  <a:pt x="4514640" y="188841"/>
                </a:lnTo>
                <a:lnTo>
                  <a:pt x="4516523" y="189988"/>
                </a:lnTo>
                <a:cubicBezTo>
                  <a:pt x="4522035" y="190091"/>
                  <a:pt x="4521760" y="189857"/>
                  <a:pt x="4518126" y="189316"/>
                </a:cubicBezTo>
                <a:lnTo>
                  <a:pt x="4514640" y="188841"/>
                </a:lnTo>
                <a:lnTo>
                  <a:pt x="4511569" y="186970"/>
                </a:lnTo>
                <a:cubicBezTo>
                  <a:pt x="4510788" y="185226"/>
                  <a:pt x="4510719" y="182981"/>
                  <a:pt x="4510888" y="180943"/>
                </a:cubicBezTo>
                <a:cubicBezTo>
                  <a:pt x="4511690" y="170169"/>
                  <a:pt x="4517648" y="160906"/>
                  <a:pt x="4531865" y="155151"/>
                </a:cubicBezTo>
                <a:cubicBezTo>
                  <a:pt x="4545507" y="149703"/>
                  <a:pt x="4559473" y="144689"/>
                  <a:pt x="4573441" y="139676"/>
                </a:cubicBezTo>
                <a:cubicBezTo>
                  <a:pt x="4585075" y="135420"/>
                  <a:pt x="4593048" y="134454"/>
                  <a:pt x="4594964" y="145847"/>
                </a:cubicBezTo>
                <a:cubicBezTo>
                  <a:pt x="4596879" y="157242"/>
                  <a:pt x="4613452" y="160454"/>
                  <a:pt x="4623059" y="152410"/>
                </a:cubicBezTo>
                <a:cubicBezTo>
                  <a:pt x="4660632" y="120811"/>
                  <a:pt x="4705757" y="95654"/>
                  <a:pt x="4748356" y="68192"/>
                </a:cubicBezTo>
                <a:cubicBezTo>
                  <a:pt x="4778098" y="49168"/>
                  <a:pt x="4809406" y="31378"/>
                  <a:pt x="4833812" y="8017"/>
                </a:cubicBezTo>
                <a:cubicBezTo>
                  <a:pt x="4838299" y="3678"/>
                  <a:pt x="4842399" y="-2039"/>
                  <a:pt x="4850908" y="727"/>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solidFill>
                <a:schemeClr val="tx1"/>
              </a:solidFill>
            </a:endParaRPr>
          </a:p>
        </p:txBody>
      </p:sp>
      <p:sp>
        <p:nvSpPr>
          <p:cNvPr id="2" name="Title 1"/>
          <p:cNvSpPr>
            <a:spLocks noGrp="1"/>
          </p:cNvSpPr>
          <p:nvPr>
            <p:ph type="title"/>
          </p:nvPr>
        </p:nvSpPr>
        <p:spPr>
          <a:xfrm>
            <a:off x="750705" y="685801"/>
            <a:ext cx="2621145" cy="5491162"/>
          </a:xfrm>
        </p:spPr>
        <p:txBody>
          <a:bodyPr>
            <a:normAutofit/>
          </a:bodyPr>
          <a:lstStyle/>
          <a:p>
            <a:r>
              <a:rPr lang="en-US" sz="3000" dirty="0"/>
              <a:t>Global Context: </a:t>
            </a:r>
            <a:br>
              <a:rPr lang="en-US" sz="3000" dirty="0"/>
            </a:br>
            <a:br>
              <a:rPr lang="en-US" sz="3000" dirty="0"/>
            </a:br>
            <a:r>
              <a:rPr lang="en-US" sz="3000" dirty="0"/>
              <a:t>Are we in a Gramscian Interregnum?</a:t>
            </a:r>
          </a:p>
        </p:txBody>
      </p:sp>
      <p:graphicFrame>
        <p:nvGraphicFramePr>
          <p:cNvPr id="5" name="Content Placeholder 2">
            <a:extLst>
              <a:ext uri="{FF2B5EF4-FFF2-40B4-BE49-F238E27FC236}">
                <a16:creationId xmlns:a16="http://schemas.microsoft.com/office/drawing/2014/main" id="{ED22E495-FE75-667A-4F5C-A2930E319A30}"/>
              </a:ext>
            </a:extLst>
          </p:cNvPr>
          <p:cNvGraphicFramePr>
            <a:graphicFrameLocks noGrp="1"/>
          </p:cNvGraphicFramePr>
          <p:nvPr>
            <p:ph idx="1"/>
            <p:extLst>
              <p:ext uri="{D42A27DB-BD31-4B8C-83A1-F6EECF244321}">
                <p14:modId xmlns:p14="http://schemas.microsoft.com/office/powerpoint/2010/main" val="2864671008"/>
              </p:ext>
            </p:extLst>
          </p:nvPr>
        </p:nvGraphicFramePr>
        <p:xfrm>
          <a:off x="3526910" y="838199"/>
          <a:ext cx="4988440" cy="53387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09F3CDB-DFE6-BE3B-F438-516BAA165B4E}"/>
              </a:ext>
            </a:extLst>
          </p:cNvPr>
          <p:cNvSpPr txBox="1"/>
          <p:nvPr/>
        </p:nvSpPr>
        <p:spPr>
          <a:xfrm>
            <a:off x="2911937" y="2621668"/>
            <a:ext cx="5820229" cy="2554545"/>
          </a:xfrm>
          <a:prstGeom prst="rect">
            <a:avLst/>
          </a:prstGeom>
          <a:noFill/>
        </p:spPr>
        <p:txBody>
          <a:bodyPr wrap="square">
            <a:spAutoFit/>
          </a:bodyPr>
          <a:lstStyle/>
          <a:p>
            <a:pPr marL="214313" indent="-214313">
              <a:buFont typeface="Wingdings" panose="05000000000000000000" pitchFamily="2" charset="2"/>
              <a:buChar char="§"/>
            </a:pPr>
            <a:r>
              <a:rPr lang="en-US" sz="1600" dirty="0"/>
              <a:t>Antonio Gramsci’s reflection on materialism and the crisis of authority, written from within a Italian Fascist prison in Mussolini’s Italy between 1926-1937 (in his “Prison Notebooks”).</a:t>
            </a:r>
          </a:p>
          <a:p>
            <a:endParaRPr lang="en-US" sz="1600" dirty="0"/>
          </a:p>
          <a:p>
            <a:r>
              <a:rPr lang="en-US" sz="1600" dirty="0"/>
              <a:t>Interregnum was the term used in ancient Rome to refer to the moment of legal and political in-betweenness that followed the death of the sovereign emperor and preceded the enthronement of his successor. The declaration of interregnum was accompanied by the proclamation of </a:t>
            </a:r>
            <a:r>
              <a:rPr lang="en-US" sz="1600" dirty="0" err="1"/>
              <a:t>justitium</a:t>
            </a:r>
            <a:r>
              <a:rPr lang="en-US" sz="1600" dirty="0"/>
              <a:t>, for it was not only sovereignty but also legality that was suspended. </a:t>
            </a:r>
          </a:p>
        </p:txBody>
      </p:sp>
      <p:sp>
        <p:nvSpPr>
          <p:cNvPr id="7" name="TextBox 6">
            <a:extLst>
              <a:ext uri="{FF2B5EF4-FFF2-40B4-BE49-F238E27FC236}">
                <a16:creationId xmlns:a16="http://schemas.microsoft.com/office/drawing/2014/main" id="{B9C22849-F1FC-67F1-DE6D-8D06A67BA809}"/>
              </a:ext>
            </a:extLst>
          </p:cNvPr>
          <p:cNvSpPr txBox="1"/>
          <p:nvPr/>
        </p:nvSpPr>
        <p:spPr>
          <a:xfrm>
            <a:off x="2860089" y="372333"/>
            <a:ext cx="5631335" cy="1923604"/>
          </a:xfrm>
          <a:prstGeom prst="rect">
            <a:avLst/>
          </a:prstGeom>
          <a:noFill/>
        </p:spPr>
        <p:txBody>
          <a:bodyPr wrap="square">
            <a:spAutoFit/>
          </a:bodyPr>
          <a:lstStyle/>
          <a:p>
            <a:r>
              <a:rPr lang="en-US" sz="1700" dirty="0"/>
              <a:t>“</a:t>
            </a:r>
            <a:r>
              <a:rPr lang="en-US" sz="1700" b="1" i="1" dirty="0" err="1"/>
              <a:t>ll</a:t>
            </a:r>
            <a:r>
              <a:rPr lang="en-US" sz="1700" b="1" i="1" dirty="0"/>
              <a:t> </a:t>
            </a:r>
            <a:r>
              <a:rPr lang="en-US" sz="1700" b="1" i="1" dirty="0" err="1"/>
              <a:t>vecchio</a:t>
            </a:r>
            <a:r>
              <a:rPr lang="en-US" sz="1700" b="1" i="1" dirty="0"/>
              <a:t> mondo </a:t>
            </a:r>
            <a:r>
              <a:rPr lang="en-US" sz="1700" b="1" i="1" dirty="0" err="1"/>
              <a:t>sta</a:t>
            </a:r>
            <a:r>
              <a:rPr lang="en-US" sz="1700" b="1" i="1" dirty="0"/>
              <a:t> morendo. Quello nuovo </a:t>
            </a:r>
            <a:r>
              <a:rPr lang="en-US" sz="1700" b="1" i="1" dirty="0" err="1"/>
              <a:t>tarda</a:t>
            </a:r>
            <a:r>
              <a:rPr lang="en-US" sz="1700" b="1" i="1" dirty="0"/>
              <a:t> a </a:t>
            </a:r>
            <a:r>
              <a:rPr lang="en-US" sz="1700" b="1" i="1" dirty="0" err="1"/>
              <a:t>comparire</a:t>
            </a:r>
            <a:r>
              <a:rPr lang="en-US" sz="1700" b="1" i="1" dirty="0"/>
              <a:t>. E in </a:t>
            </a:r>
            <a:r>
              <a:rPr lang="en-US" sz="1700" b="1" i="1" dirty="0" err="1"/>
              <a:t>questo</a:t>
            </a:r>
            <a:r>
              <a:rPr lang="en-US" sz="1700" b="1" i="1" dirty="0"/>
              <a:t> chiaroscuro </a:t>
            </a:r>
            <a:r>
              <a:rPr lang="en-US" sz="1700" b="1" i="1" dirty="0" err="1"/>
              <a:t>nascono</a:t>
            </a:r>
            <a:r>
              <a:rPr lang="en-US" sz="1700" b="1" i="1" dirty="0"/>
              <a:t> </a:t>
            </a:r>
            <a:r>
              <a:rPr lang="en-US" sz="1700" b="1" i="1" dirty="0" err="1"/>
              <a:t>i</a:t>
            </a:r>
            <a:r>
              <a:rPr lang="en-US" sz="1700" b="1" i="1" dirty="0"/>
              <a:t> </a:t>
            </a:r>
            <a:r>
              <a:rPr lang="en-US" sz="1700" b="1" i="1" dirty="0" err="1"/>
              <a:t>mostri</a:t>
            </a:r>
            <a:r>
              <a:rPr lang="en-US" sz="1700" dirty="0"/>
              <a:t>.”  - [“The old world is dying. The new one is slow to appear. And in this chiaroscuro monsters are born.”; “the old is dying and the new cannot be born; in this interregnum a great variety of morbid symptoms appear.”; “The old world is dying, and the new world struggles to be born: now is the time of monsters”]</a:t>
            </a:r>
          </a:p>
        </p:txBody>
      </p:sp>
      <p:pic>
        <p:nvPicPr>
          <p:cNvPr id="10" name="Picture 9">
            <a:extLst>
              <a:ext uri="{FF2B5EF4-FFF2-40B4-BE49-F238E27FC236}">
                <a16:creationId xmlns:a16="http://schemas.microsoft.com/office/drawing/2014/main" id="{632A82B1-5E37-35F2-00A6-F9EFE02EBD2B}"/>
              </a:ext>
            </a:extLst>
          </p:cNvPr>
          <p:cNvPicPr>
            <a:picLocks noChangeAspect="1"/>
          </p:cNvPicPr>
          <p:nvPr/>
        </p:nvPicPr>
        <p:blipFill>
          <a:blip r:embed="rId2"/>
          <a:stretch>
            <a:fillRect/>
          </a:stretch>
        </p:blipFill>
        <p:spPr>
          <a:xfrm>
            <a:off x="411834" y="1916615"/>
            <a:ext cx="2057400" cy="2914650"/>
          </a:xfrm>
          <a:prstGeom prst="rect">
            <a:avLst/>
          </a:prstGeom>
        </p:spPr>
      </p:pic>
      <p:sp>
        <p:nvSpPr>
          <p:cNvPr id="12" name="TextBox 11">
            <a:extLst>
              <a:ext uri="{FF2B5EF4-FFF2-40B4-BE49-F238E27FC236}">
                <a16:creationId xmlns:a16="http://schemas.microsoft.com/office/drawing/2014/main" id="{1C7B6D74-D121-7656-C5CA-628D9B798203}"/>
              </a:ext>
            </a:extLst>
          </p:cNvPr>
          <p:cNvSpPr txBox="1"/>
          <p:nvPr/>
        </p:nvSpPr>
        <p:spPr>
          <a:xfrm>
            <a:off x="341133" y="5032852"/>
            <a:ext cx="2444488" cy="715581"/>
          </a:xfrm>
          <a:prstGeom prst="rect">
            <a:avLst/>
          </a:prstGeom>
          <a:noFill/>
        </p:spPr>
        <p:txBody>
          <a:bodyPr wrap="square">
            <a:spAutoFit/>
          </a:bodyPr>
          <a:lstStyle/>
          <a:p>
            <a:r>
              <a:rPr lang="en-US" sz="1350" dirty="0"/>
              <a:t>Italian philosopher, linguist, journalist, writer, politician</a:t>
            </a:r>
          </a:p>
          <a:p>
            <a:r>
              <a:rPr lang="en-US" sz="1350" dirty="0"/>
              <a:t>22 January 1891 – 27 April 1937</a:t>
            </a:r>
          </a:p>
        </p:txBody>
      </p:sp>
      <p:sp>
        <p:nvSpPr>
          <p:cNvPr id="15" name="TextBox 14">
            <a:extLst>
              <a:ext uri="{FF2B5EF4-FFF2-40B4-BE49-F238E27FC236}">
                <a16:creationId xmlns:a16="http://schemas.microsoft.com/office/drawing/2014/main" id="{F72C0D14-AD44-2791-0F0E-AB7AC888C963}"/>
              </a:ext>
            </a:extLst>
          </p:cNvPr>
          <p:cNvSpPr txBox="1"/>
          <p:nvPr/>
        </p:nvSpPr>
        <p:spPr>
          <a:xfrm>
            <a:off x="3515839" y="5501944"/>
            <a:ext cx="4319834" cy="380873"/>
          </a:xfrm>
          <a:prstGeom prst="rect">
            <a:avLst/>
          </a:prstGeom>
          <a:noFill/>
        </p:spPr>
        <p:txBody>
          <a:bodyPr wrap="square" rtlCol="0">
            <a:spAutoFit/>
          </a:bodyPr>
          <a:lstStyle/>
          <a:p>
            <a:pPr algn="ctr"/>
            <a:r>
              <a:rPr lang="en-US" sz="1875" b="1" dirty="0"/>
              <a:t>So are we now in a global interregnum?</a:t>
            </a:r>
          </a:p>
        </p:txBody>
      </p:sp>
    </p:spTree>
    <p:extLst>
      <p:ext uri="{BB962C8B-B14F-4D97-AF65-F5344CB8AC3E}">
        <p14:creationId xmlns:p14="http://schemas.microsoft.com/office/powerpoint/2010/main" val="364339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7CB7A6-95E6-2638-DD4F-516FF6053B57}"/>
              </a:ext>
            </a:extLst>
          </p:cNvPr>
          <p:cNvSpPr>
            <a:spLocks noGrp="1"/>
          </p:cNvSpPr>
          <p:nvPr>
            <p:ph type="title"/>
          </p:nvPr>
        </p:nvSpPr>
        <p:spPr>
          <a:xfrm>
            <a:off x="628650" y="365125"/>
            <a:ext cx="7886700" cy="1325563"/>
          </a:xfrm>
        </p:spPr>
        <p:txBody>
          <a:bodyPr>
            <a:normAutofit/>
          </a:bodyPr>
          <a:lstStyle/>
          <a:p>
            <a:r>
              <a:rPr lang="en-US" sz="4700" dirty="0"/>
              <a:t>Is Mearsheimer Correct?</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1777" y="1677373"/>
            <a:ext cx="8140446" cy="18288"/>
          </a:xfrm>
          <a:custGeom>
            <a:avLst/>
            <a:gdLst>
              <a:gd name="csX0" fmla="*/ 0 w 8140446"/>
              <a:gd name="csY0" fmla="*/ 0 h 18288"/>
              <a:gd name="csX1" fmla="*/ 434157 w 8140446"/>
              <a:gd name="csY1" fmla="*/ 0 h 18288"/>
              <a:gd name="csX2" fmla="*/ 1193932 w 8140446"/>
              <a:gd name="csY2" fmla="*/ 0 h 18288"/>
              <a:gd name="csX3" fmla="*/ 1628089 w 8140446"/>
              <a:gd name="csY3" fmla="*/ 0 h 18288"/>
              <a:gd name="csX4" fmla="*/ 2225055 w 8140446"/>
              <a:gd name="csY4" fmla="*/ 0 h 18288"/>
              <a:gd name="csX5" fmla="*/ 3066235 w 8140446"/>
              <a:gd name="csY5" fmla="*/ 0 h 18288"/>
              <a:gd name="csX6" fmla="*/ 3744605 w 8140446"/>
              <a:gd name="csY6" fmla="*/ 0 h 18288"/>
              <a:gd name="csX7" fmla="*/ 4504380 w 8140446"/>
              <a:gd name="csY7" fmla="*/ 0 h 18288"/>
              <a:gd name="csX8" fmla="*/ 5101346 w 8140446"/>
              <a:gd name="csY8" fmla="*/ 0 h 18288"/>
              <a:gd name="csX9" fmla="*/ 5779717 w 8140446"/>
              <a:gd name="csY9" fmla="*/ 0 h 18288"/>
              <a:gd name="csX10" fmla="*/ 6620896 w 8140446"/>
              <a:gd name="csY10" fmla="*/ 0 h 18288"/>
              <a:gd name="csX11" fmla="*/ 7136458 w 8140446"/>
              <a:gd name="csY11" fmla="*/ 0 h 18288"/>
              <a:gd name="csX12" fmla="*/ 8140446 w 8140446"/>
              <a:gd name="csY12" fmla="*/ 0 h 18288"/>
              <a:gd name="csX13" fmla="*/ 8140446 w 8140446"/>
              <a:gd name="csY13" fmla="*/ 18288 h 18288"/>
              <a:gd name="csX14" fmla="*/ 7543480 w 8140446"/>
              <a:gd name="csY14" fmla="*/ 18288 h 18288"/>
              <a:gd name="csX15" fmla="*/ 7109323 w 8140446"/>
              <a:gd name="csY15" fmla="*/ 18288 h 18288"/>
              <a:gd name="csX16" fmla="*/ 6430952 w 8140446"/>
              <a:gd name="csY16" fmla="*/ 18288 h 18288"/>
              <a:gd name="csX17" fmla="*/ 5915391 w 8140446"/>
              <a:gd name="csY17" fmla="*/ 18288 h 18288"/>
              <a:gd name="csX18" fmla="*/ 5237020 w 8140446"/>
              <a:gd name="csY18" fmla="*/ 18288 h 18288"/>
              <a:gd name="csX19" fmla="*/ 4558650 w 8140446"/>
              <a:gd name="csY19" fmla="*/ 18288 h 18288"/>
              <a:gd name="csX20" fmla="*/ 3880279 w 8140446"/>
              <a:gd name="csY20" fmla="*/ 18288 h 18288"/>
              <a:gd name="csX21" fmla="*/ 3201909 w 8140446"/>
              <a:gd name="csY21" fmla="*/ 18288 h 18288"/>
              <a:gd name="csX22" fmla="*/ 2604943 w 8140446"/>
              <a:gd name="csY22" fmla="*/ 18288 h 18288"/>
              <a:gd name="csX23" fmla="*/ 1845168 w 8140446"/>
              <a:gd name="csY23" fmla="*/ 18288 h 18288"/>
              <a:gd name="csX24" fmla="*/ 1166797 w 8140446"/>
              <a:gd name="csY24" fmla="*/ 18288 h 18288"/>
              <a:gd name="csX25" fmla="*/ 0 w 8140446"/>
              <a:gd name="csY25" fmla="*/ 18288 h 18288"/>
              <a:gd name="csX26" fmla="*/ 0 w 8140446"/>
              <a:gd name="csY26"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Lst>
            <a:rect l="l" t="t" r="r" b="b"/>
            <a:pathLst>
              <a:path w="8140446" h="18288" fill="none" extrusionOk="0">
                <a:moveTo>
                  <a:pt x="0" y="0"/>
                </a:moveTo>
                <a:cubicBezTo>
                  <a:pt x="94920" y="9103"/>
                  <a:pt x="287892" y="-4966"/>
                  <a:pt x="434157" y="0"/>
                </a:cubicBezTo>
                <a:cubicBezTo>
                  <a:pt x="580422" y="4966"/>
                  <a:pt x="943595" y="-14182"/>
                  <a:pt x="1193932" y="0"/>
                </a:cubicBezTo>
                <a:cubicBezTo>
                  <a:pt x="1444270" y="14182"/>
                  <a:pt x="1472129" y="5523"/>
                  <a:pt x="1628089" y="0"/>
                </a:cubicBezTo>
                <a:cubicBezTo>
                  <a:pt x="1784049" y="-5523"/>
                  <a:pt x="1962419" y="-17322"/>
                  <a:pt x="2225055" y="0"/>
                </a:cubicBezTo>
                <a:cubicBezTo>
                  <a:pt x="2487691" y="17322"/>
                  <a:pt x="2700681" y="1311"/>
                  <a:pt x="3066235" y="0"/>
                </a:cubicBezTo>
                <a:cubicBezTo>
                  <a:pt x="3431789" y="-1311"/>
                  <a:pt x="3405662" y="25081"/>
                  <a:pt x="3744605" y="0"/>
                </a:cubicBezTo>
                <a:cubicBezTo>
                  <a:pt x="4083548" y="-25081"/>
                  <a:pt x="4265111" y="-11945"/>
                  <a:pt x="4504380" y="0"/>
                </a:cubicBezTo>
                <a:cubicBezTo>
                  <a:pt x="4743649" y="11945"/>
                  <a:pt x="4860394" y="-2832"/>
                  <a:pt x="5101346" y="0"/>
                </a:cubicBezTo>
                <a:cubicBezTo>
                  <a:pt x="5342298" y="2832"/>
                  <a:pt x="5456387" y="23676"/>
                  <a:pt x="5779717" y="0"/>
                </a:cubicBezTo>
                <a:cubicBezTo>
                  <a:pt x="6103047" y="-23676"/>
                  <a:pt x="6270379" y="-37291"/>
                  <a:pt x="6620896" y="0"/>
                </a:cubicBezTo>
                <a:cubicBezTo>
                  <a:pt x="6971413" y="37291"/>
                  <a:pt x="6989068" y="24674"/>
                  <a:pt x="7136458" y="0"/>
                </a:cubicBezTo>
                <a:cubicBezTo>
                  <a:pt x="7283848" y="-24674"/>
                  <a:pt x="7752532" y="-22436"/>
                  <a:pt x="8140446" y="0"/>
                </a:cubicBezTo>
                <a:cubicBezTo>
                  <a:pt x="8140314" y="7702"/>
                  <a:pt x="8140234" y="13511"/>
                  <a:pt x="8140446" y="18288"/>
                </a:cubicBezTo>
                <a:cubicBezTo>
                  <a:pt x="7906329" y="-3043"/>
                  <a:pt x="7681180" y="27465"/>
                  <a:pt x="7543480" y="18288"/>
                </a:cubicBezTo>
                <a:cubicBezTo>
                  <a:pt x="7405780" y="9111"/>
                  <a:pt x="7216607" y="3660"/>
                  <a:pt x="7109323" y="18288"/>
                </a:cubicBezTo>
                <a:cubicBezTo>
                  <a:pt x="7002039" y="32916"/>
                  <a:pt x="6576231" y="42692"/>
                  <a:pt x="6430952" y="18288"/>
                </a:cubicBezTo>
                <a:cubicBezTo>
                  <a:pt x="6285673" y="-6116"/>
                  <a:pt x="6138840" y="34521"/>
                  <a:pt x="5915391" y="18288"/>
                </a:cubicBezTo>
                <a:cubicBezTo>
                  <a:pt x="5691942" y="2055"/>
                  <a:pt x="5459460" y="51666"/>
                  <a:pt x="5237020" y="18288"/>
                </a:cubicBezTo>
                <a:cubicBezTo>
                  <a:pt x="5014580" y="-15090"/>
                  <a:pt x="4747677" y="40449"/>
                  <a:pt x="4558650" y="18288"/>
                </a:cubicBezTo>
                <a:cubicBezTo>
                  <a:pt x="4369623" y="-3873"/>
                  <a:pt x="4146061" y="12568"/>
                  <a:pt x="3880279" y="18288"/>
                </a:cubicBezTo>
                <a:cubicBezTo>
                  <a:pt x="3614497" y="24008"/>
                  <a:pt x="3473808" y="-12908"/>
                  <a:pt x="3201909" y="18288"/>
                </a:cubicBezTo>
                <a:cubicBezTo>
                  <a:pt x="2930010" y="49484"/>
                  <a:pt x="2728175" y="-3430"/>
                  <a:pt x="2604943" y="18288"/>
                </a:cubicBezTo>
                <a:cubicBezTo>
                  <a:pt x="2481711" y="40006"/>
                  <a:pt x="2004334" y="26952"/>
                  <a:pt x="1845168" y="18288"/>
                </a:cubicBezTo>
                <a:cubicBezTo>
                  <a:pt x="1686003" y="9624"/>
                  <a:pt x="1375070" y="37580"/>
                  <a:pt x="1166797" y="18288"/>
                </a:cubicBezTo>
                <a:cubicBezTo>
                  <a:pt x="958524" y="-1004"/>
                  <a:pt x="342846" y="8880"/>
                  <a:pt x="0" y="18288"/>
                </a:cubicBezTo>
                <a:cubicBezTo>
                  <a:pt x="129" y="13298"/>
                  <a:pt x="-675" y="6857"/>
                  <a:pt x="0" y="0"/>
                </a:cubicBezTo>
                <a:close/>
              </a:path>
              <a:path w="8140446" h="18288" stroke="0" extrusionOk="0">
                <a:moveTo>
                  <a:pt x="0" y="0"/>
                </a:moveTo>
                <a:cubicBezTo>
                  <a:pt x="142435" y="-24533"/>
                  <a:pt x="380026" y="17447"/>
                  <a:pt x="596966" y="0"/>
                </a:cubicBezTo>
                <a:cubicBezTo>
                  <a:pt x="813906" y="-17447"/>
                  <a:pt x="830530" y="13462"/>
                  <a:pt x="1031123" y="0"/>
                </a:cubicBezTo>
                <a:cubicBezTo>
                  <a:pt x="1231716" y="-13462"/>
                  <a:pt x="1634038" y="0"/>
                  <a:pt x="1872303" y="0"/>
                </a:cubicBezTo>
                <a:cubicBezTo>
                  <a:pt x="2110568" y="0"/>
                  <a:pt x="2261934" y="-25727"/>
                  <a:pt x="2469269" y="0"/>
                </a:cubicBezTo>
                <a:cubicBezTo>
                  <a:pt x="2676604" y="25727"/>
                  <a:pt x="2790440" y="16284"/>
                  <a:pt x="3066235" y="0"/>
                </a:cubicBezTo>
                <a:cubicBezTo>
                  <a:pt x="3342030" y="-16284"/>
                  <a:pt x="3685603" y="41976"/>
                  <a:pt x="3907414" y="0"/>
                </a:cubicBezTo>
                <a:cubicBezTo>
                  <a:pt x="4129225" y="-41976"/>
                  <a:pt x="4177416" y="-7598"/>
                  <a:pt x="4422976" y="0"/>
                </a:cubicBezTo>
                <a:cubicBezTo>
                  <a:pt x="4668536" y="7598"/>
                  <a:pt x="5023499" y="-28058"/>
                  <a:pt x="5264155" y="0"/>
                </a:cubicBezTo>
                <a:cubicBezTo>
                  <a:pt x="5504811" y="28058"/>
                  <a:pt x="5703675" y="13288"/>
                  <a:pt x="6105335" y="0"/>
                </a:cubicBezTo>
                <a:cubicBezTo>
                  <a:pt x="6506995" y="-13288"/>
                  <a:pt x="6455516" y="-5124"/>
                  <a:pt x="6783705" y="0"/>
                </a:cubicBezTo>
                <a:cubicBezTo>
                  <a:pt x="7111894" y="5124"/>
                  <a:pt x="7512856" y="10604"/>
                  <a:pt x="8140446" y="0"/>
                </a:cubicBezTo>
                <a:cubicBezTo>
                  <a:pt x="8140458" y="8833"/>
                  <a:pt x="8140986" y="9830"/>
                  <a:pt x="8140446" y="18288"/>
                </a:cubicBezTo>
                <a:cubicBezTo>
                  <a:pt x="7959314" y="3345"/>
                  <a:pt x="7870113" y="10437"/>
                  <a:pt x="7706289" y="18288"/>
                </a:cubicBezTo>
                <a:cubicBezTo>
                  <a:pt x="7542465" y="26139"/>
                  <a:pt x="7157940" y="17482"/>
                  <a:pt x="6865109" y="18288"/>
                </a:cubicBezTo>
                <a:cubicBezTo>
                  <a:pt x="6572278" y="19094"/>
                  <a:pt x="6524256" y="38051"/>
                  <a:pt x="6349548" y="18288"/>
                </a:cubicBezTo>
                <a:cubicBezTo>
                  <a:pt x="6174840" y="-1475"/>
                  <a:pt x="5951624" y="174"/>
                  <a:pt x="5671177" y="18288"/>
                </a:cubicBezTo>
                <a:cubicBezTo>
                  <a:pt x="5390730" y="36402"/>
                  <a:pt x="5222992" y="60058"/>
                  <a:pt x="4829998" y="18288"/>
                </a:cubicBezTo>
                <a:cubicBezTo>
                  <a:pt x="4437004" y="-23482"/>
                  <a:pt x="4344181" y="39087"/>
                  <a:pt x="4151627" y="18288"/>
                </a:cubicBezTo>
                <a:cubicBezTo>
                  <a:pt x="3959073" y="-2511"/>
                  <a:pt x="3886970" y="32875"/>
                  <a:pt x="3717470" y="18288"/>
                </a:cubicBezTo>
                <a:cubicBezTo>
                  <a:pt x="3547970" y="3701"/>
                  <a:pt x="3451521" y="31872"/>
                  <a:pt x="3201909" y="18288"/>
                </a:cubicBezTo>
                <a:cubicBezTo>
                  <a:pt x="2952297" y="4704"/>
                  <a:pt x="2543413" y="6029"/>
                  <a:pt x="2360729" y="18288"/>
                </a:cubicBezTo>
                <a:cubicBezTo>
                  <a:pt x="2178045" y="30547"/>
                  <a:pt x="1906056" y="25847"/>
                  <a:pt x="1682359" y="18288"/>
                </a:cubicBezTo>
                <a:cubicBezTo>
                  <a:pt x="1458662" y="10730"/>
                  <a:pt x="1330405" y="8046"/>
                  <a:pt x="1166797" y="18288"/>
                </a:cubicBezTo>
                <a:cubicBezTo>
                  <a:pt x="1003189" y="28530"/>
                  <a:pt x="278098" y="19533"/>
                  <a:pt x="0" y="18288"/>
                </a:cubicBezTo>
                <a:cubicBezTo>
                  <a:pt x="74" y="14054"/>
                  <a:pt x="-46" y="699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30A3B28-F877-C05E-5CEB-B98E40639B25}"/>
              </a:ext>
            </a:extLst>
          </p:cNvPr>
          <p:cNvSpPr>
            <a:spLocks noGrp="1"/>
          </p:cNvSpPr>
          <p:nvPr>
            <p:ph idx="1"/>
          </p:nvPr>
        </p:nvSpPr>
        <p:spPr>
          <a:xfrm>
            <a:off x="628650" y="1929384"/>
            <a:ext cx="7886700" cy="4251960"/>
          </a:xfrm>
        </p:spPr>
        <p:txBody>
          <a:bodyPr>
            <a:normAutofit/>
          </a:bodyPr>
          <a:lstStyle/>
          <a:p>
            <a:pPr>
              <a:lnSpc>
                <a:spcPct val="90000"/>
              </a:lnSpc>
            </a:pPr>
            <a:r>
              <a:rPr lang="en-US" sz="1500" b="1" dirty="0"/>
              <a:t>The Shift to Multipolarity:</a:t>
            </a:r>
            <a:r>
              <a:rPr lang="en-US" sz="1500" dirty="0"/>
              <a:t> "Around 2017, China and Russia emerged as great powers, and we moved into a multipolar world, with great-power competition back on the table."</a:t>
            </a:r>
          </a:p>
          <a:p>
            <a:pPr>
              <a:lnSpc>
                <a:spcPct val="90000"/>
              </a:lnSpc>
            </a:pPr>
            <a:r>
              <a:rPr lang="en-US" sz="1500" b="1" dirty="0"/>
              <a:t>The Rise of China:</a:t>
            </a:r>
            <a:r>
              <a:rPr lang="en-US" sz="1500" dirty="0"/>
              <a:t> "The rise of China and the reemergence of Russia as major powers have restored intense strategic rivalry, increasing the risks of conflict and reducing the scope for global cooperation."</a:t>
            </a:r>
          </a:p>
          <a:p>
            <a:pPr>
              <a:lnSpc>
                <a:spcPct val="90000"/>
              </a:lnSpc>
            </a:pPr>
            <a:r>
              <a:rPr lang="en-US" sz="1500" b="1" dirty="0"/>
              <a:t>U.S.-China Competition:</a:t>
            </a:r>
            <a:r>
              <a:rPr lang="en-US" sz="1500" dirty="0"/>
              <a:t> "Simply put, the most powerful state is the one that prevails in a dispute... China, in short has the potential to be considerably more powerful than even the United States."</a:t>
            </a:r>
          </a:p>
          <a:p>
            <a:pPr>
              <a:lnSpc>
                <a:spcPct val="90000"/>
              </a:lnSpc>
            </a:pPr>
            <a:r>
              <a:rPr lang="en-US" sz="1500" b="1" dirty="0"/>
              <a:t>The Inevitability of Conflict:</a:t>
            </a:r>
            <a:r>
              <a:rPr lang="en-US" sz="1500" dirty="0"/>
              <a:t> "Great powers are rarely content with the current distribution of power; on the contrary, they face a constant incentive to change it in their favor."</a:t>
            </a:r>
          </a:p>
          <a:p>
            <a:pPr>
              <a:lnSpc>
                <a:spcPct val="90000"/>
              </a:lnSpc>
            </a:pPr>
            <a:r>
              <a:rPr lang="en-US" sz="1500" b="1" dirty="0"/>
              <a:t>Future Risks:</a:t>
            </a:r>
            <a:r>
              <a:rPr lang="en-US" sz="1500" dirty="0"/>
              <a:t> "In a world of three great powers, especially when one of them has China's potential military might, there is sure to be security competition and maybe even war."</a:t>
            </a:r>
          </a:p>
          <a:p>
            <a:pPr>
              <a:lnSpc>
                <a:spcPct val="90000"/>
              </a:lnSpc>
            </a:pPr>
            <a:r>
              <a:rPr lang="en-US" sz="1500" b="1" dirty="0"/>
              <a:t>The "Godzilla" Metaphor:</a:t>
            </a:r>
            <a:r>
              <a:rPr lang="en-US" sz="1500" dirty="0"/>
              <a:t> "In the anarchic world of international politics, it is better to be Godzilla than Bambi."</a:t>
            </a:r>
          </a:p>
          <a:p>
            <a:pPr>
              <a:lnSpc>
                <a:spcPct val="90000"/>
              </a:lnSpc>
            </a:pPr>
            <a:r>
              <a:rPr lang="en-US" sz="1500" b="1" dirty="0"/>
              <a:t>The "Tragedy" of the Shift:</a:t>
            </a:r>
            <a:r>
              <a:rPr lang="en-US" sz="1500" dirty="0"/>
              <a:t> "Great-power politics is tragic because the structure of the international system forces states that seek only to be secure nonetheless to act aggressively toward each other</a:t>
            </a:r>
          </a:p>
          <a:p>
            <a:pPr>
              <a:lnSpc>
                <a:spcPct val="90000"/>
              </a:lnSpc>
            </a:pPr>
            <a:endParaRPr lang="en-US" sz="1500" dirty="0"/>
          </a:p>
        </p:txBody>
      </p:sp>
      <p:sp>
        <p:nvSpPr>
          <p:cNvPr id="6" name="TextBox 5">
            <a:extLst>
              <a:ext uri="{FF2B5EF4-FFF2-40B4-BE49-F238E27FC236}">
                <a16:creationId xmlns:a16="http://schemas.microsoft.com/office/drawing/2014/main" id="{4F03249F-D91E-D14F-FA87-453934207217}"/>
              </a:ext>
            </a:extLst>
          </p:cNvPr>
          <p:cNvSpPr txBox="1"/>
          <p:nvPr/>
        </p:nvSpPr>
        <p:spPr>
          <a:xfrm>
            <a:off x="718457" y="5892711"/>
            <a:ext cx="7923766" cy="600164"/>
          </a:xfrm>
          <a:prstGeom prst="rect">
            <a:avLst/>
          </a:prstGeom>
          <a:noFill/>
        </p:spPr>
        <p:txBody>
          <a:bodyPr wrap="square">
            <a:spAutoFit/>
          </a:bodyPr>
          <a:lstStyle/>
          <a:p>
            <a:r>
              <a:rPr lang="en-US" sz="1100" b="0" i="0" dirty="0">
                <a:solidFill>
                  <a:srgbClr val="202122"/>
                </a:solidFill>
                <a:effectLst/>
                <a:latin typeface="Arial" panose="020B0604020202020204" pitchFamily="34" charset="0"/>
              </a:rPr>
              <a:t>John Mearsheimer is a US political scientist best known for developing the structural realist theory of </a:t>
            </a:r>
            <a:r>
              <a:rPr lang="en-US" sz="1100" b="0" i="0" u="none" strike="noStrike" dirty="0">
                <a:effectLst/>
                <a:latin typeface="Arial" panose="020B0604020202020204" pitchFamily="34" charset="0"/>
              </a:rPr>
              <a:t>offensive realism</a:t>
            </a:r>
            <a:r>
              <a:rPr lang="en-US" sz="1100" b="0" i="0" dirty="0">
                <a:solidFill>
                  <a:srgbClr val="202122"/>
                </a:solidFill>
                <a:effectLst/>
                <a:latin typeface="Arial" panose="020B0604020202020204" pitchFamily="34" charset="0"/>
              </a:rPr>
              <a:t>, which describes the interaction between </a:t>
            </a:r>
            <a:r>
              <a:rPr lang="en-US" sz="1100" b="0" i="0" u="none" strike="noStrike" dirty="0">
                <a:effectLst/>
                <a:latin typeface="Arial" panose="020B0604020202020204" pitchFamily="34" charset="0"/>
              </a:rPr>
              <a:t>great powers</a:t>
            </a:r>
            <a:r>
              <a:rPr lang="en-US" sz="1100" b="0" i="0" dirty="0">
                <a:effectLst/>
                <a:latin typeface="Arial" panose="020B0604020202020204" pitchFamily="34" charset="0"/>
              </a:rPr>
              <a:t> </a:t>
            </a:r>
            <a:r>
              <a:rPr lang="en-US" sz="1100" b="0" i="0" dirty="0">
                <a:solidFill>
                  <a:srgbClr val="202122"/>
                </a:solidFill>
                <a:effectLst/>
                <a:latin typeface="Arial" panose="020B0604020202020204" pitchFamily="34" charset="0"/>
              </a:rPr>
              <a:t>as being primarily driven by the </a:t>
            </a:r>
            <a:r>
              <a:rPr lang="en-US" sz="1100" b="0" i="0" u="none" strike="noStrike" dirty="0">
                <a:effectLst/>
                <a:latin typeface="Arial" panose="020B0604020202020204" pitchFamily="34" charset="0"/>
              </a:rPr>
              <a:t>rational desire</a:t>
            </a:r>
            <a:r>
              <a:rPr lang="en-US" sz="1100" b="0" i="0" dirty="0">
                <a:effectLst/>
                <a:latin typeface="Arial" panose="020B0604020202020204" pitchFamily="34" charset="0"/>
              </a:rPr>
              <a:t> to achieve regional </a:t>
            </a:r>
            <a:r>
              <a:rPr lang="en-US" sz="1100" b="0" i="0" u="none" strike="noStrike" dirty="0">
                <a:effectLst/>
                <a:latin typeface="Arial" panose="020B0604020202020204" pitchFamily="34" charset="0"/>
              </a:rPr>
              <a:t>hegemony</a:t>
            </a:r>
            <a:r>
              <a:rPr lang="en-US" sz="1100" b="0" i="0" dirty="0">
                <a:effectLst/>
                <a:latin typeface="Arial" panose="020B0604020202020204" pitchFamily="34" charset="0"/>
              </a:rPr>
              <a:t> in an </a:t>
            </a:r>
            <a:r>
              <a:rPr lang="en-US" sz="1100" b="0" i="0" u="none" strike="noStrike" dirty="0">
                <a:effectLst/>
                <a:latin typeface="Arial" panose="020B0604020202020204" pitchFamily="34" charset="0"/>
              </a:rPr>
              <a:t>anarchic international system</a:t>
            </a:r>
            <a:r>
              <a:rPr lang="en-US" sz="1100" b="0" i="0" dirty="0">
                <a:solidFill>
                  <a:srgbClr val="202122"/>
                </a:solidFill>
                <a:effectLst/>
                <a:latin typeface="Arial" panose="020B0604020202020204" pitchFamily="34" charset="0"/>
              </a:rPr>
              <a:t>.</a:t>
            </a:r>
            <a:endParaRPr lang="en-US" sz="1100" dirty="0"/>
          </a:p>
        </p:txBody>
      </p:sp>
    </p:spTree>
    <p:extLst>
      <p:ext uri="{BB962C8B-B14F-4D97-AF65-F5344CB8AC3E}">
        <p14:creationId xmlns:p14="http://schemas.microsoft.com/office/powerpoint/2010/main" val="3390561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84BA16C7-338A-F874-4FA1-5185A9DCD6D2}"/>
              </a:ext>
            </a:extLst>
          </p:cNvPr>
          <p:cNvGraphicFramePr>
            <a:graphicFrameLocks noGrp="1"/>
          </p:cNvGraphicFramePr>
          <p:nvPr/>
        </p:nvGraphicFramePr>
        <p:xfrm>
          <a:off x="391886" y="267198"/>
          <a:ext cx="8630815" cy="5649341"/>
        </p:xfrm>
        <a:graphic>
          <a:graphicData uri="http://schemas.openxmlformats.org/drawingml/2006/table">
            <a:tbl>
              <a:tblPr firstRow="1" firstCol="1" bandRow="1"/>
              <a:tblGrid>
                <a:gridCol w="4046938">
                  <a:extLst>
                    <a:ext uri="{9D8B030D-6E8A-4147-A177-3AD203B41FA5}">
                      <a16:colId xmlns:a16="http://schemas.microsoft.com/office/drawing/2014/main" val="1764467529"/>
                    </a:ext>
                  </a:extLst>
                </a:gridCol>
                <a:gridCol w="4583877">
                  <a:extLst>
                    <a:ext uri="{9D8B030D-6E8A-4147-A177-3AD203B41FA5}">
                      <a16:colId xmlns:a16="http://schemas.microsoft.com/office/drawing/2014/main" val="4141592260"/>
                    </a:ext>
                  </a:extLst>
                </a:gridCol>
              </a:tblGrid>
              <a:tr h="58702">
                <a:tc>
                  <a:txBody>
                    <a:bodyPr/>
                    <a:lstStyle/>
                    <a:p>
                      <a:pPr marL="0" marR="0" algn="ctr">
                        <a:lnSpc>
                          <a:spcPct val="115000"/>
                        </a:lnSpc>
                        <a:spcAft>
                          <a:spcPts val="800"/>
                        </a:spcAft>
                        <a:buNone/>
                      </a:pPr>
                      <a:r>
                        <a:rPr lang="en-US" sz="1100" b="1"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United States</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20139" marR="20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Aft>
                          <a:spcPts val="800"/>
                        </a:spcAft>
                        <a:buNone/>
                      </a:pPr>
                      <a:r>
                        <a:rPr lang="en-US" sz="1100" b="1"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China</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20139" marR="20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794963906"/>
                  </a:ext>
                </a:extLst>
              </a:tr>
              <a:tr h="4467261">
                <a:tc>
                  <a:txBody>
                    <a:bodyPr/>
                    <a:lstStyle/>
                    <a:p>
                      <a:pPr marL="0" marR="0">
                        <a:lnSpc>
                          <a:spcPct val="100000"/>
                        </a:lnSpc>
                        <a:spcAft>
                          <a:spcPts val="800"/>
                        </a:spcAft>
                        <a:buNone/>
                      </a:pPr>
                      <a:r>
                        <a:rPr lang="en-US" sz="1100" kern="100" dirty="0">
                          <a:effectLst/>
                          <a:latin typeface="Aptos" panose="020B0004020202020204" pitchFamily="34" charset="0"/>
                          <a:ea typeface="Aptos" panose="020B0004020202020204" pitchFamily="34" charset="0"/>
                          <a:cs typeface="Times New Roman" panose="02020603050405020304" pitchFamily="18" charset="0"/>
                        </a:rPr>
                        <a:t>The 2025 National Security Strategy (NSS) of the United States emphasizes a, shift toward "flexible realism," prioritized burden-sharing, and economic security, with a key quote highlighting the end of America's role as a global protector: "The days of the United States propping up the entire world order like Atlas are over". </a:t>
                      </a:r>
                    </a:p>
                    <a:p>
                      <a:pPr marL="342900" marR="0" lvl="0" indent="-342900">
                        <a:lnSpc>
                          <a:spcPct val="100000"/>
                        </a:lnSpc>
                        <a:spcAft>
                          <a:spcPts val="0"/>
                        </a:spcAft>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Strategic Burden-Sharing:</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Reflecting the need for allies to take more responsibility, the strategy notes: "In competition and conflict below the threshold of war, the decisive force will often be indigenous because they have to be".</a:t>
                      </a:r>
                    </a:p>
                    <a:p>
                      <a:pPr marL="342900" marR="0" lvl="0" indent="-342900">
                        <a:lnSpc>
                          <a:spcPct val="100000"/>
                        </a:lnSpc>
                        <a:spcAft>
                          <a:spcPts val="0"/>
                        </a:spcAft>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Regional Prioritization:</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The strategy reinforces the Monroe Doctrine, aiming to secure the Western Hemisphere while focusing on competing with China both globally and in the Indian and Pacific Ocean theaters.</a:t>
                      </a:r>
                    </a:p>
                    <a:p>
                      <a:pPr marL="342900" marR="0" lvl="0" indent="-342900">
                        <a:lnSpc>
                          <a:spcPct val="100000"/>
                        </a:lnSpc>
                        <a:spcAft>
                          <a:spcPts val="0"/>
                        </a:spcAft>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Economic Security:</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The strategy emphasizes that "superpower competition has given way to great-power jockeying, in which the United States retains the most enviable position“, utilizing US bargaining power to pursue transactional economic security goals</a:t>
                      </a:r>
                    </a:p>
                    <a:p>
                      <a:pPr marL="342900" marR="0" lvl="0" indent="-342900">
                        <a:lnSpc>
                          <a:spcPct val="100000"/>
                        </a:lnSpc>
                        <a:spcAft>
                          <a:spcPts val="0"/>
                        </a:spcAft>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Foreign Policy Shift:</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The document moves away from universal ideological goals (e.g.,, exporting “democracy”), with a focus on "flexible realism" that seeks to build relations "without imposing on them democratic or other social change that differs widely from their traditions and histories", while at the same time remaining open to more robust assertions of US power in pursuit of US economic interests within the Western Hemisphere and elsewhere</a:t>
                      </a:r>
                    </a:p>
                    <a:p>
                      <a:pPr marL="342900" marR="0" lvl="0" indent="-342900">
                        <a:lnSpc>
                          <a:spcPct val="100000"/>
                        </a:lnSpc>
                        <a:spcAft>
                          <a:spcPts val="0"/>
                        </a:spcAft>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Sovereignty-Focused:</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A core aspect of the strategy involves addressing the "</a:t>
                      </a:r>
                      <a:r>
                        <a:rPr lang="en-US" sz="1100" kern="100" dirty="0" err="1">
                          <a:effectLst/>
                          <a:latin typeface="Aptos" panose="020B0004020202020204" pitchFamily="34" charset="0"/>
                          <a:ea typeface="Aptos" panose="020B0004020202020204" pitchFamily="34" charset="0"/>
                          <a:cs typeface="Times New Roman" panose="02020603050405020304" pitchFamily="18" charset="0"/>
                        </a:rPr>
                        <a:t>civilisational</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erasure" that it suggests is occurring in Europe, arguing for a "sovereignty-</a:t>
                      </a:r>
                      <a:r>
                        <a:rPr lang="en-US" sz="1100" kern="100" dirty="0" err="1">
                          <a:effectLst/>
                          <a:latin typeface="Aptos" panose="020B0004020202020204" pitchFamily="34" charset="0"/>
                          <a:ea typeface="Aptos" panose="020B0004020202020204" pitchFamily="34" charset="0"/>
                          <a:cs typeface="Times New Roman" panose="02020603050405020304" pitchFamily="18" charset="0"/>
                        </a:rPr>
                        <a:t>centred</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nationalist/nativist (largely against economic migrants but opening doors for HNWIs/UHNWIs) approach. </a:t>
                      </a:r>
                    </a:p>
                  </a:txBody>
                  <a:tcPr marL="20139" marR="20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00000"/>
                        </a:lnSpc>
                        <a:spcAft>
                          <a:spcPts val="800"/>
                        </a:spcAft>
                        <a:buNone/>
                      </a:pPr>
                      <a:r>
                        <a:rPr lang="en-US" sz="1100" kern="100" dirty="0">
                          <a:effectLst/>
                          <a:latin typeface="Aptos" panose="020B0004020202020204" pitchFamily="34" charset="0"/>
                          <a:ea typeface="Aptos" panose="020B0004020202020204" pitchFamily="34" charset="0"/>
                          <a:cs typeface="Times New Roman" panose="02020603050405020304" pitchFamily="18" charset="0"/>
                        </a:rPr>
                        <a:t>From 2026 to 2030, China’s 15th Five-Year Plan sets the comprehensive agenda for economic and social transformation. In a world of mounting external uncertainty and internal reform, the Plan aims to chart a new path towards high-quality growth, innovation, and national stability marked by:</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Strengthening the Real Economy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Bolstering manufacturing, infrastructure and digital economy to secure a strong industrial base.</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Advancing Technological Independence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Pioneering domestic innovation and key technology breakthroughs for greater self-reliance.</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Expanding the Domestic Market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 Ramping up domestic consumption and investment, building a unified national market.</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Improving Socialist Market Mechanisms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Driving market-oriented reforms within State-led framework to enhance long-term growth capacity.</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Deepening Global Partnerships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Promoting multilateral trade and win-win Belt and Road collaborations for increased global competitiveness.</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Modernizing Rural Development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Fostering modern agriculture and holistic rural revitalization through urban-rural integration.</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Advancing Regional Balance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Optimizing balanced regional economic relationships to support urbanization and balanced coastal-inland growth.</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Promoting Cultural Innovation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Fostering creativity and strengthening the cultural sector for a more cohesive society.</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Enhancing Social Welfare and Shared Prosperity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Improving social safety nets, income distribution and public health for common prosperity.</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Building a Green China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Accelerating carbon neutrality, renewable energy, and ecological protection.</a:t>
                      </a:r>
                    </a:p>
                    <a:p>
                      <a:pPr marL="342900" marR="0" lvl="0" indent="-342900">
                        <a:lnSpc>
                          <a:spcPct val="100000"/>
                        </a:lnSpc>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Ensuring National Security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Modernizing security systems and governance to safeguard national stability.</a:t>
                      </a:r>
                    </a:p>
                    <a:p>
                      <a:pPr marL="342900" marR="0" lvl="0" indent="-342900">
                        <a:lnSpc>
                          <a:spcPct val="100000"/>
                        </a:lnSpc>
                        <a:spcAft>
                          <a:spcPts val="800"/>
                        </a:spcAft>
                        <a:buSzPts val="1000"/>
                        <a:buFont typeface="Symbol" panose="05050102010706020507" pitchFamily="18" charset="2"/>
                        <a:buChar char=""/>
                        <a:tabLst>
                          <a:tab pos="457200" algn="l"/>
                        </a:tabLst>
                      </a:pPr>
                      <a:r>
                        <a:rPr lang="en-US" sz="1100" b="1" kern="100" dirty="0">
                          <a:effectLst/>
                          <a:latin typeface="Aptos" panose="020B0004020202020204" pitchFamily="34" charset="0"/>
                          <a:ea typeface="Aptos" panose="020B0004020202020204" pitchFamily="34" charset="0"/>
                          <a:cs typeface="Times New Roman" panose="02020603050405020304" pitchFamily="18" charset="0"/>
                        </a:rPr>
                        <a:t>Modernizing National Defense - </a:t>
                      </a:r>
                      <a:r>
                        <a:rPr lang="en-US" sz="1100" kern="100" dirty="0">
                          <a:effectLst/>
                          <a:latin typeface="Aptos" panose="020B0004020202020204" pitchFamily="34" charset="0"/>
                          <a:ea typeface="Aptos" panose="020B0004020202020204" pitchFamily="34" charset="0"/>
                          <a:cs typeface="Times New Roman" panose="02020603050405020304" pitchFamily="18" charset="0"/>
                        </a:rPr>
                        <a:t>Advancing military modernization with a focus on smart and digital defense capabilities.</a:t>
                      </a:r>
                    </a:p>
                  </a:txBody>
                  <a:tcPr marL="20139" marR="20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4679703"/>
                  </a:ext>
                </a:extLst>
              </a:tr>
            </a:tbl>
          </a:graphicData>
        </a:graphic>
      </p:graphicFrame>
      <p:sp>
        <p:nvSpPr>
          <p:cNvPr id="8" name="TextBox 7">
            <a:extLst>
              <a:ext uri="{FF2B5EF4-FFF2-40B4-BE49-F238E27FC236}">
                <a16:creationId xmlns:a16="http://schemas.microsoft.com/office/drawing/2014/main" id="{00FB9566-AD94-1E3B-8FC2-D3B4D2D8419E}"/>
              </a:ext>
            </a:extLst>
          </p:cNvPr>
          <p:cNvSpPr txBox="1"/>
          <p:nvPr/>
        </p:nvSpPr>
        <p:spPr>
          <a:xfrm>
            <a:off x="522514" y="6129137"/>
            <a:ext cx="3797559" cy="646331"/>
          </a:xfrm>
          <a:prstGeom prst="rect">
            <a:avLst/>
          </a:prstGeom>
          <a:noFill/>
        </p:spPr>
        <p:txBody>
          <a:bodyPr wrap="square">
            <a:spAutoFit/>
          </a:bodyPr>
          <a:lstStyle/>
          <a:p>
            <a:r>
              <a:rPr lang="en-US" sz="1200" u="sng" dirty="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2"/>
              </a:rPr>
              <a:t>https://www.whitehouse.gov/wp-content/uploads/2025/12/2025-National-Security-Strategy.pdf</a:t>
            </a:r>
            <a:r>
              <a:rPr lang="en-US" sz="1200" dirty="0">
                <a:effectLst/>
                <a:latin typeface="Aptos" panose="020B0004020202020204" pitchFamily="34" charset="0"/>
                <a:ea typeface="Aptos" panose="020B0004020202020204" pitchFamily="34" charset="0"/>
                <a:cs typeface="Times New Roman" panose="02020603050405020304" pitchFamily="18" charset="0"/>
              </a:rPr>
              <a:t> </a:t>
            </a:r>
            <a:endParaRPr lang="en-US" sz="1200" dirty="0"/>
          </a:p>
        </p:txBody>
      </p:sp>
      <p:sp>
        <p:nvSpPr>
          <p:cNvPr id="10" name="TextBox 9">
            <a:extLst>
              <a:ext uri="{FF2B5EF4-FFF2-40B4-BE49-F238E27FC236}">
                <a16:creationId xmlns:a16="http://schemas.microsoft.com/office/drawing/2014/main" id="{983191BF-B782-3460-2277-444264CB037D}"/>
              </a:ext>
            </a:extLst>
          </p:cNvPr>
          <p:cNvSpPr txBox="1"/>
          <p:nvPr/>
        </p:nvSpPr>
        <p:spPr>
          <a:xfrm>
            <a:off x="4320073" y="6129137"/>
            <a:ext cx="4217437" cy="461665"/>
          </a:xfrm>
          <a:prstGeom prst="rect">
            <a:avLst/>
          </a:prstGeom>
          <a:noFill/>
        </p:spPr>
        <p:txBody>
          <a:bodyPr wrap="square">
            <a:spAutoFit/>
          </a:bodyPr>
          <a:lstStyle/>
          <a:p>
            <a:r>
              <a:rPr lang="en-US" sz="1200" u="sng" dirty="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3"/>
              </a:rPr>
              <a:t>https://english.www.gov.cn/news/202510/25/content_WS68fc10abc6d00ca5f9a0703e.html</a:t>
            </a:r>
            <a:endParaRPr lang="en-US" sz="1200" dirty="0"/>
          </a:p>
        </p:txBody>
      </p:sp>
    </p:spTree>
    <p:extLst>
      <p:ext uri="{BB962C8B-B14F-4D97-AF65-F5344CB8AC3E}">
        <p14:creationId xmlns:p14="http://schemas.microsoft.com/office/powerpoint/2010/main" val="406506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North Atlantic Treaty Organization ...">
            <a:extLst>
              <a:ext uri="{FF2B5EF4-FFF2-40B4-BE49-F238E27FC236}">
                <a16:creationId xmlns:a16="http://schemas.microsoft.com/office/drawing/2014/main" id="{0F3C9C6F-732C-14D8-C132-036E83511E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1951" y="626476"/>
            <a:ext cx="6111550" cy="2989137"/>
          </a:xfrm>
          <a:prstGeom prst="rect">
            <a:avLst/>
          </a:prstGeom>
          <a:noFill/>
          <a:extLst>
            <a:ext uri="{909E8E84-426E-40DD-AFC4-6F175D3DCCD1}">
              <a14:hiddenFill xmlns:a14="http://schemas.microsoft.com/office/drawing/2010/main">
                <a:solidFill>
                  <a:srgbClr val="FFFFFF"/>
                </a:solidFill>
              </a14:hiddenFill>
            </a:ext>
          </a:extLst>
        </p:spPr>
      </p:pic>
      <p:pic>
        <p:nvPicPr>
          <p:cNvPr id="2" name="Graphic 1" descr="South America with solid fill">
            <a:extLst>
              <a:ext uri="{FF2B5EF4-FFF2-40B4-BE49-F238E27FC236}">
                <a16:creationId xmlns:a16="http://schemas.microsoft.com/office/drawing/2014/main" id="{575EC28D-E91E-10D6-C83B-42C05FD7F3F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72853" y="3692902"/>
            <a:ext cx="1367923" cy="1367923"/>
          </a:xfrm>
          <a:prstGeom prst="rect">
            <a:avLst/>
          </a:prstGeom>
        </p:spPr>
      </p:pic>
      <p:pic>
        <p:nvPicPr>
          <p:cNvPr id="3" name="Graphic 2" descr="Africa with solid fill">
            <a:extLst>
              <a:ext uri="{FF2B5EF4-FFF2-40B4-BE49-F238E27FC236}">
                <a16:creationId xmlns:a16="http://schemas.microsoft.com/office/drawing/2014/main" id="{102E2977-0467-928E-D5CE-D12801DDFA9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739603" y="3724142"/>
            <a:ext cx="1673271" cy="1673271"/>
          </a:xfrm>
          <a:prstGeom prst="rect">
            <a:avLst/>
          </a:prstGeom>
        </p:spPr>
      </p:pic>
      <p:pic>
        <p:nvPicPr>
          <p:cNvPr id="1026" name="Picture 2" descr="Asean Map Images – Browse 2,660 Stock Photos, Vectors, and ...">
            <a:extLst>
              <a:ext uri="{FF2B5EF4-FFF2-40B4-BE49-F238E27FC236}">
                <a16:creationId xmlns:a16="http://schemas.microsoft.com/office/drawing/2014/main" id="{AAA06EF9-913E-C0F6-EE1F-0C55F205B46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06593" y="4159646"/>
            <a:ext cx="1173031" cy="80226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Vector Illustration of the Black Map of Middle East on White ...">
            <a:extLst>
              <a:ext uri="{FF2B5EF4-FFF2-40B4-BE49-F238E27FC236}">
                <a16:creationId xmlns:a16="http://schemas.microsoft.com/office/drawing/2014/main" id="{2552806C-DD18-F152-CB98-BA4CD2E8923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79915" y="3507084"/>
            <a:ext cx="848096" cy="550320"/>
          </a:xfrm>
          <a:prstGeom prst="rect">
            <a:avLst/>
          </a:prstGeom>
          <a:noFill/>
          <a:extLst>
            <a:ext uri="{909E8E84-426E-40DD-AFC4-6F175D3DCCD1}">
              <a14:hiddenFill xmlns:a14="http://schemas.microsoft.com/office/drawing/2010/main">
                <a:solidFill>
                  <a:srgbClr val="FFFFFF"/>
                </a:solidFill>
              </a14:hiddenFill>
            </a:ext>
          </a:extLst>
        </p:spPr>
      </p:pic>
      <p:pic>
        <p:nvPicPr>
          <p:cNvPr id="6" name="Graphic 5" descr="Question Mark with solid fill">
            <a:extLst>
              <a:ext uri="{FF2B5EF4-FFF2-40B4-BE49-F238E27FC236}">
                <a16:creationId xmlns:a16="http://schemas.microsoft.com/office/drawing/2014/main" id="{CF2D92B8-1035-2841-80F3-7CC8C66342D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739603" y="1571641"/>
            <a:ext cx="1774235" cy="1774235"/>
          </a:xfrm>
          <a:prstGeom prst="rect">
            <a:avLst/>
          </a:prstGeom>
        </p:spPr>
      </p:pic>
      <p:sp>
        <p:nvSpPr>
          <p:cNvPr id="5" name="Rectangle 4">
            <a:extLst>
              <a:ext uri="{FF2B5EF4-FFF2-40B4-BE49-F238E27FC236}">
                <a16:creationId xmlns:a16="http://schemas.microsoft.com/office/drawing/2014/main" id="{D634DE32-007D-09A8-63B5-E8B84FB3FA25}"/>
              </a:ext>
            </a:extLst>
          </p:cNvPr>
          <p:cNvSpPr/>
          <p:nvPr/>
        </p:nvSpPr>
        <p:spPr>
          <a:xfrm>
            <a:off x="2136710" y="5542384"/>
            <a:ext cx="5506791" cy="8864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500" dirty="0">
                <a:solidFill>
                  <a:schemeClr val="tx1"/>
                </a:solidFill>
              </a:rPr>
              <a:t>Great Power Shifts?</a:t>
            </a:r>
          </a:p>
        </p:txBody>
      </p:sp>
    </p:spTree>
    <p:extLst>
      <p:ext uri="{BB962C8B-B14F-4D97-AF65-F5344CB8AC3E}">
        <p14:creationId xmlns:p14="http://schemas.microsoft.com/office/powerpoint/2010/main" val="3222894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F24B463-1BFF-A9E2-A820-917F49D94954}"/>
              </a:ext>
            </a:extLst>
          </p:cNvPr>
          <p:cNvSpPr txBox="1">
            <a:spLocks/>
          </p:cNvSpPr>
          <p:nvPr/>
        </p:nvSpPr>
        <p:spPr>
          <a:xfrm>
            <a:off x="1502795" y="368948"/>
            <a:ext cx="6062325" cy="459996"/>
          </a:xfrm>
          <a:prstGeom prst="rect">
            <a:avLst/>
          </a:prstGeom>
        </p:spPr>
        <p:txBody>
          <a:bodyPr vert="horz" lIns="51435" tIns="25718" rIns="51435" bIns="25718"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75" dirty="0">
                <a:solidFill>
                  <a:srgbClr val="3476CC"/>
                </a:solidFill>
                <a:latin typeface="aleo regular"/>
              </a:rPr>
              <a:t>The Multipolarity Shift – Is it Happening for Real?</a:t>
            </a:r>
            <a:endParaRPr lang="LID4096" sz="2475" dirty="0"/>
          </a:p>
        </p:txBody>
      </p:sp>
      <p:sp>
        <p:nvSpPr>
          <p:cNvPr id="33" name="TextBox 32">
            <a:extLst>
              <a:ext uri="{FF2B5EF4-FFF2-40B4-BE49-F238E27FC236}">
                <a16:creationId xmlns:a16="http://schemas.microsoft.com/office/drawing/2014/main" id="{1A346EAE-251E-7C17-2E7C-D4626F1B4362}"/>
              </a:ext>
            </a:extLst>
          </p:cNvPr>
          <p:cNvSpPr txBox="1"/>
          <p:nvPr/>
        </p:nvSpPr>
        <p:spPr>
          <a:xfrm>
            <a:off x="844353" y="5622364"/>
            <a:ext cx="7800392" cy="1183466"/>
          </a:xfrm>
          <a:prstGeom prst="rect">
            <a:avLst/>
          </a:prstGeom>
          <a:noFill/>
        </p:spPr>
        <p:txBody>
          <a:bodyPr wrap="square">
            <a:spAutoFit/>
          </a:bodyPr>
          <a:lstStyle/>
          <a:p>
            <a:r>
              <a:rPr lang="en-US" sz="1013" b="1" dirty="0">
                <a:solidFill>
                  <a:schemeClr val="accent1"/>
                </a:solidFill>
              </a:rPr>
              <a:t>G7 plus rest of OECD </a:t>
            </a:r>
            <a:r>
              <a:rPr lang="en-US" sz="1013" dirty="0"/>
              <a:t>– 1.38 billion people (17% of global population) and 46% of global GDP (PPP)</a:t>
            </a:r>
          </a:p>
          <a:p>
            <a:endParaRPr lang="en-US" sz="1013" dirty="0"/>
          </a:p>
          <a:p>
            <a:r>
              <a:rPr lang="en-US" sz="1013" b="1" dirty="0">
                <a:solidFill>
                  <a:srgbClr val="00B050"/>
                </a:solidFill>
              </a:rPr>
              <a:t>BRICS+</a:t>
            </a:r>
            <a:r>
              <a:rPr lang="en-US" sz="1013" dirty="0"/>
              <a:t> - 4.42 billion (54.6%) of the world's population and 42.2% of global GDP  (PPP)</a:t>
            </a:r>
          </a:p>
          <a:p>
            <a:endParaRPr lang="en-US" sz="1013" dirty="0"/>
          </a:p>
          <a:p>
            <a:r>
              <a:rPr lang="en-US" sz="1013" b="1" dirty="0"/>
              <a:t>Rest of the global South </a:t>
            </a:r>
            <a:r>
              <a:rPr lang="en-US" sz="1013" dirty="0"/>
              <a:t>– 2.3 billion people (28.4%) and 11.8% of global GDP (PPP) – including non-BRICS+ ASEAN (0.196 billion people (2.4%); 2.0% of global GDP); non-BRICS+ African Union (0.77 billion people (9.5%); 1.7% of global GDP); non-BRICS+ South America (0.2 billion people (2.5%); 2.9% of global GDP); non-BRICS+/ASEAN/OECD Asia (1 billion people (12.4%); 7.4% of global GDP)</a:t>
            </a:r>
            <a:endParaRPr lang="LID4096" sz="1013" dirty="0"/>
          </a:p>
        </p:txBody>
      </p:sp>
      <p:grpSp>
        <p:nvGrpSpPr>
          <p:cNvPr id="43" name="Group 42">
            <a:extLst>
              <a:ext uri="{FF2B5EF4-FFF2-40B4-BE49-F238E27FC236}">
                <a16:creationId xmlns:a16="http://schemas.microsoft.com/office/drawing/2014/main" id="{7E404A2F-3A45-470A-636C-04D0C0846671}"/>
              </a:ext>
            </a:extLst>
          </p:cNvPr>
          <p:cNvGrpSpPr/>
          <p:nvPr/>
        </p:nvGrpSpPr>
        <p:grpSpPr>
          <a:xfrm>
            <a:off x="671804" y="828944"/>
            <a:ext cx="8052318" cy="4834738"/>
            <a:chOff x="692943" y="825611"/>
            <a:chExt cx="7758113" cy="3936833"/>
          </a:xfrm>
        </p:grpSpPr>
        <p:grpSp>
          <p:nvGrpSpPr>
            <p:cNvPr id="36" name="Group 35">
              <a:extLst>
                <a:ext uri="{FF2B5EF4-FFF2-40B4-BE49-F238E27FC236}">
                  <a16:creationId xmlns:a16="http://schemas.microsoft.com/office/drawing/2014/main" id="{50196535-E2CC-5E28-A41D-4DEDFF633AFD}"/>
                </a:ext>
              </a:extLst>
            </p:cNvPr>
            <p:cNvGrpSpPr/>
            <p:nvPr/>
          </p:nvGrpSpPr>
          <p:grpSpPr>
            <a:xfrm>
              <a:off x="692943" y="825611"/>
              <a:ext cx="7758113" cy="3936833"/>
              <a:chOff x="692943" y="825611"/>
              <a:chExt cx="7758113" cy="3936833"/>
            </a:xfrm>
          </p:grpSpPr>
          <p:grpSp>
            <p:nvGrpSpPr>
              <p:cNvPr id="32" name="Group 31">
                <a:extLst>
                  <a:ext uri="{FF2B5EF4-FFF2-40B4-BE49-F238E27FC236}">
                    <a16:creationId xmlns:a16="http://schemas.microsoft.com/office/drawing/2014/main" id="{5BCE133F-B66E-7674-B149-B783C78645AD}"/>
                  </a:ext>
                </a:extLst>
              </p:cNvPr>
              <p:cNvGrpSpPr/>
              <p:nvPr/>
            </p:nvGrpSpPr>
            <p:grpSpPr>
              <a:xfrm>
                <a:off x="692943" y="825611"/>
                <a:ext cx="7758113" cy="3936833"/>
                <a:chOff x="778669" y="1803484"/>
                <a:chExt cx="7758113" cy="3936833"/>
              </a:xfrm>
            </p:grpSpPr>
            <p:pic>
              <p:nvPicPr>
                <p:cNvPr id="8" name="Picture 7">
                  <a:extLst>
                    <a:ext uri="{FF2B5EF4-FFF2-40B4-BE49-F238E27FC236}">
                      <a16:creationId xmlns:a16="http://schemas.microsoft.com/office/drawing/2014/main" id="{CC773D42-B6FD-0D25-1929-2F304543F59C}"/>
                    </a:ext>
                  </a:extLst>
                </p:cNvPr>
                <p:cNvPicPr>
                  <a:picLocks noChangeAspect="1"/>
                </p:cNvPicPr>
                <p:nvPr/>
              </p:nvPicPr>
              <p:blipFill>
                <a:blip r:embed="rId2"/>
                <a:stretch>
                  <a:fillRect/>
                </a:stretch>
              </p:blipFill>
              <p:spPr>
                <a:xfrm>
                  <a:off x="778669" y="1803484"/>
                  <a:ext cx="7758113" cy="3936833"/>
                </a:xfrm>
                <a:prstGeom prst="rect">
                  <a:avLst/>
                </a:prstGeom>
              </p:spPr>
            </p:pic>
            <p:sp>
              <p:nvSpPr>
                <p:cNvPr id="9" name="Oval 8">
                  <a:extLst>
                    <a:ext uri="{FF2B5EF4-FFF2-40B4-BE49-F238E27FC236}">
                      <a16:creationId xmlns:a16="http://schemas.microsoft.com/office/drawing/2014/main" id="{F78BABBF-6B72-551E-14D5-7E9595056DF4}"/>
                    </a:ext>
                  </a:extLst>
                </p:cNvPr>
                <p:cNvSpPr/>
                <p:nvPr/>
              </p:nvSpPr>
              <p:spPr>
                <a:xfrm>
                  <a:off x="944914" y="1957390"/>
                  <a:ext cx="2024476" cy="1248996"/>
                </a:xfrm>
                <a:prstGeom prst="ellipse">
                  <a:avLst/>
                </a:prstGeom>
                <a:solidFill>
                  <a:schemeClr val="accent1">
                    <a:alpha val="0"/>
                  </a:schemeClr>
                </a:solidFill>
                <a:ln w="254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14" name="Oval 13">
                  <a:extLst>
                    <a:ext uri="{FF2B5EF4-FFF2-40B4-BE49-F238E27FC236}">
                      <a16:creationId xmlns:a16="http://schemas.microsoft.com/office/drawing/2014/main" id="{DFC89D96-2C7F-22F7-1930-AB19BB06C07E}"/>
                    </a:ext>
                  </a:extLst>
                </p:cNvPr>
                <p:cNvSpPr/>
                <p:nvPr/>
              </p:nvSpPr>
              <p:spPr>
                <a:xfrm>
                  <a:off x="3487826" y="2894223"/>
                  <a:ext cx="1891408" cy="2297709"/>
                </a:xfrm>
                <a:prstGeom prst="ellipse">
                  <a:avLst/>
                </a:prstGeom>
                <a:solidFill>
                  <a:schemeClr val="accent1">
                    <a:alpha val="0"/>
                  </a:schemeClr>
                </a:solidFill>
                <a:ln w="2540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15" name="Oval 14">
                  <a:extLst>
                    <a:ext uri="{FF2B5EF4-FFF2-40B4-BE49-F238E27FC236}">
                      <a16:creationId xmlns:a16="http://schemas.microsoft.com/office/drawing/2014/main" id="{4339AB0B-3BE3-84B7-DBE1-14338F52F460}"/>
                    </a:ext>
                  </a:extLst>
                </p:cNvPr>
                <p:cNvSpPr/>
                <p:nvPr/>
              </p:nvSpPr>
              <p:spPr>
                <a:xfrm>
                  <a:off x="3637315" y="2082406"/>
                  <a:ext cx="1096937" cy="839388"/>
                </a:xfrm>
                <a:prstGeom prst="ellipse">
                  <a:avLst/>
                </a:prstGeom>
                <a:solidFill>
                  <a:schemeClr val="accent1">
                    <a:alpha val="0"/>
                  </a:schemeClr>
                </a:solidFill>
                <a:ln w="254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17" name="Oval 16">
                  <a:extLst>
                    <a:ext uri="{FF2B5EF4-FFF2-40B4-BE49-F238E27FC236}">
                      <a16:creationId xmlns:a16="http://schemas.microsoft.com/office/drawing/2014/main" id="{0A57AACC-E6E0-3C98-1573-12BB75F45B13}"/>
                    </a:ext>
                  </a:extLst>
                </p:cNvPr>
                <p:cNvSpPr/>
                <p:nvPr/>
              </p:nvSpPr>
              <p:spPr>
                <a:xfrm>
                  <a:off x="4911898" y="1878430"/>
                  <a:ext cx="2210837" cy="1785291"/>
                </a:xfrm>
                <a:prstGeom prst="ellipse">
                  <a:avLst/>
                </a:prstGeom>
                <a:solidFill>
                  <a:schemeClr val="accent1">
                    <a:alpha val="0"/>
                  </a:schemeClr>
                </a:solidFill>
                <a:ln w="254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18" name="Oval 17">
                  <a:extLst>
                    <a:ext uri="{FF2B5EF4-FFF2-40B4-BE49-F238E27FC236}">
                      <a16:creationId xmlns:a16="http://schemas.microsoft.com/office/drawing/2014/main" id="{8249D8C9-3D34-5EDB-4E00-2A3F7184AF6F}"/>
                    </a:ext>
                  </a:extLst>
                </p:cNvPr>
                <p:cNvSpPr/>
                <p:nvPr/>
              </p:nvSpPr>
              <p:spPr>
                <a:xfrm rot="2442746">
                  <a:off x="6532501" y="3463513"/>
                  <a:ext cx="1342842" cy="889979"/>
                </a:xfrm>
                <a:prstGeom prst="ellipse">
                  <a:avLst/>
                </a:prstGeom>
                <a:solidFill>
                  <a:schemeClr val="accent1">
                    <a:alpha val="0"/>
                  </a:schemeClr>
                </a:solidFill>
                <a:ln w="254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2" name="Oval 1">
                  <a:extLst>
                    <a:ext uri="{FF2B5EF4-FFF2-40B4-BE49-F238E27FC236}">
                      <a16:creationId xmlns:a16="http://schemas.microsoft.com/office/drawing/2014/main" id="{5D3BCAD9-DB9A-BACF-E2F5-4099C9BF94D1}"/>
                    </a:ext>
                  </a:extLst>
                </p:cNvPr>
                <p:cNvSpPr/>
                <p:nvPr/>
              </p:nvSpPr>
              <p:spPr>
                <a:xfrm>
                  <a:off x="5826492" y="3061131"/>
                  <a:ext cx="718571" cy="832282"/>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4" name="Oval 3">
                  <a:extLst>
                    <a:ext uri="{FF2B5EF4-FFF2-40B4-BE49-F238E27FC236}">
                      <a16:creationId xmlns:a16="http://schemas.microsoft.com/office/drawing/2014/main" id="{818672C1-0841-9F1B-BC0C-3CB577A973FD}"/>
                    </a:ext>
                  </a:extLst>
                </p:cNvPr>
                <p:cNvSpPr/>
                <p:nvPr/>
              </p:nvSpPr>
              <p:spPr>
                <a:xfrm>
                  <a:off x="5113509" y="2921794"/>
                  <a:ext cx="557911" cy="275034"/>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22" name="Oval 21">
                  <a:extLst>
                    <a:ext uri="{FF2B5EF4-FFF2-40B4-BE49-F238E27FC236}">
                      <a16:creationId xmlns:a16="http://schemas.microsoft.com/office/drawing/2014/main" id="{D342AAAA-3B57-3971-7F92-96E08005255B}"/>
                    </a:ext>
                  </a:extLst>
                </p:cNvPr>
                <p:cNvSpPr/>
                <p:nvPr/>
              </p:nvSpPr>
              <p:spPr>
                <a:xfrm rot="16200000">
                  <a:off x="1911740" y="4399090"/>
                  <a:ext cx="1614489" cy="788175"/>
                </a:xfrm>
                <a:prstGeom prst="ellipse">
                  <a:avLst/>
                </a:prstGeom>
                <a:solidFill>
                  <a:schemeClr val="accent6">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10" name="Oval 9">
                  <a:extLst>
                    <a:ext uri="{FF2B5EF4-FFF2-40B4-BE49-F238E27FC236}">
                      <a16:creationId xmlns:a16="http://schemas.microsoft.com/office/drawing/2014/main" id="{6EFA9A4C-62D2-6863-E4E3-596650004986}"/>
                    </a:ext>
                  </a:extLst>
                </p:cNvPr>
                <p:cNvSpPr/>
                <p:nvPr/>
              </p:nvSpPr>
              <p:spPr>
                <a:xfrm>
                  <a:off x="4734252" y="2797655"/>
                  <a:ext cx="379257" cy="157913"/>
                </a:xfrm>
                <a:prstGeom prst="ellipse">
                  <a:avLst/>
                </a:prstGeom>
                <a:noFill/>
                <a:ln w="254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26" name="Oval 25">
                  <a:extLst>
                    <a:ext uri="{FF2B5EF4-FFF2-40B4-BE49-F238E27FC236}">
                      <a16:creationId xmlns:a16="http://schemas.microsoft.com/office/drawing/2014/main" id="{A4F06550-D2E0-83C1-E32B-ED3829E1523B}"/>
                    </a:ext>
                  </a:extLst>
                </p:cNvPr>
                <p:cNvSpPr/>
                <p:nvPr/>
              </p:nvSpPr>
              <p:spPr>
                <a:xfrm rot="1725100">
                  <a:off x="5106180" y="2242907"/>
                  <a:ext cx="2236928" cy="1041949"/>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27" name="Oval 26">
                  <a:extLst>
                    <a:ext uri="{FF2B5EF4-FFF2-40B4-BE49-F238E27FC236}">
                      <a16:creationId xmlns:a16="http://schemas.microsoft.com/office/drawing/2014/main" id="{FD39F8BF-F0FE-DA01-C275-1B2242A0B281}"/>
                    </a:ext>
                  </a:extLst>
                </p:cNvPr>
                <p:cNvSpPr/>
                <p:nvPr/>
              </p:nvSpPr>
              <p:spPr>
                <a:xfrm>
                  <a:off x="4382067" y="4713118"/>
                  <a:ext cx="718571" cy="456241"/>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28" name="Oval 27">
                  <a:extLst>
                    <a:ext uri="{FF2B5EF4-FFF2-40B4-BE49-F238E27FC236}">
                      <a16:creationId xmlns:a16="http://schemas.microsoft.com/office/drawing/2014/main" id="{7F60ACB5-A5A9-273C-50F4-4F4AEF4D1247}"/>
                    </a:ext>
                  </a:extLst>
                </p:cNvPr>
                <p:cNvSpPr/>
                <p:nvPr/>
              </p:nvSpPr>
              <p:spPr>
                <a:xfrm rot="17659334">
                  <a:off x="5056464" y="2869143"/>
                  <a:ext cx="265739" cy="954058"/>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grpSp>
          <p:sp>
            <p:nvSpPr>
              <p:cNvPr id="34" name="Oval 33">
                <a:extLst>
                  <a:ext uri="{FF2B5EF4-FFF2-40B4-BE49-F238E27FC236}">
                    <a16:creationId xmlns:a16="http://schemas.microsoft.com/office/drawing/2014/main" id="{B7DF106E-A10A-27F5-77DB-AF5A0FEEDA68}"/>
                  </a:ext>
                </a:extLst>
              </p:cNvPr>
              <p:cNvSpPr/>
              <p:nvPr/>
            </p:nvSpPr>
            <p:spPr>
              <a:xfrm rot="20149098">
                <a:off x="6702293" y="2464579"/>
                <a:ext cx="487510" cy="997644"/>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sp>
            <p:nvSpPr>
              <p:cNvPr id="35" name="Oval 34">
                <a:extLst>
                  <a:ext uri="{FF2B5EF4-FFF2-40B4-BE49-F238E27FC236}">
                    <a16:creationId xmlns:a16="http://schemas.microsoft.com/office/drawing/2014/main" id="{5DD2A922-07B8-4B2C-3B74-BD932539D70E}"/>
                  </a:ext>
                </a:extLst>
              </p:cNvPr>
              <p:cNvSpPr/>
              <p:nvPr/>
            </p:nvSpPr>
            <p:spPr>
              <a:xfrm rot="20149098">
                <a:off x="4027980" y="2605479"/>
                <a:ext cx="380364" cy="329328"/>
              </a:xfrm>
              <a:prstGeom prst="ellipse">
                <a:avLst/>
              </a:prstGeom>
              <a:solidFill>
                <a:schemeClr val="accent1">
                  <a:alpha val="0"/>
                </a:schemeClr>
              </a:solid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sz="1013"/>
              </a:p>
            </p:txBody>
          </p:sp>
        </p:grpSp>
        <p:pic>
          <p:nvPicPr>
            <p:cNvPr id="37" name="Picture 36">
              <a:extLst>
                <a:ext uri="{FF2B5EF4-FFF2-40B4-BE49-F238E27FC236}">
                  <a16:creationId xmlns:a16="http://schemas.microsoft.com/office/drawing/2014/main" id="{B1165912-8D78-683B-1F29-DE95B0FF855B}"/>
                </a:ext>
              </a:extLst>
            </p:cNvPr>
            <p:cNvPicPr>
              <a:picLocks noChangeAspect="1"/>
            </p:cNvPicPr>
            <p:nvPr/>
          </p:nvPicPr>
          <p:blipFill>
            <a:blip r:embed="rId3"/>
            <a:stretch>
              <a:fillRect/>
            </a:stretch>
          </p:blipFill>
          <p:spPr>
            <a:xfrm>
              <a:off x="2815009" y="1369156"/>
              <a:ext cx="866962" cy="859357"/>
            </a:xfrm>
            <a:prstGeom prst="rect">
              <a:avLst/>
            </a:prstGeom>
          </p:spPr>
        </p:pic>
        <p:pic>
          <p:nvPicPr>
            <p:cNvPr id="38" name="Picture 37">
              <a:extLst>
                <a:ext uri="{FF2B5EF4-FFF2-40B4-BE49-F238E27FC236}">
                  <a16:creationId xmlns:a16="http://schemas.microsoft.com/office/drawing/2014/main" id="{758C3D28-E2BA-A4A0-CE3C-E2B6F06F0330}"/>
                </a:ext>
              </a:extLst>
            </p:cNvPr>
            <p:cNvPicPr>
              <a:picLocks noChangeAspect="1"/>
            </p:cNvPicPr>
            <p:nvPr/>
          </p:nvPicPr>
          <p:blipFill>
            <a:blip r:embed="rId4"/>
            <a:stretch>
              <a:fillRect/>
            </a:stretch>
          </p:blipFill>
          <p:spPr>
            <a:xfrm>
              <a:off x="5422796" y="3160615"/>
              <a:ext cx="718571" cy="949305"/>
            </a:xfrm>
            <a:prstGeom prst="rect">
              <a:avLst/>
            </a:prstGeom>
          </p:spPr>
        </p:pic>
        <p:pic>
          <p:nvPicPr>
            <p:cNvPr id="39" name="Picture 38">
              <a:extLst>
                <a:ext uri="{FF2B5EF4-FFF2-40B4-BE49-F238E27FC236}">
                  <a16:creationId xmlns:a16="http://schemas.microsoft.com/office/drawing/2014/main" id="{90EFA474-249E-81BB-5AA5-B4760B413446}"/>
                </a:ext>
              </a:extLst>
            </p:cNvPr>
            <p:cNvPicPr>
              <a:picLocks noChangeAspect="1"/>
            </p:cNvPicPr>
            <p:nvPr/>
          </p:nvPicPr>
          <p:blipFill>
            <a:blip r:embed="rId5"/>
            <a:stretch>
              <a:fillRect/>
            </a:stretch>
          </p:blipFill>
          <p:spPr>
            <a:xfrm>
              <a:off x="5335255" y="1311263"/>
              <a:ext cx="998882" cy="668082"/>
            </a:xfrm>
            <a:prstGeom prst="rect">
              <a:avLst/>
            </a:prstGeom>
          </p:spPr>
        </p:pic>
        <p:pic>
          <p:nvPicPr>
            <p:cNvPr id="40" name="Picture 39">
              <a:extLst>
                <a:ext uri="{FF2B5EF4-FFF2-40B4-BE49-F238E27FC236}">
                  <a16:creationId xmlns:a16="http://schemas.microsoft.com/office/drawing/2014/main" id="{61020941-7C98-8B03-1B28-E674BD377AD3}"/>
                </a:ext>
              </a:extLst>
            </p:cNvPr>
            <p:cNvPicPr>
              <a:picLocks noChangeAspect="1"/>
            </p:cNvPicPr>
            <p:nvPr/>
          </p:nvPicPr>
          <p:blipFill>
            <a:blip r:embed="rId6"/>
            <a:stretch>
              <a:fillRect/>
            </a:stretch>
          </p:blipFill>
          <p:spPr>
            <a:xfrm>
              <a:off x="5178048" y="2154614"/>
              <a:ext cx="317069" cy="317069"/>
            </a:xfrm>
            <a:prstGeom prst="rect">
              <a:avLst/>
            </a:prstGeom>
          </p:spPr>
        </p:pic>
        <p:pic>
          <p:nvPicPr>
            <p:cNvPr id="41" name="Picture 40">
              <a:extLst>
                <a:ext uri="{FF2B5EF4-FFF2-40B4-BE49-F238E27FC236}">
                  <a16:creationId xmlns:a16="http://schemas.microsoft.com/office/drawing/2014/main" id="{76F18739-30FE-4CB5-F24C-D8C84A2ACD78}"/>
                </a:ext>
              </a:extLst>
            </p:cNvPr>
            <p:cNvPicPr>
              <a:picLocks noChangeAspect="1"/>
            </p:cNvPicPr>
            <p:nvPr/>
          </p:nvPicPr>
          <p:blipFill>
            <a:blip r:embed="rId7"/>
            <a:stretch>
              <a:fillRect/>
            </a:stretch>
          </p:blipFill>
          <p:spPr>
            <a:xfrm>
              <a:off x="4380186" y="2701213"/>
              <a:ext cx="732030" cy="673288"/>
            </a:xfrm>
            <a:prstGeom prst="rect">
              <a:avLst/>
            </a:prstGeom>
          </p:spPr>
        </p:pic>
        <p:pic>
          <p:nvPicPr>
            <p:cNvPr id="42" name="Picture 41">
              <a:extLst>
                <a:ext uri="{FF2B5EF4-FFF2-40B4-BE49-F238E27FC236}">
                  <a16:creationId xmlns:a16="http://schemas.microsoft.com/office/drawing/2014/main" id="{40794561-EEB3-1684-64BB-E3A8624BD75C}"/>
                </a:ext>
              </a:extLst>
            </p:cNvPr>
            <p:cNvPicPr>
              <a:picLocks noChangeAspect="1"/>
            </p:cNvPicPr>
            <p:nvPr/>
          </p:nvPicPr>
          <p:blipFill>
            <a:blip r:embed="rId8"/>
            <a:stretch>
              <a:fillRect/>
            </a:stretch>
          </p:blipFill>
          <p:spPr>
            <a:xfrm>
              <a:off x="6856666" y="2629387"/>
              <a:ext cx="535050" cy="531228"/>
            </a:xfrm>
            <a:prstGeom prst="rect">
              <a:avLst/>
            </a:prstGeom>
          </p:spPr>
        </p:pic>
      </p:grpSp>
      <p:pic>
        <p:nvPicPr>
          <p:cNvPr id="6" name="Graphic 5" descr="Question Mark with solid fill">
            <a:extLst>
              <a:ext uri="{FF2B5EF4-FFF2-40B4-BE49-F238E27FC236}">
                <a16:creationId xmlns:a16="http://schemas.microsoft.com/office/drawing/2014/main" id="{CBE75C2D-D5A7-098D-E0C5-9B834C631DA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45602" y="1537255"/>
            <a:ext cx="685800" cy="685800"/>
          </a:xfrm>
          <a:prstGeom prst="rect">
            <a:avLst/>
          </a:prstGeom>
        </p:spPr>
      </p:pic>
      <p:sp>
        <p:nvSpPr>
          <p:cNvPr id="5" name="Oval 4">
            <a:extLst>
              <a:ext uri="{FF2B5EF4-FFF2-40B4-BE49-F238E27FC236}">
                <a16:creationId xmlns:a16="http://schemas.microsoft.com/office/drawing/2014/main" id="{F9E9D32F-E37A-47D1-99B4-BDE09E2E0F56}"/>
              </a:ext>
            </a:extLst>
          </p:cNvPr>
          <p:cNvSpPr/>
          <p:nvPr/>
        </p:nvSpPr>
        <p:spPr>
          <a:xfrm rot="21127047">
            <a:off x="1294789" y="1683897"/>
            <a:ext cx="1976372" cy="3909845"/>
          </a:xfrm>
          <a:prstGeom prst="ellipse">
            <a:avLst/>
          </a:prstGeom>
          <a:noFill/>
          <a:ln w="25400">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8262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B22D1-15E6-08B2-59B0-42B9EC14CDC1}"/>
              </a:ext>
            </a:extLst>
          </p:cNvPr>
          <p:cNvSpPr>
            <a:spLocks noGrp="1"/>
          </p:cNvSpPr>
          <p:nvPr>
            <p:ph type="title"/>
          </p:nvPr>
        </p:nvSpPr>
        <p:spPr>
          <a:xfrm>
            <a:off x="655411" y="232375"/>
            <a:ext cx="7886700" cy="994172"/>
          </a:xfrm>
        </p:spPr>
        <p:txBody>
          <a:bodyPr>
            <a:normAutofit/>
          </a:bodyPr>
          <a:lstStyle/>
          <a:p>
            <a:pPr algn="ctr"/>
            <a:r>
              <a:rPr lang="en-US" sz="2250" b="1" dirty="0"/>
              <a:t>The International Law System Today: </a:t>
            </a:r>
            <a:br>
              <a:rPr lang="en-US" sz="2250" b="1" dirty="0"/>
            </a:br>
            <a:r>
              <a:rPr lang="en-US" sz="2250" b="1" dirty="0"/>
              <a:t>Accelerating or supporting Multipolarity?</a:t>
            </a:r>
          </a:p>
        </p:txBody>
      </p:sp>
      <p:pic>
        <p:nvPicPr>
          <p:cNvPr id="9" name="Graphic 8" descr="Court outline">
            <a:extLst>
              <a:ext uri="{FF2B5EF4-FFF2-40B4-BE49-F238E27FC236}">
                <a16:creationId xmlns:a16="http://schemas.microsoft.com/office/drawing/2014/main" id="{A7993670-A703-070F-ED99-CEEB10054C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02280" y="1795113"/>
            <a:ext cx="1324982" cy="1324982"/>
          </a:xfrm>
          <a:prstGeom prst="rect">
            <a:avLst/>
          </a:prstGeom>
        </p:spPr>
      </p:pic>
      <p:pic>
        <p:nvPicPr>
          <p:cNvPr id="11" name="Graphic 10" descr="Australia with solid fill">
            <a:extLst>
              <a:ext uri="{FF2B5EF4-FFF2-40B4-BE49-F238E27FC236}">
                <a16:creationId xmlns:a16="http://schemas.microsoft.com/office/drawing/2014/main" id="{771EB857-0387-6419-0D76-6C80172ED60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36085" y="2934997"/>
            <a:ext cx="964560" cy="964560"/>
          </a:xfrm>
          <a:prstGeom prst="rect">
            <a:avLst/>
          </a:prstGeom>
        </p:spPr>
      </p:pic>
      <p:pic>
        <p:nvPicPr>
          <p:cNvPr id="13" name="Graphic 12" descr="South America with solid fill">
            <a:extLst>
              <a:ext uri="{FF2B5EF4-FFF2-40B4-BE49-F238E27FC236}">
                <a16:creationId xmlns:a16="http://schemas.microsoft.com/office/drawing/2014/main" id="{9721AAA1-8DCC-F744-681E-CD851999ADE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150660" y="2673780"/>
            <a:ext cx="832320" cy="832320"/>
          </a:xfrm>
          <a:prstGeom prst="rect">
            <a:avLst/>
          </a:prstGeom>
        </p:spPr>
      </p:pic>
      <p:pic>
        <p:nvPicPr>
          <p:cNvPr id="15" name="Graphic 14" descr="Asia with solid fill">
            <a:extLst>
              <a:ext uri="{FF2B5EF4-FFF2-40B4-BE49-F238E27FC236}">
                <a16:creationId xmlns:a16="http://schemas.microsoft.com/office/drawing/2014/main" id="{00B9540F-A20C-9020-FC4A-036B601B625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052572" y="1267473"/>
            <a:ext cx="1914685" cy="1897032"/>
          </a:xfrm>
          <a:prstGeom prst="rect">
            <a:avLst/>
          </a:prstGeom>
        </p:spPr>
      </p:pic>
      <p:pic>
        <p:nvPicPr>
          <p:cNvPr id="17" name="Graphic 16" descr="North America with solid fill">
            <a:extLst>
              <a:ext uri="{FF2B5EF4-FFF2-40B4-BE49-F238E27FC236}">
                <a16:creationId xmlns:a16="http://schemas.microsoft.com/office/drawing/2014/main" id="{64D5D55B-CA8D-B341-4548-688D32DDDD3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763532" y="1349607"/>
            <a:ext cx="1279762" cy="1279762"/>
          </a:xfrm>
          <a:prstGeom prst="rect">
            <a:avLst/>
          </a:prstGeom>
        </p:spPr>
      </p:pic>
      <p:pic>
        <p:nvPicPr>
          <p:cNvPr id="19" name="Graphic 18" descr="Africa with solid fill">
            <a:extLst>
              <a:ext uri="{FF2B5EF4-FFF2-40B4-BE49-F238E27FC236}">
                <a16:creationId xmlns:a16="http://schemas.microsoft.com/office/drawing/2014/main" id="{44870246-ACB8-0650-B596-4247E86BC15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122841" y="3089940"/>
            <a:ext cx="964560" cy="964560"/>
          </a:xfrm>
          <a:prstGeom prst="rect">
            <a:avLst/>
          </a:prstGeom>
        </p:spPr>
      </p:pic>
      <p:pic>
        <p:nvPicPr>
          <p:cNvPr id="21" name="Graphic 20" descr="Europe with solid fill">
            <a:extLst>
              <a:ext uri="{FF2B5EF4-FFF2-40B4-BE49-F238E27FC236}">
                <a16:creationId xmlns:a16="http://schemas.microsoft.com/office/drawing/2014/main" id="{796858AF-3B93-2968-4D59-BA2F588A7F9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270390" y="1267473"/>
            <a:ext cx="669463" cy="669463"/>
          </a:xfrm>
          <a:prstGeom prst="rect">
            <a:avLst/>
          </a:prstGeom>
        </p:spPr>
      </p:pic>
      <p:sp>
        <p:nvSpPr>
          <p:cNvPr id="23" name="TextBox 22">
            <a:extLst>
              <a:ext uri="{FF2B5EF4-FFF2-40B4-BE49-F238E27FC236}">
                <a16:creationId xmlns:a16="http://schemas.microsoft.com/office/drawing/2014/main" id="{499AC977-AF96-0AF4-C8BA-FE3F4108DA04}"/>
              </a:ext>
            </a:extLst>
          </p:cNvPr>
          <p:cNvSpPr txBox="1"/>
          <p:nvPr/>
        </p:nvSpPr>
        <p:spPr>
          <a:xfrm>
            <a:off x="5243271" y="3928212"/>
            <a:ext cx="1107996" cy="300082"/>
          </a:xfrm>
          <a:prstGeom prst="rect">
            <a:avLst/>
          </a:prstGeom>
          <a:noFill/>
        </p:spPr>
        <p:txBody>
          <a:bodyPr wrap="square">
            <a:spAutoFit/>
          </a:bodyPr>
          <a:lstStyle/>
          <a:p>
            <a:r>
              <a:rPr lang="en-US" sz="1350" dirty="0"/>
              <a:t>fragmented</a:t>
            </a:r>
          </a:p>
        </p:txBody>
      </p:sp>
      <p:sp>
        <p:nvSpPr>
          <p:cNvPr id="25" name="TextBox 24">
            <a:extLst>
              <a:ext uri="{FF2B5EF4-FFF2-40B4-BE49-F238E27FC236}">
                <a16:creationId xmlns:a16="http://schemas.microsoft.com/office/drawing/2014/main" id="{72C4F0C7-E718-17F1-BD57-17FF6E29FBDA}"/>
              </a:ext>
            </a:extLst>
          </p:cNvPr>
          <p:cNvSpPr txBox="1"/>
          <p:nvPr/>
        </p:nvSpPr>
        <p:spPr>
          <a:xfrm>
            <a:off x="1555523" y="2210086"/>
            <a:ext cx="1181073" cy="300082"/>
          </a:xfrm>
          <a:prstGeom prst="rect">
            <a:avLst/>
          </a:prstGeom>
          <a:noFill/>
        </p:spPr>
        <p:txBody>
          <a:bodyPr wrap="square">
            <a:spAutoFit/>
          </a:bodyPr>
          <a:lstStyle/>
          <a:p>
            <a:r>
              <a:rPr lang="en-US" sz="1350" dirty="0"/>
              <a:t>transactional</a:t>
            </a:r>
          </a:p>
        </p:txBody>
      </p:sp>
      <p:sp>
        <p:nvSpPr>
          <p:cNvPr id="27" name="TextBox 26">
            <a:extLst>
              <a:ext uri="{FF2B5EF4-FFF2-40B4-BE49-F238E27FC236}">
                <a16:creationId xmlns:a16="http://schemas.microsoft.com/office/drawing/2014/main" id="{A0D6C12D-3211-526C-03B1-409FF4DE4B57}"/>
              </a:ext>
            </a:extLst>
          </p:cNvPr>
          <p:cNvSpPr txBox="1"/>
          <p:nvPr/>
        </p:nvSpPr>
        <p:spPr>
          <a:xfrm>
            <a:off x="840765" y="1726193"/>
            <a:ext cx="2042651" cy="300082"/>
          </a:xfrm>
          <a:prstGeom prst="rect">
            <a:avLst/>
          </a:prstGeom>
          <a:noFill/>
        </p:spPr>
        <p:txBody>
          <a:bodyPr wrap="square">
            <a:spAutoFit/>
          </a:bodyPr>
          <a:lstStyle/>
          <a:p>
            <a:r>
              <a:rPr lang="en-US" sz="1350" dirty="0"/>
              <a:t>cascading protectionism</a:t>
            </a:r>
          </a:p>
        </p:txBody>
      </p:sp>
      <p:sp>
        <p:nvSpPr>
          <p:cNvPr id="29" name="TextBox 28">
            <a:extLst>
              <a:ext uri="{FF2B5EF4-FFF2-40B4-BE49-F238E27FC236}">
                <a16:creationId xmlns:a16="http://schemas.microsoft.com/office/drawing/2014/main" id="{BF8312E0-AB23-DF8E-2480-2A709ED06BDC}"/>
              </a:ext>
            </a:extLst>
          </p:cNvPr>
          <p:cNvSpPr txBox="1"/>
          <p:nvPr/>
        </p:nvSpPr>
        <p:spPr>
          <a:xfrm>
            <a:off x="1506045" y="2744819"/>
            <a:ext cx="1107996" cy="300082"/>
          </a:xfrm>
          <a:prstGeom prst="rect">
            <a:avLst/>
          </a:prstGeom>
          <a:noFill/>
        </p:spPr>
        <p:txBody>
          <a:bodyPr wrap="square">
            <a:spAutoFit/>
          </a:bodyPr>
          <a:lstStyle/>
          <a:p>
            <a:r>
              <a:rPr lang="en-US" sz="1350" dirty="0"/>
              <a:t>unilateralism</a:t>
            </a:r>
          </a:p>
        </p:txBody>
      </p:sp>
      <p:sp>
        <p:nvSpPr>
          <p:cNvPr id="31" name="TextBox 30">
            <a:extLst>
              <a:ext uri="{FF2B5EF4-FFF2-40B4-BE49-F238E27FC236}">
                <a16:creationId xmlns:a16="http://schemas.microsoft.com/office/drawing/2014/main" id="{846BCF28-9003-C0EA-9873-A33809B9F019}"/>
              </a:ext>
            </a:extLst>
          </p:cNvPr>
          <p:cNvSpPr txBox="1"/>
          <p:nvPr/>
        </p:nvSpPr>
        <p:spPr>
          <a:xfrm>
            <a:off x="7225853" y="2535280"/>
            <a:ext cx="1372627" cy="300082"/>
          </a:xfrm>
          <a:prstGeom prst="rect">
            <a:avLst/>
          </a:prstGeom>
          <a:noFill/>
        </p:spPr>
        <p:txBody>
          <a:bodyPr wrap="square">
            <a:spAutoFit/>
          </a:bodyPr>
          <a:lstStyle/>
          <a:p>
            <a:r>
              <a:rPr lang="en-US" sz="1350" dirty="0"/>
              <a:t>erosion of trust</a:t>
            </a:r>
          </a:p>
        </p:txBody>
      </p:sp>
      <p:sp>
        <p:nvSpPr>
          <p:cNvPr id="33" name="TextBox 32">
            <a:extLst>
              <a:ext uri="{FF2B5EF4-FFF2-40B4-BE49-F238E27FC236}">
                <a16:creationId xmlns:a16="http://schemas.microsoft.com/office/drawing/2014/main" id="{8FB4EDBF-842D-28FB-8642-0FECF09575DC}"/>
              </a:ext>
            </a:extLst>
          </p:cNvPr>
          <p:cNvSpPr txBox="1"/>
          <p:nvPr/>
        </p:nvSpPr>
        <p:spPr>
          <a:xfrm>
            <a:off x="1428196" y="3853568"/>
            <a:ext cx="1722464" cy="300082"/>
          </a:xfrm>
          <a:prstGeom prst="rect">
            <a:avLst/>
          </a:prstGeom>
          <a:noFill/>
        </p:spPr>
        <p:txBody>
          <a:bodyPr wrap="square">
            <a:spAutoFit/>
          </a:bodyPr>
          <a:lstStyle/>
          <a:p>
            <a:r>
              <a:rPr lang="en-US" sz="1350" dirty="0"/>
              <a:t>strategic competition</a:t>
            </a:r>
          </a:p>
        </p:txBody>
      </p:sp>
      <p:sp>
        <p:nvSpPr>
          <p:cNvPr id="35" name="TextBox 34">
            <a:extLst>
              <a:ext uri="{FF2B5EF4-FFF2-40B4-BE49-F238E27FC236}">
                <a16:creationId xmlns:a16="http://schemas.microsoft.com/office/drawing/2014/main" id="{FCE3CDD0-A37E-8C95-8D10-F93B7CD7FF9E}"/>
              </a:ext>
            </a:extLst>
          </p:cNvPr>
          <p:cNvSpPr txBox="1"/>
          <p:nvPr/>
        </p:nvSpPr>
        <p:spPr>
          <a:xfrm>
            <a:off x="5052572" y="1267473"/>
            <a:ext cx="1107996" cy="300082"/>
          </a:xfrm>
          <a:prstGeom prst="rect">
            <a:avLst/>
          </a:prstGeom>
          <a:noFill/>
        </p:spPr>
        <p:txBody>
          <a:bodyPr wrap="square">
            <a:spAutoFit/>
          </a:bodyPr>
          <a:lstStyle/>
          <a:p>
            <a:r>
              <a:rPr lang="en-US" sz="1350" dirty="0"/>
              <a:t>contested</a:t>
            </a:r>
          </a:p>
        </p:txBody>
      </p:sp>
      <p:sp>
        <p:nvSpPr>
          <p:cNvPr id="37" name="TextBox 36">
            <a:extLst>
              <a:ext uri="{FF2B5EF4-FFF2-40B4-BE49-F238E27FC236}">
                <a16:creationId xmlns:a16="http://schemas.microsoft.com/office/drawing/2014/main" id="{9FCD07E9-0A8C-E4E7-970C-DF842C71ACF1}"/>
              </a:ext>
            </a:extLst>
          </p:cNvPr>
          <p:cNvSpPr txBox="1"/>
          <p:nvPr/>
        </p:nvSpPr>
        <p:spPr>
          <a:xfrm>
            <a:off x="5882069" y="4331758"/>
            <a:ext cx="938396" cy="300082"/>
          </a:xfrm>
          <a:prstGeom prst="rect">
            <a:avLst/>
          </a:prstGeom>
          <a:noFill/>
        </p:spPr>
        <p:txBody>
          <a:bodyPr wrap="square">
            <a:spAutoFit/>
          </a:bodyPr>
          <a:lstStyle/>
          <a:p>
            <a:r>
              <a:rPr lang="en-US" sz="1350" dirty="0"/>
              <a:t>weakened</a:t>
            </a:r>
          </a:p>
        </p:txBody>
      </p:sp>
      <p:sp>
        <p:nvSpPr>
          <p:cNvPr id="39" name="TextBox 38">
            <a:extLst>
              <a:ext uri="{FF2B5EF4-FFF2-40B4-BE49-F238E27FC236}">
                <a16:creationId xmlns:a16="http://schemas.microsoft.com/office/drawing/2014/main" id="{75D573DB-3FBA-21FB-ED24-1DA463D53FC6}"/>
              </a:ext>
            </a:extLst>
          </p:cNvPr>
          <p:cNvSpPr txBox="1"/>
          <p:nvPr/>
        </p:nvSpPr>
        <p:spPr>
          <a:xfrm>
            <a:off x="6459963" y="3080772"/>
            <a:ext cx="2138516" cy="300082"/>
          </a:xfrm>
          <a:prstGeom prst="rect">
            <a:avLst/>
          </a:prstGeom>
          <a:noFill/>
        </p:spPr>
        <p:txBody>
          <a:bodyPr wrap="square">
            <a:spAutoFit/>
          </a:bodyPr>
          <a:lstStyle/>
          <a:p>
            <a:r>
              <a:rPr lang="en-US" sz="1350" dirty="0"/>
              <a:t>selective rules application</a:t>
            </a:r>
          </a:p>
        </p:txBody>
      </p:sp>
      <p:sp>
        <p:nvSpPr>
          <p:cNvPr id="41" name="TextBox 40">
            <a:extLst>
              <a:ext uri="{FF2B5EF4-FFF2-40B4-BE49-F238E27FC236}">
                <a16:creationId xmlns:a16="http://schemas.microsoft.com/office/drawing/2014/main" id="{ECDA8A61-813C-6377-D4BE-FF98B398F373}"/>
              </a:ext>
            </a:extLst>
          </p:cNvPr>
          <p:cNvSpPr txBox="1"/>
          <p:nvPr/>
        </p:nvSpPr>
        <p:spPr>
          <a:xfrm>
            <a:off x="3371676" y="3878314"/>
            <a:ext cx="1314206" cy="507831"/>
          </a:xfrm>
          <a:prstGeom prst="rect">
            <a:avLst/>
          </a:prstGeom>
          <a:noFill/>
        </p:spPr>
        <p:txBody>
          <a:bodyPr wrap="square">
            <a:spAutoFit/>
          </a:bodyPr>
          <a:lstStyle/>
          <a:p>
            <a:r>
              <a:rPr lang="en-US" sz="1350" dirty="0"/>
              <a:t>Pluri- and mini-</a:t>
            </a:r>
            <a:r>
              <a:rPr lang="en-US" sz="1350" dirty="0" err="1"/>
              <a:t>lateralism</a:t>
            </a:r>
            <a:endParaRPr lang="en-US" sz="1350" dirty="0"/>
          </a:p>
        </p:txBody>
      </p:sp>
      <p:sp>
        <p:nvSpPr>
          <p:cNvPr id="43" name="TextBox 42">
            <a:extLst>
              <a:ext uri="{FF2B5EF4-FFF2-40B4-BE49-F238E27FC236}">
                <a16:creationId xmlns:a16="http://schemas.microsoft.com/office/drawing/2014/main" id="{00AFB3BE-0116-E46C-BB41-13A56EE3F74E}"/>
              </a:ext>
            </a:extLst>
          </p:cNvPr>
          <p:cNvSpPr txBox="1"/>
          <p:nvPr/>
        </p:nvSpPr>
        <p:spPr>
          <a:xfrm>
            <a:off x="2614041" y="4426714"/>
            <a:ext cx="2375415" cy="300082"/>
          </a:xfrm>
          <a:prstGeom prst="rect">
            <a:avLst/>
          </a:prstGeom>
          <a:noFill/>
        </p:spPr>
        <p:txBody>
          <a:bodyPr wrap="square">
            <a:spAutoFit/>
          </a:bodyPr>
          <a:lstStyle/>
          <a:p>
            <a:r>
              <a:rPr lang="en-US" sz="1350" dirty="0"/>
              <a:t>heightened conflict potential</a:t>
            </a:r>
          </a:p>
        </p:txBody>
      </p:sp>
      <p:sp>
        <p:nvSpPr>
          <p:cNvPr id="45" name="TextBox 44">
            <a:extLst>
              <a:ext uri="{FF2B5EF4-FFF2-40B4-BE49-F238E27FC236}">
                <a16:creationId xmlns:a16="http://schemas.microsoft.com/office/drawing/2014/main" id="{3368E22D-4FB3-7876-5B39-EC8213F04EC1}"/>
              </a:ext>
            </a:extLst>
          </p:cNvPr>
          <p:cNvSpPr txBox="1"/>
          <p:nvPr/>
        </p:nvSpPr>
        <p:spPr>
          <a:xfrm>
            <a:off x="7181689" y="3639661"/>
            <a:ext cx="1032387" cy="300082"/>
          </a:xfrm>
          <a:prstGeom prst="rect">
            <a:avLst/>
          </a:prstGeom>
          <a:noFill/>
        </p:spPr>
        <p:txBody>
          <a:bodyPr wrap="square">
            <a:spAutoFit/>
          </a:bodyPr>
          <a:lstStyle/>
          <a:p>
            <a:r>
              <a:rPr lang="en-US" sz="1350" dirty="0"/>
              <a:t>regionalism</a:t>
            </a:r>
          </a:p>
        </p:txBody>
      </p:sp>
      <p:sp>
        <p:nvSpPr>
          <p:cNvPr id="47" name="TextBox 46">
            <a:extLst>
              <a:ext uri="{FF2B5EF4-FFF2-40B4-BE49-F238E27FC236}">
                <a16:creationId xmlns:a16="http://schemas.microsoft.com/office/drawing/2014/main" id="{086495A4-51EA-4218-7A13-95951B8ADFC1}"/>
              </a:ext>
            </a:extLst>
          </p:cNvPr>
          <p:cNvSpPr txBox="1"/>
          <p:nvPr/>
        </p:nvSpPr>
        <p:spPr>
          <a:xfrm>
            <a:off x="6869843" y="1405972"/>
            <a:ext cx="1205641" cy="300082"/>
          </a:xfrm>
          <a:prstGeom prst="rect">
            <a:avLst/>
          </a:prstGeom>
          <a:noFill/>
        </p:spPr>
        <p:txBody>
          <a:bodyPr wrap="square">
            <a:spAutoFit/>
          </a:bodyPr>
          <a:lstStyle/>
          <a:p>
            <a:r>
              <a:rPr lang="en-US" sz="1350" dirty="0"/>
              <a:t>multipolarity</a:t>
            </a:r>
          </a:p>
        </p:txBody>
      </p:sp>
      <p:sp>
        <p:nvSpPr>
          <p:cNvPr id="49" name="TextBox 48">
            <a:extLst>
              <a:ext uri="{FF2B5EF4-FFF2-40B4-BE49-F238E27FC236}">
                <a16:creationId xmlns:a16="http://schemas.microsoft.com/office/drawing/2014/main" id="{EB690873-6121-2915-5E8B-30F28CAC4DAE}"/>
              </a:ext>
            </a:extLst>
          </p:cNvPr>
          <p:cNvSpPr txBox="1"/>
          <p:nvPr/>
        </p:nvSpPr>
        <p:spPr>
          <a:xfrm>
            <a:off x="7107118" y="1976391"/>
            <a:ext cx="1383753" cy="300082"/>
          </a:xfrm>
          <a:prstGeom prst="rect">
            <a:avLst/>
          </a:prstGeom>
          <a:noFill/>
        </p:spPr>
        <p:txBody>
          <a:bodyPr wrap="square">
            <a:spAutoFit/>
          </a:bodyPr>
          <a:lstStyle/>
          <a:p>
            <a:r>
              <a:rPr lang="en-US" sz="1350" dirty="0"/>
              <a:t>planetary crises</a:t>
            </a:r>
          </a:p>
        </p:txBody>
      </p:sp>
      <p:sp>
        <p:nvSpPr>
          <p:cNvPr id="51" name="TextBox 50">
            <a:extLst>
              <a:ext uri="{FF2B5EF4-FFF2-40B4-BE49-F238E27FC236}">
                <a16:creationId xmlns:a16="http://schemas.microsoft.com/office/drawing/2014/main" id="{B74BEF81-8A62-541B-20B2-8D95E59C1557}"/>
              </a:ext>
            </a:extLst>
          </p:cNvPr>
          <p:cNvSpPr txBox="1"/>
          <p:nvPr/>
        </p:nvSpPr>
        <p:spPr>
          <a:xfrm>
            <a:off x="2481943" y="1202607"/>
            <a:ext cx="1107996" cy="300082"/>
          </a:xfrm>
          <a:prstGeom prst="rect">
            <a:avLst/>
          </a:prstGeom>
          <a:noFill/>
        </p:spPr>
        <p:txBody>
          <a:bodyPr wrap="square">
            <a:spAutoFit/>
          </a:bodyPr>
          <a:lstStyle/>
          <a:p>
            <a:r>
              <a:rPr lang="en-US" sz="1350" dirty="0"/>
              <a:t>decoupling</a:t>
            </a:r>
          </a:p>
        </p:txBody>
      </p:sp>
      <p:sp>
        <p:nvSpPr>
          <p:cNvPr id="7" name="Rectangle 6">
            <a:extLst>
              <a:ext uri="{FF2B5EF4-FFF2-40B4-BE49-F238E27FC236}">
                <a16:creationId xmlns:a16="http://schemas.microsoft.com/office/drawing/2014/main" id="{22DC123E-B81C-DBE6-1DF6-FF11602F1743}"/>
              </a:ext>
            </a:extLst>
          </p:cNvPr>
          <p:cNvSpPr/>
          <p:nvPr/>
        </p:nvSpPr>
        <p:spPr>
          <a:xfrm>
            <a:off x="746449" y="4855591"/>
            <a:ext cx="7744421" cy="179863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Big Questions</a:t>
            </a:r>
          </a:p>
          <a:p>
            <a:pPr algn="ctr"/>
            <a:endParaRPr lang="en-US" b="1" dirty="0">
              <a:solidFill>
                <a:schemeClr val="tx1"/>
              </a:solidFill>
            </a:endParaRPr>
          </a:p>
          <a:p>
            <a:pPr marL="285750" indent="-285750">
              <a:buFont typeface="Arial" panose="020B0604020202020204" pitchFamily="34" charset="0"/>
              <a:buChar char="•"/>
            </a:pPr>
            <a:r>
              <a:rPr lang="en-US" b="1" dirty="0">
                <a:solidFill>
                  <a:schemeClr val="tx1"/>
                </a:solidFill>
              </a:rPr>
              <a:t>What is the role of “middle powers” and those with no power?</a:t>
            </a:r>
          </a:p>
          <a:p>
            <a:pPr marL="285750" indent="-285750">
              <a:buFont typeface="Arial" panose="020B0604020202020204" pitchFamily="34" charset="0"/>
              <a:buChar char="•"/>
            </a:pPr>
            <a:r>
              <a:rPr lang="en-US" b="1" dirty="0">
                <a:solidFill>
                  <a:schemeClr val="tx1"/>
                </a:solidFill>
              </a:rPr>
              <a:t>Is development convergence really taking place?</a:t>
            </a:r>
          </a:p>
          <a:p>
            <a:pPr marL="285750" indent="-285750">
              <a:buFont typeface="Arial" panose="020B0604020202020204" pitchFamily="34" charset="0"/>
              <a:buChar char="•"/>
            </a:pPr>
            <a:r>
              <a:rPr lang="en-US" b="1" dirty="0">
                <a:solidFill>
                  <a:schemeClr val="tx1"/>
                </a:solidFill>
              </a:rPr>
              <a:t>How do we deal with global commons, global public goods problems?</a:t>
            </a:r>
          </a:p>
        </p:txBody>
      </p:sp>
    </p:spTree>
    <p:extLst>
      <p:ext uri="{BB962C8B-B14F-4D97-AF65-F5344CB8AC3E}">
        <p14:creationId xmlns:p14="http://schemas.microsoft.com/office/powerpoint/2010/main" val="298061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1c3bf3d-9298-4d97-8698-5d8e56acd48b">
      <Terms xmlns="http://schemas.microsoft.com/office/infopath/2007/PartnerControls"/>
    </lcf76f155ced4ddcb4097134ff3c332f>
    <TaxCatchAll xmlns="1e44de8b-a222-4f75-a299-7667fa0d186f" xsi:nil="true"/>
  </documentManagement>
</p:properties>
</file>

<file path=customXml/itemProps1.xml><?xml version="1.0" encoding="utf-8"?>
<ds:datastoreItem xmlns:ds="http://schemas.openxmlformats.org/officeDocument/2006/customXml" ds:itemID="{E50544FF-0104-4A20-997A-A1FF44D7849C}"/>
</file>

<file path=customXml/itemProps2.xml><?xml version="1.0" encoding="utf-8"?>
<ds:datastoreItem xmlns:ds="http://schemas.openxmlformats.org/officeDocument/2006/customXml" ds:itemID="{A326E8E8-49EE-477A-A2B2-B1182CB5CCD4}"/>
</file>

<file path=customXml/itemProps3.xml><?xml version="1.0" encoding="utf-8"?>
<ds:datastoreItem xmlns:ds="http://schemas.openxmlformats.org/officeDocument/2006/customXml" ds:itemID="{77CDF3AD-6E49-40BA-B847-7DA3CCAD3FC9}"/>
</file>

<file path=docProps/app.xml><?xml version="1.0" encoding="utf-8"?>
<Properties xmlns="http://schemas.openxmlformats.org/officeDocument/2006/extended-properties" xmlns:vt="http://schemas.openxmlformats.org/officeDocument/2006/docPropsVTypes">
  <TotalTime>158</TotalTime>
  <Words>3165</Words>
  <Application>Microsoft Office PowerPoint</Application>
  <PresentationFormat>On-screen Show (4:3)</PresentationFormat>
  <Paragraphs>188</Paragraphs>
  <Slides>22</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aleo regular</vt:lpstr>
      <vt:lpstr>Aptos</vt:lpstr>
      <vt:lpstr>Arial</vt:lpstr>
      <vt:lpstr>Calibri</vt:lpstr>
      <vt:lpstr>Symbol</vt:lpstr>
      <vt:lpstr>Wingdings</vt:lpstr>
      <vt:lpstr>Office Theme</vt:lpstr>
      <vt:lpstr>Linking the Global Context for Climate Justice, Trade &amp; Energy Transitions to the Just Transition Mechanism</vt:lpstr>
      <vt:lpstr>Why the Just Transition Mechanism Matters</vt:lpstr>
      <vt:lpstr>Global Context:   Are we in a Gramscian Interregnum?</vt:lpstr>
      <vt:lpstr>PowerPoint Presentation</vt:lpstr>
      <vt:lpstr>Is Mearsheimer Correct?</vt:lpstr>
      <vt:lpstr>PowerPoint Presentation</vt:lpstr>
      <vt:lpstr>PowerPoint Presentation</vt:lpstr>
      <vt:lpstr>PowerPoint Presentation</vt:lpstr>
      <vt:lpstr>The International Law System Today:  Accelerating or supporting Multipolarity?</vt:lpstr>
      <vt:lpstr>Multipolarity Tensions North, West, East, South</vt:lpstr>
      <vt:lpstr>How will this affect the NDCs?</vt:lpstr>
      <vt:lpstr>PowerPoint Presentation</vt:lpstr>
      <vt:lpstr>Emerging Risks for Developing Countries’ Just Climate Transitions in a Transactional and Geopolitical Multipolar World</vt:lpstr>
      <vt:lpstr>Energy Supply Chains and Green Geopolitics</vt:lpstr>
      <vt:lpstr>Technology Transfer and Just Transitions</vt:lpstr>
      <vt:lpstr>Systemic Inequities = Digital economy divide</vt:lpstr>
      <vt:lpstr>Key Features of an Equitable JTM: Proposal</vt:lpstr>
      <vt:lpstr>Strategic Opportunities for the Global South</vt:lpstr>
      <vt:lpstr>What next on the JTM?</vt:lpstr>
      <vt:lpstr>Trade and Investment Linkages</vt:lpstr>
      <vt:lpstr>What the JTM Can Potentially Offer</vt:lpstr>
      <vt:lpstr>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Vicente Paolo Yu</dc:creator>
  <cp:keywords/>
  <dc:description>generated using python-pptx</dc:description>
  <cp:lastModifiedBy>Vicente Paolo Yu</cp:lastModifiedBy>
  <cp:revision>2</cp:revision>
  <dcterms:created xsi:type="dcterms:W3CDTF">2013-01-27T09:14:16Z</dcterms:created>
  <dcterms:modified xsi:type="dcterms:W3CDTF">2026-02-09T02:20:41Z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ies>
</file>