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2"/>
  </p:notesMasterIdLst>
  <p:handoutMasterIdLst>
    <p:handoutMasterId r:id="rId23"/>
  </p:handoutMasterIdLst>
  <p:sldIdLst>
    <p:sldId id="390" r:id="rId5"/>
    <p:sldId id="1721" r:id="rId6"/>
    <p:sldId id="1700" r:id="rId7"/>
    <p:sldId id="1701" r:id="rId8"/>
    <p:sldId id="1720" r:id="rId9"/>
    <p:sldId id="1698" r:id="rId10"/>
    <p:sldId id="1699" r:id="rId11"/>
    <p:sldId id="1705" r:id="rId12"/>
    <p:sldId id="1702" r:id="rId13"/>
    <p:sldId id="1703" r:id="rId14"/>
    <p:sldId id="1722" r:id="rId15"/>
    <p:sldId id="1723" r:id="rId16"/>
    <p:sldId id="1724" r:id="rId17"/>
    <p:sldId id="1725" r:id="rId18"/>
    <p:sldId id="1726" r:id="rId19"/>
    <p:sldId id="1727" r:id="rId20"/>
    <p:sldId id="171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76"/>
    <a:srgbClr val="FFFFFF"/>
    <a:srgbClr val="000000"/>
    <a:srgbClr val="FFF0E7"/>
    <a:srgbClr val="D34600"/>
    <a:srgbClr val="3B3838"/>
    <a:srgbClr val="FF8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234034-3B4D-4E51-BF1A-B3259C82177F}" v="32" dt="2026-02-09T07:28:42.3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21" autoAdjust="0"/>
    <p:restoredTop sz="94162" autoAdjust="0"/>
  </p:normalViewPr>
  <p:slideViewPr>
    <p:cSldViewPr snapToObjects="1" showGuides="1">
      <p:cViewPr>
        <p:scale>
          <a:sx n="78" d="100"/>
          <a:sy n="78" d="100"/>
        </p:scale>
        <p:origin x="10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in Shao Loong" userId="e5f9a5fd-e0cd-48fa-b179-3cdf91d79b37" providerId="ADAL" clId="{6F24E30F-3F40-4FC3-BB42-3A3087B286E6}"/>
    <pc:docChg chg="undo custSel addSld delSld modSld">
      <pc:chgData name="Yin Shao Loong" userId="e5f9a5fd-e0cd-48fa-b179-3cdf91d79b37" providerId="ADAL" clId="{6F24E30F-3F40-4FC3-BB42-3A3087B286E6}" dt="2026-02-09T07:31:44.831" v="727" actId="12"/>
      <pc:docMkLst>
        <pc:docMk/>
      </pc:docMkLst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585895706" sldId="25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48677656" sldId="25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024925431" sldId="25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173255630" sldId="26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76946176" sldId="26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430213191" sldId="265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000042743" sldId="26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40781863" sldId="26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399601848" sldId="268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113518406" sldId="26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849182560" sldId="27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097712669" sldId="271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735555666" sldId="27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093429600" sldId="27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871599041" sldId="27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785313826" sldId="278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464459686" sldId="27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687668539" sldId="28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76939550" sldId="282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11396398" sldId="285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906266241" sldId="28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543908975" sldId="28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350847253" sldId="292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213166773" sldId="293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524952872" sldId="29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673323241" sldId="303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712878743" sldId="30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81738493" sldId="305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048127549" sldId="30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694092823" sldId="30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190569466" sldId="30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741261612" sldId="31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301687902" sldId="311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223470261" sldId="313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274628107" sldId="31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509152420" sldId="315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326171869" sldId="31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8755689" sldId="318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267827545" sldId="31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016356622" sldId="32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876285615" sldId="32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608064542" sldId="32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471139888" sldId="328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692183874" sldId="33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770145632" sldId="331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868455837" sldId="33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154380426" sldId="335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184378903" sldId="33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160886231" sldId="338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725593818" sldId="33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953270893" sldId="34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214168145" sldId="341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016845982" sldId="342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834091209" sldId="343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754437914" sldId="34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045764602" sldId="345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713701571" sldId="34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745679513" sldId="34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913995802" sldId="348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079884414" sldId="34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72916530" sldId="35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823387395" sldId="351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931872532" sldId="352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108500393" sldId="35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517873434" sldId="35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646160730" sldId="35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191900944" sldId="358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954626094" sldId="35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92659311" sldId="36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058167015" sldId="361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975999487" sldId="362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328790795" sldId="363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153712033" sldId="36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333351426" sldId="365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66450823" sldId="36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852924121" sldId="36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220599582" sldId="368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55857883" sldId="36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894088392" sldId="37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707601505" sldId="371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460160636" sldId="372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081219276" sldId="373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311999624" sldId="37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089601374" sldId="375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108567828" sldId="37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865811773" sldId="377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900306868" sldId="378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508957188" sldId="37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309711616" sldId="380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673599501" sldId="381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386270949" sldId="382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359569677" sldId="383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172062650" sldId="389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456455407" sldId="392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966821207" sldId="1691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220002624" sldId="1692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752093186" sldId="1693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671251761" sldId="1694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101209186" sldId="1695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1153057183" sldId="1696"/>
        </pc:sldMkLst>
      </pc:sldChg>
      <pc:sldChg chg="del">
        <pc:chgData name="Yin Shao Loong" userId="e5f9a5fd-e0cd-48fa-b179-3cdf91d79b37" providerId="ADAL" clId="{6F24E30F-3F40-4FC3-BB42-3A3087B286E6}" dt="2026-02-09T07:17:55.213" v="92" actId="47"/>
        <pc:sldMkLst>
          <pc:docMk/>
          <pc:sldMk cId="3680727825" sldId="1697"/>
        </pc:sldMkLst>
      </pc:sldChg>
      <pc:sldChg chg="addSp delSp modSp mod">
        <pc:chgData name="Yin Shao Loong" userId="e5f9a5fd-e0cd-48fa-b179-3cdf91d79b37" providerId="ADAL" clId="{6F24E30F-3F40-4FC3-BB42-3A3087B286E6}" dt="2026-02-09T05:52:44.560" v="30" actId="1076"/>
        <pc:sldMkLst>
          <pc:docMk/>
          <pc:sldMk cId="3756972353" sldId="1698"/>
        </pc:sldMkLst>
        <pc:spChg chg="del">
          <ac:chgData name="Yin Shao Loong" userId="e5f9a5fd-e0cd-48fa-b179-3cdf91d79b37" providerId="ADAL" clId="{6F24E30F-3F40-4FC3-BB42-3A3087B286E6}" dt="2026-02-09T05:52:31.553" v="26" actId="478"/>
          <ac:spMkLst>
            <pc:docMk/>
            <pc:sldMk cId="3756972353" sldId="1698"/>
            <ac:spMk id="2" creationId="{01B051CC-CF47-4E62-F0FC-8A4586F726B5}"/>
          </ac:spMkLst>
        </pc:spChg>
        <pc:spChg chg="del">
          <ac:chgData name="Yin Shao Loong" userId="e5f9a5fd-e0cd-48fa-b179-3cdf91d79b37" providerId="ADAL" clId="{6F24E30F-3F40-4FC3-BB42-3A3087B286E6}" dt="2026-02-09T05:52:21.194" v="25" actId="478"/>
          <ac:spMkLst>
            <pc:docMk/>
            <pc:sldMk cId="3756972353" sldId="1698"/>
            <ac:spMk id="3" creationId="{74F8D1EC-736E-DE53-34BE-916C59E8EECA}"/>
          </ac:spMkLst>
        </pc:spChg>
        <pc:spChg chg="del">
          <ac:chgData name="Yin Shao Loong" userId="e5f9a5fd-e0cd-48fa-b179-3cdf91d79b37" providerId="ADAL" clId="{6F24E30F-3F40-4FC3-BB42-3A3087B286E6}" dt="2026-02-09T05:52:31.553" v="26" actId="478"/>
          <ac:spMkLst>
            <pc:docMk/>
            <pc:sldMk cId="3756972353" sldId="1698"/>
            <ac:spMk id="5" creationId="{7F1C58BA-C25C-3A0A-9E44-6858ABE9EED6}"/>
          </ac:spMkLst>
        </pc:spChg>
        <pc:spChg chg="add del mod">
          <ac:chgData name="Yin Shao Loong" userId="e5f9a5fd-e0cd-48fa-b179-3cdf91d79b37" providerId="ADAL" clId="{6F24E30F-3F40-4FC3-BB42-3A3087B286E6}" dt="2026-02-09T05:52:34.767" v="27" actId="478"/>
          <ac:spMkLst>
            <pc:docMk/>
            <pc:sldMk cId="3756972353" sldId="1698"/>
            <ac:spMk id="7" creationId="{FA07DBE3-D201-44E3-72F0-627AEAAD2341}"/>
          </ac:spMkLst>
        </pc:spChg>
        <pc:picChg chg="add mod">
          <ac:chgData name="Yin Shao Loong" userId="e5f9a5fd-e0cd-48fa-b179-3cdf91d79b37" providerId="ADAL" clId="{6F24E30F-3F40-4FC3-BB42-3A3087B286E6}" dt="2026-02-09T05:52:44.560" v="30" actId="1076"/>
          <ac:picMkLst>
            <pc:docMk/>
            <pc:sldMk cId="3756972353" sldId="1698"/>
            <ac:picMk id="3074" creationId="{A4E4A4D3-8097-200E-2F05-20144FF0EFE6}"/>
          </ac:picMkLst>
        </pc:picChg>
      </pc:sldChg>
      <pc:sldChg chg="addSp delSp modSp mod">
        <pc:chgData name="Yin Shao Loong" userId="e5f9a5fd-e0cd-48fa-b179-3cdf91d79b37" providerId="ADAL" clId="{6F24E30F-3F40-4FC3-BB42-3A3087B286E6}" dt="2026-02-09T05:53:24.933" v="35" actId="1076"/>
        <pc:sldMkLst>
          <pc:docMk/>
          <pc:sldMk cId="2867464493" sldId="1699"/>
        </pc:sldMkLst>
        <pc:spChg chg="del">
          <ac:chgData name="Yin Shao Loong" userId="e5f9a5fd-e0cd-48fa-b179-3cdf91d79b37" providerId="ADAL" clId="{6F24E30F-3F40-4FC3-BB42-3A3087B286E6}" dt="2026-02-09T05:52:57.892" v="31" actId="478"/>
          <ac:spMkLst>
            <pc:docMk/>
            <pc:sldMk cId="2867464493" sldId="1699"/>
            <ac:spMk id="4" creationId="{DB525CA2-639F-A2EF-8539-310CCC3F89D2}"/>
          </ac:spMkLst>
        </pc:spChg>
        <pc:spChg chg="add del mod">
          <ac:chgData name="Yin Shao Loong" userId="e5f9a5fd-e0cd-48fa-b179-3cdf91d79b37" providerId="ADAL" clId="{6F24E30F-3F40-4FC3-BB42-3A3087B286E6}" dt="2026-02-09T05:53:02.125" v="32" actId="478"/>
          <ac:spMkLst>
            <pc:docMk/>
            <pc:sldMk cId="2867464493" sldId="1699"/>
            <ac:spMk id="5" creationId="{1EEDF087-F156-0516-0EED-9F41720E04AB}"/>
          </ac:spMkLst>
        </pc:spChg>
        <pc:picChg chg="add mod">
          <ac:chgData name="Yin Shao Loong" userId="e5f9a5fd-e0cd-48fa-b179-3cdf91d79b37" providerId="ADAL" clId="{6F24E30F-3F40-4FC3-BB42-3A3087B286E6}" dt="2026-02-09T05:53:24.933" v="35" actId="1076"/>
          <ac:picMkLst>
            <pc:docMk/>
            <pc:sldMk cId="2867464493" sldId="1699"/>
            <ac:picMk id="4098" creationId="{FD4815E6-B18C-E13A-CCED-76CB2DA7D204}"/>
          </ac:picMkLst>
        </pc:picChg>
      </pc:sldChg>
      <pc:sldChg chg="addSp delSp">
        <pc:chgData name="Yin Shao Loong" userId="e5f9a5fd-e0cd-48fa-b179-3cdf91d79b37" providerId="ADAL" clId="{6F24E30F-3F40-4FC3-BB42-3A3087B286E6}" dt="2026-02-09T05:40:03.437" v="2"/>
        <pc:sldMkLst>
          <pc:docMk/>
          <pc:sldMk cId="41856130" sldId="1700"/>
        </pc:sldMkLst>
        <pc:picChg chg="add">
          <ac:chgData name="Yin Shao Loong" userId="e5f9a5fd-e0cd-48fa-b179-3cdf91d79b37" providerId="ADAL" clId="{6F24E30F-3F40-4FC3-BB42-3A3087B286E6}" dt="2026-02-09T05:40:03.437" v="2"/>
          <ac:picMkLst>
            <pc:docMk/>
            <pc:sldMk cId="41856130" sldId="1700"/>
            <ac:picMk id="2" creationId="{2E18E352-9DD0-6E70-86D0-0697F91D7179}"/>
          </ac:picMkLst>
        </pc:picChg>
        <pc:picChg chg="del">
          <ac:chgData name="Yin Shao Loong" userId="e5f9a5fd-e0cd-48fa-b179-3cdf91d79b37" providerId="ADAL" clId="{6F24E30F-3F40-4FC3-BB42-3A3087B286E6}" dt="2026-02-09T05:40:02.006" v="1" actId="478"/>
          <ac:picMkLst>
            <pc:docMk/>
            <pc:sldMk cId="41856130" sldId="1700"/>
            <ac:picMk id="1026" creationId="{FD6737FE-38DB-86DB-9D2C-83E8AAED1C0A}"/>
          </ac:picMkLst>
        </pc:picChg>
      </pc:sldChg>
      <pc:sldChg chg="addSp delSp modSp mod">
        <pc:chgData name="Yin Shao Loong" userId="e5f9a5fd-e0cd-48fa-b179-3cdf91d79b37" providerId="ADAL" clId="{6F24E30F-3F40-4FC3-BB42-3A3087B286E6}" dt="2026-02-09T05:48:56.952" v="14" actId="1076"/>
        <pc:sldMkLst>
          <pc:docMk/>
          <pc:sldMk cId="931049183" sldId="1701"/>
        </pc:sldMkLst>
        <pc:spChg chg="del mod">
          <ac:chgData name="Yin Shao Loong" userId="e5f9a5fd-e0cd-48fa-b179-3cdf91d79b37" providerId="ADAL" clId="{6F24E30F-3F40-4FC3-BB42-3A3087B286E6}" dt="2026-02-09T05:48:25.226" v="8" actId="478"/>
          <ac:spMkLst>
            <pc:docMk/>
            <pc:sldMk cId="931049183" sldId="1701"/>
            <ac:spMk id="2" creationId="{BA652D9C-B0EA-9AF8-6C1D-5D8D754A411A}"/>
          </ac:spMkLst>
        </pc:spChg>
        <pc:spChg chg="del">
          <ac:chgData name="Yin Shao Loong" userId="e5f9a5fd-e0cd-48fa-b179-3cdf91d79b37" providerId="ADAL" clId="{6F24E30F-3F40-4FC3-BB42-3A3087B286E6}" dt="2026-02-09T05:48:30.672" v="9" actId="478"/>
          <ac:spMkLst>
            <pc:docMk/>
            <pc:sldMk cId="931049183" sldId="1701"/>
            <ac:spMk id="3" creationId="{9363B018-C672-0A6B-1DC4-5150F8169200}"/>
          </ac:spMkLst>
        </pc:spChg>
        <pc:spChg chg="add del mod">
          <ac:chgData name="Yin Shao Loong" userId="e5f9a5fd-e0cd-48fa-b179-3cdf91d79b37" providerId="ADAL" clId="{6F24E30F-3F40-4FC3-BB42-3A3087B286E6}" dt="2026-02-09T05:48:34.079" v="10" actId="478"/>
          <ac:spMkLst>
            <pc:docMk/>
            <pc:sldMk cId="931049183" sldId="1701"/>
            <ac:spMk id="6" creationId="{07B7F727-896E-1FAA-83AE-5D0B84A29A12}"/>
          </ac:spMkLst>
        </pc:spChg>
        <pc:spChg chg="add del mod">
          <ac:chgData name="Yin Shao Loong" userId="e5f9a5fd-e0cd-48fa-b179-3cdf91d79b37" providerId="ADAL" clId="{6F24E30F-3F40-4FC3-BB42-3A3087B286E6}" dt="2026-02-09T05:48:36.573" v="11" actId="478"/>
          <ac:spMkLst>
            <pc:docMk/>
            <pc:sldMk cId="931049183" sldId="1701"/>
            <ac:spMk id="8" creationId="{0D8B24C3-87A8-8DF7-8CF6-411BE39CB4C4}"/>
          </ac:spMkLst>
        </pc:spChg>
        <pc:picChg chg="add mod">
          <ac:chgData name="Yin Shao Loong" userId="e5f9a5fd-e0cd-48fa-b179-3cdf91d79b37" providerId="ADAL" clId="{6F24E30F-3F40-4FC3-BB42-3A3087B286E6}" dt="2026-02-09T05:48:56.952" v="14" actId="1076"/>
          <ac:picMkLst>
            <pc:docMk/>
            <pc:sldMk cId="931049183" sldId="1701"/>
            <ac:picMk id="10" creationId="{10DF2FE1-83B1-59C3-FEBC-023B851B7069}"/>
          </ac:picMkLst>
        </pc:picChg>
      </pc:sldChg>
      <pc:sldChg chg="addSp delSp modSp mod">
        <pc:chgData name="Yin Shao Loong" userId="e5f9a5fd-e0cd-48fa-b179-3cdf91d79b37" providerId="ADAL" clId="{6F24E30F-3F40-4FC3-BB42-3A3087B286E6}" dt="2026-02-09T05:59:19.627" v="64" actId="1076"/>
        <pc:sldMkLst>
          <pc:docMk/>
          <pc:sldMk cId="1562497390" sldId="1702"/>
        </pc:sldMkLst>
        <pc:spChg chg="del">
          <ac:chgData name="Yin Shao Loong" userId="e5f9a5fd-e0cd-48fa-b179-3cdf91d79b37" providerId="ADAL" clId="{6F24E30F-3F40-4FC3-BB42-3A3087B286E6}" dt="2026-02-09T05:57:29.533" v="42" actId="478"/>
          <ac:spMkLst>
            <pc:docMk/>
            <pc:sldMk cId="1562497390" sldId="1702"/>
            <ac:spMk id="2" creationId="{23937E5C-BAA5-33B5-215C-DD3EC0BC64A2}"/>
          </ac:spMkLst>
        </pc:spChg>
        <pc:spChg chg="del">
          <ac:chgData name="Yin Shao Loong" userId="e5f9a5fd-e0cd-48fa-b179-3cdf91d79b37" providerId="ADAL" clId="{6F24E30F-3F40-4FC3-BB42-3A3087B286E6}" dt="2026-02-09T05:57:35.060" v="44" actId="478"/>
          <ac:spMkLst>
            <pc:docMk/>
            <pc:sldMk cId="1562497390" sldId="1702"/>
            <ac:spMk id="3" creationId="{64D3DFEA-2992-B849-E6D3-B55AB3191D0A}"/>
          </ac:spMkLst>
        </pc:spChg>
        <pc:spChg chg="del">
          <ac:chgData name="Yin Shao Loong" userId="e5f9a5fd-e0cd-48fa-b179-3cdf91d79b37" providerId="ADAL" clId="{6F24E30F-3F40-4FC3-BB42-3A3087B286E6}" dt="2026-02-09T05:57:26.210" v="41" actId="478"/>
          <ac:spMkLst>
            <pc:docMk/>
            <pc:sldMk cId="1562497390" sldId="1702"/>
            <ac:spMk id="5" creationId="{899E9B6F-F3C9-17F0-8D9A-CD373572C6AF}"/>
          </ac:spMkLst>
        </pc:spChg>
        <pc:spChg chg="add del mod">
          <ac:chgData name="Yin Shao Loong" userId="e5f9a5fd-e0cd-48fa-b179-3cdf91d79b37" providerId="ADAL" clId="{6F24E30F-3F40-4FC3-BB42-3A3087B286E6}" dt="2026-02-09T05:57:31.461" v="43" actId="478"/>
          <ac:spMkLst>
            <pc:docMk/>
            <pc:sldMk cId="1562497390" sldId="1702"/>
            <ac:spMk id="7" creationId="{C2CAE793-02F8-04A0-F89D-977FC3011B95}"/>
          </ac:spMkLst>
        </pc:spChg>
        <pc:spChg chg="add del mod">
          <ac:chgData name="Yin Shao Loong" userId="e5f9a5fd-e0cd-48fa-b179-3cdf91d79b37" providerId="ADAL" clId="{6F24E30F-3F40-4FC3-BB42-3A3087B286E6}" dt="2026-02-09T05:57:36.851" v="45" actId="478"/>
          <ac:spMkLst>
            <pc:docMk/>
            <pc:sldMk cId="1562497390" sldId="1702"/>
            <ac:spMk id="9" creationId="{100EAE6D-2A35-1B2F-0C43-C8B1AA72F4D5}"/>
          </ac:spMkLst>
        </pc:spChg>
        <pc:picChg chg="add mod">
          <ac:chgData name="Yin Shao Loong" userId="e5f9a5fd-e0cd-48fa-b179-3cdf91d79b37" providerId="ADAL" clId="{6F24E30F-3F40-4FC3-BB42-3A3087B286E6}" dt="2026-02-09T05:59:19.627" v="64" actId="1076"/>
          <ac:picMkLst>
            <pc:docMk/>
            <pc:sldMk cId="1562497390" sldId="1702"/>
            <ac:picMk id="11" creationId="{00965DEF-4433-155B-8BC4-810DF3D705DE}"/>
          </ac:picMkLst>
        </pc:picChg>
      </pc:sldChg>
      <pc:sldChg chg="addSp delSp modSp mod">
        <pc:chgData name="Yin Shao Loong" userId="e5f9a5fd-e0cd-48fa-b179-3cdf91d79b37" providerId="ADAL" clId="{6F24E30F-3F40-4FC3-BB42-3A3087B286E6}" dt="2026-02-09T05:59:02.178" v="61" actId="1036"/>
        <pc:sldMkLst>
          <pc:docMk/>
          <pc:sldMk cId="3482709304" sldId="1703"/>
        </pc:sldMkLst>
        <pc:spChg chg="del">
          <ac:chgData name="Yin Shao Loong" userId="e5f9a5fd-e0cd-48fa-b179-3cdf91d79b37" providerId="ADAL" clId="{6F24E30F-3F40-4FC3-BB42-3A3087B286E6}" dt="2026-02-09T05:58:13.399" v="47" actId="478"/>
          <ac:spMkLst>
            <pc:docMk/>
            <pc:sldMk cId="3482709304" sldId="1703"/>
            <ac:spMk id="2" creationId="{A52A3C90-BD0D-3872-9C56-66FDE20B7E3E}"/>
          </ac:spMkLst>
        </pc:spChg>
        <pc:spChg chg="del">
          <ac:chgData name="Yin Shao Loong" userId="e5f9a5fd-e0cd-48fa-b179-3cdf91d79b37" providerId="ADAL" clId="{6F24E30F-3F40-4FC3-BB42-3A3087B286E6}" dt="2026-02-09T05:58:19.710" v="49" actId="478"/>
          <ac:spMkLst>
            <pc:docMk/>
            <pc:sldMk cId="3482709304" sldId="1703"/>
            <ac:spMk id="3" creationId="{7D294558-0928-6E60-C14D-2C95B8A5B6D9}"/>
          </ac:spMkLst>
        </pc:spChg>
        <pc:spChg chg="add del mod">
          <ac:chgData name="Yin Shao Loong" userId="e5f9a5fd-e0cd-48fa-b179-3cdf91d79b37" providerId="ADAL" clId="{6F24E30F-3F40-4FC3-BB42-3A3087B286E6}" dt="2026-02-09T05:58:15.401" v="48" actId="478"/>
          <ac:spMkLst>
            <pc:docMk/>
            <pc:sldMk cId="3482709304" sldId="1703"/>
            <ac:spMk id="6" creationId="{2D2AC3A8-5FAF-D2C4-3373-964D874DE9EF}"/>
          </ac:spMkLst>
        </pc:spChg>
        <pc:spChg chg="add del mod">
          <ac:chgData name="Yin Shao Loong" userId="e5f9a5fd-e0cd-48fa-b179-3cdf91d79b37" providerId="ADAL" clId="{6F24E30F-3F40-4FC3-BB42-3A3087B286E6}" dt="2026-02-09T05:58:21.415" v="50" actId="478"/>
          <ac:spMkLst>
            <pc:docMk/>
            <pc:sldMk cId="3482709304" sldId="1703"/>
            <ac:spMk id="8" creationId="{C5CB8D9E-C26B-B998-5B82-99F5858C3774}"/>
          </ac:spMkLst>
        </pc:spChg>
        <pc:picChg chg="add mod">
          <ac:chgData name="Yin Shao Loong" userId="e5f9a5fd-e0cd-48fa-b179-3cdf91d79b37" providerId="ADAL" clId="{6F24E30F-3F40-4FC3-BB42-3A3087B286E6}" dt="2026-02-09T05:59:02.178" v="61" actId="1036"/>
          <ac:picMkLst>
            <pc:docMk/>
            <pc:sldMk cId="3482709304" sldId="1703"/>
            <ac:picMk id="10" creationId="{E0E08FF0-E5FE-7F27-06BA-3495FE32E67E}"/>
          </ac:picMkLst>
        </pc:picChg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2149706800" sldId="1704"/>
        </pc:sldMkLst>
      </pc:sldChg>
      <pc:sldChg chg="addSp delSp modSp mod">
        <pc:chgData name="Yin Shao Loong" userId="e5f9a5fd-e0cd-48fa-b179-3cdf91d79b37" providerId="ADAL" clId="{6F24E30F-3F40-4FC3-BB42-3A3087B286E6}" dt="2026-02-09T05:56:01.893" v="40"/>
        <pc:sldMkLst>
          <pc:docMk/>
          <pc:sldMk cId="2824341251" sldId="1705"/>
        </pc:sldMkLst>
        <pc:spChg chg="del">
          <ac:chgData name="Yin Shao Loong" userId="e5f9a5fd-e0cd-48fa-b179-3cdf91d79b37" providerId="ADAL" clId="{6F24E30F-3F40-4FC3-BB42-3A3087B286E6}" dt="2026-02-09T05:55:51.717" v="36" actId="478"/>
          <ac:spMkLst>
            <pc:docMk/>
            <pc:sldMk cId="2824341251" sldId="1705"/>
            <ac:spMk id="2" creationId="{D0D79A7E-F42A-FFA0-38B5-698CB727B929}"/>
          </ac:spMkLst>
        </pc:spChg>
        <pc:spChg chg="del">
          <ac:chgData name="Yin Shao Loong" userId="e5f9a5fd-e0cd-48fa-b179-3cdf91d79b37" providerId="ADAL" clId="{6F24E30F-3F40-4FC3-BB42-3A3087B286E6}" dt="2026-02-09T05:55:57.985" v="38" actId="478"/>
          <ac:spMkLst>
            <pc:docMk/>
            <pc:sldMk cId="2824341251" sldId="1705"/>
            <ac:spMk id="3" creationId="{2DF389B0-95B8-BC87-A9FC-77E8DF1144BC}"/>
          </ac:spMkLst>
        </pc:spChg>
        <pc:spChg chg="add del mod">
          <ac:chgData name="Yin Shao Loong" userId="e5f9a5fd-e0cd-48fa-b179-3cdf91d79b37" providerId="ADAL" clId="{6F24E30F-3F40-4FC3-BB42-3A3087B286E6}" dt="2026-02-09T05:55:54.691" v="37" actId="478"/>
          <ac:spMkLst>
            <pc:docMk/>
            <pc:sldMk cId="2824341251" sldId="1705"/>
            <ac:spMk id="6" creationId="{6D37BFC7-CBFC-44F8-EF4B-F1211DE2878F}"/>
          </ac:spMkLst>
        </pc:spChg>
        <pc:spChg chg="add del mod">
          <ac:chgData name="Yin Shao Loong" userId="e5f9a5fd-e0cd-48fa-b179-3cdf91d79b37" providerId="ADAL" clId="{6F24E30F-3F40-4FC3-BB42-3A3087B286E6}" dt="2026-02-09T05:55:59.762" v="39" actId="478"/>
          <ac:spMkLst>
            <pc:docMk/>
            <pc:sldMk cId="2824341251" sldId="1705"/>
            <ac:spMk id="8" creationId="{7CB0F320-D5E9-274D-1368-B814E1AB71C7}"/>
          </ac:spMkLst>
        </pc:spChg>
        <pc:picChg chg="add">
          <ac:chgData name="Yin Shao Loong" userId="e5f9a5fd-e0cd-48fa-b179-3cdf91d79b37" providerId="ADAL" clId="{6F24E30F-3F40-4FC3-BB42-3A3087B286E6}" dt="2026-02-09T05:56:01.893" v="40"/>
          <ac:picMkLst>
            <pc:docMk/>
            <pc:sldMk cId="2824341251" sldId="1705"/>
            <ac:picMk id="5122" creationId="{A68DF32A-0B5C-8CD3-1A62-9E9AEC7F5C05}"/>
          </ac:picMkLst>
        </pc:picChg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3073521953" sldId="1706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1246076887" sldId="1707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1013629549" sldId="1708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52717396" sldId="1709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963949318" sldId="1710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2614756281" sldId="1711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1069865400" sldId="1712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1710164987" sldId="1714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2311947584" sldId="1715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134141644" sldId="1716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654641221" sldId="1717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3497006229" sldId="1718"/>
        </pc:sldMkLst>
      </pc:sldChg>
      <pc:sldChg chg="del">
        <pc:chgData name="Yin Shao Loong" userId="e5f9a5fd-e0cd-48fa-b179-3cdf91d79b37" providerId="ADAL" clId="{6F24E30F-3F40-4FC3-BB42-3A3087B286E6}" dt="2026-02-09T07:17:36.412" v="91" actId="47"/>
        <pc:sldMkLst>
          <pc:docMk/>
          <pc:sldMk cId="1476611571" sldId="1719"/>
        </pc:sldMkLst>
      </pc:sldChg>
      <pc:sldChg chg="addSp delSp modSp mod">
        <pc:chgData name="Yin Shao Loong" userId="e5f9a5fd-e0cd-48fa-b179-3cdf91d79b37" providerId="ADAL" clId="{6F24E30F-3F40-4FC3-BB42-3A3087B286E6}" dt="2026-02-09T05:50:51.661" v="24" actId="1076"/>
        <pc:sldMkLst>
          <pc:docMk/>
          <pc:sldMk cId="1223889829" sldId="1720"/>
        </pc:sldMkLst>
        <pc:spChg chg="del">
          <ac:chgData name="Yin Shao Loong" userId="e5f9a5fd-e0cd-48fa-b179-3cdf91d79b37" providerId="ADAL" clId="{6F24E30F-3F40-4FC3-BB42-3A3087B286E6}" dt="2026-02-09T05:49:50.653" v="15" actId="478"/>
          <ac:spMkLst>
            <pc:docMk/>
            <pc:sldMk cId="1223889829" sldId="1720"/>
            <ac:spMk id="2" creationId="{76F36E31-16D9-3F88-2A13-4A2F8B9BA2B7}"/>
          </ac:spMkLst>
        </pc:spChg>
        <pc:spChg chg="del">
          <ac:chgData name="Yin Shao Loong" userId="e5f9a5fd-e0cd-48fa-b179-3cdf91d79b37" providerId="ADAL" clId="{6F24E30F-3F40-4FC3-BB42-3A3087B286E6}" dt="2026-02-09T05:49:58.185" v="17" actId="478"/>
          <ac:spMkLst>
            <pc:docMk/>
            <pc:sldMk cId="1223889829" sldId="1720"/>
            <ac:spMk id="3" creationId="{85FFEF24-D946-8473-3563-A60268A8FCD0}"/>
          </ac:spMkLst>
        </pc:spChg>
        <pc:spChg chg="add del mod">
          <ac:chgData name="Yin Shao Loong" userId="e5f9a5fd-e0cd-48fa-b179-3cdf91d79b37" providerId="ADAL" clId="{6F24E30F-3F40-4FC3-BB42-3A3087B286E6}" dt="2026-02-09T05:49:53.250" v="16" actId="478"/>
          <ac:spMkLst>
            <pc:docMk/>
            <pc:sldMk cId="1223889829" sldId="1720"/>
            <ac:spMk id="6" creationId="{8017C2F6-EBE1-F70E-BEF6-BCC877B88043}"/>
          </ac:spMkLst>
        </pc:spChg>
        <pc:spChg chg="add del mod">
          <ac:chgData name="Yin Shao Loong" userId="e5f9a5fd-e0cd-48fa-b179-3cdf91d79b37" providerId="ADAL" clId="{6F24E30F-3F40-4FC3-BB42-3A3087B286E6}" dt="2026-02-09T05:50:00.267" v="18" actId="478"/>
          <ac:spMkLst>
            <pc:docMk/>
            <pc:sldMk cId="1223889829" sldId="1720"/>
            <ac:spMk id="8" creationId="{BB71563C-8417-0F3E-C814-C6881A8C1F9E}"/>
          </ac:spMkLst>
        </pc:spChg>
        <pc:picChg chg="add mod">
          <ac:chgData name="Yin Shao Loong" userId="e5f9a5fd-e0cd-48fa-b179-3cdf91d79b37" providerId="ADAL" clId="{6F24E30F-3F40-4FC3-BB42-3A3087B286E6}" dt="2026-02-09T05:50:51.661" v="24" actId="1076"/>
          <ac:picMkLst>
            <pc:docMk/>
            <pc:sldMk cId="1223889829" sldId="1720"/>
            <ac:picMk id="2050" creationId="{E9C9DD62-C9EC-57DB-1F21-78096B47220B}"/>
          </ac:picMkLst>
        </pc:picChg>
      </pc:sldChg>
      <pc:sldChg chg="addSp delSp modSp mod">
        <pc:chgData name="Yin Shao Loong" userId="e5f9a5fd-e0cd-48fa-b179-3cdf91d79b37" providerId="ADAL" clId="{6F24E30F-3F40-4FC3-BB42-3A3087B286E6}" dt="2026-02-09T05:41:25.986" v="5" actId="1076"/>
        <pc:sldMkLst>
          <pc:docMk/>
          <pc:sldMk cId="1530409343" sldId="1721"/>
        </pc:sldMkLst>
        <pc:picChg chg="add mod">
          <ac:chgData name="Yin Shao Loong" userId="e5f9a5fd-e0cd-48fa-b179-3cdf91d79b37" providerId="ADAL" clId="{6F24E30F-3F40-4FC3-BB42-3A3087B286E6}" dt="2026-02-09T05:41:25.986" v="5" actId="1076"/>
          <ac:picMkLst>
            <pc:docMk/>
            <pc:sldMk cId="1530409343" sldId="1721"/>
            <ac:picMk id="3" creationId="{1ABA4217-A889-212F-0B84-8E670B4C6098}"/>
          </ac:picMkLst>
        </pc:picChg>
        <pc:picChg chg="del">
          <ac:chgData name="Yin Shao Loong" userId="e5f9a5fd-e0cd-48fa-b179-3cdf91d79b37" providerId="ADAL" clId="{6F24E30F-3F40-4FC3-BB42-3A3087B286E6}" dt="2026-02-09T05:39:57.932" v="0" actId="478"/>
          <ac:picMkLst>
            <pc:docMk/>
            <pc:sldMk cId="1530409343" sldId="1721"/>
            <ac:picMk id="6" creationId="{7AD477A7-152A-3D19-CB47-B765EDE2D148}"/>
          </ac:picMkLst>
        </pc:picChg>
      </pc:sldChg>
      <pc:sldChg chg="addSp delSp modSp new mod">
        <pc:chgData name="Yin Shao Loong" userId="e5f9a5fd-e0cd-48fa-b179-3cdf91d79b37" providerId="ADAL" clId="{6F24E30F-3F40-4FC3-BB42-3A3087B286E6}" dt="2026-02-09T06:05:48.068" v="70" actId="1076"/>
        <pc:sldMkLst>
          <pc:docMk/>
          <pc:sldMk cId="3380926696" sldId="1722"/>
        </pc:sldMkLst>
        <pc:spChg chg="del">
          <ac:chgData name="Yin Shao Loong" userId="e5f9a5fd-e0cd-48fa-b179-3cdf91d79b37" providerId="ADAL" clId="{6F24E30F-3F40-4FC3-BB42-3A3087B286E6}" dt="2026-02-09T06:05:33.399" v="67" actId="478"/>
          <ac:spMkLst>
            <pc:docMk/>
            <pc:sldMk cId="3380926696" sldId="1722"/>
            <ac:spMk id="2" creationId="{171F29A3-385F-5AE8-70BD-B30352A44F2F}"/>
          </ac:spMkLst>
        </pc:spChg>
        <pc:spChg chg="del">
          <ac:chgData name="Yin Shao Loong" userId="e5f9a5fd-e0cd-48fa-b179-3cdf91d79b37" providerId="ADAL" clId="{6F24E30F-3F40-4FC3-BB42-3A3087B286E6}" dt="2026-02-09T06:05:37.949" v="68" actId="478"/>
          <ac:spMkLst>
            <pc:docMk/>
            <pc:sldMk cId="3380926696" sldId="1722"/>
            <ac:spMk id="3" creationId="{B392D77D-4049-47B1-5E9D-7AB07F0790F6}"/>
          </ac:spMkLst>
        </pc:spChg>
        <pc:picChg chg="add mod">
          <ac:chgData name="Yin Shao Loong" userId="e5f9a5fd-e0cd-48fa-b179-3cdf91d79b37" providerId="ADAL" clId="{6F24E30F-3F40-4FC3-BB42-3A3087B286E6}" dt="2026-02-09T06:05:48.068" v="70" actId="1076"/>
          <ac:picMkLst>
            <pc:docMk/>
            <pc:sldMk cId="3380926696" sldId="1722"/>
            <ac:picMk id="6" creationId="{08C16477-1445-2F49-DDA3-53894D508678}"/>
          </ac:picMkLst>
        </pc:picChg>
      </pc:sldChg>
      <pc:sldChg chg="addSp delSp modSp new mod">
        <pc:chgData name="Yin Shao Loong" userId="e5f9a5fd-e0cd-48fa-b179-3cdf91d79b37" providerId="ADAL" clId="{6F24E30F-3F40-4FC3-BB42-3A3087B286E6}" dt="2026-02-09T06:08:42.406" v="80" actId="1076"/>
        <pc:sldMkLst>
          <pc:docMk/>
          <pc:sldMk cId="2900850017" sldId="1723"/>
        </pc:sldMkLst>
        <pc:spChg chg="del">
          <ac:chgData name="Yin Shao Loong" userId="e5f9a5fd-e0cd-48fa-b179-3cdf91d79b37" providerId="ADAL" clId="{6F24E30F-3F40-4FC3-BB42-3A3087B286E6}" dt="2026-02-09T06:06:45.100" v="72" actId="478"/>
          <ac:spMkLst>
            <pc:docMk/>
            <pc:sldMk cId="2900850017" sldId="1723"/>
            <ac:spMk id="2" creationId="{36E853EB-B82F-E941-9404-5C50AB329335}"/>
          </ac:spMkLst>
        </pc:spChg>
        <pc:spChg chg="del">
          <ac:chgData name="Yin Shao Loong" userId="e5f9a5fd-e0cd-48fa-b179-3cdf91d79b37" providerId="ADAL" clId="{6F24E30F-3F40-4FC3-BB42-3A3087B286E6}" dt="2026-02-09T06:06:47.599" v="73" actId="478"/>
          <ac:spMkLst>
            <pc:docMk/>
            <pc:sldMk cId="2900850017" sldId="1723"/>
            <ac:spMk id="3" creationId="{E0E136DE-CDD1-B6FE-01F6-CCB144D513AD}"/>
          </ac:spMkLst>
        </pc:spChg>
        <pc:picChg chg="add mod">
          <ac:chgData name="Yin Shao Loong" userId="e5f9a5fd-e0cd-48fa-b179-3cdf91d79b37" providerId="ADAL" clId="{6F24E30F-3F40-4FC3-BB42-3A3087B286E6}" dt="2026-02-09T06:08:42.406" v="80" actId="1076"/>
          <ac:picMkLst>
            <pc:docMk/>
            <pc:sldMk cId="2900850017" sldId="1723"/>
            <ac:picMk id="6" creationId="{CDA51A82-B6C5-9CC9-4881-7A50EA77BDBE}"/>
          </ac:picMkLst>
        </pc:picChg>
        <pc:picChg chg="add del mod">
          <ac:chgData name="Yin Shao Loong" userId="e5f9a5fd-e0cd-48fa-b179-3cdf91d79b37" providerId="ADAL" clId="{6F24E30F-3F40-4FC3-BB42-3A3087B286E6}" dt="2026-02-09T06:07:05.127" v="77" actId="478"/>
          <ac:picMkLst>
            <pc:docMk/>
            <pc:sldMk cId="2900850017" sldId="1723"/>
            <ac:picMk id="6146" creationId="{EE26D466-3D34-EDCF-C0A7-294501C35B5C}"/>
          </ac:picMkLst>
        </pc:picChg>
      </pc:sldChg>
      <pc:sldChg chg="addSp delSp modSp new mod">
        <pc:chgData name="Yin Shao Loong" userId="e5f9a5fd-e0cd-48fa-b179-3cdf91d79b37" providerId="ADAL" clId="{6F24E30F-3F40-4FC3-BB42-3A3087B286E6}" dt="2026-02-09T06:11:18.439" v="90" actId="1076"/>
        <pc:sldMkLst>
          <pc:docMk/>
          <pc:sldMk cId="1158685974" sldId="1724"/>
        </pc:sldMkLst>
        <pc:spChg chg="del">
          <ac:chgData name="Yin Shao Loong" userId="e5f9a5fd-e0cd-48fa-b179-3cdf91d79b37" providerId="ADAL" clId="{6F24E30F-3F40-4FC3-BB42-3A3087B286E6}" dt="2026-02-09T06:09:56.700" v="82" actId="478"/>
          <ac:spMkLst>
            <pc:docMk/>
            <pc:sldMk cId="1158685974" sldId="1724"/>
            <ac:spMk id="2" creationId="{1AEB2FE4-240B-850A-0BE1-C84A79EDE9BD}"/>
          </ac:spMkLst>
        </pc:spChg>
        <pc:spChg chg="del">
          <ac:chgData name="Yin Shao Loong" userId="e5f9a5fd-e0cd-48fa-b179-3cdf91d79b37" providerId="ADAL" clId="{6F24E30F-3F40-4FC3-BB42-3A3087B286E6}" dt="2026-02-09T06:09:59.173" v="83" actId="478"/>
          <ac:spMkLst>
            <pc:docMk/>
            <pc:sldMk cId="1158685974" sldId="1724"/>
            <ac:spMk id="3" creationId="{E01D3DB6-B149-23F2-E5BD-F3C55B6AD986}"/>
          </ac:spMkLst>
        </pc:spChg>
        <pc:spChg chg="add">
          <ac:chgData name="Yin Shao Loong" userId="e5f9a5fd-e0cd-48fa-b179-3cdf91d79b37" providerId="ADAL" clId="{6F24E30F-3F40-4FC3-BB42-3A3087B286E6}" dt="2026-02-09T06:10:01.201" v="84"/>
          <ac:spMkLst>
            <pc:docMk/>
            <pc:sldMk cId="1158685974" sldId="1724"/>
            <ac:spMk id="5" creationId="{494D6FEA-0842-1D8B-6192-B8B9819464B0}"/>
          </ac:spMkLst>
        </pc:spChg>
        <pc:spChg chg="add">
          <ac:chgData name="Yin Shao Loong" userId="e5f9a5fd-e0cd-48fa-b179-3cdf91d79b37" providerId="ADAL" clId="{6F24E30F-3F40-4FC3-BB42-3A3087B286E6}" dt="2026-02-09T06:10:14.048" v="85"/>
          <ac:spMkLst>
            <pc:docMk/>
            <pc:sldMk cId="1158685974" sldId="1724"/>
            <ac:spMk id="6" creationId="{D7D046F7-870F-F7BD-6F3F-35530D36A12F}"/>
          </ac:spMkLst>
        </pc:spChg>
        <pc:spChg chg="add">
          <ac:chgData name="Yin Shao Loong" userId="e5f9a5fd-e0cd-48fa-b179-3cdf91d79b37" providerId="ADAL" clId="{6F24E30F-3F40-4FC3-BB42-3A3087B286E6}" dt="2026-02-09T06:10:37.226" v="86"/>
          <ac:spMkLst>
            <pc:docMk/>
            <pc:sldMk cId="1158685974" sldId="1724"/>
            <ac:spMk id="7" creationId="{6942FD5F-533E-17C4-09AB-A2EB169EE444}"/>
          </ac:spMkLst>
        </pc:spChg>
        <pc:picChg chg="add mod">
          <ac:chgData name="Yin Shao Loong" userId="e5f9a5fd-e0cd-48fa-b179-3cdf91d79b37" providerId="ADAL" clId="{6F24E30F-3F40-4FC3-BB42-3A3087B286E6}" dt="2026-02-09T06:11:18.439" v="90" actId="1076"/>
          <ac:picMkLst>
            <pc:docMk/>
            <pc:sldMk cId="1158685974" sldId="1724"/>
            <ac:picMk id="9" creationId="{EEE0B8D6-14D2-D7D0-2A23-E0608624BF5B}"/>
          </ac:picMkLst>
        </pc:picChg>
      </pc:sldChg>
      <pc:sldChg chg="modSp new mod">
        <pc:chgData name="Yin Shao Loong" userId="e5f9a5fd-e0cd-48fa-b179-3cdf91d79b37" providerId="ADAL" clId="{6F24E30F-3F40-4FC3-BB42-3A3087B286E6}" dt="2026-02-09T07:23:45.102" v="248" actId="20577"/>
        <pc:sldMkLst>
          <pc:docMk/>
          <pc:sldMk cId="1877287641" sldId="1725"/>
        </pc:sldMkLst>
        <pc:spChg chg="mod">
          <ac:chgData name="Yin Shao Loong" userId="e5f9a5fd-e0cd-48fa-b179-3cdf91d79b37" providerId="ADAL" clId="{6F24E30F-3F40-4FC3-BB42-3A3087B286E6}" dt="2026-02-09T07:19:39.305" v="115" actId="1076"/>
          <ac:spMkLst>
            <pc:docMk/>
            <pc:sldMk cId="1877287641" sldId="1725"/>
            <ac:spMk id="2" creationId="{673D3003-E37D-CA5A-34C7-6EB861741124}"/>
          </ac:spMkLst>
        </pc:spChg>
        <pc:spChg chg="mod">
          <ac:chgData name="Yin Shao Loong" userId="e5f9a5fd-e0cd-48fa-b179-3cdf91d79b37" providerId="ADAL" clId="{6F24E30F-3F40-4FC3-BB42-3A3087B286E6}" dt="2026-02-09T07:23:45.102" v="248" actId="20577"/>
          <ac:spMkLst>
            <pc:docMk/>
            <pc:sldMk cId="1877287641" sldId="1725"/>
            <ac:spMk id="3" creationId="{DA37D0EB-FA13-61F7-8BF6-EE8B81F4BD12}"/>
          </ac:spMkLst>
        </pc:spChg>
      </pc:sldChg>
      <pc:sldChg chg="modSp new mod">
        <pc:chgData name="Yin Shao Loong" userId="e5f9a5fd-e0cd-48fa-b179-3cdf91d79b37" providerId="ADAL" clId="{6F24E30F-3F40-4FC3-BB42-3A3087B286E6}" dt="2026-02-09T07:31:44.831" v="727" actId="12"/>
        <pc:sldMkLst>
          <pc:docMk/>
          <pc:sldMk cId="3732519241" sldId="1726"/>
        </pc:sldMkLst>
        <pc:spChg chg="mod">
          <ac:chgData name="Yin Shao Loong" userId="e5f9a5fd-e0cd-48fa-b179-3cdf91d79b37" providerId="ADAL" clId="{6F24E30F-3F40-4FC3-BB42-3A3087B286E6}" dt="2026-02-09T07:31:44.831" v="727" actId="12"/>
          <ac:spMkLst>
            <pc:docMk/>
            <pc:sldMk cId="3732519241" sldId="1726"/>
            <ac:spMk id="2" creationId="{235F82F1-4DCB-55DE-736C-211F1EDB67FC}"/>
          </ac:spMkLst>
        </pc:spChg>
        <pc:spChg chg="mod">
          <ac:chgData name="Yin Shao Loong" userId="e5f9a5fd-e0cd-48fa-b179-3cdf91d79b37" providerId="ADAL" clId="{6F24E30F-3F40-4FC3-BB42-3A3087B286E6}" dt="2026-02-09T07:28:35.243" v="527" actId="113"/>
          <ac:spMkLst>
            <pc:docMk/>
            <pc:sldMk cId="3732519241" sldId="1726"/>
            <ac:spMk id="3" creationId="{442A8768-C8DC-9AD2-8F10-2ADC8D2DEEEC}"/>
          </ac:spMkLst>
        </pc:spChg>
      </pc:sldChg>
      <pc:sldChg chg="addSp delSp modSp new mod">
        <pc:chgData name="Yin Shao Loong" userId="e5f9a5fd-e0cd-48fa-b179-3cdf91d79b37" providerId="ADAL" clId="{6F24E30F-3F40-4FC3-BB42-3A3087B286E6}" dt="2026-02-09T07:31:38.384" v="726" actId="12"/>
        <pc:sldMkLst>
          <pc:docMk/>
          <pc:sldMk cId="1603747666" sldId="1727"/>
        </pc:sldMkLst>
        <pc:spChg chg="mod">
          <ac:chgData name="Yin Shao Loong" userId="e5f9a5fd-e0cd-48fa-b179-3cdf91d79b37" providerId="ADAL" clId="{6F24E30F-3F40-4FC3-BB42-3A3087B286E6}" dt="2026-02-09T07:31:38.384" v="726" actId="12"/>
          <ac:spMkLst>
            <pc:docMk/>
            <pc:sldMk cId="1603747666" sldId="1727"/>
            <ac:spMk id="2" creationId="{0A4CFC8A-07C7-1FD8-FB27-505D64523CD8}"/>
          </ac:spMkLst>
        </pc:spChg>
        <pc:spChg chg="del">
          <ac:chgData name="Yin Shao Loong" userId="e5f9a5fd-e0cd-48fa-b179-3cdf91d79b37" providerId="ADAL" clId="{6F24E30F-3F40-4FC3-BB42-3A3087B286E6}" dt="2026-02-09T07:28:23.318" v="500" actId="478"/>
          <ac:spMkLst>
            <pc:docMk/>
            <pc:sldMk cId="1603747666" sldId="1727"/>
            <ac:spMk id="3" creationId="{56F97E74-0E53-FA5B-2D7D-B64AA7B1D846}"/>
          </ac:spMkLst>
        </pc:spChg>
        <pc:spChg chg="add mod">
          <ac:chgData name="Yin Shao Loong" userId="e5f9a5fd-e0cd-48fa-b179-3cdf91d79b37" providerId="ADAL" clId="{6F24E30F-3F40-4FC3-BB42-3A3087B286E6}" dt="2026-02-09T07:28:42.369" v="528"/>
          <ac:spMkLst>
            <pc:docMk/>
            <pc:sldMk cId="1603747666" sldId="1727"/>
            <ac:spMk id="5" creationId="{EDE8BA94-BC69-8866-CB0C-65E04A861FB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2A1A79-7DD0-4F0F-AC07-EC65841277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6391B1-7564-4365-90E3-DA672DE21B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5E7F3-F85F-4946-8EDF-45C29B698FA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E5C89-6F93-4018-BE45-491884BE6E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9ED870-33CA-4E4F-99FB-E041F78AA1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EFA46-9498-4CA2-9CC7-CFE3E7FC395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3025437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3654F-C909-4A1B-B0CB-E6C96A6A5C3F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B2861-193F-448E-821A-DFA9CFF9B81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1593514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8D214F-3449-4920-B0C4-F9A8E3FBFC76}"/>
              </a:ext>
            </a:extLst>
          </p:cNvPr>
          <p:cNvSpPr/>
          <p:nvPr userDrawn="1"/>
        </p:nvSpPr>
        <p:spPr>
          <a:xfrm>
            <a:off x="0" y="3429001"/>
            <a:ext cx="12192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6FB7004-F4F4-4819-B7A7-6EA1F4BCE01A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894199" y="5406866"/>
            <a:ext cx="4595902" cy="830446"/>
          </a:xfrm>
        </p:spPr>
        <p:txBody>
          <a:bodyPr lIns="0" rIns="0">
            <a:noAutofit/>
          </a:bodyPr>
          <a:lstStyle>
            <a:lvl1pPr marL="0" indent="0" algn="r">
              <a:lnSpc>
                <a:spcPct val="80000"/>
              </a:lnSpc>
              <a:spcBef>
                <a:spcPts val="600"/>
              </a:spcBef>
              <a:buNone/>
              <a:defRPr sz="160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B1081650-1AE1-45DA-ABB4-814D3F053C35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695400" y="691017"/>
            <a:ext cx="6198799" cy="356400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A29C4A2-6421-4101-8929-D03E7F55BC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400" y="4603188"/>
            <a:ext cx="10801199" cy="612000"/>
          </a:xfrm>
        </p:spPr>
        <p:txBody>
          <a:bodyPr wrap="square" lIns="0" anchor="t">
            <a:no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4618A8B-265F-47F1-A446-291AB23420E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95400" y="5406866"/>
            <a:ext cx="5904655" cy="830446"/>
          </a:xfrm>
        </p:spPr>
        <p:txBody>
          <a:bodyPr lIns="0">
            <a:noAutofit/>
          </a:bodyPr>
          <a:lstStyle>
            <a:lvl1pPr marL="0" indent="0">
              <a:lnSpc>
                <a:spcPct val="80000"/>
              </a:lnSpc>
              <a:spcBef>
                <a:spcPts val="600"/>
              </a:spcBef>
              <a:buNone/>
              <a:defRPr sz="140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Meeting / Event Details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34EA1C0-3925-426E-A2B2-1769BF501A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100" y="696003"/>
            <a:ext cx="1524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7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3" pos="513" userDrawn="1">
          <p15:clr>
            <a:srgbClr val="FBAE40"/>
          </p15:clr>
        </p15:guide>
        <p15:guide id="4" pos="7167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BFA468-0956-439C-8BF1-09C391693C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3644901"/>
            <a:ext cx="8062799" cy="1158255"/>
          </a:xfrm>
        </p:spPr>
        <p:txBody>
          <a:bodyPr lIns="0" anchor="b">
            <a:normAutofit/>
          </a:bodyPr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MY" dirty="0"/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EDBC7AD0-DB6E-4309-A4DB-7F18C8FC7D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95" y="4803156"/>
            <a:ext cx="8062803" cy="1506165"/>
          </a:xfrm>
        </p:spPr>
        <p:txBody>
          <a:bodyPr lIns="0">
            <a:no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21DB70-E203-4E24-A270-C36116EF4FD2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bg1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bg1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A815038-00A5-4ED5-BFD9-C15BA6039B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16216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3022" userDrawn="1">
          <p15:clr>
            <a:srgbClr val="FBAE40"/>
          </p15:clr>
        </p15:guide>
        <p15:guide id="3" pos="716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Grey">
    <p:bg>
      <p:bgPr>
        <a:solidFill>
          <a:srgbClr val="3B3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6C0FBE2-517E-4C2C-8392-C8E3442254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3644901"/>
            <a:ext cx="8062799" cy="1158255"/>
          </a:xfrm>
        </p:spPr>
        <p:txBody>
          <a:bodyPr lIns="0" anchor="b">
            <a:normAutofit/>
          </a:bodyPr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MY" dirty="0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F369602B-7AB6-4C68-966D-63D1CEF529F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95" y="4803156"/>
            <a:ext cx="8062803" cy="1506165"/>
          </a:xfrm>
        </p:spPr>
        <p:txBody>
          <a:bodyPr lIns="0">
            <a:no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20BBAA-5ED3-4422-9797-CE95F3B4707C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bg1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bg1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D1136F63-8D1D-4634-B37B-F08F942A2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008972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3022" userDrawn="1">
          <p15:clr>
            <a:srgbClr val="FBAE40"/>
          </p15:clr>
        </p15:guide>
        <p15:guide id="3" pos="7167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Orange">
    <p:bg>
      <p:bgPr>
        <a:solidFill>
          <a:srgbClr val="D34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9DBD2C03-7765-4C3C-9C45-391E7E8B90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3644901"/>
            <a:ext cx="8062799" cy="1158255"/>
          </a:xfrm>
        </p:spPr>
        <p:txBody>
          <a:bodyPr lIns="0"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MY" dirty="0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3ABFD5AC-DC95-40D6-990C-73E5AD761B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95" y="4803156"/>
            <a:ext cx="8062803" cy="1506165"/>
          </a:xfrm>
        </p:spPr>
        <p:txBody>
          <a:bodyPr lIns="0">
            <a:no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18A572-B72D-4AEC-A908-269F2289F423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bg1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bg1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98BCC286-F038-40D3-8C95-65E0FBA84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4964841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3022" userDrawn="1">
          <p15:clr>
            <a:srgbClr val="FBAE40"/>
          </p15:clr>
        </p15:guide>
        <p15:guide id="3" pos="716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9DBD2C03-7765-4C3C-9C45-391E7E8B90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3644901"/>
            <a:ext cx="8062799" cy="1158255"/>
          </a:xfrm>
        </p:spPr>
        <p:txBody>
          <a:bodyPr lIns="0" anchor="b">
            <a:normAutofit/>
          </a:bodyPr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MY" dirty="0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3ABFD5AC-DC95-40D6-990C-73E5AD761B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95" y="4803156"/>
            <a:ext cx="8062803" cy="1506165"/>
          </a:xfrm>
        </p:spPr>
        <p:txBody>
          <a:bodyPr lIns="0">
            <a:noAutofit/>
          </a:bodyPr>
          <a:lstStyle>
            <a:lvl1pPr marL="0" indent="0">
              <a:buNone/>
              <a:defRPr sz="440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18A572-B72D-4AEC-A908-269F2289F423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accent3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accent3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98BCC286-F038-40D3-8C95-65E0FBA84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519416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3022" userDrawn="1">
          <p15:clr>
            <a:srgbClr val="FBAE40"/>
          </p15:clr>
        </p15:guide>
        <p15:guide id="3" pos="7167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E577B0D-39DB-4158-9E17-2E36189E5D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400" y="782054"/>
            <a:ext cx="10801199" cy="3799075"/>
          </a:xfrm>
        </p:spPr>
        <p:txBody>
          <a:bodyPr lIns="0" anchor="t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Quote here</a:t>
            </a:r>
            <a:endParaRPr lang="en-MY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BFA468-0956-439C-8BF1-09C391693C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4797424"/>
            <a:ext cx="10801195" cy="1367880"/>
          </a:xfrm>
        </p:spPr>
        <p:txBody>
          <a:bodyPr lIns="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Insert Description</a:t>
            </a:r>
            <a:endParaRPr lang="en-MY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2F01F6-E936-4A56-9096-F0D73D2C7A72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bg1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bg1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D8D76BB0-932B-4215-8C34-18BA2ED7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1521301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3" pos="7167" userDrawn="1">
          <p15:clr>
            <a:srgbClr val="FBAE40"/>
          </p15:clr>
        </p15:guide>
        <p15:guide id="4" orient="horz" pos="3884" userDrawn="1">
          <p15:clr>
            <a:srgbClr val="FBAE40"/>
          </p15:clr>
        </p15:guide>
        <p15:guide id="5" orient="horz" pos="482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Grey">
    <p:bg>
      <p:bgPr>
        <a:solidFill>
          <a:srgbClr val="3B3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9473AE-3EFE-496E-8C77-7EB29A876C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400" y="782054"/>
            <a:ext cx="10801199" cy="3799075"/>
          </a:xfrm>
        </p:spPr>
        <p:txBody>
          <a:bodyPr lIns="0" anchor="t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Quote here</a:t>
            </a:r>
            <a:endParaRPr lang="en-MY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86AD5E6-9452-4816-BA24-37F4715B40A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4797424"/>
            <a:ext cx="10801195" cy="1367880"/>
          </a:xfrm>
        </p:spPr>
        <p:txBody>
          <a:bodyPr lIns="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Insert Description</a:t>
            </a:r>
            <a:endParaRPr lang="en-MY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121F7D-27F3-45DA-BA02-5DAD42C90012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bg1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bg1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43C934D4-CEDC-4F86-A895-5EDA62834C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73570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482" userDrawn="1">
          <p15:clr>
            <a:srgbClr val="FBAE40"/>
          </p15:clr>
        </p15:guide>
        <p15:guide id="3" pos="7167" userDrawn="1">
          <p15:clr>
            <a:srgbClr val="FBAE40"/>
          </p15:clr>
        </p15:guide>
        <p15:guide id="4" orient="horz" pos="388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Orange">
    <p:bg>
      <p:bgPr>
        <a:solidFill>
          <a:srgbClr val="D34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89CE838-88B2-46E4-9481-3E54CE1D5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400" y="782054"/>
            <a:ext cx="10801199" cy="3799075"/>
          </a:xfrm>
        </p:spPr>
        <p:txBody>
          <a:bodyPr lIns="0" anchor="t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Quote here</a:t>
            </a:r>
            <a:endParaRPr lang="en-MY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E33E3FDA-10B7-4CDD-A502-CC7FBDE54D2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4797424"/>
            <a:ext cx="10801195" cy="1367880"/>
          </a:xfrm>
        </p:spPr>
        <p:txBody>
          <a:bodyPr lIns="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Insert Description</a:t>
            </a:r>
            <a:endParaRPr lang="en-MY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D74E3F-5573-45BA-8C98-E85F6A343080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bg1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bg1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A503EE7E-1405-48B2-BB72-1F0005407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683149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482" userDrawn="1">
          <p15:clr>
            <a:srgbClr val="FBAE40"/>
          </p15:clr>
        </p15:guide>
        <p15:guide id="3" pos="7167" userDrawn="1">
          <p15:clr>
            <a:srgbClr val="FBAE40"/>
          </p15:clr>
        </p15:guide>
        <p15:guide id="4" orient="horz" pos="3884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89CE838-88B2-46E4-9481-3E54CE1D57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400" y="782054"/>
            <a:ext cx="10801199" cy="3799075"/>
          </a:xfrm>
        </p:spPr>
        <p:txBody>
          <a:bodyPr lIns="0" anchor="t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Quote here</a:t>
            </a:r>
            <a:endParaRPr lang="en-MY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E33E3FDA-10B7-4CDD-A502-CC7FBDE54D2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4797424"/>
            <a:ext cx="10801195" cy="1367880"/>
          </a:xfrm>
        </p:spPr>
        <p:txBody>
          <a:bodyPr lIns="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Insert Description</a:t>
            </a:r>
            <a:endParaRPr lang="en-MY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D74E3F-5573-45BA-8C98-E85F6A343080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accent3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accent3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A503EE7E-1405-48B2-BB72-1F0005407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31406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482" userDrawn="1">
          <p15:clr>
            <a:srgbClr val="FBAE40"/>
          </p15:clr>
        </p15:guide>
        <p15:guide id="3" pos="7167" userDrawn="1">
          <p15:clr>
            <a:srgbClr val="FBAE40"/>
          </p15:clr>
        </p15:guide>
        <p15:guide id="4" orient="horz" pos="388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- On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CE36412-3B2B-49CD-AF60-9358A167480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84000" y="1304759"/>
            <a:ext cx="10824000" cy="4630924"/>
          </a:xfrm>
        </p:spPr>
        <p:txBody>
          <a:bodyPr lIns="0">
            <a:noAutofit/>
          </a:bodyPr>
          <a:lstStyle>
            <a:lvl1pPr marL="0" indent="0">
              <a:lnSpc>
                <a:spcPct val="114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18B310-FCE1-4210-889F-15E8E664B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468000"/>
            <a:ext cx="10824000" cy="620759"/>
          </a:xfrm>
        </p:spPr>
        <p:txBody>
          <a:bodyPr lIns="0" tIns="0"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MY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255F8A-12D4-428F-8998-4132C1CD97BC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marL="0" algn="l" defTabSz="457200" rtl="0" eaLnBrk="1" latinLnBrk="0" hangingPunct="1"/>
            <a:r>
              <a:rPr lang="en-US" sz="900" kern="1200" baseline="0" dirty="0" err="1">
                <a:solidFill>
                  <a:schemeClr val="accent3"/>
                </a:solidFill>
                <a:latin typeface="georgia" charset="0"/>
                <a:ea typeface="+mn-ea"/>
                <a:cs typeface="+mn-cs"/>
              </a:rPr>
              <a:t>Khazanah</a:t>
            </a:r>
            <a:r>
              <a:rPr lang="en-US" sz="900" kern="1200" baseline="0" dirty="0">
                <a:solidFill>
                  <a:schemeClr val="accent3"/>
                </a:solidFill>
                <a:latin typeface="georgia" charset="0"/>
                <a:ea typeface="+mn-ea"/>
                <a:cs typeface="+mn-cs"/>
              </a:rPr>
              <a:t> Research Institute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DFEFDA4-A3C0-4C49-A061-482DE9F340A9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84000" y="6192000"/>
            <a:ext cx="10452560" cy="396000"/>
          </a:xfrm>
        </p:spPr>
        <p:txBody>
          <a:bodyPr l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MY" dirty="0"/>
          </a:p>
        </p:txBody>
      </p:sp>
      <p:sp>
        <p:nvSpPr>
          <p:cNvPr id="15" name="Slide Number Placeholder 9">
            <a:extLst>
              <a:ext uri="{FF2B5EF4-FFF2-40B4-BE49-F238E27FC236}">
                <a16:creationId xmlns:a16="http://schemas.microsoft.com/office/drawing/2014/main" id="{B382B61E-E232-4558-A992-EA31F39BE5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91263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1" userDrawn="1">
          <p15:clr>
            <a:srgbClr val="FBAE40"/>
          </p15:clr>
        </p15:guide>
        <p15:guide id="2" orient="horz" pos="799" userDrawn="1">
          <p15:clr>
            <a:srgbClr val="FBAE40"/>
          </p15:clr>
        </p15:guide>
        <p15:guide id="3" pos="513" userDrawn="1">
          <p15:clr>
            <a:srgbClr val="FBAE40"/>
          </p15:clr>
        </p15:guide>
        <p15:guide id="4" pos="7167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e Line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1882A960-5468-4A6E-A918-C1091ACFD26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5832" y="1303200"/>
            <a:ext cx="5412167" cy="4630923"/>
          </a:xfrm>
        </p:spPr>
        <p:txBody>
          <a:bodyPr lIns="0">
            <a:noAutofit/>
          </a:bodyPr>
          <a:lstStyle>
            <a:lvl1pPr marL="0" indent="0">
              <a:lnSpc>
                <a:spcPct val="114000"/>
              </a:lnSpc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A747BF-0F44-4A0F-9EFA-C3902647F03F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accent3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accent3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24" name="Slide Number Placeholder 9">
            <a:extLst>
              <a:ext uri="{FF2B5EF4-FFF2-40B4-BE49-F238E27FC236}">
                <a16:creationId xmlns:a16="http://schemas.microsoft.com/office/drawing/2014/main" id="{189D5E6E-65AD-4C42-970F-089721F0F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9156DB51-ED70-4E37-BF35-C9D027140DE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83999" y="1304759"/>
            <a:ext cx="4930045" cy="4630924"/>
          </a:xfrm>
        </p:spPr>
        <p:txBody>
          <a:bodyPr lIns="0">
            <a:noAutofit/>
          </a:bodyPr>
          <a:lstStyle>
            <a:lvl1pPr marL="0" indent="0">
              <a:lnSpc>
                <a:spcPct val="114000"/>
              </a:lnSpc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E048953-9F99-4218-BB75-AAFA6C2B0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468000"/>
            <a:ext cx="10824000" cy="620759"/>
          </a:xfrm>
        </p:spPr>
        <p:txBody>
          <a:bodyPr lIns="0" tIns="0"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MY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309446B3-CE2C-407D-A6AF-DB19D6054065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84000" y="6192000"/>
            <a:ext cx="10452560" cy="396000"/>
          </a:xfrm>
        </p:spPr>
        <p:txBody>
          <a:bodyPr l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074537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1" userDrawn="1">
          <p15:clr>
            <a:srgbClr val="FBAE40"/>
          </p15:clr>
        </p15:guide>
        <p15:guide id="2" orient="horz" pos="799" userDrawn="1">
          <p15:clr>
            <a:srgbClr val="FBAE40"/>
          </p15:clr>
        </p15:guide>
        <p15:guide id="3" pos="513" userDrawn="1">
          <p15:clr>
            <a:srgbClr val="FBAE40"/>
          </p15:clr>
        </p15:guide>
        <p15:guide id="4" pos="7167" userDrawn="1">
          <p15:clr>
            <a:srgbClr val="FBAE40"/>
          </p15:clr>
        </p15:guide>
        <p15:guide id="5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Imag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719018F-7D69-4C9B-A511-D7A72151ACD4}"/>
              </a:ext>
            </a:extLst>
          </p:cNvPr>
          <p:cNvSpPr/>
          <p:nvPr userDrawn="1"/>
        </p:nvSpPr>
        <p:spPr>
          <a:xfrm>
            <a:off x="0" y="5213162"/>
            <a:ext cx="12192000" cy="16448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91382C62-19CC-4184-A575-0D93FEC493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3645025"/>
            <a:ext cx="5411998" cy="2813375"/>
          </a:xfrm>
        </p:spPr>
        <p:txBody>
          <a:bodyPr anchor="t">
            <a:no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z="3200" dirty="0"/>
              <a:t>Title of presentation</a:t>
            </a:r>
            <a:endParaRPr lang="en-MY" sz="3200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B368E72A-91F4-4BAE-80F1-AE48D087A43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60800" y="914400"/>
            <a:ext cx="3960000" cy="559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MY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BB675A-C80C-4CF4-87D1-DE634480B0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100" y="696003"/>
            <a:ext cx="1524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535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3" userDrawn="1">
          <p15:clr>
            <a:srgbClr val="FBAE40"/>
          </p15:clr>
        </p15:guide>
        <p15:guide id="4" pos="7167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9">
            <a:extLst>
              <a:ext uri="{FF2B5EF4-FFF2-40B4-BE49-F238E27FC236}">
                <a16:creationId xmlns:a16="http://schemas.microsoft.com/office/drawing/2014/main" id="{07E35040-37F7-4606-B72F-BA427DCC4A5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2268" y="468000"/>
            <a:ext cx="6924329" cy="5467682"/>
          </a:xfrm>
        </p:spPr>
        <p:txBody>
          <a:bodyPr lIns="0" tIns="0">
            <a:noAutofit/>
          </a:bodyPr>
          <a:lstStyle>
            <a:lvl1pPr marL="0" indent="0">
              <a:lnSpc>
                <a:spcPct val="114000"/>
              </a:lnSpc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lnSpc>
                <a:spcPct val="114000"/>
              </a:lnSpc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lnSpc>
                <a:spcPct val="114000"/>
              </a:lnSpc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lnSpc>
                <a:spcPct val="114000"/>
              </a:lnSpc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lnSpc>
                <a:spcPct val="114000"/>
              </a:lnSpc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MY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609B20-6E63-4D2B-AF9F-C6D20CDEF849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accent3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accent3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26" name="Slide Number Placeholder 9">
            <a:extLst>
              <a:ext uri="{FF2B5EF4-FFF2-40B4-BE49-F238E27FC236}">
                <a16:creationId xmlns:a16="http://schemas.microsoft.com/office/drawing/2014/main" id="{4BD34201-E992-4FA2-8C18-E29B3007A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20D68B5C-1C0D-4F33-A0FD-C8B672A999A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84000" y="2489829"/>
            <a:ext cx="3395776" cy="3445853"/>
          </a:xfrm>
        </p:spPr>
        <p:txBody>
          <a:bodyPr lIns="0">
            <a:noAutofit/>
          </a:bodyPr>
          <a:lstStyle>
            <a:lvl1pPr marL="0" indent="0">
              <a:lnSpc>
                <a:spcPct val="114000"/>
              </a:lnSpc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5D90FE0-557B-43FC-8F37-6A5F3688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468000"/>
            <a:ext cx="3395776" cy="1088816"/>
          </a:xfrm>
        </p:spPr>
        <p:txBody>
          <a:bodyPr lIns="0" tIns="0"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MY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32ED2B5-E486-45B0-9A30-E4919EE7D00C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84000" y="6192000"/>
            <a:ext cx="10452560" cy="396000"/>
          </a:xfrm>
        </p:spPr>
        <p:txBody>
          <a:bodyPr l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80303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33" userDrawn="1">
          <p15:clr>
            <a:srgbClr val="FBAE40"/>
          </p15:clr>
        </p15:guide>
        <p15:guide id="2" pos="513" userDrawn="1">
          <p15:clr>
            <a:srgbClr val="FBAE40"/>
          </p15:clr>
        </p15:guide>
        <p15:guide id="3" pos="7167" userDrawn="1">
          <p15:clr>
            <a:srgbClr val="FBAE40"/>
          </p15:clr>
        </p15:guide>
        <p15:guide id="4" orient="horz" pos="391" userDrawn="1">
          <p15:clr>
            <a:srgbClr val="FBAE40"/>
          </p15:clr>
        </p15:guide>
        <p15:guide id="5" pos="3235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E48FB82-4B19-4796-AAB7-EA9C49137313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accent3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accent3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15" name="Slide Number Placeholder 9">
            <a:extLst>
              <a:ext uri="{FF2B5EF4-FFF2-40B4-BE49-F238E27FC236}">
                <a16:creationId xmlns:a16="http://schemas.microsoft.com/office/drawing/2014/main" id="{47C69F63-0A8D-4223-91C6-BABE2E0378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9FE0F6B-9686-40DC-BC18-934AE3B43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468000"/>
            <a:ext cx="10824000" cy="620759"/>
          </a:xfrm>
        </p:spPr>
        <p:txBody>
          <a:bodyPr lIns="0" tIns="0"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MY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6FE1C92-DC9C-4897-A28A-B9741E0B5C07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84000" y="6192000"/>
            <a:ext cx="10452560" cy="396000"/>
          </a:xfrm>
        </p:spPr>
        <p:txBody>
          <a:bodyPr l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027250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1" userDrawn="1">
          <p15:clr>
            <a:srgbClr val="FBAE40"/>
          </p15:clr>
        </p15:guide>
        <p15:guide id="2" orient="horz" pos="799" userDrawn="1">
          <p15:clr>
            <a:srgbClr val="FBAE40"/>
          </p15:clr>
        </p15:guide>
        <p15:guide id="3" pos="513" userDrawn="1">
          <p15:clr>
            <a:srgbClr val="FBAE40"/>
          </p15:clr>
        </p15:guide>
        <p15:guide id="4" pos="7167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2348ECE-696C-4DB4-B289-EDE1EC40DF95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accent3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accent3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17" name="Slide Number Placeholder 9">
            <a:extLst>
              <a:ext uri="{FF2B5EF4-FFF2-40B4-BE49-F238E27FC236}">
                <a16:creationId xmlns:a16="http://schemas.microsoft.com/office/drawing/2014/main" id="{34580FF4-08B5-40B6-8E3E-3C83EBDBF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7666441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1" userDrawn="1">
          <p15:clr>
            <a:srgbClr val="FBAE40"/>
          </p15:clr>
        </p15:guide>
        <p15:guide id="3" pos="513" userDrawn="1">
          <p15:clr>
            <a:srgbClr val="FBAE40"/>
          </p15:clr>
        </p15:guide>
        <p15:guide id="4" pos="716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F76A204-D02A-4D2E-8AAD-46DC1706249B}"/>
              </a:ext>
            </a:extLst>
          </p:cNvPr>
          <p:cNvSpPr/>
          <p:nvPr userDrawn="1"/>
        </p:nvSpPr>
        <p:spPr>
          <a:xfrm>
            <a:off x="0" y="5213162"/>
            <a:ext cx="12192000" cy="16448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4618A8B-265F-47F1-A446-291AB23420E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95402" y="5620358"/>
            <a:ext cx="5400598" cy="830446"/>
          </a:xfrm>
        </p:spPr>
        <p:txBody>
          <a:bodyPr lIns="0">
            <a:noAutofit/>
          </a:bodyPr>
          <a:lstStyle>
            <a:lvl1pPr marL="0" indent="0">
              <a:lnSpc>
                <a:spcPct val="80000"/>
              </a:lnSpc>
              <a:spcBef>
                <a:spcPts val="600"/>
              </a:spcBef>
              <a:buNone/>
              <a:defRPr sz="1400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Meeting / Event Details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B0056F9-37B1-46E5-875E-CF4049DAE2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400" y="2359154"/>
            <a:ext cx="10801200" cy="1188889"/>
          </a:xfrm>
        </p:spPr>
        <p:txBody>
          <a:bodyPr lIns="0" anchor="b"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of Presentation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437B62D-C9C3-42D8-A5EA-01CA834BCFD3}"/>
              </a:ext>
            </a:extLst>
          </p:cNvPr>
          <p:cNvCxnSpPr>
            <a:cxnSpLocks/>
          </p:cNvCxnSpPr>
          <p:nvPr userDrawn="1"/>
        </p:nvCxnSpPr>
        <p:spPr>
          <a:xfrm>
            <a:off x="695400" y="3638846"/>
            <a:ext cx="10801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888873A-113A-4B92-85C0-DFABDA6DB5A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95401" y="3793820"/>
            <a:ext cx="10794700" cy="988216"/>
          </a:xfrm>
        </p:spPr>
        <p:txBody>
          <a:bodyPr lIns="0">
            <a:no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 of Presenter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48009C-DD6D-4619-A324-322A236A04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100" y="696003"/>
            <a:ext cx="1524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513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3" userDrawn="1">
          <p15:clr>
            <a:srgbClr val="FBAE40"/>
          </p15:clr>
        </p15:guide>
        <p15:guide id="4" pos="71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B00F6E-6BEB-4C66-994C-1CC7C18A72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100" y="696003"/>
            <a:ext cx="1524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261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13" userDrawn="1">
          <p15:clr>
            <a:srgbClr val="FBAE40"/>
          </p15:clr>
        </p15:guide>
        <p15:guide id="4" pos="71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2A08EC0-9EA2-4F90-B1E2-42AFF11AD8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401" y="1447509"/>
            <a:ext cx="4632514" cy="1511300"/>
          </a:xfrm>
        </p:spPr>
        <p:txBody>
          <a:bodyPr l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550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Text goes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0CB24A-0FCD-4CF8-A461-0064A2850CBB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accent3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accent3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0973D0A3-E5D5-4CBA-9E35-2A808C53E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806320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FBAE40"/>
          </p15:clr>
        </p15:guide>
        <p15:guide id="2" pos="3780" userDrawn="1">
          <p15:clr>
            <a:srgbClr val="FBAE40"/>
          </p15:clr>
        </p15:guide>
        <p15:guide id="3" pos="51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Break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E577B0D-39DB-4158-9E17-2E36189E5D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400" y="1844824"/>
            <a:ext cx="10801199" cy="1586205"/>
          </a:xfrm>
        </p:spPr>
        <p:txBody>
          <a:bodyPr lIns="0" anchor="b">
            <a:no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Page Break.</a:t>
            </a:r>
            <a:br>
              <a:rPr lang="en-US" dirty="0"/>
            </a:br>
            <a:r>
              <a:rPr lang="en-US" dirty="0"/>
              <a:t>Header goes here.</a:t>
            </a:r>
            <a:endParaRPr lang="en-MY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BFA468-0956-439C-8BF1-09C391693C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3644901"/>
            <a:ext cx="10801195" cy="1584325"/>
          </a:xfrm>
        </p:spPr>
        <p:txBody>
          <a:bodyPr lIns="0">
            <a:normAutofit/>
          </a:bodyPr>
          <a:lstStyle>
            <a:lvl1pPr marL="0" indent="0">
              <a:buNone/>
              <a:defRPr sz="3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MY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914145-9EA5-4C93-87E5-337E54987547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bg1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bg1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F343BFF6-CA91-4F49-B130-B24D095D76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945662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716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Break - Grey">
    <p:bg>
      <p:bgPr>
        <a:solidFill>
          <a:srgbClr val="3B3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B9D1B5D-7EC9-4DB4-815F-EFC4571A2420}"/>
              </a:ext>
            </a:extLst>
          </p:cNvPr>
          <p:cNvSpPr txBox="1">
            <a:spLocks/>
          </p:cNvSpPr>
          <p:nvPr userDrawn="1"/>
        </p:nvSpPr>
        <p:spPr>
          <a:xfrm>
            <a:off x="838200" y="3734065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4289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78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6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45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MY" sz="3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74D9471-743F-4BDB-988F-7D82053F0F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400" y="1844824"/>
            <a:ext cx="10801199" cy="1586205"/>
          </a:xfrm>
        </p:spPr>
        <p:txBody>
          <a:bodyPr lIns="0" anchor="b">
            <a:no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Page Break.</a:t>
            </a:r>
            <a:br>
              <a:rPr lang="en-US" dirty="0"/>
            </a:br>
            <a:r>
              <a:rPr lang="en-US" dirty="0"/>
              <a:t>Header goes here.</a:t>
            </a:r>
            <a:endParaRPr lang="en-MY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5C991EA-35B9-4532-9668-6FAEC10A9E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3644901"/>
            <a:ext cx="10801195" cy="1584325"/>
          </a:xfrm>
        </p:spPr>
        <p:txBody>
          <a:bodyPr lIns="0">
            <a:normAutofit/>
          </a:bodyPr>
          <a:lstStyle>
            <a:lvl1pPr marL="0" indent="0">
              <a:buNone/>
              <a:defRPr sz="3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MY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4B4AAF-9A91-4EC4-BA72-82136CE6253A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bg1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bg1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8C7015A9-5015-44D3-98CD-4ECB3661A6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86036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716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Break - Orange">
    <p:bg>
      <p:bgPr>
        <a:solidFill>
          <a:srgbClr val="D34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0CFC25D-E0E1-4309-9943-F489E06FD5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400" y="1844824"/>
            <a:ext cx="10801199" cy="1586205"/>
          </a:xfrm>
        </p:spPr>
        <p:txBody>
          <a:bodyPr lIns="0" anchor="b">
            <a:no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Page Break.</a:t>
            </a:r>
            <a:br>
              <a:rPr lang="en-US" dirty="0"/>
            </a:br>
            <a:r>
              <a:rPr lang="en-US" dirty="0"/>
              <a:t>Header goes here.</a:t>
            </a:r>
            <a:endParaRPr lang="en-MY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44453E7-FA53-4D1F-9FDD-9AF103A4963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3644901"/>
            <a:ext cx="10801195" cy="1584325"/>
          </a:xfrm>
        </p:spPr>
        <p:txBody>
          <a:bodyPr lIns="0">
            <a:normAutofit/>
          </a:bodyPr>
          <a:lstStyle>
            <a:lvl1pPr marL="0" indent="0">
              <a:buNone/>
              <a:defRPr sz="3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MY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B2CF20-47F9-464F-BD99-30917F0A6791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bg1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bg1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6B810292-C52D-4BDF-9CC8-F698F90012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943440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716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Brea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0CFC25D-E0E1-4309-9943-F489E06FD5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400" y="1844824"/>
            <a:ext cx="10801199" cy="1586205"/>
          </a:xfrm>
        </p:spPr>
        <p:txBody>
          <a:bodyPr lIns="0" anchor="b">
            <a:noAutofit/>
          </a:bodyPr>
          <a:lstStyle>
            <a:lvl1pPr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Page Break.</a:t>
            </a:r>
            <a:br>
              <a:rPr lang="en-US" dirty="0"/>
            </a:br>
            <a:r>
              <a:rPr lang="en-US" dirty="0"/>
              <a:t>Header goes here.</a:t>
            </a:r>
            <a:endParaRPr lang="en-MY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44453E7-FA53-4D1F-9FDD-9AF103A4963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400" y="3644901"/>
            <a:ext cx="10801195" cy="1584325"/>
          </a:xfrm>
        </p:spPr>
        <p:txBody>
          <a:bodyPr lIns="0">
            <a:normAutofit/>
          </a:bodyPr>
          <a:lstStyle>
            <a:lvl1pPr marL="0" indent="0">
              <a:buNone/>
              <a:defRPr sz="3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MY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B2CF20-47F9-464F-BD99-30917F0A6791}"/>
              </a:ext>
            </a:extLst>
          </p:cNvPr>
          <p:cNvSpPr txBox="1"/>
          <p:nvPr userDrawn="1"/>
        </p:nvSpPr>
        <p:spPr>
          <a:xfrm rot="16200000">
            <a:off x="9759344" y="4299673"/>
            <a:ext cx="3804353" cy="18466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sz="900" baseline="0" dirty="0" err="1">
                <a:solidFill>
                  <a:schemeClr val="accent3"/>
                </a:solidFill>
                <a:latin typeface="georgia" charset="0"/>
              </a:rPr>
              <a:t>Khazanah</a:t>
            </a:r>
            <a:r>
              <a:rPr lang="en-US" sz="900" baseline="0" dirty="0">
                <a:solidFill>
                  <a:schemeClr val="accent3"/>
                </a:solidFill>
                <a:latin typeface="georgia" charset="0"/>
              </a:rPr>
              <a:t> Research Institute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6B810292-C52D-4BDF-9CC8-F698F90012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609950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3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71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6001" y="648001"/>
            <a:ext cx="10465252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6001" y="1548001"/>
            <a:ext cx="10465252" cy="4610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42698345-28BA-4F09-94C4-8B54EC6054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15113" y="6192000"/>
            <a:ext cx="438741" cy="396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accent3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fld id="{CF5EA3AF-3B62-440D-8F35-C9BC5FFC2F94}" type="slidenum">
              <a:rPr lang="en-MY" smtClean="0"/>
              <a:pPr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561675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97" r:id="rId2"/>
    <p:sldLayoutId id="2147483674" r:id="rId3"/>
    <p:sldLayoutId id="2147483692" r:id="rId4"/>
    <p:sldLayoutId id="2147483675" r:id="rId5"/>
    <p:sldLayoutId id="2147483678" r:id="rId6"/>
    <p:sldLayoutId id="2147483679" r:id="rId7"/>
    <p:sldLayoutId id="2147483680" r:id="rId8"/>
    <p:sldLayoutId id="2147483698" r:id="rId9"/>
    <p:sldLayoutId id="2147483686" r:id="rId10"/>
    <p:sldLayoutId id="2147483687" r:id="rId11"/>
    <p:sldLayoutId id="2147483688" r:id="rId12"/>
    <p:sldLayoutId id="2147483699" r:id="rId13"/>
    <p:sldLayoutId id="2147483694" r:id="rId14"/>
    <p:sldLayoutId id="2147483695" r:id="rId15"/>
    <p:sldLayoutId id="2147483696" r:id="rId16"/>
    <p:sldLayoutId id="2147483700" r:id="rId17"/>
    <p:sldLayoutId id="2147483682" r:id="rId18"/>
    <p:sldLayoutId id="2147483690" r:id="rId19"/>
    <p:sldLayoutId id="2147483685" r:id="rId20"/>
    <p:sldLayoutId id="2147483684" r:id="rId21"/>
    <p:sldLayoutId id="2147483691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lnSpc>
          <a:spcPct val="114000"/>
        </a:lnSpc>
        <a:spcBef>
          <a:spcPts val="1000"/>
        </a:spcBef>
        <a:buFont typeface="+mj-lt"/>
        <a:buAutoNum type="arabicPeriod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14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image" Target="../media/image3.png"/><Relationship Id="rId5" Type="http://schemas.microsoft.com/office/2007/relationships/hdphoto" Target="../media/hdphoto2.wdp"/><Relationship Id="rId10" Type="http://schemas.openxmlformats.org/officeDocument/2006/relationships/hyperlink" Target="http://www.facebook.com/KRInstitute/" TargetMode="External"/><Relationship Id="rId4" Type="http://schemas.openxmlformats.org/officeDocument/2006/relationships/image" Target="../media/image17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76882-B4F2-BF3B-6A7E-94DAC0692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nfosheet | Just Transition: what it is, what it isn't – Climaximo">
            <a:extLst>
              <a:ext uri="{FF2B5EF4-FFF2-40B4-BE49-F238E27FC236}">
                <a16:creationId xmlns:a16="http://schemas.microsoft.com/office/drawing/2014/main" id="{3306EC70-47C3-0F5F-4E52-8ECA70DB0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727" y="-675457"/>
            <a:ext cx="12248727" cy="817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B54A4F9-CA81-4A58-B3D7-AC7AB1448232}"/>
              </a:ext>
            </a:extLst>
          </p:cNvPr>
          <p:cNvSpPr/>
          <p:nvPr/>
        </p:nvSpPr>
        <p:spPr>
          <a:xfrm>
            <a:off x="9624392" y="476672"/>
            <a:ext cx="2483768" cy="1440135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5F48F3A9-3800-6882-5575-602679ADB5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255" y="778074"/>
            <a:ext cx="1346337" cy="620283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D40E4E6-0B55-E9AE-4647-D260EABA9AF7}"/>
              </a:ext>
            </a:extLst>
          </p:cNvPr>
          <p:cNvSpPr/>
          <p:nvPr/>
        </p:nvSpPr>
        <p:spPr>
          <a:xfrm>
            <a:off x="47328" y="5589240"/>
            <a:ext cx="4716147" cy="1440160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0957B683-7501-96D7-6AE4-9F86E60DA24D}"/>
              </a:ext>
            </a:extLst>
          </p:cNvPr>
          <p:cNvSpPr txBox="1">
            <a:spLocks/>
          </p:cNvSpPr>
          <p:nvPr/>
        </p:nvSpPr>
        <p:spPr>
          <a:xfrm>
            <a:off x="902917" y="6090676"/>
            <a:ext cx="4975660" cy="830446"/>
          </a:xfrm>
          <a:prstGeom prst="rect">
            <a:avLst/>
          </a:prstGeom>
        </p:spPr>
        <p:txBody>
          <a:bodyPr lIns="0"/>
          <a:lstStyle>
            <a:lvl1pPr marL="514350" indent="-514350" algn="l" defTabSz="914400" rtl="0" eaLnBrk="1" latinLnBrk="0" hangingPunct="1">
              <a:lnSpc>
                <a:spcPct val="114000"/>
              </a:lnSpc>
              <a:spcBef>
                <a:spcPts val="1000"/>
              </a:spcBef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MY" sz="1600" b="1" i="0" u="none" strike="noStrike" kern="1200" cap="none" spc="0" normalizeH="0" baseline="0" noProof="0" dirty="0">
                <a:ln>
                  <a:noFill/>
                </a:ln>
                <a:solidFill>
                  <a:srgbClr val="FF671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Yin Shao Loong</a:t>
            </a:r>
            <a:br>
              <a:rPr kumimoji="0" lang="en-MY" sz="1600" b="1" i="0" u="none" strike="noStrike" kern="1200" cap="none" spc="0" normalizeH="0" baseline="0" noProof="0" dirty="0">
                <a:ln>
                  <a:noFill/>
                </a:ln>
                <a:solidFill>
                  <a:srgbClr val="FF671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MY" sz="1200" b="1" i="0" u="none" strike="noStrike" kern="1200" cap="none" spc="0" normalizeH="0" baseline="0" noProof="0" dirty="0">
                <a:ln>
                  <a:noFill/>
                </a:ln>
                <a:solidFill>
                  <a:srgbClr val="FF671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 October 2025</a:t>
            </a:r>
            <a:endParaRPr kumimoji="0" lang="en-MY" sz="1600" b="1" i="0" u="none" strike="noStrike" kern="1200" cap="none" spc="0" normalizeH="0" baseline="0" noProof="0" dirty="0">
              <a:ln>
                <a:noFill/>
              </a:ln>
              <a:solidFill>
                <a:srgbClr val="FF671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49BF20-709B-35B4-1D70-7F58747178E6}"/>
              </a:ext>
            </a:extLst>
          </p:cNvPr>
          <p:cNvSpPr/>
          <p:nvPr/>
        </p:nvSpPr>
        <p:spPr>
          <a:xfrm>
            <a:off x="408104" y="3604553"/>
            <a:ext cx="6912032" cy="1188889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72D26F-C231-648F-5D18-3C56B4C4C7FC}"/>
              </a:ext>
            </a:extLst>
          </p:cNvPr>
          <p:cNvSpPr/>
          <p:nvPr/>
        </p:nvSpPr>
        <p:spPr>
          <a:xfrm>
            <a:off x="408104" y="4238047"/>
            <a:ext cx="7517701" cy="1188889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263AE0-A6B5-2306-8131-0D7B70CEB6DE}"/>
              </a:ext>
            </a:extLst>
          </p:cNvPr>
          <p:cNvSpPr/>
          <p:nvPr/>
        </p:nvSpPr>
        <p:spPr>
          <a:xfrm>
            <a:off x="552119" y="4293096"/>
            <a:ext cx="9432313" cy="1188889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C62E489-091A-13CB-37DC-44E607AEF753}"/>
              </a:ext>
            </a:extLst>
          </p:cNvPr>
          <p:cNvSpPr txBox="1">
            <a:spLocks/>
          </p:cNvSpPr>
          <p:nvPr/>
        </p:nvSpPr>
        <p:spPr>
          <a:xfrm>
            <a:off x="907944" y="4515745"/>
            <a:ext cx="8932472" cy="11888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Just Transition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prstClr val="white"/>
                </a:solidFill>
              </a:rPr>
              <a:t>Challenges, Dilemmas, Ways Forward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34731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808ED-BCAB-7B48-5024-11FAAF69D6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10</a:t>
            </a:fld>
            <a:endParaRPr lang="en-MY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E08FF0-E5FE-7F27-06BA-3495FE32E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068588"/>
            <a:ext cx="11496600" cy="49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709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D71F8-C19D-4904-8862-1DC978712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11</a:t>
            </a:fld>
            <a:endParaRPr lang="en-MY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C16477-1445-2F49-DDA3-53894D508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701" y="368704"/>
            <a:ext cx="6285941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26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2C8351-2790-5DCF-0A71-159DE258DA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12</a:t>
            </a:fld>
            <a:endParaRPr lang="en-MY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A51A82-B6C5-9CC9-4881-7A50EA77B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774" y="485289"/>
            <a:ext cx="7932451" cy="588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850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B0839-D24A-5B36-1661-4F6193B042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13</a:t>
            </a:fld>
            <a:endParaRPr lang="en-MY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E0B8D6-14D2-D7D0-2A23-E0608624B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56" y="899439"/>
            <a:ext cx="11357294" cy="544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685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3D3003-E37D-CA5A-34C7-6EB8617411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5534" y="620688"/>
            <a:ext cx="8062799" cy="1158255"/>
          </a:xfrm>
        </p:spPr>
        <p:txBody>
          <a:bodyPr/>
          <a:lstStyle/>
          <a:p>
            <a:r>
              <a:rPr lang="en-MY" b="1" dirty="0">
                <a:solidFill>
                  <a:schemeClr val="bg1"/>
                </a:solidFill>
              </a:rPr>
              <a:t>TRANSITION TO WHAT?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37D0EB-FA13-61F7-8BF6-EE8B81F4BD1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422" y="2204864"/>
            <a:ext cx="10607154" cy="1506165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3600" b="1" dirty="0">
                <a:solidFill>
                  <a:schemeClr val="tx1"/>
                </a:solidFill>
              </a:rPr>
              <a:t>EV demand obfuscates public transport demand</a:t>
            </a:r>
            <a:endParaRPr lang="en-MY" sz="3600" dirty="0">
              <a:solidFill>
                <a:schemeClr val="tx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3600" b="1" dirty="0">
                <a:solidFill>
                  <a:schemeClr val="tx1"/>
                </a:solidFill>
              </a:rPr>
              <a:t>Data centres rest on shoddy industrial policy, if any at all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MY" sz="3600" b="1" dirty="0">
                <a:solidFill>
                  <a:schemeClr val="tx1"/>
                </a:solidFill>
              </a:rPr>
              <a:t>100% RE can be very financially challenging for even UMICs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A2A53-12CD-FAFF-4958-3E4DC3ADFF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14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772876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F82F1-4DCB-55DE-736C-211F1EDB6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96" y="2276872"/>
            <a:ext cx="10801199" cy="3799075"/>
          </a:xfrm>
        </p:spPr>
        <p:txBody>
          <a:bodyPr/>
          <a:lstStyle/>
          <a:p>
            <a:r>
              <a:rPr lang="en-MY" dirty="0"/>
              <a:t>Building Institutions and Resources for Domestic Resource Mobilisation (UMICs/MICs)</a:t>
            </a:r>
            <a:br>
              <a:rPr lang="en-MY" dirty="0"/>
            </a:br>
            <a:br>
              <a:rPr lang="en-MY" dirty="0"/>
            </a:br>
            <a:r>
              <a:rPr lang="en-MY" dirty="0"/>
              <a:t>Repurposing Multilateral Institutions may primarily benefit lower income countries</a:t>
            </a:r>
            <a:br>
              <a:rPr lang="en-MY" dirty="0"/>
            </a:br>
            <a:br>
              <a:rPr lang="en-MY" dirty="0"/>
            </a:br>
            <a:r>
              <a:rPr lang="en-MY" dirty="0"/>
              <a:t>Northern donors may be increasingly irrelevant due to declining flows and poor targeting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2A8768-C8DC-9AD2-8F10-2ADC8D2DEE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5400" y="476672"/>
            <a:ext cx="10801195" cy="1367880"/>
          </a:xfrm>
        </p:spPr>
        <p:txBody>
          <a:bodyPr/>
          <a:lstStyle/>
          <a:p>
            <a:r>
              <a:rPr lang="en-MY" b="1" dirty="0"/>
              <a:t>WAYS FORWARD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42CB6-2E07-B9BA-7BA4-7E7D95BD5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15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32519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CFC8A-07C7-1FD8-FB27-505D64523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654261"/>
            <a:ext cx="10801199" cy="3799075"/>
          </a:xfrm>
        </p:spPr>
        <p:txBody>
          <a:bodyPr/>
          <a:lstStyle/>
          <a:p>
            <a:r>
              <a:rPr lang="en-MY" dirty="0"/>
              <a:t>Trade diversification for energy security. Diversified supply of fossil fuels and RE imports.</a:t>
            </a:r>
            <a:br>
              <a:rPr lang="en-MY" dirty="0"/>
            </a:br>
            <a:br>
              <a:rPr lang="en-MY" dirty="0"/>
            </a:br>
            <a:r>
              <a:rPr lang="en-MY" dirty="0"/>
              <a:t>Regional RE supply network to overcome geographical mismatches of supply and demand.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B7E36D-001E-A82F-E627-7537740634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16</a:t>
            </a:fld>
            <a:endParaRPr lang="en-MY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DE8BA94-BC69-8866-CB0C-65E04A861F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5400" y="476672"/>
            <a:ext cx="10801195" cy="1367880"/>
          </a:xfrm>
        </p:spPr>
        <p:txBody>
          <a:bodyPr/>
          <a:lstStyle/>
          <a:p>
            <a:r>
              <a:rPr lang="en-MY" b="1" dirty="0"/>
              <a:t>WAYS FORWARD</a:t>
            </a:r>
          </a:p>
        </p:txBody>
      </p:sp>
    </p:spTree>
    <p:extLst>
      <p:ext uri="{BB962C8B-B14F-4D97-AF65-F5344CB8AC3E}">
        <p14:creationId xmlns:p14="http://schemas.microsoft.com/office/powerpoint/2010/main" val="1603747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6C0C5-7588-F5AC-5C65-53F390813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2111A3-4800-F5F2-448A-624B7884A745}"/>
              </a:ext>
            </a:extLst>
          </p:cNvPr>
          <p:cNvSpPr txBox="1">
            <a:spLocks/>
          </p:cNvSpPr>
          <p:nvPr/>
        </p:nvSpPr>
        <p:spPr>
          <a:xfrm>
            <a:off x="6020311" y="2492897"/>
            <a:ext cx="3743153" cy="35278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Follow KRI on social media to keep up-to-date with our research: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8" name="Picture 4" descr="Image result for twitter logo">
            <a:extLst>
              <a:ext uri="{FF2B5EF4-FFF2-40B4-BE49-F238E27FC236}">
                <a16:creationId xmlns:a16="http://schemas.microsoft.com/office/drawing/2014/main" id="{914A00AA-A1C3-08A3-2D21-C41455492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471" y="3294789"/>
            <a:ext cx="427112" cy="4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Image result for facebook logo">
            <a:extLst>
              <a:ext uri="{FF2B5EF4-FFF2-40B4-BE49-F238E27FC236}">
                <a16:creationId xmlns:a16="http://schemas.microsoft.com/office/drawing/2014/main" id="{866D1EAE-D84C-93C6-E435-E08F73E57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309" y="3942861"/>
            <a:ext cx="64800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Image result for linkedin logo">
            <a:extLst>
              <a:ext uri="{FF2B5EF4-FFF2-40B4-BE49-F238E27FC236}">
                <a16:creationId xmlns:a16="http://schemas.microsoft.com/office/drawing/2014/main" id="{A74C0369-7C9F-4218-7ED9-A2CF676ED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4" y="4590933"/>
            <a:ext cx="782216" cy="78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Image result for instagram logo">
            <a:extLst>
              <a:ext uri="{FF2B5EF4-FFF2-40B4-BE49-F238E27FC236}">
                <a16:creationId xmlns:a16="http://schemas.microsoft.com/office/drawing/2014/main" id="{0DDAE158-FCA2-4083-DF89-C510E578F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472" y="5459319"/>
            <a:ext cx="428254" cy="42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C3F0C85-FC53-EA7D-9D6C-0895DB019176}"/>
              </a:ext>
            </a:extLst>
          </p:cNvPr>
          <p:cNvSpPr txBox="1"/>
          <p:nvPr/>
        </p:nvSpPr>
        <p:spPr>
          <a:xfrm>
            <a:off x="6632344" y="3159479"/>
            <a:ext cx="299352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en-US" sz="1400" dirty="0">
              <a:solidFill>
                <a:schemeClr val="bg1"/>
              </a:solidFill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en-US" sz="14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@</a:t>
            </a:r>
            <a:r>
              <a:rPr lang="en-US" altLang="en-US" sz="1400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KRInstitute</a:t>
            </a:r>
            <a:endParaRPr lang="en-US" altLang="en-US" sz="14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en-US" sz="14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en-US" sz="14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en-US" sz="14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@</a:t>
            </a:r>
            <a:r>
              <a:rPr lang="en-US" altLang="en-US" sz="1400" dirty="0" err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KRInstitute</a:t>
            </a:r>
            <a:r>
              <a:rPr lang="en-US" altLang="en-US" sz="14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altLang="en-US" sz="14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www.facebook.com/KRInstitute/</a:t>
            </a:r>
            <a:endParaRPr lang="en-US" altLang="en-US" sz="14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en-US" sz="1400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endParaRPr lang="en-US" altLang="en-US" sz="1400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r>
              <a:rPr lang="en-US" altLang="en-US" sz="1400" dirty="0" err="1">
                <a:solidFill>
                  <a:schemeClr val="bg1"/>
                </a:solidFill>
                <a:cs typeface="Times New Roman" panose="02020603050405020304" pitchFamily="18" charset="0"/>
              </a:rPr>
              <a:t>Khazanah</a:t>
            </a:r>
            <a:r>
              <a:rPr lang="en-US" altLang="en-US" sz="1400" dirty="0">
                <a:solidFill>
                  <a:schemeClr val="bg1"/>
                </a:solidFill>
                <a:cs typeface="Times New Roman" panose="02020603050405020304" pitchFamily="18" charset="0"/>
              </a:rPr>
              <a:t> Research Institute</a:t>
            </a:r>
          </a:p>
          <a:p>
            <a:endParaRPr lang="en-US" altLang="en-US" sz="1400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endParaRPr lang="en-US" altLang="en-US" sz="1400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r>
              <a:rPr lang="en-US" altLang="en-US" sz="1400" dirty="0">
                <a:solidFill>
                  <a:schemeClr val="bg1"/>
                </a:solidFill>
                <a:cs typeface="Times New Roman" panose="02020603050405020304" pitchFamily="18" charset="0"/>
              </a:rPr>
              <a:t>@</a:t>
            </a:r>
            <a:r>
              <a:rPr lang="en-US" altLang="en-US" sz="1400" dirty="0" err="1">
                <a:solidFill>
                  <a:schemeClr val="bg1"/>
                </a:solidFill>
                <a:cs typeface="Times New Roman" panose="02020603050405020304" pitchFamily="18" charset="0"/>
              </a:rPr>
              <a:t>krinstitute</a:t>
            </a:r>
            <a:endParaRPr lang="en-US" altLang="en-US" sz="14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AC9C592F-D121-4DEE-CB31-3EA8FF142C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255" y="778074"/>
            <a:ext cx="1346337" cy="620283"/>
          </a:xfrm>
          <a:prstGeom prst="rect">
            <a:avLst/>
          </a:prstGeom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E13C6E-3A0C-3224-F427-17DA79C648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17</a:t>
            </a:fld>
            <a:endParaRPr lang="en-MY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E6DA0F7-6F6C-AFEF-2366-90C41A8AA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31" y="5492"/>
            <a:ext cx="48545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184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7BCE31-EF6A-62D9-B990-AE21ED951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2</a:t>
            </a:fld>
            <a:endParaRPr lang="en-MY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BA4217-A889-212F-0B84-8E670B4C6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260648"/>
            <a:ext cx="10685954" cy="602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09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217C3-FFFF-F3B3-4147-D99502F5E2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3</a:t>
            </a:fld>
            <a:endParaRPr lang="en-MY" dirty="0"/>
          </a:p>
        </p:txBody>
      </p:sp>
      <p:pic>
        <p:nvPicPr>
          <p:cNvPr id="2" name="Picture 2" descr="Donald Trump's Epstein Problem Keeps Coming Back - College of Social  Sciences and Humanities">
            <a:extLst>
              <a:ext uri="{FF2B5EF4-FFF2-40B4-BE49-F238E27FC236}">
                <a16:creationId xmlns:a16="http://schemas.microsoft.com/office/drawing/2014/main" id="{2E18E352-9DD0-6E70-86D0-0697F91D7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1000"/>
            <a:ext cx="6096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6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6A599-4239-F13D-348D-FB8C7574D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4</a:t>
            </a:fld>
            <a:endParaRPr lang="en-MY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DF2FE1-83B1-59C3-FEBC-023B851B7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38" y="420644"/>
            <a:ext cx="11010146" cy="596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4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DE90C-4C76-925A-F576-A3893C38FD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5</a:t>
            </a:fld>
            <a:endParaRPr lang="en-MY" dirty="0"/>
          </a:p>
        </p:txBody>
      </p:sp>
      <p:pic>
        <p:nvPicPr>
          <p:cNvPr id="2050" name="Picture 2" descr="World map technology Images - Free Download on Freepik">
            <a:extLst>
              <a:ext uri="{FF2B5EF4-FFF2-40B4-BE49-F238E27FC236}">
                <a16:creationId xmlns:a16="http://schemas.microsoft.com/office/drawing/2014/main" id="{E9C9DD62-C9EC-57DB-1F21-78096B472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26796" y="1209426"/>
            <a:ext cx="6281011" cy="443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889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0E3A5-A389-44BF-85B5-489E8553E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FE5BE1-FEDE-BBCE-3E3D-248191AEDF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6</a:t>
            </a:fld>
            <a:endParaRPr lang="en-MY" dirty="0"/>
          </a:p>
        </p:txBody>
      </p:sp>
      <p:pic>
        <p:nvPicPr>
          <p:cNvPr id="3074" name="Picture 2" descr="What's in (and Not in) the U.S.-China Trade Deal - The New York Times">
            <a:extLst>
              <a:ext uri="{FF2B5EF4-FFF2-40B4-BE49-F238E27FC236}">
                <a16:creationId xmlns:a16="http://schemas.microsoft.com/office/drawing/2014/main" id="{A4E4A4D3-8097-200E-2F05-20144FF0E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620688"/>
            <a:ext cx="8529464" cy="568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972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5BA4A-960C-AF1C-D040-19272005F5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B81FCA-5C42-8E65-15DD-80B1A0DD3B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7</a:t>
            </a:fld>
            <a:endParaRPr lang="en-MY" dirty="0"/>
          </a:p>
        </p:txBody>
      </p:sp>
      <p:pic>
        <p:nvPicPr>
          <p:cNvPr id="4098" name="Picture 2" descr="Beyond the handshake: why obligations remain thin in US trade deal | FMT">
            <a:extLst>
              <a:ext uri="{FF2B5EF4-FFF2-40B4-BE49-F238E27FC236}">
                <a16:creationId xmlns:a16="http://schemas.microsoft.com/office/drawing/2014/main" id="{FD4815E6-B18C-E13A-CCED-76CB2DA7D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499365"/>
            <a:ext cx="9374832" cy="585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464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58EFD-7D17-BAD2-A6F4-26CC7E0AB3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8</a:t>
            </a:fld>
            <a:endParaRPr lang="en-MY" dirty="0"/>
          </a:p>
        </p:txBody>
      </p:sp>
      <p:pic>
        <p:nvPicPr>
          <p:cNvPr id="5122" name="Picture 2" descr="India-US Trade Deal isn't just an FTA, it adds muscle to India's China  fight - India Today">
            <a:extLst>
              <a:ext uri="{FF2B5EF4-FFF2-40B4-BE49-F238E27FC236}">
                <a16:creationId xmlns:a16="http://schemas.microsoft.com/office/drawing/2014/main" id="{A68DF32A-0B5C-8CD3-1A62-9E9AEC7F5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5" y="1581150"/>
            <a:ext cx="657225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341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1A716-C910-771D-BA35-D6107FCD4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5EA3AF-3B62-440D-8F35-C9BC5FFC2F94}" type="slidenum">
              <a:rPr lang="en-MY" smtClean="0"/>
              <a:pPr/>
              <a:t>9</a:t>
            </a:fld>
            <a:endParaRPr lang="en-MY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965DEF-4433-155B-8BC4-810DF3D70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624" y="368704"/>
            <a:ext cx="6898287" cy="599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97390"/>
      </p:ext>
    </p:extLst>
  </p:cSld>
  <p:clrMapOvr>
    <a:masterClrMapping/>
  </p:clrMapOvr>
</p:sld>
</file>

<file path=ppt/theme/theme1.xml><?xml version="1.0" encoding="utf-8"?>
<a:theme xmlns:a="http://schemas.openxmlformats.org/drawingml/2006/main" name="KRI Theme">
  <a:themeElements>
    <a:clrScheme name="KRI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876"/>
      </a:accent1>
      <a:accent2>
        <a:srgbClr val="FF671B"/>
      </a:accent2>
      <a:accent3>
        <a:srgbClr val="555759"/>
      </a:accent3>
      <a:accent4>
        <a:srgbClr val="FFC000"/>
      </a:accent4>
      <a:accent5>
        <a:srgbClr val="8FAAE5"/>
      </a:accent5>
      <a:accent6>
        <a:srgbClr val="D34600"/>
      </a:accent6>
      <a:hlink>
        <a:srgbClr val="004876"/>
      </a:hlink>
      <a:folHlink>
        <a:srgbClr val="FF671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CB1AA434AC7B4FA712525E5A4B0FAF" ma:contentTypeVersion="10" ma:contentTypeDescription="Create a new document." ma:contentTypeScope="" ma:versionID="c626a7492a0898a9d89630bd5d8eb700">
  <xsd:schema xmlns:xsd="http://www.w3.org/2001/XMLSchema" xmlns:xs="http://www.w3.org/2001/XMLSchema" xmlns:p="http://schemas.microsoft.com/office/2006/metadata/properties" xmlns:ns2="e1c3bf3d-9298-4d97-8698-5d8e56acd48b" xmlns:ns3="1e44de8b-a222-4f75-a299-7667fa0d186f" targetNamespace="http://schemas.microsoft.com/office/2006/metadata/properties" ma:root="true" ma:fieldsID="5765d47cd912209b3a8ed61bab10d9f7" ns2:_="" ns3:_="">
    <xsd:import namespace="e1c3bf3d-9298-4d97-8698-5d8e56acd48b"/>
    <xsd:import namespace="1e44de8b-a222-4f75-a299-7667fa0d18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c3bf3d-9298-4d97-8698-5d8e56acd4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44de8b-a222-4f75-a299-7667fa0d186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479bf05-d456-4a96-a4cf-13701bc18efa}" ma:internalName="TaxCatchAll" ma:showField="CatchAllData" ma:web="1e44de8b-a222-4f75-a299-7667fa0d18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e44de8b-a222-4f75-a299-7667fa0d186f">
      <Value>88</Value>
      <Value>136</Value>
      <Value>134</Value>
      <Value>91</Value>
    </TaxCatchAll>
    <lcf76f155ced4ddcb4097134ff3c332f xmlns="e1c3bf3d-9298-4d97-8698-5d8e56acd48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DB829F-C49D-4C5B-B8EC-4D0BF4F1E840}"/>
</file>

<file path=customXml/itemProps2.xml><?xml version="1.0" encoding="utf-8"?>
<ds:datastoreItem xmlns:ds="http://schemas.openxmlformats.org/officeDocument/2006/customXml" ds:itemID="{811B8790-1310-4CE7-ACFE-85B64A9E77A9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ae58ed4f-3229-47a7-ad8b-034d2392b417"/>
    <ds:schemaRef ds:uri="http://schemas.microsoft.com/office/2006/documentManagement/types"/>
    <ds:schemaRef ds:uri="http://purl.org/dc/terms/"/>
    <ds:schemaRef ds:uri="264a7df5-2cfe-4cb8-82cd-336349a672b7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F77BA52-D671-47B5-BCBF-2B71727A06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9723</TotalTime>
  <Words>167</Words>
  <Application>Microsoft Office PowerPoint</Application>
  <PresentationFormat>Widescreen</PresentationFormat>
  <Paragraphs>39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Garamond</vt:lpstr>
      <vt:lpstr>Georgia</vt:lpstr>
      <vt:lpstr>Georgia</vt:lpstr>
      <vt:lpstr>Times New Roman</vt:lpstr>
      <vt:lpstr>KRI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Building Institutions and Resources for Domestic Resource Mobilisation (UMICs/MICs)  Repurposing Multilateral Institutions may primarily benefit lower income countries  Northern donors may be increasingly irrelevant due to declining flows and poor targeting</vt:lpstr>
      <vt:lpstr>Trade diversification for energy security. Diversified supply of fossil fuels and RE imports.  Regional RE supply network to overcome geographical mismatches of supply and demand.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2021 (Widescreen)</dc:title>
  <dc:creator>Khazanah Research Institute</dc:creator>
  <cp:lastModifiedBy>Yin Shao Loong</cp:lastModifiedBy>
  <cp:revision>140</cp:revision>
  <dcterms:created xsi:type="dcterms:W3CDTF">2019-10-17T04:04:18Z</dcterms:created>
  <dcterms:modified xsi:type="dcterms:W3CDTF">2026-02-09T07:31:53Z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0x0101000CCB1AA434AC7B4FA712525E5A4B0FAF</vt:lpwstr>
  </property>
  <property fmtid="{D5CDD505-2E9C-101B-9397-08002B2CF9AE}" pid="3" name="Department/Unit">
    <vt:lpwstr>91;#Research|d235e410-9d19-49f6-b2d8-c0fa1d93f197</vt:lpwstr>
  </property>
  <property fmtid="{D5CDD505-2E9C-101B-9397-08002B2CF9AE}" pid="4" name="Projects">
    <vt:lpwstr>136;#Administrative|0f02038e-46a9-46f8-be1c-5a4374dcf4b1</vt:lpwstr>
  </property>
  <property fmtid="{D5CDD505-2E9C-101B-9397-08002B2CF9AE}" pid="5" name="Year2">
    <vt:lpwstr>134;#2021|f65baae0-7dc5-47d2-9b7a-dfee5cb0b166</vt:lpwstr>
  </property>
  <property fmtid="{D5CDD505-2E9C-101B-9397-08002B2CF9AE}" pid="6" name="Scope">
    <vt:lpwstr/>
  </property>
  <property fmtid="{D5CDD505-2E9C-101B-9397-08002B2CF9AE}" pid="7" name="gd4b9c7093764b8593ea9a385a8934f8">
    <vt:lpwstr/>
  </property>
  <property fmtid="{D5CDD505-2E9C-101B-9397-08002B2CF9AE}" pid="8" name="Document Type">
    <vt:lpwstr>88;#Template|90f691cc-c889-4bf5-9bba-d343157c12e3</vt:lpwstr>
  </property>
  <property fmtid="{D5CDD505-2E9C-101B-9397-08002B2CF9AE}" pid="9" name="Year">
    <vt:lpwstr>2021</vt:lpwstr>
  </property>
</Properties>
</file>