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16" r:id="rId4"/>
    <p:sldMasterId id="2147483890" r:id="rId5"/>
    <p:sldMasterId id="2147483927" r:id="rId6"/>
    <p:sldMasterId id="2147483964" r:id="rId7"/>
  </p:sldMasterIdLst>
  <p:notesMasterIdLst>
    <p:notesMasterId r:id="rId15"/>
  </p:notesMasterIdLst>
  <p:handoutMasterIdLst>
    <p:handoutMasterId r:id="rId16"/>
  </p:handoutMasterIdLst>
  <p:sldIdLst>
    <p:sldId id="278" r:id="rId8"/>
    <p:sldId id="257" r:id="rId9"/>
    <p:sldId id="261" r:id="rId10"/>
    <p:sldId id="279" r:id="rId11"/>
    <p:sldId id="280" r:id="rId12"/>
    <p:sldId id="270" r:id="rId13"/>
    <p:sldId id="281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2256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81752" autoAdjust="0"/>
  </p:normalViewPr>
  <p:slideViewPr>
    <p:cSldViewPr snapToGrid="0" snapToObjects="1">
      <p:cViewPr varScale="1">
        <p:scale>
          <a:sx n="60" d="100"/>
          <a:sy n="60" d="100"/>
        </p:scale>
        <p:origin x="244" y="5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 snapToObjects="1" showGuides="1">
      <p:cViewPr varScale="1">
        <p:scale>
          <a:sx n="160" d="100"/>
          <a:sy n="160" d="100"/>
        </p:scale>
        <p:origin x="5312" y="1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5" Type="http://schemas.openxmlformats.org/officeDocument/2006/relationships/slideMaster" Target="slideMasters/slideMaster2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B2F9495-C47E-F74D-989E-66C515E250A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22A2327-043B-0C4B-9D3B-03D0073D6B8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6BA747-B8FF-874B-AED5-DE9F3E5B409A}" type="datetimeFigureOut">
              <a:rPr lang="en-US" smtClean="0"/>
              <a:t>2/10/2026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9BF2A69-9A3F-C84F-889B-609CAFD70C1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98799EC-65F5-104B-A92F-F8D6845946B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D71E54-08B8-294F-898B-644954DA2C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90819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A6F6A5-7605-DF41-945B-909649E00EC8}" type="datetimeFigureOut">
              <a:rPr lang="en-US" smtClean="0"/>
              <a:t>2/10/2026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111D0F-7CCC-3448-8011-367F0D0A6E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045135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111D0F-7CCC-3448-8011-367F0D0A6ED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06135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111D0F-7CCC-3448-8011-367F0D0A6ED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14945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111D0F-7CCC-3448-8011-367F0D0A6ED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89671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111D0F-7CCC-3448-8011-367F0D0A6ED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70674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111D0F-7CCC-3448-8011-367F0D0A6ED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18980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111D0F-7CCC-3448-8011-367F0D0A6ED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37711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Relationship Id="rId4" Type="http://schemas.openxmlformats.org/officeDocument/2006/relationships/hyperlink" Target="https://www.essex.ac.uk/" TargetMode="Externa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Relationship Id="rId4" Type="http://schemas.openxmlformats.org/officeDocument/2006/relationships/hyperlink" Target="https://www.essex.ac.uk/" TargetMode="Externa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Relationship Id="rId4" Type="http://schemas.openxmlformats.org/officeDocument/2006/relationships/hyperlink" Target="https://www.essex.ac.uk/" TargetMode="Externa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Relationship Id="rId4" Type="http://schemas.openxmlformats.org/officeDocument/2006/relationships/hyperlink" Target="https://www.essex.ac.uk/" TargetMode="Externa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Picture Background - Black Log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UoE_Logo_Black" descr="Logo - University of Essex">
            <a:extLst>
              <a:ext uri="{FF2B5EF4-FFF2-40B4-BE49-F238E27FC236}">
                <a16:creationId xmlns:a16="http://schemas.microsoft.com/office/drawing/2014/main" id="{91F64F71-DD94-BE43-A1BF-90989C0C691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2006641" cy="890588"/>
          </a:xfrm>
          <a:prstGeom prst="rect">
            <a:avLst/>
          </a:prstGeom>
        </p:spPr>
      </p:pic>
      <p:sp>
        <p:nvSpPr>
          <p:cNvPr id="8" name="Coloured_Boarder">
            <a:extLst>
              <a:ext uri="{FF2B5EF4-FFF2-40B4-BE49-F238E27FC236}">
                <a16:creationId xmlns:a16="http://schemas.microsoft.com/office/drawing/2014/main" id="{C6F89C8B-0CBB-8642-991D-39E97AB685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3175" y="1244333"/>
            <a:ext cx="7965391" cy="4824000"/>
          </a:xfrm>
          <a:prstGeom prst="rect">
            <a:avLst/>
          </a:prstGeom>
          <a:solidFill>
            <a:schemeClr val="bg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itle_BG">
            <a:extLst>
              <a:ext uri="{FF2B5EF4-FFF2-40B4-BE49-F238E27FC236}">
                <a16:creationId xmlns:a16="http://schemas.microsoft.com/office/drawing/2014/main" id="{5D4998F0-DC3A-364F-ACFE-A254B6B427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4104" y="1319533"/>
            <a:ext cx="7894320" cy="4673600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itle">
            <a:extLst>
              <a:ext uri="{FF2B5EF4-FFF2-40B4-BE49-F238E27FC236}">
                <a16:creationId xmlns:a16="http://schemas.microsoft.com/office/drawing/2014/main" id="{E3CE5658-B912-D047-8F77-FBECD2D6E38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9775" y="2310940"/>
            <a:ext cx="7262626" cy="919162"/>
          </a:xfrm>
        </p:spPr>
        <p:txBody>
          <a:bodyPr anchor="b" anchorCtr="0">
            <a:noAutofit/>
          </a:bodyPr>
          <a:lstStyle>
            <a:lvl1pPr algn="l">
              <a:defRPr sz="48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GB" dirty="0"/>
              <a:t>Your title here</a:t>
            </a:r>
            <a:endParaRPr lang="en-US" dirty="0"/>
          </a:p>
        </p:txBody>
      </p:sp>
      <p:sp>
        <p:nvSpPr>
          <p:cNvPr id="3" name="Subtitle">
            <a:extLst>
              <a:ext uri="{FF2B5EF4-FFF2-40B4-BE49-F238E27FC236}">
                <a16:creationId xmlns:a16="http://schemas.microsoft.com/office/drawing/2014/main" id="{88E2A088-8E6F-9E4E-909F-F8752CF4E76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9775" y="3433303"/>
            <a:ext cx="7262626" cy="827579"/>
          </a:xfrm>
        </p:spPr>
        <p:txBody>
          <a:bodyPr>
            <a:no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Your subtitle here</a:t>
            </a:r>
            <a:endParaRPr lang="en-US" dirty="0"/>
          </a:p>
        </p:txBody>
      </p:sp>
      <p:cxnSp>
        <p:nvCxnSpPr>
          <p:cNvPr id="7" name="Divider_Line">
            <a:extLst>
              <a:ext uri="{FF2B5EF4-FFF2-40B4-BE49-F238E27FC236}">
                <a16:creationId xmlns:a16="http://schemas.microsoft.com/office/drawing/2014/main" id="{822F4922-0983-EE45-B259-9B61049054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509775" y="4442460"/>
            <a:ext cx="1814325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Details">
            <a:extLst>
              <a:ext uri="{FF2B5EF4-FFF2-40B4-BE49-F238E27FC236}">
                <a16:creationId xmlns:a16="http://schemas.microsoft.com/office/drawing/2014/main" id="{68E25D0D-76B2-1041-9741-CCF63B277D1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9775" y="4573787"/>
            <a:ext cx="3339247" cy="1158651"/>
          </a:xfrm>
          <a:ln w="76200">
            <a:noFill/>
            <a:miter lim="800000"/>
          </a:ln>
        </p:spPr>
        <p:txBody>
          <a:bodyPr wrap="none" lIns="0" tIns="0" rIns="0" bIns="0">
            <a:spAutoFit/>
          </a:bodyPr>
          <a:lstStyle>
            <a:lvl1pPr marL="9525" indent="0">
              <a:buNone/>
              <a:tabLst/>
              <a:defRPr sz="2000">
                <a:solidFill>
                  <a:schemeClr val="bg1"/>
                </a:solidFill>
              </a:defRPr>
            </a:lvl1pPr>
            <a:lvl2pPr marL="9525" indent="0">
              <a:buFontTx/>
              <a:buNone/>
              <a:tabLst/>
              <a:defRPr sz="2000">
                <a:solidFill>
                  <a:schemeClr val="bg1"/>
                </a:solidFill>
              </a:defRPr>
            </a:lvl2pPr>
            <a:lvl3pPr marL="9525" indent="0">
              <a:buFontTx/>
              <a:buNone/>
              <a:tabLst/>
              <a:defRPr sz="2000">
                <a:solidFill>
                  <a:schemeClr val="bg1"/>
                </a:solidFill>
              </a:defRPr>
            </a:lvl3pPr>
            <a:lvl4pPr marL="9525" indent="0">
              <a:buFontTx/>
              <a:buNone/>
              <a:tabLst/>
              <a:defRPr>
                <a:solidFill>
                  <a:schemeClr val="bg1"/>
                </a:solidFill>
              </a:defRPr>
            </a:lvl4pPr>
            <a:lvl5pPr marL="9525" indent="0">
              <a:buFontTx/>
              <a:buNone/>
              <a:tabLst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Your name here</a:t>
            </a:r>
          </a:p>
          <a:p>
            <a:pPr lvl="1"/>
            <a:r>
              <a:rPr lang="en-GB" dirty="0"/>
              <a:t>Department / Faculty name</a:t>
            </a:r>
          </a:p>
          <a:p>
            <a:pPr lvl="2"/>
            <a:r>
              <a:rPr lang="en-GB" dirty="0"/>
              <a:t>Wednesday 20 January 2021</a:t>
            </a:r>
          </a:p>
        </p:txBody>
      </p:sp>
    </p:spTree>
    <p:extLst>
      <p:ext uri="{BB962C8B-B14F-4D97-AF65-F5344CB8AC3E}">
        <p14:creationId xmlns:p14="http://schemas.microsoft.com/office/powerpoint/2010/main" val="34528844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Picture Background _White Log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UoE_Logo_White" descr="Logo - University of Essex">
            <a:extLst>
              <a:ext uri="{FF2B5EF4-FFF2-40B4-BE49-F238E27FC236}">
                <a16:creationId xmlns:a16="http://schemas.microsoft.com/office/drawing/2014/main" id="{767DC880-C1D7-C443-9C81-8FEEA3D5251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2011934" cy="892937"/>
          </a:xfrm>
          <a:prstGeom prst="rect">
            <a:avLst/>
          </a:prstGeom>
        </p:spPr>
      </p:pic>
      <p:sp>
        <p:nvSpPr>
          <p:cNvPr id="8" name="Coloured_Boarder">
            <a:extLst>
              <a:ext uri="{FF2B5EF4-FFF2-40B4-BE49-F238E27FC236}">
                <a16:creationId xmlns:a16="http://schemas.microsoft.com/office/drawing/2014/main" id="{B314EC19-20AC-8D4D-9C1B-2543B45C4D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3175" y="1244333"/>
            <a:ext cx="7965391" cy="4824000"/>
          </a:xfrm>
          <a:prstGeom prst="rect">
            <a:avLst/>
          </a:prstGeom>
          <a:solidFill>
            <a:schemeClr val="bg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_BG">
            <a:extLst>
              <a:ext uri="{FF2B5EF4-FFF2-40B4-BE49-F238E27FC236}">
                <a16:creationId xmlns:a16="http://schemas.microsoft.com/office/drawing/2014/main" id="{AC8BCD2D-A1D4-B941-B5ED-4FC7122E58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4104" y="1319533"/>
            <a:ext cx="7894320" cy="4673600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itle">
            <a:extLst>
              <a:ext uri="{FF2B5EF4-FFF2-40B4-BE49-F238E27FC236}">
                <a16:creationId xmlns:a16="http://schemas.microsoft.com/office/drawing/2014/main" id="{E3CE5658-B912-D047-8F77-FBECD2D6E38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9775" y="2310940"/>
            <a:ext cx="7262626" cy="919162"/>
          </a:xfrm>
        </p:spPr>
        <p:txBody>
          <a:bodyPr anchor="b" anchorCtr="0">
            <a:noAutofit/>
          </a:bodyPr>
          <a:lstStyle>
            <a:lvl1pPr algn="l">
              <a:defRPr sz="48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GB" dirty="0"/>
              <a:t>Your title here</a:t>
            </a:r>
            <a:endParaRPr lang="en-US" dirty="0"/>
          </a:p>
        </p:txBody>
      </p:sp>
      <p:sp>
        <p:nvSpPr>
          <p:cNvPr id="3" name="Subtitle">
            <a:extLst>
              <a:ext uri="{FF2B5EF4-FFF2-40B4-BE49-F238E27FC236}">
                <a16:creationId xmlns:a16="http://schemas.microsoft.com/office/drawing/2014/main" id="{88E2A088-8E6F-9E4E-909F-F8752CF4E76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9775" y="3433303"/>
            <a:ext cx="7262626" cy="827579"/>
          </a:xfrm>
        </p:spPr>
        <p:txBody>
          <a:bodyPr>
            <a:no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Your subtitle here</a:t>
            </a:r>
            <a:endParaRPr lang="en-US" dirty="0"/>
          </a:p>
        </p:txBody>
      </p:sp>
      <p:cxnSp>
        <p:nvCxnSpPr>
          <p:cNvPr id="4" name="Divider_Line">
            <a:extLst>
              <a:ext uri="{FF2B5EF4-FFF2-40B4-BE49-F238E27FC236}">
                <a16:creationId xmlns:a16="http://schemas.microsoft.com/office/drawing/2014/main" id="{AC99BCA3-B941-824C-9684-BAA8B857BA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509775" y="4442460"/>
            <a:ext cx="1814325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Details">
            <a:extLst>
              <a:ext uri="{FF2B5EF4-FFF2-40B4-BE49-F238E27FC236}">
                <a16:creationId xmlns:a16="http://schemas.microsoft.com/office/drawing/2014/main" id="{68E25D0D-76B2-1041-9741-CCF63B277D1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9775" y="4573787"/>
            <a:ext cx="3339247" cy="1158651"/>
          </a:xfrm>
          <a:ln w="76200">
            <a:noFill/>
            <a:miter lim="800000"/>
          </a:ln>
        </p:spPr>
        <p:txBody>
          <a:bodyPr wrap="none" lIns="0" tIns="0" rIns="0" bIns="0">
            <a:spAutoFit/>
          </a:bodyPr>
          <a:lstStyle>
            <a:lvl1pPr marL="9525" indent="0">
              <a:buNone/>
              <a:tabLst/>
              <a:defRPr sz="2000">
                <a:solidFill>
                  <a:schemeClr val="bg1"/>
                </a:solidFill>
              </a:defRPr>
            </a:lvl1pPr>
            <a:lvl2pPr marL="9525" indent="0">
              <a:buFontTx/>
              <a:buNone/>
              <a:tabLst/>
              <a:defRPr sz="2000">
                <a:solidFill>
                  <a:schemeClr val="bg1"/>
                </a:solidFill>
              </a:defRPr>
            </a:lvl2pPr>
            <a:lvl3pPr marL="9525" indent="0">
              <a:buFontTx/>
              <a:buNone/>
              <a:tabLst/>
              <a:defRPr sz="2000">
                <a:solidFill>
                  <a:schemeClr val="bg1"/>
                </a:solidFill>
              </a:defRPr>
            </a:lvl3pPr>
            <a:lvl4pPr marL="9525" indent="0">
              <a:buFontTx/>
              <a:buNone/>
              <a:tabLst/>
              <a:defRPr>
                <a:solidFill>
                  <a:schemeClr val="bg1"/>
                </a:solidFill>
              </a:defRPr>
            </a:lvl4pPr>
            <a:lvl5pPr marL="9525" indent="0">
              <a:buFontTx/>
              <a:buNone/>
              <a:tabLst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Your name here</a:t>
            </a:r>
          </a:p>
          <a:p>
            <a:pPr lvl="1"/>
            <a:r>
              <a:rPr lang="en-GB" dirty="0"/>
              <a:t>Department / Faculty name</a:t>
            </a:r>
          </a:p>
          <a:p>
            <a:pPr lvl="2"/>
            <a:r>
              <a:rPr lang="en-GB" dirty="0"/>
              <a:t>Wednesday 20 January 2021</a:t>
            </a:r>
          </a:p>
        </p:txBody>
      </p:sp>
    </p:spTree>
    <p:extLst>
      <p:ext uri="{BB962C8B-B14F-4D97-AF65-F5344CB8AC3E}">
        <p14:creationId xmlns:p14="http://schemas.microsoft.com/office/powerpoint/2010/main" val="13251320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Colour Gradient">
    <p:bg>
      <p:bgPr>
        <a:gradFill>
          <a:gsLst>
            <a:gs pos="0">
              <a:srgbClr val="622567"/>
            </a:gs>
            <a:gs pos="100000">
              <a:schemeClr val="accent1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UoE_Logo_White" descr="Logo - University of Essex">
            <a:extLst>
              <a:ext uri="{FF2B5EF4-FFF2-40B4-BE49-F238E27FC236}">
                <a16:creationId xmlns:a16="http://schemas.microsoft.com/office/drawing/2014/main" id="{767DC880-C1D7-C443-9C81-8FEEA3D5251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2011934" cy="892937"/>
          </a:xfrm>
          <a:prstGeom prst="rect">
            <a:avLst/>
          </a:prstGeom>
        </p:spPr>
      </p:pic>
      <p:sp>
        <p:nvSpPr>
          <p:cNvPr id="17" name="Title">
            <a:extLst>
              <a:ext uri="{FF2B5EF4-FFF2-40B4-BE49-F238E27FC236}">
                <a16:creationId xmlns:a16="http://schemas.microsoft.com/office/drawing/2014/main" id="{E3CE5658-B912-D047-8F77-FBECD2D6E38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44625" y="1413843"/>
            <a:ext cx="10493375" cy="1491139"/>
          </a:xfrm>
        </p:spPr>
        <p:txBody>
          <a:bodyPr anchor="b" anchorCtr="0">
            <a:noAutofit/>
          </a:bodyPr>
          <a:lstStyle>
            <a:lvl1pPr algn="l">
              <a:defRPr sz="48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GB" dirty="0"/>
              <a:t>Your title here</a:t>
            </a:r>
            <a:endParaRPr lang="en-US" dirty="0"/>
          </a:p>
        </p:txBody>
      </p:sp>
      <p:sp>
        <p:nvSpPr>
          <p:cNvPr id="3" name="Subtitle">
            <a:extLst>
              <a:ext uri="{FF2B5EF4-FFF2-40B4-BE49-F238E27FC236}">
                <a16:creationId xmlns:a16="http://schemas.microsoft.com/office/drawing/2014/main" id="{88E2A088-8E6F-9E4E-909F-F8752CF4E76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444625" y="3108182"/>
            <a:ext cx="10493375" cy="1048035"/>
          </a:xfrm>
        </p:spPr>
        <p:txBody>
          <a:bodyPr>
            <a:no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Your subtitle here</a:t>
            </a:r>
            <a:endParaRPr lang="en-US" dirty="0"/>
          </a:p>
        </p:txBody>
      </p:sp>
      <p:sp>
        <p:nvSpPr>
          <p:cNvPr id="40" name="Details">
            <a:extLst>
              <a:ext uri="{FF2B5EF4-FFF2-40B4-BE49-F238E27FC236}">
                <a16:creationId xmlns:a16="http://schemas.microsoft.com/office/drawing/2014/main" id="{A70545EA-0D96-7E46-B0EC-5AFDB41CAA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90003" y="4854795"/>
            <a:ext cx="3630060" cy="1449463"/>
          </a:xfrm>
          <a:ln w="76200">
            <a:solidFill>
              <a:schemeClr val="bg1"/>
            </a:solidFill>
            <a:miter lim="800000"/>
          </a:ln>
        </p:spPr>
        <p:txBody>
          <a:bodyPr wrap="none" lIns="144000" tIns="144000" rIns="144000" bIns="144000">
            <a:spAutoFit/>
          </a:bodyPr>
          <a:lstStyle>
            <a:lvl1pPr marL="9525" indent="0">
              <a:buNone/>
              <a:tabLst/>
              <a:defRPr sz="2000">
                <a:solidFill>
                  <a:schemeClr val="bg1"/>
                </a:solidFill>
              </a:defRPr>
            </a:lvl1pPr>
            <a:lvl2pPr marL="9525" indent="0">
              <a:buFontTx/>
              <a:buNone/>
              <a:tabLst/>
              <a:defRPr sz="2000">
                <a:solidFill>
                  <a:schemeClr val="bg1"/>
                </a:solidFill>
              </a:defRPr>
            </a:lvl2pPr>
            <a:lvl3pPr marL="9525" indent="0">
              <a:buFontTx/>
              <a:buNone/>
              <a:tabLst/>
              <a:defRPr sz="2000">
                <a:solidFill>
                  <a:schemeClr val="bg1"/>
                </a:solidFill>
              </a:defRPr>
            </a:lvl3pPr>
            <a:lvl4pPr marL="9525" indent="0">
              <a:buFontTx/>
              <a:buNone/>
              <a:tabLst/>
              <a:defRPr>
                <a:solidFill>
                  <a:schemeClr val="bg1"/>
                </a:solidFill>
              </a:defRPr>
            </a:lvl4pPr>
            <a:lvl5pPr marL="9525" indent="0">
              <a:buFontTx/>
              <a:buNone/>
              <a:tabLst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Your name here</a:t>
            </a:r>
          </a:p>
          <a:p>
            <a:pPr lvl="1"/>
            <a:r>
              <a:rPr lang="en-GB" dirty="0"/>
              <a:t>Department / Faculty name</a:t>
            </a:r>
          </a:p>
          <a:p>
            <a:pPr lvl="2"/>
            <a:r>
              <a:rPr lang="en-GB" dirty="0"/>
              <a:t>Wednesday 20 January 2021</a:t>
            </a:r>
          </a:p>
        </p:txBody>
      </p:sp>
    </p:spTree>
    <p:extLst>
      <p:ext uri="{BB962C8B-B14F-4D97-AF65-F5344CB8AC3E}">
        <p14:creationId xmlns:p14="http://schemas.microsoft.com/office/powerpoint/2010/main" val="2978079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Grey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UoE_Logo_White" descr="Logo - University of Essex">
            <a:extLst>
              <a:ext uri="{FF2B5EF4-FFF2-40B4-BE49-F238E27FC236}">
                <a16:creationId xmlns:a16="http://schemas.microsoft.com/office/drawing/2014/main" id="{767DC880-C1D7-C443-9C81-8FEEA3D5251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2011934" cy="892937"/>
          </a:xfrm>
          <a:prstGeom prst="rect">
            <a:avLst/>
          </a:prstGeom>
        </p:spPr>
      </p:pic>
      <p:sp>
        <p:nvSpPr>
          <p:cNvPr id="17" name="Title">
            <a:extLst>
              <a:ext uri="{FF2B5EF4-FFF2-40B4-BE49-F238E27FC236}">
                <a16:creationId xmlns:a16="http://schemas.microsoft.com/office/drawing/2014/main" id="{E3CE5658-B912-D047-8F77-FBECD2D6E38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44625" y="1413843"/>
            <a:ext cx="10493375" cy="1491139"/>
          </a:xfrm>
        </p:spPr>
        <p:txBody>
          <a:bodyPr anchor="b" anchorCtr="0">
            <a:noAutofit/>
          </a:bodyPr>
          <a:lstStyle>
            <a:lvl1pPr algn="l">
              <a:defRPr sz="48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GB" dirty="0"/>
              <a:t>Your title here</a:t>
            </a:r>
            <a:endParaRPr lang="en-US" dirty="0"/>
          </a:p>
        </p:txBody>
      </p:sp>
      <p:sp>
        <p:nvSpPr>
          <p:cNvPr id="3" name="Subtitle">
            <a:extLst>
              <a:ext uri="{FF2B5EF4-FFF2-40B4-BE49-F238E27FC236}">
                <a16:creationId xmlns:a16="http://schemas.microsoft.com/office/drawing/2014/main" id="{88E2A088-8E6F-9E4E-909F-F8752CF4E76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444625" y="3108182"/>
            <a:ext cx="10493375" cy="1048035"/>
          </a:xfrm>
        </p:spPr>
        <p:txBody>
          <a:bodyPr>
            <a:no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Your subtitle here</a:t>
            </a:r>
            <a:endParaRPr lang="en-US" dirty="0"/>
          </a:p>
        </p:txBody>
      </p:sp>
      <p:sp>
        <p:nvSpPr>
          <p:cNvPr id="40" name="Details">
            <a:extLst>
              <a:ext uri="{FF2B5EF4-FFF2-40B4-BE49-F238E27FC236}">
                <a16:creationId xmlns:a16="http://schemas.microsoft.com/office/drawing/2014/main" id="{A70545EA-0D96-7E46-B0EC-5AFDB41CAA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90003" y="4854795"/>
            <a:ext cx="3630060" cy="1449463"/>
          </a:xfrm>
          <a:ln w="76200">
            <a:solidFill>
              <a:schemeClr val="bg1"/>
            </a:solidFill>
            <a:miter lim="800000"/>
          </a:ln>
        </p:spPr>
        <p:txBody>
          <a:bodyPr wrap="none" lIns="144000" tIns="144000" rIns="144000" bIns="144000">
            <a:spAutoFit/>
          </a:bodyPr>
          <a:lstStyle>
            <a:lvl1pPr marL="9525" indent="0">
              <a:buNone/>
              <a:tabLst/>
              <a:defRPr sz="2000">
                <a:solidFill>
                  <a:schemeClr val="bg1"/>
                </a:solidFill>
              </a:defRPr>
            </a:lvl1pPr>
            <a:lvl2pPr marL="9525" indent="0">
              <a:buFontTx/>
              <a:buNone/>
              <a:tabLst/>
              <a:defRPr sz="2000">
                <a:solidFill>
                  <a:schemeClr val="bg1"/>
                </a:solidFill>
              </a:defRPr>
            </a:lvl2pPr>
            <a:lvl3pPr marL="9525" indent="0">
              <a:buFontTx/>
              <a:buNone/>
              <a:tabLst/>
              <a:defRPr sz="2000">
                <a:solidFill>
                  <a:schemeClr val="bg1"/>
                </a:solidFill>
              </a:defRPr>
            </a:lvl3pPr>
            <a:lvl4pPr marL="9525" indent="0">
              <a:buFontTx/>
              <a:buNone/>
              <a:tabLst/>
              <a:defRPr>
                <a:solidFill>
                  <a:schemeClr val="bg1"/>
                </a:solidFill>
              </a:defRPr>
            </a:lvl4pPr>
            <a:lvl5pPr marL="9525" indent="0">
              <a:buFontTx/>
              <a:buNone/>
              <a:tabLst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Your name here</a:t>
            </a:r>
          </a:p>
          <a:p>
            <a:pPr lvl="1"/>
            <a:r>
              <a:rPr lang="en-GB" dirty="0"/>
              <a:t>Department / Faculty name</a:t>
            </a:r>
          </a:p>
          <a:p>
            <a:pPr lvl="2"/>
            <a:r>
              <a:rPr lang="en-GB" dirty="0"/>
              <a:t>Wednesday 20 January 2021</a:t>
            </a:r>
          </a:p>
        </p:txBody>
      </p:sp>
      <p:pic>
        <p:nvPicPr>
          <p:cNvPr id="7" name="UoE_Logo_ALT_Test" descr="Logo - University of Essex">
            <a:extLst>
              <a:ext uri="{FF2B5EF4-FFF2-40B4-BE49-F238E27FC236}">
                <a16:creationId xmlns:a16="http://schemas.microsoft.com/office/drawing/2014/main" id="{BFB3B428-603E-5D49-B512-7DD3E147B05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6550" y="-1755099"/>
            <a:ext cx="2006641" cy="890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35761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Slide - Gradient Colour">
    <p:bg>
      <p:bgPr>
        <a:gradFill>
          <a:gsLst>
            <a:gs pos="0">
              <a:srgbClr val="622567"/>
            </a:gs>
            <a:gs pos="100000">
              <a:schemeClr val="accent1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UoE_Logo_White" descr="Logo - University of Essex">
            <a:extLst>
              <a:ext uri="{FF2B5EF4-FFF2-40B4-BE49-F238E27FC236}">
                <a16:creationId xmlns:a16="http://schemas.microsoft.com/office/drawing/2014/main" id="{FD99D010-7A0D-7543-8D60-07F8F3F6E58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2011934" cy="892937"/>
          </a:xfrm>
          <a:prstGeom prst="rect">
            <a:avLst/>
          </a:prstGeom>
        </p:spPr>
      </p:pic>
      <p:pic>
        <p:nvPicPr>
          <p:cNvPr id="17" name="Open_Box_Graphic">
            <a:extLst>
              <a:ext uri="{FF2B5EF4-FFF2-40B4-BE49-F238E27FC236}">
                <a16:creationId xmlns:a16="http://schemas.microsoft.com/office/drawing/2014/main" id="{A4B12013-57BD-7944-A05D-AE8CA8C683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07237" y="2021832"/>
            <a:ext cx="2844140" cy="2848618"/>
          </a:xfrm>
          <a:prstGeom prst="rect">
            <a:avLst/>
          </a:prstGeom>
        </p:spPr>
      </p:pic>
      <p:sp>
        <p:nvSpPr>
          <p:cNvPr id="12" name="Title">
            <a:extLst>
              <a:ext uri="{FF2B5EF4-FFF2-40B4-BE49-F238E27FC236}">
                <a16:creationId xmlns:a16="http://schemas.microsoft.com/office/drawing/2014/main" id="{05331533-48C2-404A-94B7-41F40449C8D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44629" y="2514600"/>
            <a:ext cx="10493371" cy="1104900"/>
          </a:xfrm>
          <a:noFill/>
        </p:spPr>
        <p:txBody>
          <a:bodyPr anchor="ctr" anchorCtr="0">
            <a:noAutofit/>
          </a:bodyPr>
          <a:lstStyle>
            <a:lvl1pPr algn="l">
              <a:defRPr sz="48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GB" dirty="0"/>
              <a:t>Your divider title here</a:t>
            </a:r>
            <a:endParaRPr lang="en-US" dirty="0"/>
          </a:p>
        </p:txBody>
      </p:sp>
      <p:sp>
        <p:nvSpPr>
          <p:cNvPr id="13" name="Subtitle">
            <a:extLst>
              <a:ext uri="{FF2B5EF4-FFF2-40B4-BE49-F238E27FC236}">
                <a16:creationId xmlns:a16="http://schemas.microsoft.com/office/drawing/2014/main" id="{EF371777-01F3-7047-99FB-372452582B1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444629" y="3619499"/>
            <a:ext cx="10493371" cy="754381"/>
          </a:xfrm>
          <a:noFill/>
        </p:spPr>
        <p:txBody>
          <a:bodyPr anchor="ctr" anchorCtr="0">
            <a:no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Your subtitle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45684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Slide - Grey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UoE_Logo_White" descr="Logo - University of Essex">
            <a:extLst>
              <a:ext uri="{FF2B5EF4-FFF2-40B4-BE49-F238E27FC236}">
                <a16:creationId xmlns:a16="http://schemas.microsoft.com/office/drawing/2014/main" id="{FD99D010-7A0D-7543-8D60-07F8F3F6E58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2011934" cy="892937"/>
          </a:xfrm>
          <a:prstGeom prst="rect">
            <a:avLst/>
          </a:prstGeom>
        </p:spPr>
      </p:pic>
      <p:pic>
        <p:nvPicPr>
          <p:cNvPr id="17" name="Open_Box_Graphic">
            <a:extLst>
              <a:ext uri="{FF2B5EF4-FFF2-40B4-BE49-F238E27FC236}">
                <a16:creationId xmlns:a16="http://schemas.microsoft.com/office/drawing/2014/main" id="{A4B12013-57BD-7944-A05D-AE8CA8C683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07237" y="2021832"/>
            <a:ext cx="2844140" cy="2848618"/>
          </a:xfrm>
          <a:prstGeom prst="rect">
            <a:avLst/>
          </a:prstGeom>
        </p:spPr>
      </p:pic>
      <p:sp>
        <p:nvSpPr>
          <p:cNvPr id="12" name="Title">
            <a:extLst>
              <a:ext uri="{FF2B5EF4-FFF2-40B4-BE49-F238E27FC236}">
                <a16:creationId xmlns:a16="http://schemas.microsoft.com/office/drawing/2014/main" id="{05331533-48C2-404A-94B7-41F40449C8D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44629" y="2514600"/>
            <a:ext cx="10493371" cy="1104899"/>
          </a:xfrm>
          <a:noFill/>
        </p:spPr>
        <p:txBody>
          <a:bodyPr anchor="ctr" anchorCtr="0">
            <a:noAutofit/>
          </a:bodyPr>
          <a:lstStyle>
            <a:lvl1pPr algn="l">
              <a:defRPr sz="48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GB" dirty="0"/>
              <a:t>Your divider title here</a:t>
            </a:r>
            <a:endParaRPr lang="en-US" dirty="0"/>
          </a:p>
        </p:txBody>
      </p:sp>
      <p:sp>
        <p:nvSpPr>
          <p:cNvPr id="13" name="Subtitle">
            <a:extLst>
              <a:ext uri="{FF2B5EF4-FFF2-40B4-BE49-F238E27FC236}">
                <a16:creationId xmlns:a16="http://schemas.microsoft.com/office/drawing/2014/main" id="{EF371777-01F3-7047-99FB-372452582B1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444629" y="3619499"/>
            <a:ext cx="10493371" cy="754381"/>
          </a:xfrm>
          <a:noFill/>
        </p:spPr>
        <p:txBody>
          <a:bodyPr anchor="ctr" anchorCtr="0">
            <a:no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Your subtitle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62022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bout 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C1E109A-BBBE-498A-AC65-464AAF5710C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26874" y="1329829"/>
            <a:ext cx="2043713" cy="640698"/>
          </a:xfrm>
          <a:prstGeom prst="rect">
            <a:avLst/>
          </a:prstGeom>
          <a:ln w="28575">
            <a:solidFill>
              <a:schemeClr val="accent2"/>
            </a:solidFill>
          </a:ln>
        </p:spPr>
        <p:txBody>
          <a:bodyPr rtlCol="0" anchor="ctr"/>
          <a:lstStyle>
            <a:lvl1pPr algn="ctr">
              <a:lnSpc>
                <a:spcPct val="100000"/>
              </a:lnSpc>
              <a:defRPr sz="2400" cap="all" spc="100" baseline="0">
                <a:solidFill>
                  <a:schemeClr val="accent2"/>
                </a:solidFill>
              </a:defRPr>
            </a:lvl1pPr>
          </a:lstStyle>
          <a:p>
            <a:pPr rtl="0"/>
            <a:r>
              <a:rPr lang="en-GB" noProof="0"/>
              <a:t>title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7408009F-7441-4960-8688-598E5537784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412513" y="808353"/>
            <a:ext cx="6341212" cy="1682433"/>
          </a:xfrm>
          <a:prstGeom prst="rect">
            <a:avLst/>
          </a:prstGeom>
        </p:spPr>
        <p:txBody>
          <a:bodyPr rtlCol="0" anchor="t"/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6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en-GB" noProof="0"/>
              <a:t>Click to add text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0721A019-F5C2-4A15-A6AE-C03209D1D7D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3234519"/>
            <a:ext cx="12192000" cy="3623481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en-GB" noProof="0"/>
              <a:t>Click to add photo</a:t>
            </a:r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CFE1DF53-32D0-456E-8221-7FCD23325DB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pc="1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rtl="0"/>
            <a:r>
              <a:rPr lang="en-GB" noProof="0"/>
              <a:t>20XX</a:t>
            </a:r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DC108F1B-58C5-43B6-8251-B1392CA9A80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 cap="all" spc="1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defRPr>
            </a:lvl1pPr>
          </a:lstStyle>
          <a:p>
            <a:pPr rtl="0"/>
            <a:r>
              <a:rPr lang="en-GB" noProof="0"/>
              <a:t>Pitch deck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C530B1E0-03D4-4E5B-A2A7-903B17B306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pc="1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rtl="0"/>
            <a:fld id="{EA87306C-81BA-4795-A5CA-9392456A8C1E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2658636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009530-2815-4DE5-9B81-91E38B9B44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19DBD9-AF1A-4A9C-9ED0-927140ED70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A088FC-A485-4329-B179-392B55535E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18A8416-9A3F-4747-A2DE-5D30F7A72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35925-3565-4DF4-BA51-184E6A56AF91}" type="datetimeFigureOut">
              <a:rPr lang="en-GB" smtClean="0"/>
              <a:t>10/02/2026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14BBE9-79A4-48B8-B75A-B5D0E8B8E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6AF1EA-E9EB-4034-8491-225849298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AFDDC-BF49-468F-98C3-3869F8F7AA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13769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roduction Slide - Colour Gradient">
    <p:bg>
      <p:bgPr>
        <a:gradFill>
          <a:gsLst>
            <a:gs pos="0">
              <a:srgbClr val="622567"/>
            </a:gs>
            <a:gs pos="100000">
              <a:schemeClr val="accent1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UoE_Logo_White" descr="Logo - University of Essex">
            <a:extLst>
              <a:ext uri="{FF2B5EF4-FFF2-40B4-BE49-F238E27FC236}">
                <a16:creationId xmlns:a16="http://schemas.microsoft.com/office/drawing/2014/main" id="{767DC880-C1D7-C443-9C81-8FEEA3D5251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2011934" cy="892937"/>
          </a:xfrm>
          <a:prstGeom prst="rect">
            <a:avLst/>
          </a:prstGeom>
        </p:spPr>
      </p:pic>
      <p:sp>
        <p:nvSpPr>
          <p:cNvPr id="4" name="Slide_Description">
            <a:extLst>
              <a:ext uri="{FF2B5EF4-FFF2-40B4-BE49-F238E27FC236}">
                <a16:creationId xmlns:a16="http://schemas.microsoft.com/office/drawing/2014/main" id="{8F256CB9-6740-D84B-B18E-5C9C9270186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PowerPoint slide description here</a:t>
            </a:r>
            <a:endParaRPr lang="en-US" dirty="0"/>
          </a:p>
        </p:txBody>
      </p:sp>
      <p:sp>
        <p:nvSpPr>
          <p:cNvPr id="10" name="Body_Copy">
            <a:extLst>
              <a:ext uri="{FF2B5EF4-FFF2-40B4-BE49-F238E27FC236}">
                <a16:creationId xmlns:a16="http://schemas.microsoft.com/office/drawing/2014/main" id="{01691462-BA0F-4447-9296-C1F7A1091D3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444625" y="1358899"/>
            <a:ext cx="9502775" cy="5245101"/>
          </a:xfrm>
        </p:spPr>
        <p:txBody>
          <a:bodyPr>
            <a:noAutofit/>
          </a:bodyPr>
          <a:lstStyle>
            <a:lvl1pPr marL="6350" indent="0">
              <a:buNone/>
              <a:defRPr sz="2800">
                <a:solidFill>
                  <a:schemeClr val="bg1"/>
                </a:solidFill>
                <a:latin typeface="+mj-lt"/>
              </a:defRPr>
            </a:lvl1pPr>
            <a:lvl2pPr marL="269875" indent="0">
              <a:buNone/>
              <a:defRPr sz="2800"/>
            </a:lvl2pPr>
            <a:lvl3pPr marL="450850" indent="0">
              <a:buNone/>
              <a:defRPr sz="2800"/>
            </a:lvl3pPr>
            <a:lvl4pPr marL="623888" indent="0">
              <a:buNone/>
              <a:defRPr sz="2800"/>
            </a:lvl4pPr>
            <a:lvl5pPr marL="804862" indent="0">
              <a:buNone/>
              <a:defRPr sz="2800"/>
            </a:lvl5pPr>
          </a:lstStyle>
          <a:p>
            <a:pPr lvl="0"/>
            <a:r>
              <a:rPr lang="en-GB" dirty="0"/>
              <a:t>Insert introduction text here</a:t>
            </a:r>
          </a:p>
        </p:txBody>
      </p:sp>
    </p:spTree>
    <p:extLst>
      <p:ext uri="{BB962C8B-B14F-4D97-AF65-F5344CB8AC3E}">
        <p14:creationId xmlns:p14="http://schemas.microsoft.com/office/powerpoint/2010/main" val="3567581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roduction Slide - Grey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UoE_Logo_White" descr="Logo - University of Essex">
            <a:extLst>
              <a:ext uri="{FF2B5EF4-FFF2-40B4-BE49-F238E27FC236}">
                <a16:creationId xmlns:a16="http://schemas.microsoft.com/office/drawing/2014/main" id="{767DC880-C1D7-C443-9C81-8FEEA3D5251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2011934" cy="892937"/>
          </a:xfrm>
          <a:prstGeom prst="rect">
            <a:avLst/>
          </a:prstGeom>
        </p:spPr>
      </p:pic>
      <p:sp>
        <p:nvSpPr>
          <p:cNvPr id="4" name="Slide_Description">
            <a:extLst>
              <a:ext uri="{FF2B5EF4-FFF2-40B4-BE49-F238E27FC236}">
                <a16:creationId xmlns:a16="http://schemas.microsoft.com/office/drawing/2014/main" id="{8F256CB9-6740-D84B-B18E-5C9C9270186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PowerPoint slide description here</a:t>
            </a:r>
            <a:endParaRPr lang="en-US" dirty="0"/>
          </a:p>
        </p:txBody>
      </p:sp>
      <p:sp>
        <p:nvSpPr>
          <p:cNvPr id="10" name="Body_Copy">
            <a:extLst>
              <a:ext uri="{FF2B5EF4-FFF2-40B4-BE49-F238E27FC236}">
                <a16:creationId xmlns:a16="http://schemas.microsoft.com/office/drawing/2014/main" id="{01691462-BA0F-4447-9296-C1F7A1091D3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444625" y="1358899"/>
            <a:ext cx="9502775" cy="5245101"/>
          </a:xfrm>
        </p:spPr>
        <p:txBody>
          <a:bodyPr>
            <a:noAutofit/>
          </a:bodyPr>
          <a:lstStyle>
            <a:lvl1pPr marL="6350" indent="0">
              <a:buNone/>
              <a:defRPr sz="2800">
                <a:solidFill>
                  <a:schemeClr val="bg1"/>
                </a:solidFill>
                <a:latin typeface="+mj-lt"/>
              </a:defRPr>
            </a:lvl1pPr>
            <a:lvl2pPr marL="269875" indent="0">
              <a:buNone/>
              <a:defRPr sz="2800"/>
            </a:lvl2pPr>
            <a:lvl3pPr marL="450850" indent="0">
              <a:buNone/>
              <a:defRPr sz="2800"/>
            </a:lvl3pPr>
            <a:lvl4pPr marL="623888" indent="0">
              <a:buNone/>
              <a:defRPr sz="2800"/>
            </a:lvl4pPr>
            <a:lvl5pPr marL="804862" indent="0">
              <a:buNone/>
              <a:defRPr sz="2800"/>
            </a:lvl5pPr>
          </a:lstStyle>
          <a:p>
            <a:pPr lvl="0"/>
            <a:r>
              <a:rPr lang="en-GB" dirty="0"/>
              <a:t>Insert introduction text here</a:t>
            </a:r>
          </a:p>
        </p:txBody>
      </p:sp>
    </p:spTree>
    <p:extLst>
      <p:ext uri="{BB962C8B-B14F-4D97-AF65-F5344CB8AC3E}">
        <p14:creationId xmlns:p14="http://schemas.microsoft.com/office/powerpoint/2010/main" val="15845574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_description">
            <a:extLst>
              <a:ext uri="{FF2B5EF4-FFF2-40B4-BE49-F238E27FC236}">
                <a16:creationId xmlns:a16="http://schemas.microsoft.com/office/drawing/2014/main" id="{441A23D1-7922-3E47-881A-2CF442EAC1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dirty="0"/>
              <a:t>PowerPoint slide description here</a:t>
            </a:r>
            <a:endParaRPr lang="en-US" dirty="0"/>
          </a:p>
        </p:txBody>
      </p:sp>
      <p:grpSp>
        <p:nvGrpSpPr>
          <p:cNvPr id="8" name="Open_Box_Graphic">
            <a:extLst>
              <a:ext uri="{FF2B5EF4-FFF2-40B4-BE49-F238E27FC236}">
                <a16:creationId xmlns:a16="http://schemas.microsoft.com/office/drawing/2014/main" id="{B0C6E108-B94A-3140-B5FA-245926CA7457}"/>
              </a:ext>
            </a:extLst>
          </p:cNvPr>
          <p:cNvGrpSpPr/>
          <p:nvPr userDrawn="1"/>
        </p:nvGrpSpPr>
        <p:grpSpPr>
          <a:xfrm>
            <a:off x="959726" y="1148165"/>
            <a:ext cx="2991791" cy="2739162"/>
            <a:chOff x="959726" y="1148165"/>
            <a:chExt cx="2991791" cy="2739162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692E59B2-17C1-BC4C-A1CA-DF5B7C0375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959726" y="1148165"/>
              <a:ext cx="2739162" cy="2739162"/>
            </a:xfrm>
            <a:prstGeom prst="rect">
              <a:avLst/>
            </a:prstGeom>
            <a:noFill/>
            <a:ln w="114300">
              <a:gradFill>
                <a:gsLst>
                  <a:gs pos="0">
                    <a:srgbClr val="622567"/>
                  </a:gs>
                  <a:gs pos="100000">
                    <a:schemeClr val="accent1"/>
                  </a:gs>
                </a:gsLst>
                <a:lin ang="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E4079D91-C0B3-BE45-BB7B-DB7531339F1E}"/>
                </a:ext>
              </a:extLst>
            </p:cNvPr>
            <p:cNvSpPr/>
            <p:nvPr userDrawn="1"/>
          </p:nvSpPr>
          <p:spPr>
            <a:xfrm>
              <a:off x="3451863" y="1576137"/>
              <a:ext cx="499654" cy="187572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Title">
            <a:extLst>
              <a:ext uri="{FF2B5EF4-FFF2-40B4-BE49-F238E27FC236}">
                <a16:creationId xmlns:a16="http://schemas.microsoft.com/office/drawing/2014/main" id="{2D199CC7-4CA3-6146-A4B3-D4766752155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444623" y="1576136"/>
            <a:ext cx="10493375" cy="1116263"/>
          </a:xfrm>
        </p:spPr>
        <p:txBody>
          <a:bodyPr>
            <a:noAutofit/>
          </a:bodyPr>
          <a:lstStyle>
            <a:lvl1pPr marL="6350" indent="0">
              <a:buNone/>
              <a:defRPr sz="4800">
                <a:latin typeface="+mj-lt"/>
              </a:defRPr>
            </a:lvl1pPr>
          </a:lstStyle>
          <a:p>
            <a:pPr lvl="0"/>
            <a:r>
              <a:rPr lang="en-GB" dirty="0"/>
              <a:t>Your section title here</a:t>
            </a:r>
            <a:endParaRPr lang="en-US" dirty="0"/>
          </a:p>
        </p:txBody>
      </p:sp>
      <p:sp>
        <p:nvSpPr>
          <p:cNvPr id="18" name="Subtitle">
            <a:extLst>
              <a:ext uri="{FF2B5EF4-FFF2-40B4-BE49-F238E27FC236}">
                <a16:creationId xmlns:a16="http://schemas.microsoft.com/office/drawing/2014/main" id="{551F7C85-DD37-2F46-9EB2-603098624A06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444623" y="2692400"/>
            <a:ext cx="10493375" cy="759460"/>
          </a:xfrm>
        </p:spPr>
        <p:txBody>
          <a:bodyPr>
            <a:noAutofit/>
          </a:bodyPr>
          <a:lstStyle>
            <a:lvl1pPr marL="6350" indent="0">
              <a:buNone/>
              <a:defRPr sz="3200">
                <a:latin typeface="+mj-lt"/>
              </a:defRPr>
            </a:lvl1pPr>
          </a:lstStyle>
          <a:p>
            <a:r>
              <a:rPr lang="en-GB" dirty="0"/>
              <a:t>Your subtitle here</a:t>
            </a:r>
            <a:endParaRPr lang="en-US" dirty="0"/>
          </a:p>
        </p:txBody>
      </p:sp>
      <p:sp>
        <p:nvSpPr>
          <p:cNvPr id="20" name="Body_Copy">
            <a:extLst>
              <a:ext uri="{FF2B5EF4-FFF2-40B4-BE49-F238E27FC236}">
                <a16:creationId xmlns:a16="http://schemas.microsoft.com/office/drawing/2014/main" id="{8F73E6E9-8051-FB4F-9701-4C01FD0BB8F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444623" y="4035425"/>
            <a:ext cx="9502775" cy="2438400"/>
          </a:xfrm>
        </p:spPr>
        <p:txBody>
          <a:bodyPr>
            <a:noAutofit/>
          </a:bodyPr>
          <a:lstStyle>
            <a:lvl1pPr marL="6350" indent="0">
              <a:buFontTx/>
              <a:buNone/>
              <a:defRPr/>
            </a:lvl1pPr>
          </a:lstStyle>
          <a:p>
            <a:pPr lvl="0"/>
            <a:r>
              <a:rPr lang="en-GB" dirty="0"/>
              <a:t>Insert body copy here</a:t>
            </a:r>
          </a:p>
        </p:txBody>
      </p:sp>
      <p:sp>
        <p:nvSpPr>
          <p:cNvPr id="2" name="Slide Number">
            <a:extLst>
              <a:ext uri="{FF2B5EF4-FFF2-40B4-BE49-F238E27FC236}">
                <a16:creationId xmlns:a16="http://schemas.microsoft.com/office/drawing/2014/main" id="{451D2EEC-DE3F-F940-BB87-772E9AAE871E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D7E85FC7-13DC-D24B-89C2-5E16CAE8A88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74919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and Text Slide, and Continua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_Description">
            <a:extLst>
              <a:ext uri="{FF2B5EF4-FFF2-40B4-BE49-F238E27FC236}">
                <a16:creationId xmlns:a16="http://schemas.microsoft.com/office/drawing/2014/main" id="{0A1C2167-F599-3045-AC95-110935BD06E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dirty="0"/>
              <a:t>PowerPoint slide description here</a:t>
            </a:r>
            <a:endParaRPr lang="en-US" dirty="0"/>
          </a:p>
        </p:txBody>
      </p:sp>
      <p:sp>
        <p:nvSpPr>
          <p:cNvPr id="14" name="Title">
            <a:extLst>
              <a:ext uri="{FF2B5EF4-FFF2-40B4-BE49-F238E27FC236}">
                <a16:creationId xmlns:a16="http://schemas.microsoft.com/office/drawing/2014/main" id="{117DF9CF-C5D0-9C4B-BFDF-14FC8D365A2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444623" y="1309688"/>
            <a:ext cx="10493375" cy="736600"/>
          </a:xfrm>
        </p:spPr>
        <p:txBody>
          <a:bodyPr>
            <a:noAutofit/>
          </a:bodyPr>
          <a:lstStyle>
            <a:lvl1pPr marL="6350" indent="0">
              <a:buNone/>
              <a:defRPr sz="3200">
                <a:latin typeface="+mj-lt"/>
              </a:defRPr>
            </a:lvl1pPr>
          </a:lstStyle>
          <a:p>
            <a:pPr lvl="0"/>
            <a:r>
              <a:rPr lang="en-GB" dirty="0"/>
              <a:t>Your title here</a:t>
            </a:r>
            <a:endParaRPr lang="en-US" dirty="0"/>
          </a:p>
        </p:txBody>
      </p:sp>
      <p:sp>
        <p:nvSpPr>
          <p:cNvPr id="16" name="Subtitle">
            <a:extLst>
              <a:ext uri="{FF2B5EF4-FFF2-40B4-BE49-F238E27FC236}">
                <a16:creationId xmlns:a16="http://schemas.microsoft.com/office/drawing/2014/main" id="{3B70F5A4-E5B0-5D4A-9DE6-737A2C6415D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444623" y="2046288"/>
            <a:ext cx="10493375" cy="403225"/>
          </a:xfrm>
        </p:spPr>
        <p:txBody>
          <a:bodyPr>
            <a:noAutofit/>
          </a:bodyPr>
          <a:lstStyle>
            <a:lvl1pPr marL="6350" indent="0">
              <a:buNone/>
              <a:defRPr>
                <a:latin typeface="+mj-lt"/>
              </a:defRPr>
            </a:lvl1pPr>
          </a:lstStyle>
          <a:p>
            <a:r>
              <a:rPr lang="en-GB" dirty="0"/>
              <a:t>Your subtitle here</a:t>
            </a:r>
            <a:endParaRPr lang="en-US" dirty="0"/>
          </a:p>
        </p:txBody>
      </p:sp>
      <p:sp>
        <p:nvSpPr>
          <p:cNvPr id="18" name="Body_Copy">
            <a:extLst>
              <a:ext uri="{FF2B5EF4-FFF2-40B4-BE49-F238E27FC236}">
                <a16:creationId xmlns:a16="http://schemas.microsoft.com/office/drawing/2014/main" id="{CB3748D0-BEA8-1347-BDE4-A46EB69FEC1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444623" y="2465389"/>
            <a:ext cx="9502777" cy="3878261"/>
          </a:xfrm>
        </p:spPr>
        <p:txBody>
          <a:bodyPr tIns="144000" bIns="0">
            <a:noAutofit/>
          </a:bodyPr>
          <a:lstStyle>
            <a:lvl1pPr marL="6350" indent="0">
              <a:buNone/>
              <a:defRPr/>
            </a:lvl1pPr>
          </a:lstStyle>
          <a:p>
            <a:pPr lvl="0"/>
            <a:r>
              <a:rPr lang="en-GB" dirty="0"/>
              <a:t>Insert body copy here</a:t>
            </a:r>
          </a:p>
        </p:txBody>
      </p:sp>
      <p:sp>
        <p:nvSpPr>
          <p:cNvPr id="12" name="Slide Number">
            <a:extLst>
              <a:ext uri="{FF2B5EF4-FFF2-40B4-BE49-F238E27FC236}">
                <a16:creationId xmlns:a16="http://schemas.microsoft.com/office/drawing/2014/main" id="{FEDE7686-2F8C-774B-B289-878EA6549481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D7E85FC7-13DC-D24B-89C2-5E16CAE8A88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191342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and Bullet Poin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_description">
            <a:extLst>
              <a:ext uri="{FF2B5EF4-FFF2-40B4-BE49-F238E27FC236}">
                <a16:creationId xmlns:a16="http://schemas.microsoft.com/office/drawing/2014/main" id="{441A23D1-7922-3E47-881A-2CF442EAC1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dirty="0"/>
              <a:t>PowerPoint slide description here</a:t>
            </a:r>
            <a:endParaRPr lang="en-US" dirty="0"/>
          </a:p>
        </p:txBody>
      </p:sp>
      <p:grpSp>
        <p:nvGrpSpPr>
          <p:cNvPr id="8" name="Open_Box_Graphic">
            <a:extLst>
              <a:ext uri="{FF2B5EF4-FFF2-40B4-BE49-F238E27FC236}">
                <a16:creationId xmlns:a16="http://schemas.microsoft.com/office/drawing/2014/main" id="{B0C6E108-B94A-3140-B5FA-245926CA7457}"/>
              </a:ext>
            </a:extLst>
          </p:cNvPr>
          <p:cNvGrpSpPr/>
          <p:nvPr userDrawn="1"/>
        </p:nvGrpSpPr>
        <p:grpSpPr>
          <a:xfrm>
            <a:off x="959726" y="1148165"/>
            <a:ext cx="2991791" cy="2739162"/>
            <a:chOff x="959726" y="1148165"/>
            <a:chExt cx="2991791" cy="2739162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692E59B2-17C1-BC4C-A1CA-DF5B7C0375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959726" y="1148165"/>
              <a:ext cx="2739162" cy="2739162"/>
            </a:xfrm>
            <a:prstGeom prst="rect">
              <a:avLst/>
            </a:prstGeom>
            <a:noFill/>
            <a:ln w="114300">
              <a:gradFill>
                <a:gsLst>
                  <a:gs pos="0">
                    <a:srgbClr val="622567"/>
                  </a:gs>
                  <a:gs pos="100000">
                    <a:schemeClr val="accent1"/>
                  </a:gs>
                </a:gsLst>
                <a:lin ang="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E4079D91-C0B3-BE45-BB7B-DB7531339F1E}"/>
                </a:ext>
              </a:extLst>
            </p:cNvPr>
            <p:cNvSpPr/>
            <p:nvPr userDrawn="1"/>
          </p:nvSpPr>
          <p:spPr>
            <a:xfrm>
              <a:off x="3451863" y="1576137"/>
              <a:ext cx="499654" cy="187572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Title">
            <a:extLst>
              <a:ext uri="{FF2B5EF4-FFF2-40B4-BE49-F238E27FC236}">
                <a16:creationId xmlns:a16="http://schemas.microsoft.com/office/drawing/2014/main" id="{2D199CC7-4CA3-6146-A4B3-D4766752155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444623" y="1576136"/>
            <a:ext cx="10493375" cy="1116263"/>
          </a:xfrm>
        </p:spPr>
        <p:txBody>
          <a:bodyPr>
            <a:noAutofit/>
          </a:bodyPr>
          <a:lstStyle>
            <a:lvl1pPr marL="6350" indent="0">
              <a:buNone/>
              <a:defRPr sz="4800">
                <a:latin typeface="+mj-lt"/>
              </a:defRPr>
            </a:lvl1pPr>
          </a:lstStyle>
          <a:p>
            <a:pPr lvl="0"/>
            <a:r>
              <a:rPr lang="en-GB" dirty="0"/>
              <a:t>Your section title here</a:t>
            </a:r>
            <a:endParaRPr lang="en-US" dirty="0"/>
          </a:p>
        </p:txBody>
      </p:sp>
      <p:sp>
        <p:nvSpPr>
          <p:cNvPr id="18" name="Subtitle">
            <a:extLst>
              <a:ext uri="{FF2B5EF4-FFF2-40B4-BE49-F238E27FC236}">
                <a16:creationId xmlns:a16="http://schemas.microsoft.com/office/drawing/2014/main" id="{551F7C85-DD37-2F46-9EB2-603098624A06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444623" y="2692400"/>
            <a:ext cx="10493375" cy="759460"/>
          </a:xfrm>
        </p:spPr>
        <p:txBody>
          <a:bodyPr>
            <a:noAutofit/>
          </a:bodyPr>
          <a:lstStyle>
            <a:lvl1pPr marL="6350" indent="0">
              <a:buNone/>
              <a:defRPr sz="3200">
                <a:latin typeface="+mj-lt"/>
              </a:defRPr>
            </a:lvl1pPr>
          </a:lstStyle>
          <a:p>
            <a:r>
              <a:rPr lang="en-GB" dirty="0"/>
              <a:t>Your subtitle here</a:t>
            </a:r>
            <a:endParaRPr lang="en-US" dirty="0"/>
          </a:p>
        </p:txBody>
      </p:sp>
      <p:sp>
        <p:nvSpPr>
          <p:cNvPr id="20" name="Body_Copy">
            <a:extLst>
              <a:ext uri="{FF2B5EF4-FFF2-40B4-BE49-F238E27FC236}">
                <a16:creationId xmlns:a16="http://schemas.microsoft.com/office/drawing/2014/main" id="{8F73E6E9-8051-FB4F-9701-4C01FD0BB8F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444623" y="4035425"/>
            <a:ext cx="9502775" cy="2438400"/>
          </a:xfrm>
        </p:spPr>
        <p:txBody>
          <a:bodyPr>
            <a:noAutofit/>
          </a:bodyPr>
          <a:lstStyle>
            <a:lvl1pPr marL="349250" indent="-342900">
              <a:buFont typeface="Wingdings" pitchFamily="2" charset="2"/>
              <a:buChar char="§"/>
              <a:defRPr/>
            </a:lvl1pPr>
          </a:lstStyle>
          <a:p>
            <a:pPr lvl="0"/>
            <a:r>
              <a:rPr lang="en-GB" dirty="0"/>
              <a:t>Insert body copy here</a:t>
            </a:r>
          </a:p>
        </p:txBody>
      </p:sp>
      <p:sp>
        <p:nvSpPr>
          <p:cNvPr id="2" name="Slide Number">
            <a:extLst>
              <a:ext uri="{FF2B5EF4-FFF2-40B4-BE49-F238E27FC236}">
                <a16:creationId xmlns:a16="http://schemas.microsoft.com/office/drawing/2014/main" id="{451D2EEC-DE3F-F940-BB87-772E9AAE871E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D7E85FC7-13DC-D24B-89C2-5E16CAE8A88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28543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and Bullet Point Text Slide, and Continu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_Description">
            <a:extLst>
              <a:ext uri="{FF2B5EF4-FFF2-40B4-BE49-F238E27FC236}">
                <a16:creationId xmlns:a16="http://schemas.microsoft.com/office/drawing/2014/main" id="{0A1C2167-F599-3045-AC95-110935BD06E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dirty="0"/>
              <a:t>PowerPoint slide description here</a:t>
            </a:r>
            <a:endParaRPr lang="en-US" dirty="0"/>
          </a:p>
        </p:txBody>
      </p:sp>
      <p:sp>
        <p:nvSpPr>
          <p:cNvPr id="14" name="Title">
            <a:extLst>
              <a:ext uri="{FF2B5EF4-FFF2-40B4-BE49-F238E27FC236}">
                <a16:creationId xmlns:a16="http://schemas.microsoft.com/office/drawing/2014/main" id="{117DF9CF-C5D0-9C4B-BFDF-14FC8D365A2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444623" y="1309688"/>
            <a:ext cx="10493375" cy="736600"/>
          </a:xfrm>
        </p:spPr>
        <p:txBody>
          <a:bodyPr>
            <a:noAutofit/>
          </a:bodyPr>
          <a:lstStyle>
            <a:lvl1pPr marL="6350" indent="0">
              <a:buNone/>
              <a:defRPr sz="3200">
                <a:latin typeface="+mj-lt"/>
              </a:defRPr>
            </a:lvl1pPr>
          </a:lstStyle>
          <a:p>
            <a:pPr lvl="0"/>
            <a:r>
              <a:rPr lang="en-GB" dirty="0"/>
              <a:t>Your title here</a:t>
            </a:r>
            <a:endParaRPr lang="en-US" dirty="0"/>
          </a:p>
        </p:txBody>
      </p:sp>
      <p:sp>
        <p:nvSpPr>
          <p:cNvPr id="16" name="Subtitle">
            <a:extLst>
              <a:ext uri="{FF2B5EF4-FFF2-40B4-BE49-F238E27FC236}">
                <a16:creationId xmlns:a16="http://schemas.microsoft.com/office/drawing/2014/main" id="{3B70F5A4-E5B0-5D4A-9DE6-737A2C6415D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444623" y="2046288"/>
            <a:ext cx="10493375" cy="403225"/>
          </a:xfrm>
        </p:spPr>
        <p:txBody>
          <a:bodyPr>
            <a:noAutofit/>
          </a:bodyPr>
          <a:lstStyle>
            <a:lvl1pPr marL="6350" indent="0">
              <a:buNone/>
              <a:defRPr>
                <a:latin typeface="+mj-lt"/>
              </a:defRPr>
            </a:lvl1pPr>
          </a:lstStyle>
          <a:p>
            <a:r>
              <a:rPr lang="en-GB" dirty="0"/>
              <a:t>Your subtitle here</a:t>
            </a:r>
            <a:endParaRPr lang="en-US" dirty="0"/>
          </a:p>
        </p:txBody>
      </p:sp>
      <p:sp>
        <p:nvSpPr>
          <p:cNvPr id="18" name="Body_Copy">
            <a:extLst>
              <a:ext uri="{FF2B5EF4-FFF2-40B4-BE49-F238E27FC236}">
                <a16:creationId xmlns:a16="http://schemas.microsoft.com/office/drawing/2014/main" id="{CB3748D0-BEA8-1347-BDE4-A46EB69FEC1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444623" y="2465389"/>
            <a:ext cx="9502777" cy="3878261"/>
          </a:xfrm>
        </p:spPr>
        <p:txBody>
          <a:bodyPr tIns="144000" bIns="0">
            <a:noAutofit/>
          </a:bodyPr>
          <a:lstStyle>
            <a:lvl1pPr marL="349250" indent="-342900">
              <a:buFont typeface="Wingdings" pitchFamily="2" charset="2"/>
              <a:buChar char="§"/>
              <a:defRPr/>
            </a:lvl1pPr>
          </a:lstStyle>
          <a:p>
            <a:pPr lvl="0"/>
            <a:r>
              <a:rPr lang="en-GB" dirty="0"/>
              <a:t>Insert body copy here</a:t>
            </a:r>
          </a:p>
        </p:txBody>
      </p:sp>
      <p:sp>
        <p:nvSpPr>
          <p:cNvPr id="12" name="Slide Number">
            <a:extLst>
              <a:ext uri="{FF2B5EF4-FFF2-40B4-BE49-F238E27FC236}">
                <a16:creationId xmlns:a16="http://schemas.microsoft.com/office/drawing/2014/main" id="{FEDE7686-2F8C-774B-B289-878EA6549481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D7E85FC7-13DC-D24B-89C2-5E16CAE8A88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22049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_Description">
            <a:extLst>
              <a:ext uri="{FF2B5EF4-FFF2-40B4-BE49-F238E27FC236}">
                <a16:creationId xmlns:a16="http://schemas.microsoft.com/office/drawing/2014/main" id="{546DA19B-F03E-3748-8FDF-6BC4E21FC10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dirty="0"/>
              <a:t>PowerPoint slide description here</a:t>
            </a:r>
            <a:endParaRPr lang="en-US" dirty="0"/>
          </a:p>
        </p:txBody>
      </p:sp>
      <p:sp>
        <p:nvSpPr>
          <p:cNvPr id="13" name="Title">
            <a:extLst>
              <a:ext uri="{FF2B5EF4-FFF2-40B4-BE49-F238E27FC236}">
                <a16:creationId xmlns:a16="http://schemas.microsoft.com/office/drawing/2014/main" id="{8D868F4E-EA01-954D-AFBF-796545D67CEF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5546723" y="1185863"/>
            <a:ext cx="6391275" cy="671512"/>
          </a:xfrm>
        </p:spPr>
        <p:txBody>
          <a:bodyPr tIns="0" bIns="0">
            <a:noAutofit/>
          </a:bodyPr>
          <a:lstStyle>
            <a:lvl1pPr marL="6350" indent="0">
              <a:buFontTx/>
              <a:buNone/>
              <a:defRPr sz="3200">
                <a:latin typeface="+mj-lt"/>
              </a:defRPr>
            </a:lvl1pPr>
          </a:lstStyle>
          <a:p>
            <a:pPr lvl="0"/>
            <a:r>
              <a:rPr lang="en-GB" dirty="0"/>
              <a:t>Your title here</a:t>
            </a:r>
            <a:endParaRPr lang="en-US" dirty="0"/>
          </a:p>
        </p:txBody>
      </p:sp>
      <p:sp>
        <p:nvSpPr>
          <p:cNvPr id="15" name="Body_Copy">
            <a:extLst>
              <a:ext uri="{FF2B5EF4-FFF2-40B4-BE49-F238E27FC236}">
                <a16:creationId xmlns:a16="http://schemas.microsoft.com/office/drawing/2014/main" id="{48F8026E-D826-2B4A-9638-D13D28916EE5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5546723" y="1857375"/>
            <a:ext cx="6391275" cy="4486275"/>
          </a:xfrm>
        </p:spPr>
        <p:txBody>
          <a:bodyPr tIns="0" bIns="0">
            <a:noAutofit/>
          </a:bodyPr>
          <a:lstStyle>
            <a:lvl1pPr marL="6350" indent="0">
              <a:buFontTx/>
              <a:buNone/>
              <a:defRPr/>
            </a:lvl1pPr>
          </a:lstStyle>
          <a:p>
            <a:pPr lvl="0"/>
            <a:r>
              <a:rPr lang="en-GB" dirty="0"/>
              <a:t>Insert body copy here</a:t>
            </a:r>
          </a:p>
        </p:txBody>
      </p:sp>
      <p:sp>
        <p:nvSpPr>
          <p:cNvPr id="8" name="Picture Placeholder 1">
            <a:extLst>
              <a:ext uri="{FF2B5EF4-FFF2-40B4-BE49-F238E27FC236}">
                <a16:creationId xmlns:a16="http://schemas.microsoft.com/office/drawing/2014/main" id="{36C7C674-920E-D244-A5EA-8A41340F91CD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0" y="890588"/>
            <a:ext cx="4884738" cy="5713412"/>
          </a:xfrm>
        </p:spPr>
        <p:txBody>
          <a:bodyPr/>
          <a:lstStyle>
            <a:lvl1pPr marL="6350" indent="0" algn="ctr">
              <a:buNone/>
              <a:defRPr/>
            </a:lvl1pPr>
          </a:lstStyle>
          <a:p>
            <a:endParaRPr lang="en-US" dirty="0"/>
          </a:p>
        </p:txBody>
      </p:sp>
      <p:sp>
        <p:nvSpPr>
          <p:cNvPr id="18" name="Image_Caption 1">
            <a:extLst>
              <a:ext uri="{FF2B5EF4-FFF2-40B4-BE49-F238E27FC236}">
                <a16:creationId xmlns:a16="http://schemas.microsoft.com/office/drawing/2014/main" id="{B9177340-2BC9-DB48-A574-C206785FDD0C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2019300" y="6149647"/>
            <a:ext cx="2865438" cy="324178"/>
          </a:xfrm>
          <a:solidFill>
            <a:schemeClr val="bg1"/>
          </a:solidFill>
        </p:spPr>
        <p:txBody>
          <a:bodyPr tIns="36000" rIns="251999" bIns="72000" anchor="b" anchorCtr="0">
            <a:spAutoFit/>
          </a:bodyPr>
          <a:lstStyle>
            <a:lvl1pPr marL="6350" indent="0" algn="r">
              <a:buNone/>
              <a:defRPr sz="1200"/>
            </a:lvl1pPr>
          </a:lstStyle>
          <a:p>
            <a:pPr lvl="0"/>
            <a:r>
              <a:rPr lang="en-GB" dirty="0"/>
              <a:t>Insert image caption here</a:t>
            </a:r>
          </a:p>
        </p:txBody>
      </p:sp>
      <p:sp>
        <p:nvSpPr>
          <p:cNvPr id="12" name="Slide Number">
            <a:extLst>
              <a:ext uri="{FF2B5EF4-FFF2-40B4-BE49-F238E27FC236}">
                <a16:creationId xmlns:a16="http://schemas.microsoft.com/office/drawing/2014/main" id="{CD456C92-FF85-494F-A1FB-852BC58A5F52}"/>
              </a:ext>
            </a:extLst>
          </p:cNvPr>
          <p:cNvSpPr>
            <a:spLocks noGrp="1"/>
          </p:cNvSpPr>
          <p:nvPr>
            <p:ph type="sldNum" sz="quarter" idx="28"/>
          </p:nvPr>
        </p:nvSpPr>
        <p:spPr/>
        <p:txBody>
          <a:bodyPr/>
          <a:lstStyle/>
          <a:p>
            <a:fld id="{D7E85FC7-13DC-D24B-89C2-5E16CAE8A88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46601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Bullet Poin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_Description">
            <a:extLst>
              <a:ext uri="{FF2B5EF4-FFF2-40B4-BE49-F238E27FC236}">
                <a16:creationId xmlns:a16="http://schemas.microsoft.com/office/drawing/2014/main" id="{546DA19B-F03E-3748-8FDF-6BC4E21FC10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dirty="0"/>
              <a:t>PowerPoint slide description here</a:t>
            </a:r>
            <a:endParaRPr lang="en-US" dirty="0"/>
          </a:p>
        </p:txBody>
      </p:sp>
      <p:sp>
        <p:nvSpPr>
          <p:cNvPr id="13" name="Title">
            <a:extLst>
              <a:ext uri="{FF2B5EF4-FFF2-40B4-BE49-F238E27FC236}">
                <a16:creationId xmlns:a16="http://schemas.microsoft.com/office/drawing/2014/main" id="{8D868F4E-EA01-954D-AFBF-796545D67CEF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5546723" y="1185863"/>
            <a:ext cx="6391275" cy="671512"/>
          </a:xfrm>
        </p:spPr>
        <p:txBody>
          <a:bodyPr tIns="0" bIns="0">
            <a:noAutofit/>
          </a:bodyPr>
          <a:lstStyle>
            <a:lvl1pPr marL="6350" indent="0">
              <a:buFontTx/>
              <a:buNone/>
              <a:defRPr sz="3200">
                <a:latin typeface="+mj-lt"/>
              </a:defRPr>
            </a:lvl1pPr>
          </a:lstStyle>
          <a:p>
            <a:pPr lvl="0"/>
            <a:r>
              <a:rPr lang="en-GB" dirty="0"/>
              <a:t>Your title here</a:t>
            </a:r>
            <a:endParaRPr lang="en-US" dirty="0"/>
          </a:p>
        </p:txBody>
      </p:sp>
      <p:sp>
        <p:nvSpPr>
          <p:cNvPr id="15" name="Body_Copy">
            <a:extLst>
              <a:ext uri="{FF2B5EF4-FFF2-40B4-BE49-F238E27FC236}">
                <a16:creationId xmlns:a16="http://schemas.microsoft.com/office/drawing/2014/main" id="{48F8026E-D826-2B4A-9638-D13D28916EE5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5546723" y="1857375"/>
            <a:ext cx="6391275" cy="4486275"/>
          </a:xfrm>
        </p:spPr>
        <p:txBody>
          <a:bodyPr tIns="0" bIns="0">
            <a:noAutofit/>
          </a:bodyPr>
          <a:lstStyle>
            <a:lvl1pPr marL="349250" indent="-342900">
              <a:buFont typeface="Wingdings" pitchFamily="2" charset="2"/>
              <a:buChar char="§"/>
              <a:defRPr/>
            </a:lvl1pPr>
          </a:lstStyle>
          <a:p>
            <a:pPr lvl="0"/>
            <a:r>
              <a:rPr lang="en-GB" dirty="0"/>
              <a:t>Insert body copy here</a:t>
            </a:r>
          </a:p>
        </p:txBody>
      </p:sp>
      <p:sp>
        <p:nvSpPr>
          <p:cNvPr id="8" name="Picture Placeholder 1">
            <a:extLst>
              <a:ext uri="{FF2B5EF4-FFF2-40B4-BE49-F238E27FC236}">
                <a16:creationId xmlns:a16="http://schemas.microsoft.com/office/drawing/2014/main" id="{36C7C674-920E-D244-A5EA-8A41340F91CD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0" y="890588"/>
            <a:ext cx="4884738" cy="5713412"/>
          </a:xfrm>
        </p:spPr>
        <p:txBody>
          <a:bodyPr/>
          <a:lstStyle>
            <a:lvl1pPr marL="6350" indent="0" algn="ctr">
              <a:buNone/>
              <a:defRPr/>
            </a:lvl1pPr>
          </a:lstStyle>
          <a:p>
            <a:endParaRPr lang="en-US" dirty="0"/>
          </a:p>
        </p:txBody>
      </p:sp>
      <p:sp>
        <p:nvSpPr>
          <p:cNvPr id="18" name="Image_Caption 1">
            <a:extLst>
              <a:ext uri="{FF2B5EF4-FFF2-40B4-BE49-F238E27FC236}">
                <a16:creationId xmlns:a16="http://schemas.microsoft.com/office/drawing/2014/main" id="{B9177340-2BC9-DB48-A574-C206785FDD0C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2019300" y="6149647"/>
            <a:ext cx="2865438" cy="324178"/>
          </a:xfrm>
          <a:solidFill>
            <a:schemeClr val="bg1"/>
          </a:solidFill>
        </p:spPr>
        <p:txBody>
          <a:bodyPr tIns="36000" rIns="251999" bIns="72000" anchor="b" anchorCtr="0">
            <a:spAutoFit/>
          </a:bodyPr>
          <a:lstStyle>
            <a:lvl1pPr marL="6350" indent="0" algn="r">
              <a:buNone/>
              <a:defRPr sz="1200"/>
            </a:lvl1pPr>
          </a:lstStyle>
          <a:p>
            <a:pPr lvl="0"/>
            <a:r>
              <a:rPr lang="en-GB" dirty="0"/>
              <a:t>Insert image caption here</a:t>
            </a:r>
          </a:p>
        </p:txBody>
      </p:sp>
      <p:sp>
        <p:nvSpPr>
          <p:cNvPr id="12" name="Slide Number">
            <a:extLst>
              <a:ext uri="{FF2B5EF4-FFF2-40B4-BE49-F238E27FC236}">
                <a16:creationId xmlns:a16="http://schemas.microsoft.com/office/drawing/2014/main" id="{CD456C92-FF85-494F-A1FB-852BC58A5F52}"/>
              </a:ext>
            </a:extLst>
          </p:cNvPr>
          <p:cNvSpPr>
            <a:spLocks noGrp="1"/>
          </p:cNvSpPr>
          <p:nvPr>
            <p:ph type="sldNum" sz="quarter" idx="28"/>
          </p:nvPr>
        </p:nvSpPr>
        <p:spPr/>
        <p:txBody>
          <a:bodyPr/>
          <a:lstStyle/>
          <a:p>
            <a:fld id="{D7E85FC7-13DC-D24B-89C2-5E16CAE8A88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65468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Images and Tex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_Description">
            <a:extLst>
              <a:ext uri="{FF2B5EF4-FFF2-40B4-BE49-F238E27FC236}">
                <a16:creationId xmlns:a16="http://schemas.microsoft.com/office/drawing/2014/main" id="{F9D03F33-FD22-6E47-B694-6DEAEFEAEBE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dirty="0"/>
              <a:t>PowerPoint slide description here</a:t>
            </a:r>
            <a:endParaRPr lang="en-US" dirty="0"/>
          </a:p>
        </p:txBody>
      </p:sp>
      <p:sp>
        <p:nvSpPr>
          <p:cNvPr id="4" name="Title">
            <a:extLst>
              <a:ext uri="{FF2B5EF4-FFF2-40B4-BE49-F238E27FC236}">
                <a16:creationId xmlns:a16="http://schemas.microsoft.com/office/drawing/2014/main" id="{B670F0D1-2F62-E649-AA20-9AFFE4CBA3FA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5546723" y="1185863"/>
            <a:ext cx="6391275" cy="671512"/>
          </a:xfrm>
        </p:spPr>
        <p:txBody>
          <a:bodyPr tIns="0" bIns="0">
            <a:noAutofit/>
          </a:bodyPr>
          <a:lstStyle>
            <a:lvl1pPr marL="6350" indent="0">
              <a:buFontTx/>
              <a:buNone/>
              <a:defRPr sz="3200">
                <a:latin typeface="+mj-lt"/>
              </a:defRPr>
            </a:lvl1pPr>
          </a:lstStyle>
          <a:p>
            <a:pPr lvl="0"/>
            <a:r>
              <a:rPr lang="en-GB" dirty="0"/>
              <a:t>Your title here</a:t>
            </a:r>
            <a:endParaRPr lang="en-US" dirty="0"/>
          </a:p>
        </p:txBody>
      </p:sp>
      <p:sp>
        <p:nvSpPr>
          <p:cNvPr id="17" name="Body_Copy">
            <a:extLst>
              <a:ext uri="{FF2B5EF4-FFF2-40B4-BE49-F238E27FC236}">
                <a16:creationId xmlns:a16="http://schemas.microsoft.com/office/drawing/2014/main" id="{5AA1BDEE-EAA8-BC4D-8C4B-6DE44B8D158A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546723" y="1857375"/>
            <a:ext cx="6391275" cy="4486275"/>
          </a:xfrm>
        </p:spPr>
        <p:txBody>
          <a:bodyPr tIns="0" bIns="0">
            <a:noAutofit/>
          </a:bodyPr>
          <a:lstStyle>
            <a:lvl1pPr marL="6350" indent="0">
              <a:buFontTx/>
              <a:buNone/>
              <a:defRPr/>
            </a:lvl1pPr>
          </a:lstStyle>
          <a:p>
            <a:pPr lvl="0"/>
            <a:r>
              <a:rPr lang="en-GB" dirty="0"/>
              <a:t>Insert body copy here</a:t>
            </a:r>
          </a:p>
        </p:txBody>
      </p:sp>
      <p:sp>
        <p:nvSpPr>
          <p:cNvPr id="5" name="Picture Placeholder 1">
            <a:extLst>
              <a:ext uri="{FF2B5EF4-FFF2-40B4-BE49-F238E27FC236}">
                <a16:creationId xmlns:a16="http://schemas.microsoft.com/office/drawing/2014/main" id="{80A3C2EC-6F1E-CD41-B822-BF1E1A54EBBF}"/>
              </a:ext>
            </a:extLst>
          </p:cNvPr>
          <p:cNvSpPr>
            <a:spLocks noGrp="1"/>
          </p:cNvSpPr>
          <p:nvPr>
            <p:ph type="pic" sz="quarter" idx="36"/>
          </p:nvPr>
        </p:nvSpPr>
        <p:spPr>
          <a:xfrm>
            <a:off x="0" y="890588"/>
            <a:ext cx="4883150" cy="2822575"/>
          </a:xfrm>
        </p:spPr>
        <p:txBody>
          <a:bodyPr/>
          <a:lstStyle>
            <a:lvl1pPr marL="6350" indent="0" algn="ctr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21" name="Image_Caption 1">
            <a:extLst>
              <a:ext uri="{FF2B5EF4-FFF2-40B4-BE49-F238E27FC236}">
                <a16:creationId xmlns:a16="http://schemas.microsoft.com/office/drawing/2014/main" id="{08207E2B-0FB6-EB48-949C-B0CB83C282CB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2017712" y="3242935"/>
            <a:ext cx="2865438" cy="324178"/>
          </a:xfrm>
          <a:solidFill>
            <a:schemeClr val="bg1"/>
          </a:solidFill>
        </p:spPr>
        <p:txBody>
          <a:bodyPr tIns="36000" rIns="251999" bIns="72000" anchor="b" anchorCtr="0">
            <a:spAutoFit/>
          </a:bodyPr>
          <a:lstStyle>
            <a:lvl1pPr marL="6350" indent="0" algn="r">
              <a:buNone/>
              <a:defRPr sz="1200"/>
            </a:lvl1pPr>
          </a:lstStyle>
          <a:p>
            <a:pPr lvl="0"/>
            <a:r>
              <a:rPr lang="en-GB" dirty="0"/>
              <a:t>Insert image caption here</a:t>
            </a:r>
          </a:p>
        </p:txBody>
      </p:sp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28BCBA7E-30E8-004F-81FF-588A116455C6}"/>
              </a:ext>
            </a:extLst>
          </p:cNvPr>
          <p:cNvSpPr>
            <a:spLocks noGrp="1"/>
          </p:cNvSpPr>
          <p:nvPr>
            <p:ph type="pic" sz="quarter" idx="37"/>
          </p:nvPr>
        </p:nvSpPr>
        <p:spPr>
          <a:xfrm>
            <a:off x="0" y="3781425"/>
            <a:ext cx="4883150" cy="2822575"/>
          </a:xfrm>
        </p:spPr>
        <p:txBody>
          <a:bodyPr/>
          <a:lstStyle>
            <a:lvl1pPr marL="6350" indent="0" algn="ctr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20" name="Image_Caption 2">
            <a:extLst>
              <a:ext uri="{FF2B5EF4-FFF2-40B4-BE49-F238E27FC236}">
                <a16:creationId xmlns:a16="http://schemas.microsoft.com/office/drawing/2014/main" id="{A760FC96-7C8C-8240-9E56-45FDDFBFA2D1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2017712" y="6149647"/>
            <a:ext cx="2865438" cy="324178"/>
          </a:xfrm>
          <a:solidFill>
            <a:schemeClr val="bg1"/>
          </a:solidFill>
        </p:spPr>
        <p:txBody>
          <a:bodyPr tIns="36000" rIns="251999" bIns="72000" anchor="b" anchorCtr="0">
            <a:spAutoFit/>
          </a:bodyPr>
          <a:lstStyle>
            <a:lvl1pPr marL="6350" indent="0" algn="r">
              <a:buNone/>
              <a:defRPr sz="1200"/>
            </a:lvl1pPr>
          </a:lstStyle>
          <a:p>
            <a:pPr lvl="0"/>
            <a:r>
              <a:rPr lang="en-GB" dirty="0"/>
              <a:t>Insert image caption here</a:t>
            </a:r>
          </a:p>
        </p:txBody>
      </p:sp>
      <p:sp>
        <p:nvSpPr>
          <p:cNvPr id="12" name="Slide Number">
            <a:extLst>
              <a:ext uri="{FF2B5EF4-FFF2-40B4-BE49-F238E27FC236}">
                <a16:creationId xmlns:a16="http://schemas.microsoft.com/office/drawing/2014/main" id="{CD456C92-FF85-494F-A1FB-852BC58A5F52}"/>
              </a:ext>
            </a:extLst>
          </p:cNvPr>
          <p:cNvSpPr>
            <a:spLocks noGrp="1"/>
          </p:cNvSpPr>
          <p:nvPr>
            <p:ph type="sldNum" sz="quarter" idx="28"/>
          </p:nvPr>
        </p:nvSpPr>
        <p:spPr/>
        <p:txBody>
          <a:bodyPr/>
          <a:lstStyle/>
          <a:p>
            <a:fld id="{D7E85FC7-13DC-D24B-89C2-5E16CAE8A88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465540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Images and Bullet Point Tex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_Description">
            <a:extLst>
              <a:ext uri="{FF2B5EF4-FFF2-40B4-BE49-F238E27FC236}">
                <a16:creationId xmlns:a16="http://schemas.microsoft.com/office/drawing/2014/main" id="{F9D03F33-FD22-6E47-B694-6DEAEFEAEBE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dirty="0"/>
              <a:t>PowerPoint slide description here</a:t>
            </a:r>
            <a:endParaRPr lang="en-US" dirty="0"/>
          </a:p>
        </p:txBody>
      </p:sp>
      <p:sp>
        <p:nvSpPr>
          <p:cNvPr id="4" name="Title">
            <a:extLst>
              <a:ext uri="{FF2B5EF4-FFF2-40B4-BE49-F238E27FC236}">
                <a16:creationId xmlns:a16="http://schemas.microsoft.com/office/drawing/2014/main" id="{B670F0D1-2F62-E649-AA20-9AFFE4CBA3FA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5546723" y="1185863"/>
            <a:ext cx="6391275" cy="671512"/>
          </a:xfrm>
        </p:spPr>
        <p:txBody>
          <a:bodyPr tIns="0" bIns="0">
            <a:noAutofit/>
          </a:bodyPr>
          <a:lstStyle>
            <a:lvl1pPr marL="6350" indent="0">
              <a:buFontTx/>
              <a:buNone/>
              <a:defRPr sz="3200">
                <a:latin typeface="+mj-lt"/>
              </a:defRPr>
            </a:lvl1pPr>
          </a:lstStyle>
          <a:p>
            <a:pPr lvl="0"/>
            <a:r>
              <a:rPr lang="en-GB" dirty="0"/>
              <a:t>Your title here</a:t>
            </a:r>
            <a:endParaRPr lang="en-US" dirty="0"/>
          </a:p>
        </p:txBody>
      </p:sp>
      <p:sp>
        <p:nvSpPr>
          <p:cNvPr id="17" name="Body_Copy">
            <a:extLst>
              <a:ext uri="{FF2B5EF4-FFF2-40B4-BE49-F238E27FC236}">
                <a16:creationId xmlns:a16="http://schemas.microsoft.com/office/drawing/2014/main" id="{5AA1BDEE-EAA8-BC4D-8C4B-6DE44B8D158A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546723" y="1857375"/>
            <a:ext cx="6391275" cy="4486275"/>
          </a:xfrm>
        </p:spPr>
        <p:txBody>
          <a:bodyPr tIns="0" bIns="0">
            <a:noAutofit/>
          </a:bodyPr>
          <a:lstStyle>
            <a:lvl1pPr marL="349250" indent="-342900">
              <a:buFont typeface="Wingdings" pitchFamily="2" charset="2"/>
              <a:buChar char="§"/>
              <a:defRPr/>
            </a:lvl1pPr>
          </a:lstStyle>
          <a:p>
            <a:pPr lvl="0"/>
            <a:r>
              <a:rPr lang="en-GB" dirty="0"/>
              <a:t>Insert body copy here</a:t>
            </a:r>
          </a:p>
        </p:txBody>
      </p:sp>
      <p:sp>
        <p:nvSpPr>
          <p:cNvPr id="5" name="Picture Placeholder 1">
            <a:extLst>
              <a:ext uri="{FF2B5EF4-FFF2-40B4-BE49-F238E27FC236}">
                <a16:creationId xmlns:a16="http://schemas.microsoft.com/office/drawing/2014/main" id="{80A3C2EC-6F1E-CD41-B822-BF1E1A54EBBF}"/>
              </a:ext>
            </a:extLst>
          </p:cNvPr>
          <p:cNvSpPr>
            <a:spLocks noGrp="1"/>
          </p:cNvSpPr>
          <p:nvPr>
            <p:ph type="pic" sz="quarter" idx="36"/>
          </p:nvPr>
        </p:nvSpPr>
        <p:spPr>
          <a:xfrm>
            <a:off x="0" y="890588"/>
            <a:ext cx="4883150" cy="2822575"/>
          </a:xfrm>
        </p:spPr>
        <p:txBody>
          <a:bodyPr/>
          <a:lstStyle>
            <a:lvl1pPr marL="6350" indent="0" algn="ctr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21" name="Image_Caption 1">
            <a:extLst>
              <a:ext uri="{FF2B5EF4-FFF2-40B4-BE49-F238E27FC236}">
                <a16:creationId xmlns:a16="http://schemas.microsoft.com/office/drawing/2014/main" id="{08207E2B-0FB6-EB48-949C-B0CB83C282CB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2017712" y="3242935"/>
            <a:ext cx="2865438" cy="324178"/>
          </a:xfrm>
          <a:solidFill>
            <a:schemeClr val="bg1"/>
          </a:solidFill>
        </p:spPr>
        <p:txBody>
          <a:bodyPr tIns="36000" rIns="251999" bIns="72000" anchor="b" anchorCtr="0">
            <a:spAutoFit/>
          </a:bodyPr>
          <a:lstStyle>
            <a:lvl1pPr marL="6350" indent="0" algn="r">
              <a:buNone/>
              <a:defRPr sz="1200"/>
            </a:lvl1pPr>
          </a:lstStyle>
          <a:p>
            <a:pPr lvl="0"/>
            <a:r>
              <a:rPr lang="en-GB" dirty="0"/>
              <a:t>Insert image caption here</a:t>
            </a:r>
          </a:p>
        </p:txBody>
      </p:sp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28BCBA7E-30E8-004F-81FF-588A116455C6}"/>
              </a:ext>
            </a:extLst>
          </p:cNvPr>
          <p:cNvSpPr>
            <a:spLocks noGrp="1"/>
          </p:cNvSpPr>
          <p:nvPr>
            <p:ph type="pic" sz="quarter" idx="37"/>
          </p:nvPr>
        </p:nvSpPr>
        <p:spPr>
          <a:xfrm>
            <a:off x="0" y="3781425"/>
            <a:ext cx="4883150" cy="2822575"/>
          </a:xfrm>
        </p:spPr>
        <p:txBody>
          <a:bodyPr/>
          <a:lstStyle>
            <a:lvl1pPr marL="6350" indent="0" algn="ctr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20" name="Image_Caption 2">
            <a:extLst>
              <a:ext uri="{FF2B5EF4-FFF2-40B4-BE49-F238E27FC236}">
                <a16:creationId xmlns:a16="http://schemas.microsoft.com/office/drawing/2014/main" id="{A760FC96-7C8C-8240-9E56-45FDDFBFA2D1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2017712" y="6149647"/>
            <a:ext cx="2865438" cy="324178"/>
          </a:xfrm>
          <a:solidFill>
            <a:schemeClr val="bg1"/>
          </a:solidFill>
        </p:spPr>
        <p:txBody>
          <a:bodyPr tIns="36000" rIns="251999" bIns="72000" anchor="b" anchorCtr="0">
            <a:spAutoFit/>
          </a:bodyPr>
          <a:lstStyle>
            <a:lvl1pPr marL="6350" indent="0" algn="r">
              <a:buNone/>
              <a:defRPr sz="1200"/>
            </a:lvl1pPr>
          </a:lstStyle>
          <a:p>
            <a:pPr lvl="0"/>
            <a:r>
              <a:rPr lang="en-GB" dirty="0"/>
              <a:t>Insert image caption here</a:t>
            </a:r>
          </a:p>
        </p:txBody>
      </p:sp>
      <p:sp>
        <p:nvSpPr>
          <p:cNvPr id="12" name="Slide Number">
            <a:extLst>
              <a:ext uri="{FF2B5EF4-FFF2-40B4-BE49-F238E27FC236}">
                <a16:creationId xmlns:a16="http://schemas.microsoft.com/office/drawing/2014/main" id="{CD456C92-FF85-494F-A1FB-852BC58A5F52}"/>
              </a:ext>
            </a:extLst>
          </p:cNvPr>
          <p:cNvSpPr>
            <a:spLocks noGrp="1"/>
          </p:cNvSpPr>
          <p:nvPr>
            <p:ph type="sldNum" sz="quarter" idx="28"/>
          </p:nvPr>
        </p:nvSpPr>
        <p:spPr/>
        <p:txBody>
          <a:bodyPr/>
          <a:lstStyle/>
          <a:p>
            <a:fld id="{D7E85FC7-13DC-D24B-89C2-5E16CAE8A88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127956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Images and Tex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_Description">
            <a:extLst>
              <a:ext uri="{FF2B5EF4-FFF2-40B4-BE49-F238E27FC236}">
                <a16:creationId xmlns:a16="http://schemas.microsoft.com/office/drawing/2014/main" id="{9C1CC4BB-CB5D-5A46-B2F6-AD316D0C50C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dirty="0"/>
              <a:t>PowerPoint slide description here</a:t>
            </a:r>
            <a:endParaRPr lang="en-US" dirty="0"/>
          </a:p>
        </p:txBody>
      </p:sp>
      <p:sp>
        <p:nvSpPr>
          <p:cNvPr id="4" name="Title">
            <a:extLst>
              <a:ext uri="{FF2B5EF4-FFF2-40B4-BE49-F238E27FC236}">
                <a16:creationId xmlns:a16="http://schemas.microsoft.com/office/drawing/2014/main" id="{35ED5F3B-04FD-044F-9490-610066E5EC85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6723063" y="1185863"/>
            <a:ext cx="5214937" cy="643381"/>
          </a:xfrm>
        </p:spPr>
        <p:txBody>
          <a:bodyPr tIns="0" bIns="0">
            <a:noAutofit/>
          </a:bodyPr>
          <a:lstStyle>
            <a:lvl1pPr marL="6350" indent="0">
              <a:buFontTx/>
              <a:buNone/>
              <a:defRPr sz="3200">
                <a:latin typeface="+mj-lt"/>
              </a:defRPr>
            </a:lvl1pPr>
          </a:lstStyle>
          <a:p>
            <a:pPr lvl="0"/>
            <a:r>
              <a:rPr lang="en-GB" dirty="0"/>
              <a:t>Your title here</a:t>
            </a:r>
            <a:endParaRPr lang="en-US" dirty="0"/>
          </a:p>
        </p:txBody>
      </p:sp>
      <p:sp>
        <p:nvSpPr>
          <p:cNvPr id="6" name="Body_Copy">
            <a:extLst>
              <a:ext uri="{FF2B5EF4-FFF2-40B4-BE49-F238E27FC236}">
                <a16:creationId xmlns:a16="http://schemas.microsoft.com/office/drawing/2014/main" id="{6D27EECD-6C04-4E43-B1C1-64C69191FCA8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6723063" y="1829244"/>
            <a:ext cx="5214937" cy="4644581"/>
          </a:xfrm>
        </p:spPr>
        <p:txBody>
          <a:bodyPr tIns="0" bIns="0">
            <a:noAutofit/>
          </a:bodyPr>
          <a:lstStyle>
            <a:lvl1pPr marL="6350" indent="0">
              <a:buFontTx/>
              <a:buNone/>
              <a:defRPr/>
            </a:lvl1pPr>
          </a:lstStyle>
          <a:p>
            <a:pPr lvl="0"/>
            <a:r>
              <a:rPr lang="en-GB" dirty="0"/>
              <a:t>Insert body copy here</a:t>
            </a:r>
          </a:p>
        </p:txBody>
      </p:sp>
      <p:sp>
        <p:nvSpPr>
          <p:cNvPr id="13" name="Picture Placeholder 1">
            <a:extLst>
              <a:ext uri="{FF2B5EF4-FFF2-40B4-BE49-F238E27FC236}">
                <a16:creationId xmlns:a16="http://schemas.microsoft.com/office/drawing/2014/main" id="{B83ED82E-83A9-AA46-81D7-F11440BFE3F4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0" y="890588"/>
            <a:ext cx="2995200" cy="2822400"/>
          </a:xfrm>
        </p:spPr>
        <p:txBody>
          <a:bodyPr/>
          <a:lstStyle>
            <a:lvl1pPr marL="6350" indent="0" algn="ctr">
              <a:buNone/>
              <a:defRPr/>
            </a:lvl1pPr>
          </a:lstStyle>
          <a:p>
            <a:endParaRPr lang="en-US" dirty="0"/>
          </a:p>
        </p:txBody>
      </p:sp>
      <p:sp>
        <p:nvSpPr>
          <p:cNvPr id="10" name="Image_Caption 1">
            <a:extLst>
              <a:ext uri="{FF2B5EF4-FFF2-40B4-BE49-F238E27FC236}">
                <a16:creationId xmlns:a16="http://schemas.microsoft.com/office/drawing/2014/main" id="{03111C49-B813-1548-ABB2-5C5E0E767AF4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501237" y="3258533"/>
            <a:ext cx="2493963" cy="324178"/>
          </a:xfrm>
          <a:solidFill>
            <a:schemeClr val="bg1"/>
          </a:solidFill>
        </p:spPr>
        <p:txBody>
          <a:bodyPr lIns="72000" tIns="36000" rIns="251999" bIns="72000" anchor="b" anchorCtr="0">
            <a:spAutoFit/>
          </a:bodyPr>
          <a:lstStyle>
            <a:lvl1pPr marL="6350" indent="0" algn="r">
              <a:buFontTx/>
              <a:buNone/>
              <a:defRPr sz="1200"/>
            </a:lvl1pPr>
          </a:lstStyle>
          <a:p>
            <a:pPr lvl="0"/>
            <a:r>
              <a:rPr lang="en-GB" dirty="0"/>
              <a:t>Insert image caption here</a:t>
            </a:r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F5A9EB19-D6CD-9E47-BFF0-7CC8A7003410}"/>
              </a:ext>
            </a:extLst>
          </p:cNvPr>
          <p:cNvSpPr>
            <a:spLocks noGrp="1"/>
          </p:cNvSpPr>
          <p:nvPr>
            <p:ph type="pic" sz="quarter" idx="36"/>
          </p:nvPr>
        </p:nvSpPr>
        <p:spPr>
          <a:xfrm>
            <a:off x="3067200" y="890588"/>
            <a:ext cx="2995200" cy="2822400"/>
          </a:xfrm>
        </p:spPr>
        <p:txBody>
          <a:bodyPr/>
          <a:lstStyle>
            <a:lvl1pPr marL="6350" indent="0" algn="ctr">
              <a:buNone/>
              <a:defRPr/>
            </a:lvl1pPr>
          </a:lstStyle>
          <a:p>
            <a:endParaRPr lang="en-US" dirty="0"/>
          </a:p>
        </p:txBody>
      </p:sp>
      <p:sp>
        <p:nvSpPr>
          <p:cNvPr id="22" name="Image_Caption 2">
            <a:extLst>
              <a:ext uri="{FF2B5EF4-FFF2-40B4-BE49-F238E27FC236}">
                <a16:creationId xmlns:a16="http://schemas.microsoft.com/office/drawing/2014/main" id="{561B1561-3847-C64E-8046-C5226E6A555E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3568437" y="3258533"/>
            <a:ext cx="2493963" cy="324178"/>
          </a:xfrm>
          <a:solidFill>
            <a:schemeClr val="bg1"/>
          </a:solidFill>
        </p:spPr>
        <p:txBody>
          <a:bodyPr lIns="72000" tIns="36000" rIns="251999" bIns="72000" anchor="b" anchorCtr="0">
            <a:spAutoFit/>
          </a:bodyPr>
          <a:lstStyle>
            <a:lvl1pPr marL="6350" indent="0" algn="r">
              <a:buFontTx/>
              <a:buNone/>
              <a:defRPr sz="1200"/>
            </a:lvl1pPr>
          </a:lstStyle>
          <a:p>
            <a:pPr lvl="0"/>
            <a:r>
              <a:rPr lang="en-GB" dirty="0"/>
              <a:t>Insert image caption here</a:t>
            </a:r>
          </a:p>
        </p:txBody>
      </p:sp>
      <p:sp>
        <p:nvSpPr>
          <p:cNvPr id="17" name="Picture Placeholder 3">
            <a:extLst>
              <a:ext uri="{FF2B5EF4-FFF2-40B4-BE49-F238E27FC236}">
                <a16:creationId xmlns:a16="http://schemas.microsoft.com/office/drawing/2014/main" id="{B32BEBF5-F536-B34E-A907-5B7BA8516269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0" y="3781600"/>
            <a:ext cx="2995200" cy="2822400"/>
          </a:xfrm>
        </p:spPr>
        <p:txBody>
          <a:bodyPr/>
          <a:lstStyle>
            <a:lvl1pPr marL="6350" indent="0" algn="ctr">
              <a:buNone/>
              <a:defRPr/>
            </a:lvl1pPr>
          </a:lstStyle>
          <a:p>
            <a:endParaRPr lang="en-US" dirty="0"/>
          </a:p>
        </p:txBody>
      </p:sp>
      <p:sp>
        <p:nvSpPr>
          <p:cNvPr id="24" name="Image_Caption 3">
            <a:extLst>
              <a:ext uri="{FF2B5EF4-FFF2-40B4-BE49-F238E27FC236}">
                <a16:creationId xmlns:a16="http://schemas.microsoft.com/office/drawing/2014/main" id="{E8158083-AD30-1549-B3A8-E8A50ADD159E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501237" y="6149647"/>
            <a:ext cx="2493963" cy="324178"/>
          </a:xfrm>
          <a:solidFill>
            <a:schemeClr val="bg1"/>
          </a:solidFill>
        </p:spPr>
        <p:txBody>
          <a:bodyPr lIns="72000" tIns="36000" rIns="251999" bIns="72000" anchor="b" anchorCtr="0">
            <a:spAutoFit/>
          </a:bodyPr>
          <a:lstStyle>
            <a:lvl1pPr marL="6350" indent="0" algn="r">
              <a:buFontTx/>
              <a:buNone/>
              <a:defRPr sz="1200"/>
            </a:lvl1pPr>
          </a:lstStyle>
          <a:p>
            <a:pPr lvl="0"/>
            <a:r>
              <a:rPr lang="en-GB" dirty="0"/>
              <a:t>Insert image caption here</a:t>
            </a:r>
          </a:p>
        </p:txBody>
      </p:sp>
      <p:sp>
        <p:nvSpPr>
          <p:cNvPr id="16" name="Picture Placeholder 4">
            <a:extLst>
              <a:ext uri="{FF2B5EF4-FFF2-40B4-BE49-F238E27FC236}">
                <a16:creationId xmlns:a16="http://schemas.microsoft.com/office/drawing/2014/main" id="{4436FE9C-5E28-6849-B274-30B93B6B01DB}"/>
              </a:ext>
            </a:extLst>
          </p:cNvPr>
          <p:cNvSpPr>
            <a:spLocks noGrp="1"/>
          </p:cNvSpPr>
          <p:nvPr>
            <p:ph type="pic" sz="quarter" idx="38"/>
          </p:nvPr>
        </p:nvSpPr>
        <p:spPr>
          <a:xfrm>
            <a:off x="3067200" y="3781600"/>
            <a:ext cx="2995200" cy="2822400"/>
          </a:xfrm>
        </p:spPr>
        <p:txBody>
          <a:bodyPr/>
          <a:lstStyle>
            <a:lvl1pPr marL="6350" indent="0" algn="ctr">
              <a:buNone/>
              <a:defRPr/>
            </a:lvl1pPr>
          </a:lstStyle>
          <a:p>
            <a:endParaRPr lang="en-US" dirty="0"/>
          </a:p>
        </p:txBody>
      </p:sp>
      <p:sp>
        <p:nvSpPr>
          <p:cNvPr id="25" name="Image_Caption 4">
            <a:extLst>
              <a:ext uri="{FF2B5EF4-FFF2-40B4-BE49-F238E27FC236}">
                <a16:creationId xmlns:a16="http://schemas.microsoft.com/office/drawing/2014/main" id="{2252CB2B-8A78-9A46-A381-AF00772BA0D0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3568437" y="6149647"/>
            <a:ext cx="2493963" cy="324178"/>
          </a:xfrm>
          <a:solidFill>
            <a:schemeClr val="bg1"/>
          </a:solidFill>
        </p:spPr>
        <p:txBody>
          <a:bodyPr lIns="72000" tIns="36000" rIns="251999" bIns="72000" anchor="b" anchorCtr="0">
            <a:spAutoFit/>
          </a:bodyPr>
          <a:lstStyle>
            <a:lvl1pPr marL="6350" indent="0" algn="r">
              <a:buFontTx/>
              <a:buNone/>
              <a:defRPr sz="1200"/>
            </a:lvl1pPr>
          </a:lstStyle>
          <a:p>
            <a:pPr lvl="0"/>
            <a:r>
              <a:rPr lang="en-GB" dirty="0"/>
              <a:t>Insert image caption here</a:t>
            </a:r>
          </a:p>
        </p:txBody>
      </p:sp>
      <p:sp>
        <p:nvSpPr>
          <p:cNvPr id="2" name="Slide Number">
            <a:extLst>
              <a:ext uri="{FF2B5EF4-FFF2-40B4-BE49-F238E27FC236}">
                <a16:creationId xmlns:a16="http://schemas.microsoft.com/office/drawing/2014/main" id="{620E779E-F211-6F4F-9C07-294FF6CECD7B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D7E85FC7-13DC-D24B-89C2-5E16CAE8A88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76151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Images and Bullet Point Tex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_Description">
            <a:extLst>
              <a:ext uri="{FF2B5EF4-FFF2-40B4-BE49-F238E27FC236}">
                <a16:creationId xmlns:a16="http://schemas.microsoft.com/office/drawing/2014/main" id="{9C1CC4BB-CB5D-5A46-B2F6-AD316D0C50C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dirty="0"/>
              <a:t>PowerPoint slide description here</a:t>
            </a:r>
            <a:endParaRPr lang="en-US" dirty="0"/>
          </a:p>
        </p:txBody>
      </p:sp>
      <p:sp>
        <p:nvSpPr>
          <p:cNvPr id="4" name="Title">
            <a:extLst>
              <a:ext uri="{FF2B5EF4-FFF2-40B4-BE49-F238E27FC236}">
                <a16:creationId xmlns:a16="http://schemas.microsoft.com/office/drawing/2014/main" id="{35ED5F3B-04FD-044F-9490-610066E5EC85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6723063" y="1185863"/>
            <a:ext cx="5214937" cy="643381"/>
          </a:xfrm>
        </p:spPr>
        <p:txBody>
          <a:bodyPr tIns="0" bIns="0">
            <a:noAutofit/>
          </a:bodyPr>
          <a:lstStyle>
            <a:lvl1pPr marL="6350" indent="0">
              <a:buFontTx/>
              <a:buNone/>
              <a:defRPr sz="3200">
                <a:latin typeface="+mj-lt"/>
              </a:defRPr>
            </a:lvl1pPr>
          </a:lstStyle>
          <a:p>
            <a:pPr lvl="0"/>
            <a:r>
              <a:rPr lang="en-GB" dirty="0"/>
              <a:t>Your title here</a:t>
            </a:r>
            <a:endParaRPr lang="en-US" dirty="0"/>
          </a:p>
        </p:txBody>
      </p:sp>
      <p:sp>
        <p:nvSpPr>
          <p:cNvPr id="6" name="Body_Copy">
            <a:extLst>
              <a:ext uri="{FF2B5EF4-FFF2-40B4-BE49-F238E27FC236}">
                <a16:creationId xmlns:a16="http://schemas.microsoft.com/office/drawing/2014/main" id="{6D27EECD-6C04-4E43-B1C1-64C69191FCA8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6723063" y="1829244"/>
            <a:ext cx="5214937" cy="4644581"/>
          </a:xfrm>
        </p:spPr>
        <p:txBody>
          <a:bodyPr tIns="0" bIns="0">
            <a:noAutofit/>
          </a:bodyPr>
          <a:lstStyle>
            <a:lvl1pPr marL="349250" indent="-342900">
              <a:buFont typeface="Wingdings" pitchFamily="2" charset="2"/>
              <a:buChar char="§"/>
              <a:defRPr/>
            </a:lvl1pPr>
          </a:lstStyle>
          <a:p>
            <a:pPr lvl="0"/>
            <a:r>
              <a:rPr lang="en-GB" dirty="0"/>
              <a:t>Insert body copy here</a:t>
            </a:r>
          </a:p>
        </p:txBody>
      </p:sp>
      <p:sp>
        <p:nvSpPr>
          <p:cNvPr id="13" name="Picture Placeholder 1">
            <a:extLst>
              <a:ext uri="{FF2B5EF4-FFF2-40B4-BE49-F238E27FC236}">
                <a16:creationId xmlns:a16="http://schemas.microsoft.com/office/drawing/2014/main" id="{B83ED82E-83A9-AA46-81D7-F11440BFE3F4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0" y="890588"/>
            <a:ext cx="2995200" cy="2822400"/>
          </a:xfrm>
        </p:spPr>
        <p:txBody>
          <a:bodyPr/>
          <a:lstStyle>
            <a:lvl1pPr marL="6350" indent="0" algn="ctr">
              <a:buNone/>
              <a:defRPr/>
            </a:lvl1pPr>
          </a:lstStyle>
          <a:p>
            <a:endParaRPr lang="en-US" dirty="0"/>
          </a:p>
        </p:txBody>
      </p:sp>
      <p:sp>
        <p:nvSpPr>
          <p:cNvPr id="10" name="Image_Caption 1">
            <a:extLst>
              <a:ext uri="{FF2B5EF4-FFF2-40B4-BE49-F238E27FC236}">
                <a16:creationId xmlns:a16="http://schemas.microsoft.com/office/drawing/2014/main" id="{03111C49-B813-1548-ABB2-5C5E0E767AF4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501237" y="3258533"/>
            <a:ext cx="2493963" cy="324178"/>
          </a:xfrm>
          <a:solidFill>
            <a:schemeClr val="bg1"/>
          </a:solidFill>
        </p:spPr>
        <p:txBody>
          <a:bodyPr lIns="72000" tIns="36000" rIns="251999" bIns="72000" anchor="b" anchorCtr="0">
            <a:spAutoFit/>
          </a:bodyPr>
          <a:lstStyle>
            <a:lvl1pPr marL="6350" indent="0" algn="r">
              <a:buFontTx/>
              <a:buNone/>
              <a:defRPr sz="1200"/>
            </a:lvl1pPr>
          </a:lstStyle>
          <a:p>
            <a:pPr lvl="0"/>
            <a:r>
              <a:rPr lang="en-GB" dirty="0"/>
              <a:t>Insert image caption here</a:t>
            </a:r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F5A9EB19-D6CD-9E47-BFF0-7CC8A7003410}"/>
              </a:ext>
            </a:extLst>
          </p:cNvPr>
          <p:cNvSpPr>
            <a:spLocks noGrp="1"/>
          </p:cNvSpPr>
          <p:nvPr>
            <p:ph type="pic" sz="quarter" idx="36"/>
          </p:nvPr>
        </p:nvSpPr>
        <p:spPr>
          <a:xfrm>
            <a:off x="3067200" y="890588"/>
            <a:ext cx="2995200" cy="2822400"/>
          </a:xfrm>
        </p:spPr>
        <p:txBody>
          <a:bodyPr/>
          <a:lstStyle>
            <a:lvl1pPr marL="6350" indent="0" algn="ctr">
              <a:buNone/>
              <a:defRPr/>
            </a:lvl1pPr>
          </a:lstStyle>
          <a:p>
            <a:endParaRPr lang="en-US" dirty="0"/>
          </a:p>
        </p:txBody>
      </p:sp>
      <p:sp>
        <p:nvSpPr>
          <p:cNvPr id="22" name="Image_Caption 2">
            <a:extLst>
              <a:ext uri="{FF2B5EF4-FFF2-40B4-BE49-F238E27FC236}">
                <a16:creationId xmlns:a16="http://schemas.microsoft.com/office/drawing/2014/main" id="{561B1561-3847-C64E-8046-C5226E6A555E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3568437" y="3258533"/>
            <a:ext cx="2493963" cy="324178"/>
          </a:xfrm>
          <a:solidFill>
            <a:schemeClr val="bg1"/>
          </a:solidFill>
        </p:spPr>
        <p:txBody>
          <a:bodyPr lIns="72000" tIns="36000" rIns="251999" bIns="72000" anchor="b" anchorCtr="0">
            <a:spAutoFit/>
          </a:bodyPr>
          <a:lstStyle>
            <a:lvl1pPr marL="6350" indent="0" algn="r">
              <a:buFontTx/>
              <a:buNone/>
              <a:defRPr sz="1200"/>
            </a:lvl1pPr>
          </a:lstStyle>
          <a:p>
            <a:pPr lvl="0"/>
            <a:r>
              <a:rPr lang="en-GB" dirty="0"/>
              <a:t>Insert image caption here</a:t>
            </a:r>
          </a:p>
        </p:txBody>
      </p:sp>
      <p:sp>
        <p:nvSpPr>
          <p:cNvPr id="17" name="Picture Placeholder 3">
            <a:extLst>
              <a:ext uri="{FF2B5EF4-FFF2-40B4-BE49-F238E27FC236}">
                <a16:creationId xmlns:a16="http://schemas.microsoft.com/office/drawing/2014/main" id="{B32BEBF5-F536-B34E-A907-5B7BA8516269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0" y="3781600"/>
            <a:ext cx="2995200" cy="2822400"/>
          </a:xfrm>
        </p:spPr>
        <p:txBody>
          <a:bodyPr/>
          <a:lstStyle>
            <a:lvl1pPr marL="6350" indent="0" algn="ctr">
              <a:buNone/>
              <a:defRPr/>
            </a:lvl1pPr>
          </a:lstStyle>
          <a:p>
            <a:endParaRPr lang="en-US" dirty="0"/>
          </a:p>
        </p:txBody>
      </p:sp>
      <p:sp>
        <p:nvSpPr>
          <p:cNvPr id="24" name="Image_Caption 3">
            <a:extLst>
              <a:ext uri="{FF2B5EF4-FFF2-40B4-BE49-F238E27FC236}">
                <a16:creationId xmlns:a16="http://schemas.microsoft.com/office/drawing/2014/main" id="{E8158083-AD30-1549-B3A8-E8A50ADD159E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501237" y="6149647"/>
            <a:ext cx="2493963" cy="324178"/>
          </a:xfrm>
          <a:solidFill>
            <a:schemeClr val="bg1"/>
          </a:solidFill>
        </p:spPr>
        <p:txBody>
          <a:bodyPr lIns="72000" tIns="36000" rIns="251999" bIns="72000" anchor="b" anchorCtr="0">
            <a:spAutoFit/>
          </a:bodyPr>
          <a:lstStyle>
            <a:lvl1pPr marL="6350" indent="0" algn="r">
              <a:buFontTx/>
              <a:buNone/>
              <a:defRPr sz="1200"/>
            </a:lvl1pPr>
          </a:lstStyle>
          <a:p>
            <a:pPr lvl="0"/>
            <a:r>
              <a:rPr lang="en-GB" dirty="0"/>
              <a:t>Insert image caption here</a:t>
            </a:r>
          </a:p>
        </p:txBody>
      </p:sp>
      <p:sp>
        <p:nvSpPr>
          <p:cNvPr id="16" name="Picture Placeholder 4">
            <a:extLst>
              <a:ext uri="{FF2B5EF4-FFF2-40B4-BE49-F238E27FC236}">
                <a16:creationId xmlns:a16="http://schemas.microsoft.com/office/drawing/2014/main" id="{4436FE9C-5E28-6849-B274-30B93B6B01DB}"/>
              </a:ext>
            </a:extLst>
          </p:cNvPr>
          <p:cNvSpPr>
            <a:spLocks noGrp="1"/>
          </p:cNvSpPr>
          <p:nvPr>
            <p:ph type="pic" sz="quarter" idx="38"/>
          </p:nvPr>
        </p:nvSpPr>
        <p:spPr>
          <a:xfrm>
            <a:off x="3067200" y="3781600"/>
            <a:ext cx="2995200" cy="2822400"/>
          </a:xfrm>
        </p:spPr>
        <p:txBody>
          <a:bodyPr/>
          <a:lstStyle>
            <a:lvl1pPr marL="6350" indent="0" algn="ctr">
              <a:buNone/>
              <a:defRPr/>
            </a:lvl1pPr>
          </a:lstStyle>
          <a:p>
            <a:endParaRPr lang="en-US" dirty="0"/>
          </a:p>
        </p:txBody>
      </p:sp>
      <p:sp>
        <p:nvSpPr>
          <p:cNvPr id="25" name="Image_Caption 4">
            <a:extLst>
              <a:ext uri="{FF2B5EF4-FFF2-40B4-BE49-F238E27FC236}">
                <a16:creationId xmlns:a16="http://schemas.microsoft.com/office/drawing/2014/main" id="{2252CB2B-8A78-9A46-A381-AF00772BA0D0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3568437" y="6149647"/>
            <a:ext cx="2493963" cy="324178"/>
          </a:xfrm>
          <a:solidFill>
            <a:schemeClr val="bg1"/>
          </a:solidFill>
        </p:spPr>
        <p:txBody>
          <a:bodyPr lIns="72000" tIns="36000" rIns="251999" bIns="72000" anchor="b" anchorCtr="0">
            <a:spAutoFit/>
          </a:bodyPr>
          <a:lstStyle>
            <a:lvl1pPr marL="6350" indent="0" algn="r">
              <a:buFontTx/>
              <a:buNone/>
              <a:defRPr sz="1200"/>
            </a:lvl1pPr>
          </a:lstStyle>
          <a:p>
            <a:pPr lvl="0"/>
            <a:r>
              <a:rPr lang="en-GB" dirty="0"/>
              <a:t>Insert image caption here</a:t>
            </a:r>
          </a:p>
        </p:txBody>
      </p:sp>
      <p:sp>
        <p:nvSpPr>
          <p:cNvPr id="2" name="Slide Number">
            <a:extLst>
              <a:ext uri="{FF2B5EF4-FFF2-40B4-BE49-F238E27FC236}">
                <a16:creationId xmlns:a16="http://schemas.microsoft.com/office/drawing/2014/main" id="{620E779E-F211-6F4F-9C07-294FF6CECD7B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D7E85FC7-13DC-D24B-89C2-5E16CAE8A88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169763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 and Text Box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_Description">
            <a:extLst>
              <a:ext uri="{FF2B5EF4-FFF2-40B4-BE49-F238E27FC236}">
                <a16:creationId xmlns:a16="http://schemas.microsoft.com/office/drawing/2014/main" id="{C183F71E-2449-8E4E-B6D6-24AF1BB5EC1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dirty="0"/>
              <a:t>PowerPoint slide description here</a:t>
            </a:r>
            <a:endParaRPr lang="en-US" dirty="0"/>
          </a:p>
        </p:txBody>
      </p:sp>
      <p:sp>
        <p:nvSpPr>
          <p:cNvPr id="8" name="Picture Placeholder 1">
            <a:extLst>
              <a:ext uri="{FF2B5EF4-FFF2-40B4-BE49-F238E27FC236}">
                <a16:creationId xmlns:a16="http://schemas.microsoft.com/office/drawing/2014/main" id="{7FC0B320-1A2E-5845-9E3E-8464C061462B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0" y="890587"/>
            <a:ext cx="12192000" cy="5713413"/>
          </a:xfrm>
          <a:noFill/>
        </p:spPr>
        <p:txBody>
          <a:bodyPr/>
          <a:lstStyle>
            <a:lvl1pPr marL="6350" indent="0" algn="ctr">
              <a:buNone/>
              <a:defRPr/>
            </a:lvl1pPr>
          </a:lstStyle>
          <a:p>
            <a:endParaRPr lang="en-US" dirty="0"/>
          </a:p>
        </p:txBody>
      </p:sp>
      <p:sp>
        <p:nvSpPr>
          <p:cNvPr id="15" name="Image_Caption 1">
            <a:extLst>
              <a:ext uri="{FF2B5EF4-FFF2-40B4-BE49-F238E27FC236}">
                <a16:creationId xmlns:a16="http://schemas.microsoft.com/office/drawing/2014/main" id="{541F36E1-1553-7845-B3E2-0ECD95ED7DD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321164" y="1036800"/>
            <a:ext cx="2876550" cy="324178"/>
          </a:xfrm>
          <a:solidFill>
            <a:schemeClr val="bg1"/>
          </a:solidFill>
        </p:spPr>
        <p:txBody>
          <a:bodyPr tIns="36000" rIns="251999" bIns="72000" anchor="t" anchorCtr="0">
            <a:spAutoFit/>
          </a:bodyPr>
          <a:lstStyle>
            <a:lvl1pPr marL="6350" indent="0" algn="r">
              <a:buFontTx/>
              <a:buNone/>
              <a:defRPr sz="1200"/>
            </a:lvl1pPr>
            <a:lvl2pPr marL="269875" indent="0" algn="r">
              <a:buFontTx/>
              <a:buNone/>
              <a:defRPr sz="1200"/>
            </a:lvl2pPr>
            <a:lvl3pPr marL="450850" indent="0" algn="r">
              <a:buFontTx/>
              <a:buNone/>
              <a:defRPr sz="1200"/>
            </a:lvl3pPr>
            <a:lvl4pPr marL="623888" indent="0" algn="r">
              <a:buFontTx/>
              <a:buNone/>
              <a:defRPr sz="1200"/>
            </a:lvl4pPr>
            <a:lvl5pPr marL="804862" indent="0" algn="r">
              <a:buFontTx/>
              <a:buNone/>
              <a:defRPr sz="1200"/>
            </a:lvl5pPr>
          </a:lstStyle>
          <a:p>
            <a:pPr lvl="0"/>
            <a:r>
              <a:rPr lang="en-GB"/>
              <a:t>Insert image caption here</a:t>
            </a:r>
            <a:endParaRPr lang="en-GB" dirty="0"/>
          </a:p>
        </p:txBody>
      </p:sp>
      <p:sp>
        <p:nvSpPr>
          <p:cNvPr id="7" name="Body_Copy">
            <a:extLst>
              <a:ext uri="{FF2B5EF4-FFF2-40B4-BE49-F238E27FC236}">
                <a16:creationId xmlns:a16="http://schemas.microsoft.com/office/drawing/2014/main" id="{60261591-F0B6-B940-9C73-680D28D2CEAF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253998" y="5730249"/>
            <a:ext cx="11684000" cy="613401"/>
          </a:xfrm>
          <a:solidFill>
            <a:schemeClr val="accent3"/>
          </a:solidFill>
          <a:ln w="76200">
            <a:solidFill>
              <a:schemeClr val="bg1"/>
            </a:solidFill>
            <a:miter lim="800000"/>
          </a:ln>
        </p:spPr>
        <p:txBody>
          <a:bodyPr lIns="144000" tIns="144000" rIns="144000" bIns="144000" anchor="b" anchorCtr="0">
            <a:spAutoFit/>
          </a:bodyPr>
          <a:lstStyle>
            <a:lvl1pPr marL="6350" indent="0">
              <a:buFontTx/>
              <a:buNone/>
              <a:defRPr sz="1800">
                <a:solidFill>
                  <a:schemeClr val="bg1"/>
                </a:solidFill>
              </a:defRPr>
            </a:lvl1pPr>
            <a:lvl2pPr marL="269875" indent="0">
              <a:buFontTx/>
              <a:buNone/>
              <a:defRPr sz="1750"/>
            </a:lvl2pPr>
            <a:lvl3pPr marL="450850" indent="0">
              <a:buFontTx/>
              <a:buNone/>
              <a:defRPr sz="1750"/>
            </a:lvl3pPr>
            <a:lvl4pPr marL="623888" indent="0">
              <a:buFontTx/>
              <a:buNone/>
              <a:defRPr sz="1750"/>
            </a:lvl4pPr>
            <a:lvl5pPr marL="804862" indent="0">
              <a:buFontTx/>
              <a:buNone/>
              <a:defRPr sz="1750"/>
            </a:lvl5pPr>
          </a:lstStyle>
          <a:p>
            <a:pPr lvl="0"/>
            <a:r>
              <a:rPr lang="en-GB" dirty="0"/>
              <a:t>Insert body copy here</a:t>
            </a:r>
          </a:p>
        </p:txBody>
      </p:sp>
      <p:sp>
        <p:nvSpPr>
          <p:cNvPr id="4" name="Slide Number">
            <a:extLst>
              <a:ext uri="{FF2B5EF4-FFF2-40B4-BE49-F238E27FC236}">
                <a16:creationId xmlns:a16="http://schemas.microsoft.com/office/drawing/2014/main" id="{777CC164-3F66-8E44-8F05-FFA3E333C33A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D7E85FC7-13DC-D24B-89C2-5E16CAE8A88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075770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 with 4 Tex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_Description">
            <a:extLst>
              <a:ext uri="{FF2B5EF4-FFF2-40B4-BE49-F238E27FC236}">
                <a16:creationId xmlns:a16="http://schemas.microsoft.com/office/drawing/2014/main" id="{C183F71E-2449-8E4E-B6D6-24AF1BB5EC1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dirty="0"/>
              <a:t>PowerPoint slide description here</a:t>
            </a:r>
            <a:endParaRPr lang="en-US" dirty="0"/>
          </a:p>
        </p:txBody>
      </p:sp>
      <p:sp>
        <p:nvSpPr>
          <p:cNvPr id="8" name="Picture Placeholder 1">
            <a:extLst>
              <a:ext uri="{FF2B5EF4-FFF2-40B4-BE49-F238E27FC236}">
                <a16:creationId xmlns:a16="http://schemas.microsoft.com/office/drawing/2014/main" id="{7FC0B320-1A2E-5845-9E3E-8464C061462B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0" y="890587"/>
            <a:ext cx="12192000" cy="5713413"/>
          </a:xfrm>
          <a:noFill/>
        </p:spPr>
        <p:txBody>
          <a:bodyPr/>
          <a:lstStyle>
            <a:lvl1pPr marL="6350" indent="0" algn="ctr">
              <a:buNone/>
              <a:defRPr/>
            </a:lvl1pPr>
          </a:lstStyle>
          <a:p>
            <a:endParaRPr lang="en-US" dirty="0"/>
          </a:p>
        </p:txBody>
      </p:sp>
      <p:sp>
        <p:nvSpPr>
          <p:cNvPr id="6" name="Image_Caption 1">
            <a:extLst>
              <a:ext uri="{FF2B5EF4-FFF2-40B4-BE49-F238E27FC236}">
                <a16:creationId xmlns:a16="http://schemas.microsoft.com/office/drawing/2014/main" id="{B0F2228A-6C92-7348-B3AB-4D805D8894D0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9321800" y="6149647"/>
            <a:ext cx="2870200" cy="324178"/>
          </a:xfrm>
          <a:solidFill>
            <a:schemeClr val="bg1"/>
          </a:solidFill>
        </p:spPr>
        <p:txBody>
          <a:bodyPr tIns="36000" rIns="251999" bIns="72000" anchor="b" anchorCtr="0">
            <a:spAutoFit/>
          </a:bodyPr>
          <a:lstStyle>
            <a:lvl1pPr marL="6350" indent="0" algn="r"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GB" dirty="0"/>
              <a:t>Insert image caption here</a:t>
            </a:r>
          </a:p>
        </p:txBody>
      </p:sp>
      <p:sp>
        <p:nvSpPr>
          <p:cNvPr id="7" name="Feature_Box_1">
            <a:extLst>
              <a:ext uri="{FF2B5EF4-FFF2-40B4-BE49-F238E27FC236}">
                <a16:creationId xmlns:a16="http://schemas.microsoft.com/office/drawing/2014/main" id="{60261591-F0B6-B940-9C73-680D28D2CEAF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255544" y="1437416"/>
            <a:ext cx="2534400" cy="613401"/>
          </a:xfrm>
          <a:solidFill>
            <a:schemeClr val="accent3"/>
          </a:solidFill>
          <a:ln w="76200">
            <a:solidFill>
              <a:schemeClr val="bg1"/>
            </a:solidFill>
            <a:miter lim="800000"/>
          </a:ln>
        </p:spPr>
        <p:txBody>
          <a:bodyPr wrap="square" lIns="144000" tIns="144000" rIns="144000" bIns="144000" anchor="t" anchorCtr="0">
            <a:spAutoFit/>
          </a:bodyPr>
          <a:lstStyle>
            <a:lvl1pPr marL="6350" indent="0">
              <a:buFontTx/>
              <a:buNone/>
              <a:defRPr sz="1800">
                <a:solidFill>
                  <a:schemeClr val="bg1"/>
                </a:solidFill>
              </a:defRPr>
            </a:lvl1pPr>
            <a:lvl2pPr marL="269875" indent="0">
              <a:buFontTx/>
              <a:buNone/>
              <a:defRPr sz="1750"/>
            </a:lvl2pPr>
            <a:lvl3pPr marL="450850" indent="0">
              <a:buFontTx/>
              <a:buNone/>
              <a:defRPr sz="1750"/>
            </a:lvl3pPr>
            <a:lvl4pPr marL="623888" indent="0">
              <a:buFontTx/>
              <a:buNone/>
              <a:defRPr sz="1750"/>
            </a:lvl4pPr>
            <a:lvl5pPr marL="804862" indent="0">
              <a:buFontTx/>
              <a:buNone/>
              <a:defRPr sz="1750"/>
            </a:lvl5pPr>
          </a:lstStyle>
          <a:p>
            <a:pPr lvl="0"/>
            <a:r>
              <a:rPr lang="en-GB" dirty="0"/>
              <a:t>Insert body copy here</a:t>
            </a:r>
          </a:p>
        </p:txBody>
      </p:sp>
      <p:sp>
        <p:nvSpPr>
          <p:cNvPr id="12" name="Feature_Box_2">
            <a:extLst>
              <a:ext uri="{FF2B5EF4-FFF2-40B4-BE49-F238E27FC236}">
                <a16:creationId xmlns:a16="http://schemas.microsoft.com/office/drawing/2014/main" id="{2836903F-A228-694C-B678-379D95CBF641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304896" y="1437416"/>
            <a:ext cx="2534400" cy="613401"/>
          </a:xfrm>
          <a:solidFill>
            <a:schemeClr val="accent3"/>
          </a:solidFill>
          <a:ln w="76200">
            <a:solidFill>
              <a:schemeClr val="bg1"/>
            </a:solidFill>
            <a:miter lim="800000"/>
          </a:ln>
        </p:spPr>
        <p:txBody>
          <a:bodyPr wrap="square" lIns="144000" tIns="144000" rIns="144000" bIns="144000" anchor="t" anchorCtr="0">
            <a:spAutoFit/>
          </a:bodyPr>
          <a:lstStyle>
            <a:lvl1pPr marL="6350" indent="0">
              <a:buFontTx/>
              <a:buNone/>
              <a:defRPr sz="1800">
                <a:solidFill>
                  <a:schemeClr val="bg1"/>
                </a:solidFill>
              </a:defRPr>
            </a:lvl1pPr>
            <a:lvl2pPr marL="269875" indent="0">
              <a:buFontTx/>
              <a:buNone/>
              <a:defRPr sz="1750"/>
            </a:lvl2pPr>
            <a:lvl3pPr marL="450850" indent="0">
              <a:buFontTx/>
              <a:buNone/>
              <a:defRPr sz="1750"/>
            </a:lvl3pPr>
            <a:lvl4pPr marL="623888" indent="0">
              <a:buFontTx/>
              <a:buNone/>
              <a:defRPr sz="1750"/>
            </a:lvl4pPr>
            <a:lvl5pPr marL="804862" indent="0">
              <a:buFontTx/>
              <a:buNone/>
              <a:defRPr sz="1750"/>
            </a:lvl5pPr>
          </a:lstStyle>
          <a:p>
            <a:pPr lvl="0"/>
            <a:r>
              <a:rPr lang="en-GB" dirty="0"/>
              <a:t>Insert body copy here</a:t>
            </a:r>
          </a:p>
        </p:txBody>
      </p:sp>
      <p:sp>
        <p:nvSpPr>
          <p:cNvPr id="13" name="Feature_Box_3">
            <a:extLst>
              <a:ext uri="{FF2B5EF4-FFF2-40B4-BE49-F238E27FC236}">
                <a16:creationId xmlns:a16="http://schemas.microsoft.com/office/drawing/2014/main" id="{A099B133-6CA1-6343-985F-1A751F73B33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354248" y="1437416"/>
            <a:ext cx="2534400" cy="613401"/>
          </a:xfrm>
          <a:solidFill>
            <a:schemeClr val="accent3"/>
          </a:solidFill>
          <a:ln w="76200">
            <a:solidFill>
              <a:schemeClr val="bg1"/>
            </a:solidFill>
            <a:miter lim="800000"/>
          </a:ln>
        </p:spPr>
        <p:txBody>
          <a:bodyPr wrap="square" lIns="144000" tIns="144000" rIns="144000" bIns="144000" anchor="t" anchorCtr="0">
            <a:spAutoFit/>
          </a:bodyPr>
          <a:lstStyle>
            <a:lvl1pPr marL="6350" indent="0">
              <a:buFontTx/>
              <a:buNone/>
              <a:defRPr sz="1800">
                <a:solidFill>
                  <a:schemeClr val="bg1"/>
                </a:solidFill>
              </a:defRPr>
            </a:lvl1pPr>
            <a:lvl2pPr marL="269875" indent="0">
              <a:buFontTx/>
              <a:buNone/>
              <a:defRPr sz="1750"/>
            </a:lvl2pPr>
            <a:lvl3pPr marL="450850" indent="0">
              <a:buFontTx/>
              <a:buNone/>
              <a:defRPr sz="1750"/>
            </a:lvl3pPr>
            <a:lvl4pPr marL="623888" indent="0">
              <a:buFontTx/>
              <a:buNone/>
              <a:defRPr sz="1750"/>
            </a:lvl4pPr>
            <a:lvl5pPr marL="804862" indent="0">
              <a:buFontTx/>
              <a:buNone/>
              <a:defRPr sz="1750"/>
            </a:lvl5pPr>
          </a:lstStyle>
          <a:p>
            <a:pPr lvl="0"/>
            <a:r>
              <a:rPr lang="en-GB" dirty="0"/>
              <a:t>Insert body copy here</a:t>
            </a:r>
          </a:p>
        </p:txBody>
      </p:sp>
      <p:sp>
        <p:nvSpPr>
          <p:cNvPr id="14" name="Feature_Box_4">
            <a:extLst>
              <a:ext uri="{FF2B5EF4-FFF2-40B4-BE49-F238E27FC236}">
                <a16:creationId xmlns:a16="http://schemas.microsoft.com/office/drawing/2014/main" id="{AC109010-13F9-D44E-AE30-6C9CDA42B8D0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9403600" y="1437416"/>
            <a:ext cx="2534400" cy="613401"/>
          </a:xfrm>
          <a:solidFill>
            <a:schemeClr val="accent3"/>
          </a:solidFill>
          <a:ln w="76200">
            <a:solidFill>
              <a:schemeClr val="bg1"/>
            </a:solidFill>
            <a:miter lim="800000"/>
          </a:ln>
        </p:spPr>
        <p:txBody>
          <a:bodyPr wrap="square" lIns="144000" tIns="144000" rIns="144000" bIns="144000" anchor="t" anchorCtr="0">
            <a:spAutoFit/>
          </a:bodyPr>
          <a:lstStyle>
            <a:lvl1pPr marL="6350" indent="0">
              <a:buFontTx/>
              <a:buNone/>
              <a:defRPr sz="1800">
                <a:solidFill>
                  <a:schemeClr val="bg1"/>
                </a:solidFill>
              </a:defRPr>
            </a:lvl1pPr>
            <a:lvl2pPr marL="269875" indent="0">
              <a:buFontTx/>
              <a:buNone/>
              <a:defRPr sz="1750"/>
            </a:lvl2pPr>
            <a:lvl3pPr marL="450850" indent="0">
              <a:buFontTx/>
              <a:buNone/>
              <a:defRPr sz="1750"/>
            </a:lvl3pPr>
            <a:lvl4pPr marL="623888" indent="0">
              <a:buFontTx/>
              <a:buNone/>
              <a:defRPr sz="1750"/>
            </a:lvl4pPr>
            <a:lvl5pPr marL="804862" indent="0">
              <a:buFontTx/>
              <a:buNone/>
              <a:defRPr sz="1750"/>
            </a:lvl5pPr>
          </a:lstStyle>
          <a:p>
            <a:pPr lvl="0"/>
            <a:r>
              <a:rPr lang="en-GB" dirty="0"/>
              <a:t>Insert body copy here</a:t>
            </a:r>
          </a:p>
        </p:txBody>
      </p:sp>
      <p:sp>
        <p:nvSpPr>
          <p:cNvPr id="4" name="Slide Number">
            <a:extLst>
              <a:ext uri="{FF2B5EF4-FFF2-40B4-BE49-F238E27FC236}">
                <a16:creationId xmlns:a16="http://schemas.microsoft.com/office/drawing/2014/main" id="{777CC164-3F66-8E44-8F05-FFA3E333C33A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D7E85FC7-13DC-D24B-89C2-5E16CAE8A88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7837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mages with Text Box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_Description">
            <a:extLst>
              <a:ext uri="{FF2B5EF4-FFF2-40B4-BE49-F238E27FC236}">
                <a16:creationId xmlns:a16="http://schemas.microsoft.com/office/drawing/2014/main" id="{C183F71E-2449-8E4E-B6D6-24AF1BB5EC1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dirty="0"/>
              <a:t>PowerPoint slide description here</a:t>
            </a:r>
            <a:endParaRPr lang="en-US" dirty="0"/>
          </a:p>
        </p:txBody>
      </p:sp>
      <p:sp>
        <p:nvSpPr>
          <p:cNvPr id="5" name="Picture Placeholder 1">
            <a:extLst>
              <a:ext uri="{FF2B5EF4-FFF2-40B4-BE49-F238E27FC236}">
                <a16:creationId xmlns:a16="http://schemas.microsoft.com/office/drawing/2014/main" id="{8F2A6B83-1211-6B47-A8AF-ED38DA7D475D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254001" y="890588"/>
            <a:ext cx="3844800" cy="2333875"/>
          </a:xfrm>
        </p:spPr>
        <p:txBody>
          <a:bodyPr/>
          <a:lstStyle>
            <a:lvl1pPr marL="6350" indent="0" algn="ctr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7" name="Feature_Box_1">
            <a:extLst>
              <a:ext uri="{FF2B5EF4-FFF2-40B4-BE49-F238E27FC236}">
                <a16:creationId xmlns:a16="http://schemas.microsoft.com/office/drawing/2014/main" id="{60261591-F0B6-B940-9C73-680D28D2CEAF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254000" y="3297600"/>
            <a:ext cx="3844800" cy="3046050"/>
          </a:xfrm>
          <a:solidFill>
            <a:schemeClr val="accent3"/>
          </a:solidFill>
          <a:ln w="76200">
            <a:noFill/>
            <a:miter lim="800000"/>
          </a:ln>
        </p:spPr>
        <p:txBody>
          <a:bodyPr wrap="square" lIns="144000" tIns="144000" rIns="144000" bIns="144000" anchor="t" anchorCtr="0">
            <a:noAutofit/>
          </a:bodyPr>
          <a:lstStyle>
            <a:lvl1pPr marL="6350" indent="0">
              <a:buFontTx/>
              <a:buNone/>
              <a:defRPr sz="1800">
                <a:solidFill>
                  <a:schemeClr val="bg1"/>
                </a:solidFill>
              </a:defRPr>
            </a:lvl1pPr>
            <a:lvl2pPr marL="269875" indent="0">
              <a:buFontTx/>
              <a:buNone/>
              <a:defRPr sz="1750"/>
            </a:lvl2pPr>
            <a:lvl3pPr marL="450850" indent="0">
              <a:buFontTx/>
              <a:buNone/>
              <a:defRPr sz="1750"/>
            </a:lvl3pPr>
            <a:lvl4pPr marL="623888" indent="0">
              <a:buFontTx/>
              <a:buNone/>
              <a:defRPr sz="1750"/>
            </a:lvl4pPr>
            <a:lvl5pPr marL="804862" indent="0">
              <a:buFontTx/>
              <a:buNone/>
              <a:defRPr sz="1750"/>
            </a:lvl5pPr>
          </a:lstStyle>
          <a:p>
            <a:pPr lvl="0"/>
            <a:r>
              <a:rPr lang="en-GB" dirty="0"/>
              <a:t>Insert body copy here</a:t>
            </a:r>
          </a:p>
        </p:txBody>
      </p:sp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A643D9B1-8BBE-0C43-9EEF-CDFE7EAAE5B6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4172400" y="890588"/>
            <a:ext cx="3844800" cy="2333875"/>
          </a:xfrm>
        </p:spPr>
        <p:txBody>
          <a:bodyPr/>
          <a:lstStyle>
            <a:lvl1pPr marL="6350" indent="0" algn="ctr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15" name="Feature_Box_2">
            <a:extLst>
              <a:ext uri="{FF2B5EF4-FFF2-40B4-BE49-F238E27FC236}">
                <a16:creationId xmlns:a16="http://schemas.microsoft.com/office/drawing/2014/main" id="{2AD8F4AA-5FEA-264B-91A7-7535BF4A02B9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172400" y="3297600"/>
            <a:ext cx="3844800" cy="3046050"/>
          </a:xfrm>
          <a:solidFill>
            <a:schemeClr val="accent3"/>
          </a:solidFill>
          <a:ln w="76200">
            <a:noFill/>
            <a:miter lim="800000"/>
          </a:ln>
        </p:spPr>
        <p:txBody>
          <a:bodyPr wrap="square" lIns="144000" tIns="144000" rIns="144000" bIns="144000" anchor="t" anchorCtr="0">
            <a:noAutofit/>
          </a:bodyPr>
          <a:lstStyle>
            <a:lvl1pPr marL="6350" indent="0">
              <a:buFontTx/>
              <a:buNone/>
              <a:defRPr sz="1800">
                <a:solidFill>
                  <a:schemeClr val="bg1"/>
                </a:solidFill>
              </a:defRPr>
            </a:lvl1pPr>
            <a:lvl2pPr marL="269875" indent="0">
              <a:buFontTx/>
              <a:buNone/>
              <a:defRPr sz="1750"/>
            </a:lvl2pPr>
            <a:lvl3pPr marL="450850" indent="0">
              <a:buFontTx/>
              <a:buNone/>
              <a:defRPr sz="1750"/>
            </a:lvl3pPr>
            <a:lvl4pPr marL="623888" indent="0">
              <a:buFontTx/>
              <a:buNone/>
              <a:defRPr sz="1750"/>
            </a:lvl4pPr>
            <a:lvl5pPr marL="804862" indent="0">
              <a:buFontTx/>
              <a:buNone/>
              <a:defRPr sz="1750"/>
            </a:lvl5pPr>
          </a:lstStyle>
          <a:p>
            <a:pPr lvl="0"/>
            <a:r>
              <a:rPr lang="en-GB" dirty="0"/>
              <a:t>Insert body copy here</a:t>
            </a:r>
          </a:p>
        </p:txBody>
      </p:sp>
      <p:sp>
        <p:nvSpPr>
          <p:cNvPr id="18" name="Picture Placeholder 3">
            <a:extLst>
              <a:ext uri="{FF2B5EF4-FFF2-40B4-BE49-F238E27FC236}">
                <a16:creationId xmlns:a16="http://schemas.microsoft.com/office/drawing/2014/main" id="{647C5A1D-6939-3847-80D4-9C34331130A2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8093200" y="890588"/>
            <a:ext cx="3844800" cy="2333875"/>
          </a:xfrm>
        </p:spPr>
        <p:txBody>
          <a:bodyPr/>
          <a:lstStyle>
            <a:lvl1pPr marL="6350" indent="0" algn="ctr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17" name="Feature_Box_3">
            <a:extLst>
              <a:ext uri="{FF2B5EF4-FFF2-40B4-BE49-F238E27FC236}">
                <a16:creationId xmlns:a16="http://schemas.microsoft.com/office/drawing/2014/main" id="{4EE68164-672F-C645-B7CD-568AFD12BD9B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8093200" y="3297600"/>
            <a:ext cx="3844800" cy="3046050"/>
          </a:xfrm>
          <a:solidFill>
            <a:schemeClr val="accent3"/>
          </a:solidFill>
          <a:ln w="76200">
            <a:noFill/>
            <a:miter lim="800000"/>
          </a:ln>
        </p:spPr>
        <p:txBody>
          <a:bodyPr wrap="square" lIns="144000" tIns="144000" rIns="144000" bIns="144000" anchor="t" anchorCtr="0">
            <a:noAutofit/>
          </a:bodyPr>
          <a:lstStyle>
            <a:lvl1pPr marL="6350" indent="0">
              <a:buFontTx/>
              <a:buNone/>
              <a:defRPr sz="1800">
                <a:solidFill>
                  <a:schemeClr val="bg1"/>
                </a:solidFill>
              </a:defRPr>
            </a:lvl1pPr>
            <a:lvl2pPr marL="269875" indent="0">
              <a:buFontTx/>
              <a:buNone/>
              <a:defRPr sz="1750"/>
            </a:lvl2pPr>
            <a:lvl3pPr marL="450850" indent="0">
              <a:buFontTx/>
              <a:buNone/>
              <a:defRPr sz="1750"/>
            </a:lvl3pPr>
            <a:lvl4pPr marL="623888" indent="0">
              <a:buFontTx/>
              <a:buNone/>
              <a:defRPr sz="1750"/>
            </a:lvl4pPr>
            <a:lvl5pPr marL="804862" indent="0">
              <a:buFontTx/>
              <a:buNone/>
              <a:defRPr sz="1750"/>
            </a:lvl5pPr>
          </a:lstStyle>
          <a:p>
            <a:pPr lvl="0"/>
            <a:r>
              <a:rPr lang="en-GB" dirty="0"/>
              <a:t>Insert body copy here</a:t>
            </a:r>
          </a:p>
        </p:txBody>
      </p:sp>
      <p:sp>
        <p:nvSpPr>
          <p:cNvPr id="4" name="Slide Number">
            <a:extLst>
              <a:ext uri="{FF2B5EF4-FFF2-40B4-BE49-F238E27FC236}">
                <a16:creationId xmlns:a16="http://schemas.microsoft.com/office/drawing/2014/main" id="{777CC164-3F66-8E44-8F05-FFA3E333C33A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D7E85FC7-13DC-D24B-89C2-5E16CAE8A88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285900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mages with Bullet Point Tex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_Description">
            <a:extLst>
              <a:ext uri="{FF2B5EF4-FFF2-40B4-BE49-F238E27FC236}">
                <a16:creationId xmlns:a16="http://schemas.microsoft.com/office/drawing/2014/main" id="{C183F71E-2449-8E4E-B6D6-24AF1BB5EC1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dirty="0"/>
              <a:t>PowerPoint slide description here</a:t>
            </a:r>
            <a:endParaRPr lang="en-US" dirty="0"/>
          </a:p>
        </p:txBody>
      </p:sp>
      <p:sp>
        <p:nvSpPr>
          <p:cNvPr id="5" name="Picture Placeholder 1">
            <a:extLst>
              <a:ext uri="{FF2B5EF4-FFF2-40B4-BE49-F238E27FC236}">
                <a16:creationId xmlns:a16="http://schemas.microsoft.com/office/drawing/2014/main" id="{8F2A6B83-1211-6B47-A8AF-ED38DA7D475D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254001" y="890588"/>
            <a:ext cx="3844800" cy="2333875"/>
          </a:xfrm>
        </p:spPr>
        <p:txBody>
          <a:bodyPr/>
          <a:lstStyle>
            <a:lvl1pPr marL="6350" indent="0" algn="ctr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7" name="Feature_Box_1">
            <a:extLst>
              <a:ext uri="{FF2B5EF4-FFF2-40B4-BE49-F238E27FC236}">
                <a16:creationId xmlns:a16="http://schemas.microsoft.com/office/drawing/2014/main" id="{60261591-F0B6-B940-9C73-680D28D2CEAF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254000" y="3297600"/>
            <a:ext cx="3844800" cy="3046050"/>
          </a:xfrm>
          <a:solidFill>
            <a:schemeClr val="accent3"/>
          </a:solidFill>
          <a:ln w="76200">
            <a:noFill/>
            <a:miter lim="800000"/>
          </a:ln>
        </p:spPr>
        <p:txBody>
          <a:bodyPr wrap="square" lIns="144000" tIns="144000" rIns="144000" bIns="144000" anchor="t" anchorCtr="0">
            <a:noAutofit/>
          </a:bodyPr>
          <a:lstStyle>
            <a:lvl1pPr marL="292100" indent="-285750">
              <a:buFont typeface="Wingdings" pitchFamily="2" charset="2"/>
              <a:buChar char="§"/>
              <a:defRPr sz="1800">
                <a:solidFill>
                  <a:schemeClr val="bg1"/>
                </a:solidFill>
              </a:defRPr>
            </a:lvl1pPr>
            <a:lvl2pPr marL="269875" indent="0">
              <a:buFontTx/>
              <a:buNone/>
              <a:defRPr sz="1750"/>
            </a:lvl2pPr>
            <a:lvl3pPr marL="450850" indent="0">
              <a:buFontTx/>
              <a:buNone/>
              <a:defRPr sz="1750"/>
            </a:lvl3pPr>
            <a:lvl4pPr marL="623888" indent="0">
              <a:buFontTx/>
              <a:buNone/>
              <a:defRPr sz="1750"/>
            </a:lvl4pPr>
            <a:lvl5pPr marL="804862" indent="0">
              <a:buFontTx/>
              <a:buNone/>
              <a:defRPr sz="1750"/>
            </a:lvl5pPr>
          </a:lstStyle>
          <a:p>
            <a:pPr lvl="0"/>
            <a:r>
              <a:rPr lang="en-GB" dirty="0"/>
              <a:t>Insert body copy here</a:t>
            </a:r>
          </a:p>
        </p:txBody>
      </p:sp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A643D9B1-8BBE-0C43-9EEF-CDFE7EAAE5B6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4172400" y="890588"/>
            <a:ext cx="3844800" cy="2333875"/>
          </a:xfrm>
        </p:spPr>
        <p:txBody>
          <a:bodyPr/>
          <a:lstStyle>
            <a:lvl1pPr marL="6350" indent="0" algn="ctr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15" name="Feature_Box_2">
            <a:extLst>
              <a:ext uri="{FF2B5EF4-FFF2-40B4-BE49-F238E27FC236}">
                <a16:creationId xmlns:a16="http://schemas.microsoft.com/office/drawing/2014/main" id="{2AD8F4AA-5FEA-264B-91A7-7535BF4A02B9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172400" y="3297600"/>
            <a:ext cx="3844800" cy="3046050"/>
          </a:xfrm>
          <a:solidFill>
            <a:schemeClr val="accent3"/>
          </a:solidFill>
          <a:ln w="76200">
            <a:noFill/>
            <a:miter lim="800000"/>
          </a:ln>
        </p:spPr>
        <p:txBody>
          <a:bodyPr wrap="square" lIns="144000" tIns="144000" rIns="144000" bIns="144000" anchor="t" anchorCtr="0">
            <a:noAutofit/>
          </a:bodyPr>
          <a:lstStyle>
            <a:lvl1pPr marL="292100" indent="-285750">
              <a:buFont typeface="Wingdings" pitchFamily="2" charset="2"/>
              <a:buChar char="§"/>
              <a:defRPr sz="1800">
                <a:solidFill>
                  <a:schemeClr val="bg1"/>
                </a:solidFill>
              </a:defRPr>
            </a:lvl1pPr>
            <a:lvl2pPr marL="269875" indent="0">
              <a:buFontTx/>
              <a:buNone/>
              <a:defRPr sz="1750"/>
            </a:lvl2pPr>
            <a:lvl3pPr marL="450850" indent="0">
              <a:buFontTx/>
              <a:buNone/>
              <a:defRPr sz="1750"/>
            </a:lvl3pPr>
            <a:lvl4pPr marL="623888" indent="0">
              <a:buFontTx/>
              <a:buNone/>
              <a:defRPr sz="1750"/>
            </a:lvl4pPr>
            <a:lvl5pPr marL="804862" indent="0">
              <a:buFontTx/>
              <a:buNone/>
              <a:defRPr sz="1750"/>
            </a:lvl5pPr>
          </a:lstStyle>
          <a:p>
            <a:pPr lvl="0"/>
            <a:r>
              <a:rPr lang="en-GB" dirty="0"/>
              <a:t>Insert body copy here</a:t>
            </a:r>
          </a:p>
        </p:txBody>
      </p:sp>
      <p:sp>
        <p:nvSpPr>
          <p:cNvPr id="18" name="Picture Placeholder 3">
            <a:extLst>
              <a:ext uri="{FF2B5EF4-FFF2-40B4-BE49-F238E27FC236}">
                <a16:creationId xmlns:a16="http://schemas.microsoft.com/office/drawing/2014/main" id="{647C5A1D-6939-3847-80D4-9C34331130A2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8093200" y="890588"/>
            <a:ext cx="3844800" cy="2333875"/>
          </a:xfrm>
        </p:spPr>
        <p:txBody>
          <a:bodyPr/>
          <a:lstStyle>
            <a:lvl1pPr marL="6350" indent="0" algn="ctr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17" name="Feature_Box_3">
            <a:extLst>
              <a:ext uri="{FF2B5EF4-FFF2-40B4-BE49-F238E27FC236}">
                <a16:creationId xmlns:a16="http://schemas.microsoft.com/office/drawing/2014/main" id="{4EE68164-672F-C645-B7CD-568AFD12BD9B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8093200" y="3297600"/>
            <a:ext cx="3844800" cy="3046050"/>
          </a:xfrm>
          <a:solidFill>
            <a:schemeClr val="accent3"/>
          </a:solidFill>
          <a:ln w="76200">
            <a:noFill/>
            <a:miter lim="800000"/>
          </a:ln>
        </p:spPr>
        <p:txBody>
          <a:bodyPr wrap="square" lIns="144000" tIns="144000" rIns="144000" bIns="144000" anchor="t" anchorCtr="0">
            <a:noAutofit/>
          </a:bodyPr>
          <a:lstStyle>
            <a:lvl1pPr marL="292100" indent="-285750">
              <a:buFont typeface="Wingdings" pitchFamily="2" charset="2"/>
              <a:buChar char="§"/>
              <a:defRPr sz="1800">
                <a:solidFill>
                  <a:schemeClr val="bg1"/>
                </a:solidFill>
              </a:defRPr>
            </a:lvl1pPr>
            <a:lvl2pPr marL="269875" indent="0">
              <a:buFontTx/>
              <a:buNone/>
              <a:defRPr sz="1750"/>
            </a:lvl2pPr>
            <a:lvl3pPr marL="450850" indent="0">
              <a:buFontTx/>
              <a:buNone/>
              <a:defRPr sz="1750"/>
            </a:lvl3pPr>
            <a:lvl4pPr marL="623888" indent="0">
              <a:buFontTx/>
              <a:buNone/>
              <a:defRPr sz="1750"/>
            </a:lvl4pPr>
            <a:lvl5pPr marL="804862" indent="0">
              <a:buFontTx/>
              <a:buNone/>
              <a:defRPr sz="1750"/>
            </a:lvl5pPr>
          </a:lstStyle>
          <a:p>
            <a:pPr lvl="0"/>
            <a:r>
              <a:rPr lang="en-GB" dirty="0"/>
              <a:t>Insert body copy here</a:t>
            </a:r>
          </a:p>
        </p:txBody>
      </p:sp>
      <p:sp>
        <p:nvSpPr>
          <p:cNvPr id="4" name="Slide Number">
            <a:extLst>
              <a:ext uri="{FF2B5EF4-FFF2-40B4-BE49-F238E27FC236}">
                <a16:creationId xmlns:a16="http://schemas.microsoft.com/office/drawing/2014/main" id="{777CC164-3F66-8E44-8F05-FFA3E333C33A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D7E85FC7-13DC-D24B-89C2-5E16CAE8A88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15270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Graph / Data Visualis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_Description">
            <a:extLst>
              <a:ext uri="{FF2B5EF4-FFF2-40B4-BE49-F238E27FC236}">
                <a16:creationId xmlns:a16="http://schemas.microsoft.com/office/drawing/2014/main" id="{289056FF-DE1F-724A-B702-135EF2E20C0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dirty="0"/>
              <a:t>PowerPoint slide description here</a:t>
            </a:r>
            <a:endParaRPr lang="en-US" dirty="0"/>
          </a:p>
        </p:txBody>
      </p:sp>
      <p:sp>
        <p:nvSpPr>
          <p:cNvPr id="6" name="Title">
            <a:extLst>
              <a:ext uri="{FF2B5EF4-FFF2-40B4-BE49-F238E27FC236}">
                <a16:creationId xmlns:a16="http://schemas.microsoft.com/office/drawing/2014/main" id="{AD742024-086A-5F48-9393-FF97C14B9F3C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501651" y="1185863"/>
            <a:ext cx="5468937" cy="671512"/>
          </a:xfrm>
        </p:spPr>
        <p:txBody>
          <a:bodyPr tIns="0" bIns="0">
            <a:noAutofit/>
          </a:bodyPr>
          <a:lstStyle>
            <a:lvl1pPr marL="6350" indent="0">
              <a:buFontTx/>
              <a:buNone/>
              <a:defRPr sz="3200">
                <a:latin typeface="+mj-lt"/>
              </a:defRPr>
            </a:lvl1pPr>
          </a:lstStyle>
          <a:p>
            <a:pPr lvl="0"/>
            <a:r>
              <a:rPr lang="en-GB" dirty="0"/>
              <a:t>Your title here</a:t>
            </a:r>
            <a:endParaRPr lang="en-US" dirty="0"/>
          </a:p>
        </p:txBody>
      </p:sp>
      <p:sp>
        <p:nvSpPr>
          <p:cNvPr id="7" name="Body_Copy">
            <a:extLst>
              <a:ext uri="{FF2B5EF4-FFF2-40B4-BE49-F238E27FC236}">
                <a16:creationId xmlns:a16="http://schemas.microsoft.com/office/drawing/2014/main" id="{A65568DF-0675-7847-A98F-1D87DDC4AD29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501650" y="1857375"/>
            <a:ext cx="5468938" cy="4486275"/>
          </a:xfrm>
        </p:spPr>
        <p:txBody>
          <a:bodyPr tIns="0" bIns="0">
            <a:noAutofit/>
          </a:bodyPr>
          <a:lstStyle>
            <a:lvl1pPr marL="349250" indent="-342900">
              <a:buFont typeface="Wingdings" pitchFamily="2" charset="2"/>
              <a:buChar char="§"/>
              <a:defRPr/>
            </a:lvl1pPr>
          </a:lstStyle>
          <a:p>
            <a:pPr lvl="0"/>
            <a:r>
              <a:rPr lang="en-GB" dirty="0"/>
              <a:t>Insert body copy here</a:t>
            </a:r>
          </a:p>
        </p:txBody>
      </p:sp>
      <p:sp>
        <p:nvSpPr>
          <p:cNvPr id="11" name="Chart Placeholder">
            <a:extLst>
              <a:ext uri="{FF2B5EF4-FFF2-40B4-BE49-F238E27FC236}">
                <a16:creationId xmlns:a16="http://schemas.microsoft.com/office/drawing/2014/main" id="{270A0C9E-8881-0E4F-B450-BE886F2A6D14}"/>
              </a:ext>
            </a:extLst>
          </p:cNvPr>
          <p:cNvSpPr>
            <a:spLocks noGrp="1"/>
          </p:cNvSpPr>
          <p:nvPr>
            <p:ph type="chart" sz="quarter" idx="32"/>
          </p:nvPr>
        </p:nvSpPr>
        <p:spPr>
          <a:xfrm>
            <a:off x="6221413" y="890587"/>
            <a:ext cx="5716587" cy="5453063"/>
          </a:xfrm>
          <a:ln>
            <a:solidFill>
              <a:schemeClr val="tx1"/>
            </a:solidFill>
          </a:ln>
        </p:spPr>
        <p:txBody>
          <a:bodyPr/>
          <a:lstStyle>
            <a:lvl1pPr marL="6350" indent="0" algn="ctr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5" name="Slide Number">
            <a:extLst>
              <a:ext uri="{FF2B5EF4-FFF2-40B4-BE49-F238E27FC236}">
                <a16:creationId xmlns:a16="http://schemas.microsoft.com/office/drawing/2014/main" id="{3583B521-C4BA-644C-8D1F-FA984426851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E85FC7-13DC-D24B-89C2-5E16CAE8A88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162804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 / Data Visualis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_Description">
            <a:extLst>
              <a:ext uri="{FF2B5EF4-FFF2-40B4-BE49-F238E27FC236}">
                <a16:creationId xmlns:a16="http://schemas.microsoft.com/office/drawing/2014/main" id="{289056FF-DE1F-724A-B702-135EF2E20C0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dirty="0"/>
              <a:t>PowerPoint slide description here</a:t>
            </a:r>
            <a:endParaRPr lang="en-US" dirty="0"/>
          </a:p>
        </p:txBody>
      </p:sp>
      <p:sp>
        <p:nvSpPr>
          <p:cNvPr id="11" name="Chart Placeholder">
            <a:extLst>
              <a:ext uri="{FF2B5EF4-FFF2-40B4-BE49-F238E27FC236}">
                <a16:creationId xmlns:a16="http://schemas.microsoft.com/office/drawing/2014/main" id="{270A0C9E-8881-0E4F-B450-BE886F2A6D14}"/>
              </a:ext>
            </a:extLst>
          </p:cNvPr>
          <p:cNvSpPr>
            <a:spLocks noGrp="1"/>
          </p:cNvSpPr>
          <p:nvPr>
            <p:ph type="chart" sz="quarter" idx="32"/>
          </p:nvPr>
        </p:nvSpPr>
        <p:spPr>
          <a:xfrm>
            <a:off x="254001" y="890587"/>
            <a:ext cx="11684000" cy="5453063"/>
          </a:xfrm>
          <a:ln>
            <a:solidFill>
              <a:schemeClr val="tx1"/>
            </a:solidFill>
          </a:ln>
        </p:spPr>
        <p:txBody>
          <a:bodyPr/>
          <a:lstStyle>
            <a:lvl1pPr marL="6350" indent="0" algn="ctr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5" name="Slide Number">
            <a:extLst>
              <a:ext uri="{FF2B5EF4-FFF2-40B4-BE49-F238E27FC236}">
                <a16:creationId xmlns:a16="http://schemas.microsoft.com/office/drawing/2014/main" id="{3583B521-C4BA-644C-8D1F-FA984426851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E85FC7-13DC-D24B-89C2-5E16CAE8A88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603248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_Description">
            <a:extLst>
              <a:ext uri="{FF2B5EF4-FFF2-40B4-BE49-F238E27FC236}">
                <a16:creationId xmlns:a16="http://schemas.microsoft.com/office/drawing/2014/main" id="{289056FF-DE1F-724A-B702-135EF2E20C0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dirty="0"/>
              <a:t>PowerPoint slide description here</a:t>
            </a:r>
            <a:endParaRPr lang="en-US" dirty="0"/>
          </a:p>
        </p:txBody>
      </p:sp>
      <p:sp>
        <p:nvSpPr>
          <p:cNvPr id="5" name="Slide Number">
            <a:extLst>
              <a:ext uri="{FF2B5EF4-FFF2-40B4-BE49-F238E27FC236}">
                <a16:creationId xmlns:a16="http://schemas.microsoft.com/office/drawing/2014/main" id="{3583B521-C4BA-644C-8D1F-FA984426851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E85FC7-13DC-D24B-89C2-5E16CAE8A88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337673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_Description">
            <a:extLst>
              <a:ext uri="{FF2B5EF4-FFF2-40B4-BE49-F238E27FC236}">
                <a16:creationId xmlns:a16="http://schemas.microsoft.com/office/drawing/2014/main" id="{A55F4C45-0842-0B45-BF3A-F0DB418A4E9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dirty="0"/>
              <a:t>PowerPoint slide description here</a:t>
            </a:r>
            <a:endParaRPr lang="en-US" dirty="0"/>
          </a:p>
        </p:txBody>
      </p:sp>
      <p:sp>
        <p:nvSpPr>
          <p:cNvPr id="8" name="Picture Placeholder 1">
            <a:extLst>
              <a:ext uri="{FF2B5EF4-FFF2-40B4-BE49-F238E27FC236}">
                <a16:creationId xmlns:a16="http://schemas.microsoft.com/office/drawing/2014/main" id="{7FC0B320-1A2E-5845-9E3E-8464C061462B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0" y="890587"/>
            <a:ext cx="12192000" cy="5713413"/>
          </a:xfrm>
          <a:solidFill>
            <a:schemeClr val="bg1"/>
          </a:solidFill>
        </p:spPr>
        <p:txBody>
          <a:bodyPr/>
          <a:lstStyle>
            <a:lvl1pPr marL="6350" indent="0" algn="ctr">
              <a:buNone/>
              <a:defRPr/>
            </a:lvl1pPr>
          </a:lstStyle>
          <a:p>
            <a:endParaRPr lang="en-US" dirty="0"/>
          </a:p>
        </p:txBody>
      </p:sp>
      <p:sp>
        <p:nvSpPr>
          <p:cNvPr id="9" name="Image_Caption 1">
            <a:extLst>
              <a:ext uri="{FF2B5EF4-FFF2-40B4-BE49-F238E27FC236}">
                <a16:creationId xmlns:a16="http://schemas.microsoft.com/office/drawing/2014/main" id="{77A15BBC-0BFB-9547-B1AA-FD422C4D61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326879" y="6145855"/>
            <a:ext cx="2865121" cy="324178"/>
          </a:xfrm>
          <a:solidFill>
            <a:schemeClr val="bg1"/>
          </a:solidFill>
        </p:spPr>
        <p:txBody>
          <a:bodyPr wrap="square" lIns="72000" tIns="36000" rIns="251999" bIns="72000" anchor="b" anchorCtr="0">
            <a:spAutoFit/>
          </a:bodyPr>
          <a:lstStyle>
            <a:lvl1pPr marL="6350" marR="0" indent="0" algn="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1200" b="0"/>
            </a:lvl1pPr>
          </a:lstStyle>
          <a:p>
            <a:pPr lvl="0"/>
            <a:r>
              <a:rPr lang="en-GB" dirty="0"/>
              <a:t>Insert image caption here</a:t>
            </a:r>
          </a:p>
        </p:txBody>
      </p:sp>
      <p:sp>
        <p:nvSpPr>
          <p:cNvPr id="11" name="Slide Number">
            <a:extLst>
              <a:ext uri="{FF2B5EF4-FFF2-40B4-BE49-F238E27FC236}">
                <a16:creationId xmlns:a16="http://schemas.microsoft.com/office/drawing/2014/main" id="{2B048D4B-0957-8543-950A-61FA61F907EA}"/>
              </a:ext>
            </a:extLst>
          </p:cNvPr>
          <p:cNvSpPr>
            <a:spLocks noGrp="1"/>
          </p:cNvSpPr>
          <p:nvPr>
            <p:ph type="sldNum" sz="quarter" idx="28"/>
          </p:nvPr>
        </p:nvSpPr>
        <p:spPr/>
        <p:txBody>
          <a:bodyPr/>
          <a:lstStyle/>
          <a:p>
            <a:fld id="{D7E85FC7-13DC-D24B-89C2-5E16CAE8A88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849981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_Description">
            <a:extLst>
              <a:ext uri="{FF2B5EF4-FFF2-40B4-BE49-F238E27FC236}">
                <a16:creationId xmlns:a16="http://schemas.microsoft.com/office/drawing/2014/main" id="{A55F4C45-0842-0B45-BF3A-F0DB418A4E9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dirty="0"/>
              <a:t>PowerPoint slide description here</a:t>
            </a:r>
            <a:endParaRPr lang="en-US" dirty="0"/>
          </a:p>
        </p:txBody>
      </p:sp>
      <p:sp>
        <p:nvSpPr>
          <p:cNvPr id="4" name="Video Placeholder 1">
            <a:extLst>
              <a:ext uri="{FF2B5EF4-FFF2-40B4-BE49-F238E27FC236}">
                <a16:creationId xmlns:a16="http://schemas.microsoft.com/office/drawing/2014/main" id="{638D1704-B2CA-5C47-B959-28C1FC6055CF}"/>
              </a:ext>
            </a:extLst>
          </p:cNvPr>
          <p:cNvSpPr>
            <a:spLocks noGrp="1"/>
          </p:cNvSpPr>
          <p:nvPr>
            <p:ph type="media" sz="quarter" idx="29"/>
          </p:nvPr>
        </p:nvSpPr>
        <p:spPr>
          <a:xfrm>
            <a:off x="0" y="890588"/>
            <a:ext cx="12192000" cy="5713412"/>
          </a:xfrm>
        </p:spPr>
        <p:txBody>
          <a:bodyPr/>
          <a:lstStyle>
            <a:lvl1pPr marL="6350" indent="0" algn="ctr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9" name="Video_Caption 1">
            <a:extLst>
              <a:ext uri="{FF2B5EF4-FFF2-40B4-BE49-F238E27FC236}">
                <a16:creationId xmlns:a16="http://schemas.microsoft.com/office/drawing/2014/main" id="{77A15BBC-0BFB-9547-B1AA-FD422C4D61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326879" y="6145855"/>
            <a:ext cx="2865121" cy="324178"/>
          </a:xfrm>
          <a:solidFill>
            <a:schemeClr val="bg1"/>
          </a:solidFill>
        </p:spPr>
        <p:txBody>
          <a:bodyPr wrap="square" lIns="72000" tIns="36000" rIns="251999" bIns="72000" anchor="b" anchorCtr="0">
            <a:spAutoFit/>
          </a:bodyPr>
          <a:lstStyle>
            <a:lvl1pPr marL="6350" marR="0" indent="0" algn="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1200" b="0"/>
            </a:lvl1pPr>
          </a:lstStyle>
          <a:p>
            <a:pPr lvl="0"/>
            <a:r>
              <a:rPr lang="en-GB" dirty="0"/>
              <a:t>Insert image caption here</a:t>
            </a:r>
          </a:p>
        </p:txBody>
      </p:sp>
      <p:sp>
        <p:nvSpPr>
          <p:cNvPr id="11" name="Slide Number">
            <a:extLst>
              <a:ext uri="{FF2B5EF4-FFF2-40B4-BE49-F238E27FC236}">
                <a16:creationId xmlns:a16="http://schemas.microsoft.com/office/drawing/2014/main" id="{2B048D4B-0957-8543-950A-61FA61F907EA}"/>
              </a:ext>
            </a:extLst>
          </p:cNvPr>
          <p:cNvSpPr>
            <a:spLocks noGrp="1"/>
          </p:cNvSpPr>
          <p:nvPr>
            <p:ph type="sldNum" sz="quarter" idx="28"/>
          </p:nvPr>
        </p:nvSpPr>
        <p:spPr/>
        <p:txBody>
          <a:bodyPr/>
          <a:lstStyle/>
          <a:p>
            <a:fld id="{D7E85FC7-13DC-D24B-89C2-5E16CAE8A88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359163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Comparis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_Description">
            <a:extLst>
              <a:ext uri="{FF2B5EF4-FFF2-40B4-BE49-F238E27FC236}">
                <a16:creationId xmlns:a16="http://schemas.microsoft.com/office/drawing/2014/main" id="{597CB458-ECAA-F543-B762-CE0492775E8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dirty="0"/>
              <a:t>PowerPoint slide description here</a:t>
            </a:r>
            <a:endParaRPr lang="en-US" dirty="0"/>
          </a:p>
        </p:txBody>
      </p:sp>
      <p:sp>
        <p:nvSpPr>
          <p:cNvPr id="8" name="Title">
            <a:extLst>
              <a:ext uri="{FF2B5EF4-FFF2-40B4-BE49-F238E27FC236}">
                <a16:creationId xmlns:a16="http://schemas.microsoft.com/office/drawing/2014/main" id="{040512F9-FB20-344E-BC56-8DDE6C17721A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501648" y="1306094"/>
            <a:ext cx="11436350" cy="736600"/>
          </a:xfrm>
        </p:spPr>
        <p:txBody>
          <a:bodyPr tIns="0" bIns="0">
            <a:noAutofit/>
          </a:bodyPr>
          <a:lstStyle>
            <a:lvl1pPr marL="6350" indent="0">
              <a:buNone/>
              <a:defRPr sz="3200">
                <a:latin typeface="+mj-lt"/>
              </a:defRPr>
            </a:lvl1pPr>
          </a:lstStyle>
          <a:p>
            <a:pPr lvl="0"/>
            <a:r>
              <a:rPr lang="en-GB" dirty="0"/>
              <a:t>Your title here</a:t>
            </a:r>
            <a:endParaRPr lang="en-US" dirty="0"/>
          </a:p>
        </p:txBody>
      </p:sp>
      <p:sp>
        <p:nvSpPr>
          <p:cNvPr id="10" name="Subtitle">
            <a:extLst>
              <a:ext uri="{FF2B5EF4-FFF2-40B4-BE49-F238E27FC236}">
                <a16:creationId xmlns:a16="http://schemas.microsoft.com/office/drawing/2014/main" id="{3A0A8366-F419-7E4A-8F7C-C6F8447A8956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501648" y="2042694"/>
            <a:ext cx="11436350" cy="403225"/>
          </a:xfrm>
        </p:spPr>
        <p:txBody>
          <a:bodyPr tIns="0" bIns="0">
            <a:noAutofit/>
          </a:bodyPr>
          <a:lstStyle>
            <a:lvl1pPr marL="6350" indent="0">
              <a:buNone/>
              <a:defRPr>
                <a:latin typeface="+mj-lt"/>
              </a:defRPr>
            </a:lvl1pPr>
          </a:lstStyle>
          <a:p>
            <a:r>
              <a:rPr lang="en-GB" dirty="0"/>
              <a:t>Your subtitle here</a:t>
            </a:r>
            <a:endParaRPr lang="en-US" dirty="0"/>
          </a:p>
        </p:txBody>
      </p:sp>
      <p:sp>
        <p:nvSpPr>
          <p:cNvPr id="19" name="Picture Placeholder 1">
            <a:extLst>
              <a:ext uri="{FF2B5EF4-FFF2-40B4-BE49-F238E27FC236}">
                <a16:creationId xmlns:a16="http://schemas.microsoft.com/office/drawing/2014/main" id="{4F48015D-A6A6-BD4D-AB39-19CCFCB8B881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0" y="2814220"/>
            <a:ext cx="6062400" cy="3789779"/>
          </a:xfrm>
        </p:spPr>
        <p:txBody>
          <a:bodyPr/>
          <a:lstStyle>
            <a:lvl1pPr marL="6350" indent="0" algn="ctr">
              <a:buNone/>
              <a:defRPr/>
            </a:lvl1pPr>
          </a:lstStyle>
          <a:p>
            <a:endParaRPr lang="en-US" dirty="0"/>
          </a:p>
        </p:txBody>
      </p:sp>
      <p:sp>
        <p:nvSpPr>
          <p:cNvPr id="23" name="Image_Caption 1">
            <a:extLst>
              <a:ext uri="{FF2B5EF4-FFF2-40B4-BE49-F238E27FC236}">
                <a16:creationId xmlns:a16="http://schemas.microsoft.com/office/drawing/2014/main" id="{928181AC-A9B4-0F4A-B806-85756E8DF344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3196961" y="6149647"/>
            <a:ext cx="2865438" cy="324178"/>
          </a:xfrm>
          <a:solidFill>
            <a:schemeClr val="bg1"/>
          </a:solidFill>
        </p:spPr>
        <p:txBody>
          <a:bodyPr tIns="36000" rIns="251999" bIns="72000" anchor="b" anchorCtr="0">
            <a:spAutoFit/>
          </a:bodyPr>
          <a:lstStyle>
            <a:lvl1pPr marL="6350" indent="0" algn="r">
              <a:buFontTx/>
              <a:buNone/>
              <a:defRPr sz="1200"/>
            </a:lvl1pPr>
          </a:lstStyle>
          <a:p>
            <a:pPr lvl="0"/>
            <a:r>
              <a:rPr lang="en-GB" dirty="0"/>
              <a:t>Insert image caption here</a:t>
            </a:r>
          </a:p>
        </p:txBody>
      </p:sp>
      <p:sp>
        <p:nvSpPr>
          <p:cNvPr id="21" name="Picture Placeholder 2">
            <a:extLst>
              <a:ext uri="{FF2B5EF4-FFF2-40B4-BE49-F238E27FC236}">
                <a16:creationId xmlns:a16="http://schemas.microsoft.com/office/drawing/2014/main" id="{CABAA707-1D0F-904D-A6EF-485EE257C126}"/>
              </a:ext>
            </a:extLst>
          </p:cNvPr>
          <p:cNvSpPr>
            <a:spLocks noGrp="1"/>
          </p:cNvSpPr>
          <p:nvPr>
            <p:ph type="pic" sz="quarter" idx="36"/>
          </p:nvPr>
        </p:nvSpPr>
        <p:spPr>
          <a:xfrm>
            <a:off x="6129602" y="2814220"/>
            <a:ext cx="6062400" cy="3789779"/>
          </a:xfrm>
        </p:spPr>
        <p:txBody>
          <a:bodyPr/>
          <a:lstStyle>
            <a:lvl1pPr marL="6350" indent="0" algn="ctr">
              <a:buNone/>
              <a:defRPr/>
            </a:lvl1pPr>
          </a:lstStyle>
          <a:p>
            <a:endParaRPr lang="en-US" dirty="0"/>
          </a:p>
        </p:txBody>
      </p:sp>
      <p:sp>
        <p:nvSpPr>
          <p:cNvPr id="27" name="Image_Caption 2">
            <a:extLst>
              <a:ext uri="{FF2B5EF4-FFF2-40B4-BE49-F238E27FC236}">
                <a16:creationId xmlns:a16="http://schemas.microsoft.com/office/drawing/2014/main" id="{AEE3084D-262B-D444-BB09-122F86A0D545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9326563" y="6149647"/>
            <a:ext cx="2865438" cy="324178"/>
          </a:xfrm>
          <a:solidFill>
            <a:schemeClr val="bg1"/>
          </a:solidFill>
        </p:spPr>
        <p:txBody>
          <a:bodyPr tIns="36000" rIns="251999" bIns="72000" anchor="b" anchorCtr="0">
            <a:spAutoFit/>
          </a:bodyPr>
          <a:lstStyle>
            <a:lvl1pPr marL="6350" indent="0" algn="r">
              <a:buFontTx/>
              <a:buNone/>
              <a:defRPr sz="1200"/>
            </a:lvl1pPr>
          </a:lstStyle>
          <a:p>
            <a:pPr lvl="0"/>
            <a:r>
              <a:rPr lang="en-GB" dirty="0"/>
              <a:t>Insert image caption here</a:t>
            </a:r>
          </a:p>
        </p:txBody>
      </p:sp>
      <p:sp>
        <p:nvSpPr>
          <p:cNvPr id="4" name="Slide Number Placeholder">
            <a:extLst>
              <a:ext uri="{FF2B5EF4-FFF2-40B4-BE49-F238E27FC236}">
                <a16:creationId xmlns:a16="http://schemas.microsoft.com/office/drawing/2014/main" id="{C9180CA7-D6AD-3B4F-9CC8-C9E5358B72E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E85FC7-13DC-D24B-89C2-5E16CAE8A88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541952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Images with Descrip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_Description">
            <a:extLst>
              <a:ext uri="{FF2B5EF4-FFF2-40B4-BE49-F238E27FC236}">
                <a16:creationId xmlns:a16="http://schemas.microsoft.com/office/drawing/2014/main" id="{BA1041B3-EEDD-B747-8B78-82F6A16D7E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dirty="0"/>
              <a:t>PowerPoint slide description here</a:t>
            </a:r>
            <a:endParaRPr lang="en-US" dirty="0"/>
          </a:p>
        </p:txBody>
      </p:sp>
      <p:sp>
        <p:nvSpPr>
          <p:cNvPr id="5" name="Body_Copy">
            <a:extLst>
              <a:ext uri="{FF2B5EF4-FFF2-40B4-BE49-F238E27FC236}">
                <a16:creationId xmlns:a16="http://schemas.microsoft.com/office/drawing/2014/main" id="{15E97B45-0FBC-0444-A384-1396982CD50B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131563" y="890588"/>
            <a:ext cx="5808662" cy="3787775"/>
          </a:xfrm>
        </p:spPr>
        <p:txBody>
          <a:bodyPr lIns="144000" tIns="144000" rIns="144000" bIns="144000">
            <a:noAutofit/>
          </a:bodyPr>
          <a:lstStyle>
            <a:lvl1pPr marL="6350" indent="0">
              <a:buFontTx/>
              <a:buNone/>
              <a:defRPr sz="1800"/>
            </a:lvl1pPr>
          </a:lstStyle>
          <a:p>
            <a:pPr lvl="0"/>
            <a:r>
              <a:rPr lang="en-GB" dirty="0"/>
              <a:t>Insert body copy here</a:t>
            </a:r>
          </a:p>
        </p:txBody>
      </p:sp>
      <p:sp>
        <p:nvSpPr>
          <p:cNvPr id="13" name="Picture Placeholder 1">
            <a:extLst>
              <a:ext uri="{FF2B5EF4-FFF2-40B4-BE49-F238E27FC236}">
                <a16:creationId xmlns:a16="http://schemas.microsoft.com/office/drawing/2014/main" id="{B83ED82E-83A9-AA46-81D7-F11440BFE3F4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0" y="890588"/>
            <a:ext cx="6062400" cy="5713412"/>
          </a:xfrm>
        </p:spPr>
        <p:txBody>
          <a:bodyPr/>
          <a:lstStyle>
            <a:lvl1pPr marL="6350" indent="0" algn="ctr">
              <a:buNone/>
              <a:defRPr/>
            </a:lvl1pPr>
          </a:lstStyle>
          <a:p>
            <a:endParaRPr lang="en-US" dirty="0"/>
          </a:p>
        </p:txBody>
      </p:sp>
      <p:sp>
        <p:nvSpPr>
          <p:cNvPr id="12" name="Image_Caption 1">
            <a:extLst>
              <a:ext uri="{FF2B5EF4-FFF2-40B4-BE49-F238E27FC236}">
                <a16:creationId xmlns:a16="http://schemas.microsoft.com/office/drawing/2014/main" id="{AF323BD3-548A-354D-ADA9-DA0462ADCE6F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3196961" y="6149647"/>
            <a:ext cx="2865438" cy="324178"/>
          </a:xfrm>
          <a:solidFill>
            <a:schemeClr val="bg1"/>
          </a:solidFill>
        </p:spPr>
        <p:txBody>
          <a:bodyPr tIns="36000" rIns="251999" bIns="72000" anchor="b" anchorCtr="0">
            <a:spAutoFit/>
          </a:bodyPr>
          <a:lstStyle>
            <a:lvl1pPr marL="6350" indent="0" algn="r">
              <a:buFontTx/>
              <a:buNone/>
              <a:defRPr sz="1200"/>
            </a:lvl1pPr>
          </a:lstStyle>
          <a:p>
            <a:pPr lvl="0"/>
            <a:r>
              <a:rPr lang="en-GB" dirty="0"/>
              <a:t>Insert image caption here</a:t>
            </a:r>
          </a:p>
        </p:txBody>
      </p:sp>
      <p:sp>
        <p:nvSpPr>
          <p:cNvPr id="15" name="Picture Placeholder 2">
            <a:extLst>
              <a:ext uri="{FF2B5EF4-FFF2-40B4-BE49-F238E27FC236}">
                <a16:creationId xmlns:a16="http://schemas.microsoft.com/office/drawing/2014/main" id="{7A681C19-525C-EB46-8C22-C426D373D10E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6129600" y="4746400"/>
            <a:ext cx="6062400" cy="1857600"/>
          </a:xfrm>
        </p:spPr>
        <p:txBody>
          <a:bodyPr/>
          <a:lstStyle>
            <a:lvl1pPr marL="6350" indent="0" algn="ctr">
              <a:buNone/>
              <a:defRPr/>
            </a:lvl1pPr>
          </a:lstStyle>
          <a:p>
            <a:endParaRPr lang="en-US" dirty="0"/>
          </a:p>
        </p:txBody>
      </p:sp>
      <p:sp>
        <p:nvSpPr>
          <p:cNvPr id="17" name="Image_Caption 2">
            <a:extLst>
              <a:ext uri="{FF2B5EF4-FFF2-40B4-BE49-F238E27FC236}">
                <a16:creationId xmlns:a16="http://schemas.microsoft.com/office/drawing/2014/main" id="{41C24D1E-9E96-1844-B2A6-13CA1411EAFA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9326563" y="6149647"/>
            <a:ext cx="2865438" cy="324178"/>
          </a:xfrm>
          <a:solidFill>
            <a:schemeClr val="bg1"/>
          </a:solidFill>
        </p:spPr>
        <p:txBody>
          <a:bodyPr tIns="36000" rIns="251999" bIns="72000" anchor="b" anchorCtr="0">
            <a:spAutoFit/>
          </a:bodyPr>
          <a:lstStyle>
            <a:lvl1pPr marL="6350" indent="0" algn="r">
              <a:buFontTx/>
              <a:buNone/>
              <a:defRPr sz="1200"/>
            </a:lvl1pPr>
          </a:lstStyle>
          <a:p>
            <a:pPr lvl="0"/>
            <a:r>
              <a:rPr lang="en-GB" dirty="0"/>
              <a:t>Insert image caption here</a:t>
            </a:r>
          </a:p>
        </p:txBody>
      </p:sp>
      <p:sp>
        <p:nvSpPr>
          <p:cNvPr id="2" name="Slide Number Placeholder">
            <a:extLst>
              <a:ext uri="{FF2B5EF4-FFF2-40B4-BE49-F238E27FC236}">
                <a16:creationId xmlns:a16="http://schemas.microsoft.com/office/drawing/2014/main" id="{620E779E-F211-6F4F-9C07-294FF6CECD7B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D7E85FC7-13DC-D24B-89C2-5E16CAE8A88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033838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Imag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_Description">
            <a:extLst>
              <a:ext uri="{FF2B5EF4-FFF2-40B4-BE49-F238E27FC236}">
                <a16:creationId xmlns:a16="http://schemas.microsoft.com/office/drawing/2014/main" id="{701839F2-0501-2042-AA1A-339190F1FA2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dirty="0"/>
              <a:t>PowerPoint slide description here</a:t>
            </a:r>
            <a:endParaRPr lang="en-US" dirty="0"/>
          </a:p>
        </p:txBody>
      </p:sp>
      <p:sp>
        <p:nvSpPr>
          <p:cNvPr id="14" name="Picture Placeholder 1">
            <a:extLst>
              <a:ext uri="{FF2B5EF4-FFF2-40B4-BE49-F238E27FC236}">
                <a16:creationId xmlns:a16="http://schemas.microsoft.com/office/drawing/2014/main" id="{B0246F9D-BBB4-F845-903B-9BCB6A3799FA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0" y="890587"/>
            <a:ext cx="6062400" cy="2822400"/>
          </a:xfrm>
        </p:spPr>
        <p:txBody>
          <a:bodyPr/>
          <a:lstStyle>
            <a:lvl1pPr marL="6350" indent="0" algn="ctr">
              <a:buNone/>
              <a:defRPr/>
            </a:lvl1pPr>
          </a:lstStyle>
          <a:p>
            <a:endParaRPr lang="en-US" dirty="0"/>
          </a:p>
        </p:txBody>
      </p:sp>
      <p:sp>
        <p:nvSpPr>
          <p:cNvPr id="15" name="Image_Caption 1">
            <a:extLst>
              <a:ext uri="{FF2B5EF4-FFF2-40B4-BE49-F238E27FC236}">
                <a16:creationId xmlns:a16="http://schemas.microsoft.com/office/drawing/2014/main" id="{CB251433-45EA-0548-85FC-44C898DE7847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3196961" y="3243184"/>
            <a:ext cx="2865438" cy="324178"/>
          </a:xfrm>
          <a:solidFill>
            <a:schemeClr val="bg1"/>
          </a:solidFill>
        </p:spPr>
        <p:txBody>
          <a:bodyPr tIns="36000" rIns="251999" bIns="72000" anchor="b" anchorCtr="0">
            <a:spAutoFit/>
          </a:bodyPr>
          <a:lstStyle>
            <a:lvl1pPr marL="6350" indent="0" algn="r">
              <a:buFontTx/>
              <a:buNone/>
              <a:defRPr sz="1200"/>
            </a:lvl1pPr>
          </a:lstStyle>
          <a:p>
            <a:pPr lvl="0"/>
            <a:r>
              <a:rPr lang="en-GB" dirty="0"/>
              <a:t>Insert image caption here</a:t>
            </a:r>
          </a:p>
        </p:txBody>
      </p:sp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CEBC5486-0CC4-8447-8762-C88A95428B24}"/>
              </a:ext>
            </a:extLst>
          </p:cNvPr>
          <p:cNvSpPr>
            <a:spLocks noGrp="1"/>
          </p:cNvSpPr>
          <p:nvPr>
            <p:ph type="pic" sz="quarter" idx="36"/>
          </p:nvPr>
        </p:nvSpPr>
        <p:spPr>
          <a:xfrm>
            <a:off x="6129602" y="890587"/>
            <a:ext cx="6062400" cy="2822400"/>
          </a:xfrm>
        </p:spPr>
        <p:txBody>
          <a:bodyPr/>
          <a:lstStyle>
            <a:lvl1pPr marL="6350" indent="0" algn="ctr">
              <a:buNone/>
              <a:defRPr/>
            </a:lvl1pPr>
          </a:lstStyle>
          <a:p>
            <a:endParaRPr lang="en-US" dirty="0"/>
          </a:p>
        </p:txBody>
      </p:sp>
      <p:sp>
        <p:nvSpPr>
          <p:cNvPr id="23" name="Image_Caption 2">
            <a:extLst>
              <a:ext uri="{FF2B5EF4-FFF2-40B4-BE49-F238E27FC236}">
                <a16:creationId xmlns:a16="http://schemas.microsoft.com/office/drawing/2014/main" id="{E6A7B5DF-8207-3443-B760-8C2272B9CE01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9327600" y="3243184"/>
            <a:ext cx="2865438" cy="324178"/>
          </a:xfrm>
          <a:solidFill>
            <a:schemeClr val="bg1"/>
          </a:solidFill>
        </p:spPr>
        <p:txBody>
          <a:bodyPr tIns="36000" rIns="251999" bIns="72000" anchor="b" anchorCtr="0">
            <a:spAutoFit/>
          </a:bodyPr>
          <a:lstStyle>
            <a:lvl1pPr marL="6350" indent="0" algn="r">
              <a:buFontTx/>
              <a:buNone/>
              <a:defRPr sz="1200"/>
            </a:lvl1pPr>
          </a:lstStyle>
          <a:p>
            <a:pPr lvl="0"/>
            <a:r>
              <a:rPr lang="en-GB" dirty="0"/>
              <a:t>Insert image caption here</a:t>
            </a:r>
          </a:p>
        </p:txBody>
      </p:sp>
      <p:sp>
        <p:nvSpPr>
          <p:cNvPr id="24" name="Picture Placeholder 3">
            <a:extLst>
              <a:ext uri="{FF2B5EF4-FFF2-40B4-BE49-F238E27FC236}">
                <a16:creationId xmlns:a16="http://schemas.microsoft.com/office/drawing/2014/main" id="{F4F3CBD4-C3C4-CD4F-9BA5-B115DCEF02B6}"/>
              </a:ext>
            </a:extLst>
          </p:cNvPr>
          <p:cNvSpPr>
            <a:spLocks noGrp="1"/>
          </p:cNvSpPr>
          <p:nvPr>
            <p:ph type="pic" sz="quarter" idx="42"/>
          </p:nvPr>
        </p:nvSpPr>
        <p:spPr>
          <a:xfrm>
            <a:off x="-1038" y="3781600"/>
            <a:ext cx="6062400" cy="2822400"/>
          </a:xfrm>
        </p:spPr>
        <p:txBody>
          <a:bodyPr/>
          <a:lstStyle>
            <a:lvl1pPr marL="6350" indent="0" algn="ctr">
              <a:buNone/>
              <a:defRPr/>
            </a:lvl1pPr>
          </a:lstStyle>
          <a:p>
            <a:endParaRPr lang="en-US" dirty="0"/>
          </a:p>
        </p:txBody>
      </p:sp>
      <p:sp>
        <p:nvSpPr>
          <p:cNvPr id="25" name="Image_Caption 3">
            <a:extLst>
              <a:ext uri="{FF2B5EF4-FFF2-40B4-BE49-F238E27FC236}">
                <a16:creationId xmlns:a16="http://schemas.microsoft.com/office/drawing/2014/main" id="{8C0B1AC2-5C59-004A-BBD3-ED977709A5CA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3196961" y="6149647"/>
            <a:ext cx="2865438" cy="324178"/>
          </a:xfrm>
          <a:solidFill>
            <a:schemeClr val="bg1"/>
          </a:solidFill>
        </p:spPr>
        <p:txBody>
          <a:bodyPr tIns="36000" rIns="251999" bIns="72000" anchor="b" anchorCtr="0">
            <a:spAutoFit/>
          </a:bodyPr>
          <a:lstStyle>
            <a:lvl1pPr marL="6350" indent="0" algn="r">
              <a:buFontTx/>
              <a:buNone/>
              <a:defRPr sz="1200"/>
            </a:lvl1pPr>
          </a:lstStyle>
          <a:p>
            <a:pPr lvl="0"/>
            <a:r>
              <a:rPr lang="en-GB" dirty="0"/>
              <a:t>Insert image caption here</a:t>
            </a:r>
          </a:p>
        </p:txBody>
      </p:sp>
      <p:sp>
        <p:nvSpPr>
          <p:cNvPr id="26" name="Picture Placeholder 4">
            <a:extLst>
              <a:ext uri="{FF2B5EF4-FFF2-40B4-BE49-F238E27FC236}">
                <a16:creationId xmlns:a16="http://schemas.microsoft.com/office/drawing/2014/main" id="{AAE1E5D5-CDA1-504E-888B-B884A6EA6725}"/>
              </a:ext>
            </a:extLst>
          </p:cNvPr>
          <p:cNvSpPr>
            <a:spLocks noGrp="1"/>
          </p:cNvSpPr>
          <p:nvPr>
            <p:ph type="pic" sz="quarter" idx="44"/>
          </p:nvPr>
        </p:nvSpPr>
        <p:spPr>
          <a:xfrm>
            <a:off x="6128564" y="3781600"/>
            <a:ext cx="6062400" cy="2822400"/>
          </a:xfrm>
        </p:spPr>
        <p:txBody>
          <a:bodyPr/>
          <a:lstStyle>
            <a:lvl1pPr marL="6350" indent="0" algn="ctr">
              <a:buNone/>
              <a:defRPr/>
            </a:lvl1pPr>
          </a:lstStyle>
          <a:p>
            <a:endParaRPr lang="en-US" dirty="0"/>
          </a:p>
        </p:txBody>
      </p:sp>
      <p:sp>
        <p:nvSpPr>
          <p:cNvPr id="27" name="Image_Caption 4">
            <a:extLst>
              <a:ext uri="{FF2B5EF4-FFF2-40B4-BE49-F238E27FC236}">
                <a16:creationId xmlns:a16="http://schemas.microsoft.com/office/drawing/2014/main" id="{3000F666-1F5D-C740-81BD-EA9E4B2DF792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9327600" y="6149647"/>
            <a:ext cx="2865438" cy="324178"/>
          </a:xfrm>
          <a:solidFill>
            <a:schemeClr val="bg1"/>
          </a:solidFill>
        </p:spPr>
        <p:txBody>
          <a:bodyPr tIns="36000" rIns="251999" bIns="72000" anchor="b" anchorCtr="0">
            <a:spAutoFit/>
          </a:bodyPr>
          <a:lstStyle>
            <a:lvl1pPr marL="6350" indent="0" algn="r">
              <a:buFontTx/>
              <a:buNone/>
              <a:defRPr sz="1200"/>
            </a:lvl1pPr>
          </a:lstStyle>
          <a:p>
            <a:pPr lvl="0"/>
            <a:r>
              <a:rPr lang="en-GB" dirty="0"/>
              <a:t>Insert image caption here</a:t>
            </a:r>
          </a:p>
        </p:txBody>
      </p:sp>
      <p:sp>
        <p:nvSpPr>
          <p:cNvPr id="4" name="Slide Number">
            <a:extLst>
              <a:ext uri="{FF2B5EF4-FFF2-40B4-BE49-F238E27FC236}">
                <a16:creationId xmlns:a16="http://schemas.microsoft.com/office/drawing/2014/main" id="{D69AE64D-4D5D-1D44-9A53-63F44E948DC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E85FC7-13DC-D24B-89C2-5E16CAE8A88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648939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Imag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_Description">
            <a:extLst>
              <a:ext uri="{FF2B5EF4-FFF2-40B4-BE49-F238E27FC236}">
                <a16:creationId xmlns:a16="http://schemas.microsoft.com/office/drawing/2014/main" id="{4F9D373C-5C73-8E4B-8382-B53ED6AA70B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dirty="0"/>
              <a:t>PowerPoint slide description here</a:t>
            </a:r>
            <a:endParaRPr lang="en-US" dirty="0"/>
          </a:p>
        </p:txBody>
      </p:sp>
      <p:sp>
        <p:nvSpPr>
          <p:cNvPr id="15" name="Picture Placeholder 1">
            <a:extLst>
              <a:ext uri="{FF2B5EF4-FFF2-40B4-BE49-F238E27FC236}">
                <a16:creationId xmlns:a16="http://schemas.microsoft.com/office/drawing/2014/main" id="{E39BCACC-73E2-1B41-BE3D-FFB203F3C903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0" y="890587"/>
            <a:ext cx="4017600" cy="5713200"/>
          </a:xfrm>
        </p:spPr>
        <p:txBody>
          <a:bodyPr/>
          <a:lstStyle>
            <a:lvl1pPr marL="6350" indent="0" algn="ctr">
              <a:buNone/>
              <a:defRPr/>
            </a:lvl1pPr>
          </a:lstStyle>
          <a:p>
            <a:endParaRPr lang="en-US" dirty="0"/>
          </a:p>
        </p:txBody>
      </p:sp>
      <p:sp>
        <p:nvSpPr>
          <p:cNvPr id="16" name="Image_Caption 1">
            <a:extLst>
              <a:ext uri="{FF2B5EF4-FFF2-40B4-BE49-F238E27FC236}">
                <a16:creationId xmlns:a16="http://schemas.microsoft.com/office/drawing/2014/main" id="{E9FF570A-BE24-9141-87FD-541A6610CCBE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1152162" y="6134197"/>
            <a:ext cx="2865438" cy="324178"/>
          </a:xfrm>
          <a:solidFill>
            <a:schemeClr val="bg1"/>
          </a:solidFill>
        </p:spPr>
        <p:txBody>
          <a:bodyPr tIns="36000" rIns="251999" bIns="72000" anchor="b" anchorCtr="0">
            <a:spAutoFit/>
          </a:bodyPr>
          <a:lstStyle>
            <a:lvl1pPr marL="6350" indent="0" algn="r">
              <a:buFontTx/>
              <a:buNone/>
              <a:defRPr sz="1200"/>
            </a:lvl1pPr>
          </a:lstStyle>
          <a:p>
            <a:pPr lvl="0"/>
            <a:r>
              <a:rPr lang="en-GB" dirty="0"/>
              <a:t>Insert image caption here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E8E0407-46FE-134C-A5EB-A1421349DA0B}"/>
              </a:ext>
            </a:extLst>
          </p:cNvPr>
          <p:cNvSpPr>
            <a:spLocks noGrp="1"/>
          </p:cNvSpPr>
          <p:nvPr>
            <p:ph type="pic" sz="quarter" idx="47"/>
          </p:nvPr>
        </p:nvSpPr>
        <p:spPr>
          <a:xfrm>
            <a:off x="4087018" y="890588"/>
            <a:ext cx="4017963" cy="2822575"/>
          </a:xfrm>
        </p:spPr>
        <p:txBody>
          <a:bodyPr/>
          <a:lstStyle>
            <a:lvl1pPr marL="6350" indent="0" algn="ctr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18" name="Image_Caption 2">
            <a:extLst>
              <a:ext uri="{FF2B5EF4-FFF2-40B4-BE49-F238E27FC236}">
                <a16:creationId xmlns:a16="http://schemas.microsoft.com/office/drawing/2014/main" id="{A15A6A7C-316C-1041-96A6-582EEFA94A8B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5241762" y="3243184"/>
            <a:ext cx="2865438" cy="324178"/>
          </a:xfrm>
          <a:solidFill>
            <a:schemeClr val="bg1"/>
          </a:solidFill>
        </p:spPr>
        <p:txBody>
          <a:bodyPr tIns="36000" rIns="251999" bIns="72000" anchor="b" anchorCtr="0">
            <a:spAutoFit/>
          </a:bodyPr>
          <a:lstStyle>
            <a:lvl1pPr marL="6350" indent="0" algn="r">
              <a:buFontTx/>
              <a:buNone/>
              <a:defRPr sz="1200"/>
            </a:lvl1pPr>
          </a:lstStyle>
          <a:p>
            <a:pPr lvl="0"/>
            <a:r>
              <a:rPr lang="en-GB" dirty="0"/>
              <a:t>Insert image caption here</a:t>
            </a:r>
          </a:p>
        </p:txBody>
      </p:sp>
      <p:sp>
        <p:nvSpPr>
          <p:cNvPr id="9" name="Picture Placeholder 3">
            <a:extLst>
              <a:ext uri="{FF2B5EF4-FFF2-40B4-BE49-F238E27FC236}">
                <a16:creationId xmlns:a16="http://schemas.microsoft.com/office/drawing/2014/main" id="{889F4D8E-583F-424A-AB00-EFE4131C9C2D}"/>
              </a:ext>
            </a:extLst>
          </p:cNvPr>
          <p:cNvSpPr>
            <a:spLocks noGrp="1"/>
          </p:cNvSpPr>
          <p:nvPr>
            <p:ph type="pic" sz="quarter" idx="49"/>
          </p:nvPr>
        </p:nvSpPr>
        <p:spPr>
          <a:xfrm>
            <a:off x="4087018" y="3781425"/>
            <a:ext cx="4017963" cy="2822575"/>
          </a:xfrm>
        </p:spPr>
        <p:txBody>
          <a:bodyPr/>
          <a:lstStyle>
            <a:lvl1pPr marL="6350" indent="0" algn="ctr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7" name="Image_Caption 3">
            <a:extLst>
              <a:ext uri="{FF2B5EF4-FFF2-40B4-BE49-F238E27FC236}">
                <a16:creationId xmlns:a16="http://schemas.microsoft.com/office/drawing/2014/main" id="{5873F71E-F244-B045-925D-7A21F05C7006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5241762" y="6134197"/>
            <a:ext cx="2865438" cy="324178"/>
          </a:xfrm>
          <a:solidFill>
            <a:schemeClr val="bg1"/>
          </a:solidFill>
        </p:spPr>
        <p:txBody>
          <a:bodyPr tIns="36000" rIns="251999" bIns="72000" anchor="b" anchorCtr="0">
            <a:spAutoFit/>
          </a:bodyPr>
          <a:lstStyle>
            <a:lvl1pPr marL="6350" indent="0" algn="r">
              <a:buFontTx/>
              <a:buNone/>
              <a:defRPr sz="1200"/>
            </a:lvl1pPr>
          </a:lstStyle>
          <a:p>
            <a:pPr lvl="0"/>
            <a:r>
              <a:rPr lang="en-GB" dirty="0"/>
              <a:t>Insert image caption here</a:t>
            </a:r>
          </a:p>
        </p:txBody>
      </p:sp>
      <p:sp>
        <p:nvSpPr>
          <p:cNvPr id="7" name="Picture Placeholder 4">
            <a:extLst>
              <a:ext uri="{FF2B5EF4-FFF2-40B4-BE49-F238E27FC236}">
                <a16:creationId xmlns:a16="http://schemas.microsoft.com/office/drawing/2014/main" id="{4C5C7401-B602-E348-9FA1-326B0C408A84}"/>
              </a:ext>
            </a:extLst>
          </p:cNvPr>
          <p:cNvSpPr>
            <a:spLocks noGrp="1"/>
          </p:cNvSpPr>
          <p:nvPr>
            <p:ph type="pic" sz="quarter" idx="48"/>
          </p:nvPr>
        </p:nvSpPr>
        <p:spPr>
          <a:xfrm>
            <a:off x="8171656" y="890588"/>
            <a:ext cx="4017962" cy="2822575"/>
          </a:xfrm>
          <a:solidFill>
            <a:schemeClr val="bg1"/>
          </a:solidFill>
        </p:spPr>
        <p:txBody>
          <a:bodyPr/>
          <a:lstStyle>
            <a:lvl1pPr marL="6350" indent="0" algn="ctr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21" name="Image_Caption 4">
            <a:extLst>
              <a:ext uri="{FF2B5EF4-FFF2-40B4-BE49-F238E27FC236}">
                <a16:creationId xmlns:a16="http://schemas.microsoft.com/office/drawing/2014/main" id="{5AB450AD-F789-564D-8046-E2973620FD92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9326563" y="3243184"/>
            <a:ext cx="2862262" cy="324178"/>
          </a:xfrm>
          <a:solidFill>
            <a:schemeClr val="bg1"/>
          </a:solidFill>
        </p:spPr>
        <p:txBody>
          <a:bodyPr lIns="0" tIns="36000" rIns="251999" bIns="72000" anchor="b" anchorCtr="0">
            <a:spAutoFit/>
          </a:bodyPr>
          <a:lstStyle>
            <a:lvl1pPr marL="6350" indent="0" algn="r">
              <a:buFontTx/>
              <a:buNone/>
              <a:defRPr sz="1200"/>
            </a:lvl1pPr>
          </a:lstStyle>
          <a:p>
            <a:pPr lvl="0"/>
            <a:r>
              <a:rPr lang="en-GB" dirty="0"/>
              <a:t>Insert image caption here</a:t>
            </a:r>
          </a:p>
        </p:txBody>
      </p:sp>
      <p:sp>
        <p:nvSpPr>
          <p:cNvPr id="11" name="Picture Placeholder 5">
            <a:extLst>
              <a:ext uri="{FF2B5EF4-FFF2-40B4-BE49-F238E27FC236}">
                <a16:creationId xmlns:a16="http://schemas.microsoft.com/office/drawing/2014/main" id="{98B438B0-923A-D344-BB96-1E1293FEE953}"/>
              </a:ext>
            </a:extLst>
          </p:cNvPr>
          <p:cNvSpPr>
            <a:spLocks noGrp="1"/>
          </p:cNvSpPr>
          <p:nvPr>
            <p:ph type="pic" sz="quarter" idx="50"/>
          </p:nvPr>
        </p:nvSpPr>
        <p:spPr>
          <a:xfrm>
            <a:off x="8171656" y="3781425"/>
            <a:ext cx="4017962" cy="2822575"/>
          </a:xfrm>
        </p:spPr>
        <p:txBody>
          <a:bodyPr/>
          <a:lstStyle>
            <a:lvl1pPr marL="6350" indent="0" algn="ctr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23" name="Image_Caption 5">
            <a:extLst>
              <a:ext uri="{FF2B5EF4-FFF2-40B4-BE49-F238E27FC236}">
                <a16:creationId xmlns:a16="http://schemas.microsoft.com/office/drawing/2014/main" id="{D3549A48-91FA-794D-A48D-ACF79A20F7DE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9326563" y="6163353"/>
            <a:ext cx="2865437" cy="324178"/>
          </a:xfrm>
          <a:solidFill>
            <a:schemeClr val="bg1"/>
          </a:solidFill>
        </p:spPr>
        <p:txBody>
          <a:bodyPr wrap="square" lIns="0" tIns="36000" rIns="251999" bIns="72000" anchor="b" anchorCtr="0">
            <a:spAutoFit/>
          </a:bodyPr>
          <a:lstStyle>
            <a:lvl1pPr marL="6350" indent="0" algn="r">
              <a:buFontTx/>
              <a:buNone/>
              <a:defRPr sz="1200"/>
            </a:lvl1pPr>
          </a:lstStyle>
          <a:p>
            <a:pPr lvl="0"/>
            <a:r>
              <a:rPr lang="en-GB" dirty="0"/>
              <a:t>Insert image caption here</a:t>
            </a:r>
          </a:p>
        </p:txBody>
      </p:sp>
      <p:sp>
        <p:nvSpPr>
          <p:cNvPr id="6" name="Slide Number">
            <a:extLst>
              <a:ext uri="{FF2B5EF4-FFF2-40B4-BE49-F238E27FC236}">
                <a16:creationId xmlns:a16="http://schemas.microsoft.com/office/drawing/2014/main" id="{1DFD619F-E9C0-804F-8D75-3339F1C38F53}"/>
              </a:ext>
            </a:extLst>
          </p:cNvPr>
          <p:cNvSpPr>
            <a:spLocks noGrp="1"/>
          </p:cNvSpPr>
          <p:nvPr>
            <p:ph type="sldNum" sz="quarter" idx="46"/>
          </p:nvPr>
        </p:nvSpPr>
        <p:spPr/>
        <p:txBody>
          <a:bodyPr/>
          <a:lstStyle/>
          <a:p>
            <a:fld id="{D7E85FC7-13DC-D24B-89C2-5E16CAE8A88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183547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 Imag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_Description">
            <a:extLst>
              <a:ext uri="{FF2B5EF4-FFF2-40B4-BE49-F238E27FC236}">
                <a16:creationId xmlns:a16="http://schemas.microsoft.com/office/drawing/2014/main" id="{2FD2AB6B-38F4-0849-BB0F-26EBCB570BA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dirty="0"/>
              <a:t>PowerPoint slide description here</a:t>
            </a:r>
            <a:endParaRPr lang="en-US" dirty="0"/>
          </a:p>
        </p:txBody>
      </p:sp>
      <p:sp>
        <p:nvSpPr>
          <p:cNvPr id="3" name="Picture Placeholder 1">
            <a:extLst>
              <a:ext uri="{FF2B5EF4-FFF2-40B4-BE49-F238E27FC236}">
                <a16:creationId xmlns:a16="http://schemas.microsoft.com/office/drawing/2014/main" id="{CE8E0407-46FE-134C-A5EB-A1421349DA0B}"/>
              </a:ext>
            </a:extLst>
          </p:cNvPr>
          <p:cNvSpPr>
            <a:spLocks noGrp="1"/>
          </p:cNvSpPr>
          <p:nvPr>
            <p:ph type="pic" sz="quarter" idx="47"/>
          </p:nvPr>
        </p:nvSpPr>
        <p:spPr>
          <a:xfrm>
            <a:off x="0" y="890588"/>
            <a:ext cx="2995200" cy="2822575"/>
          </a:xfrm>
        </p:spPr>
        <p:txBody>
          <a:bodyPr/>
          <a:lstStyle>
            <a:lvl1pPr marL="6350" indent="0" algn="ctr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8" name="Image_Caption 1">
            <a:extLst>
              <a:ext uri="{FF2B5EF4-FFF2-40B4-BE49-F238E27FC236}">
                <a16:creationId xmlns:a16="http://schemas.microsoft.com/office/drawing/2014/main" id="{A15A6A7C-316C-1041-96A6-582EEFA94A8B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501650" y="3243184"/>
            <a:ext cx="2493550" cy="324178"/>
          </a:xfrm>
          <a:solidFill>
            <a:schemeClr val="bg1"/>
          </a:solidFill>
        </p:spPr>
        <p:txBody>
          <a:bodyPr wrap="square" tIns="36000" rIns="251999" bIns="72000" anchor="b" anchorCtr="0">
            <a:spAutoFit/>
          </a:bodyPr>
          <a:lstStyle>
            <a:lvl1pPr marL="6350" indent="0" algn="r">
              <a:buFontTx/>
              <a:buNone/>
              <a:defRPr sz="1200"/>
            </a:lvl1pPr>
          </a:lstStyle>
          <a:p>
            <a:pPr lvl="0"/>
            <a:r>
              <a:rPr lang="en-GB" dirty="0"/>
              <a:t>Insert image caption here</a:t>
            </a:r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8E5628C3-E97E-0E42-8B96-49A48CA44E40}"/>
              </a:ext>
            </a:extLst>
          </p:cNvPr>
          <p:cNvSpPr>
            <a:spLocks noGrp="1"/>
          </p:cNvSpPr>
          <p:nvPr>
            <p:ph type="pic" sz="quarter" idx="48"/>
          </p:nvPr>
        </p:nvSpPr>
        <p:spPr>
          <a:xfrm>
            <a:off x="3067200" y="890588"/>
            <a:ext cx="2995200" cy="2822575"/>
          </a:xfrm>
        </p:spPr>
        <p:txBody>
          <a:bodyPr/>
          <a:lstStyle>
            <a:lvl1pPr marL="6350" indent="0" algn="ctr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7" name="Image_Caption 2">
            <a:extLst>
              <a:ext uri="{FF2B5EF4-FFF2-40B4-BE49-F238E27FC236}">
                <a16:creationId xmlns:a16="http://schemas.microsoft.com/office/drawing/2014/main" id="{650A4448-9254-4147-A204-9F1E2D247446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3568850" y="3243184"/>
            <a:ext cx="2493550" cy="324178"/>
          </a:xfrm>
          <a:solidFill>
            <a:schemeClr val="bg1"/>
          </a:solidFill>
        </p:spPr>
        <p:txBody>
          <a:bodyPr wrap="square" tIns="36000" rIns="251999" bIns="72000" anchor="b" anchorCtr="0">
            <a:spAutoFit/>
          </a:bodyPr>
          <a:lstStyle>
            <a:lvl1pPr marL="6350" indent="0" algn="r">
              <a:buFontTx/>
              <a:buNone/>
              <a:defRPr sz="1200"/>
            </a:lvl1pPr>
          </a:lstStyle>
          <a:p>
            <a:pPr lvl="0"/>
            <a:r>
              <a:rPr lang="en-GB" dirty="0"/>
              <a:t>Insert image caption here</a:t>
            </a:r>
          </a:p>
        </p:txBody>
      </p:sp>
      <p:sp>
        <p:nvSpPr>
          <p:cNvPr id="19" name="Picture Placeholder 3">
            <a:extLst>
              <a:ext uri="{FF2B5EF4-FFF2-40B4-BE49-F238E27FC236}">
                <a16:creationId xmlns:a16="http://schemas.microsoft.com/office/drawing/2014/main" id="{2C8A29F9-D47B-3845-867C-03229EC596F5}"/>
              </a:ext>
            </a:extLst>
          </p:cNvPr>
          <p:cNvSpPr>
            <a:spLocks noGrp="1"/>
          </p:cNvSpPr>
          <p:nvPr>
            <p:ph type="pic" sz="quarter" idx="50"/>
          </p:nvPr>
        </p:nvSpPr>
        <p:spPr>
          <a:xfrm>
            <a:off x="6134400" y="890588"/>
            <a:ext cx="2995200" cy="2822575"/>
          </a:xfrm>
        </p:spPr>
        <p:txBody>
          <a:bodyPr/>
          <a:lstStyle>
            <a:lvl1pPr marL="6350" indent="0" algn="ctr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0" name="Image_Caption 3">
            <a:extLst>
              <a:ext uri="{FF2B5EF4-FFF2-40B4-BE49-F238E27FC236}">
                <a16:creationId xmlns:a16="http://schemas.microsoft.com/office/drawing/2014/main" id="{2831C12D-5883-954D-976E-7988ED86C580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6636050" y="3243184"/>
            <a:ext cx="2493550" cy="324178"/>
          </a:xfrm>
          <a:solidFill>
            <a:schemeClr val="bg1"/>
          </a:solidFill>
        </p:spPr>
        <p:txBody>
          <a:bodyPr wrap="square" tIns="36000" rIns="251999" bIns="72000" anchor="b" anchorCtr="0">
            <a:spAutoFit/>
          </a:bodyPr>
          <a:lstStyle>
            <a:lvl1pPr marL="6350" indent="0" algn="r">
              <a:buFontTx/>
              <a:buNone/>
              <a:defRPr sz="1200"/>
            </a:lvl1pPr>
          </a:lstStyle>
          <a:p>
            <a:pPr lvl="0"/>
            <a:r>
              <a:rPr lang="en-GB" dirty="0"/>
              <a:t>Insert image caption here</a:t>
            </a:r>
          </a:p>
        </p:txBody>
      </p:sp>
      <p:sp>
        <p:nvSpPr>
          <p:cNvPr id="22" name="Picture Placeholder 4">
            <a:extLst>
              <a:ext uri="{FF2B5EF4-FFF2-40B4-BE49-F238E27FC236}">
                <a16:creationId xmlns:a16="http://schemas.microsoft.com/office/drawing/2014/main" id="{E0CE9459-AA13-694B-B56E-396874D19FA7}"/>
              </a:ext>
            </a:extLst>
          </p:cNvPr>
          <p:cNvSpPr>
            <a:spLocks noGrp="1"/>
          </p:cNvSpPr>
          <p:nvPr>
            <p:ph type="pic" sz="quarter" idx="52"/>
          </p:nvPr>
        </p:nvSpPr>
        <p:spPr>
          <a:xfrm>
            <a:off x="9196800" y="890587"/>
            <a:ext cx="2995200" cy="2822575"/>
          </a:xfrm>
        </p:spPr>
        <p:txBody>
          <a:bodyPr/>
          <a:lstStyle>
            <a:lvl1pPr marL="6350" indent="0" algn="ctr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4" name="Image_Caption 4">
            <a:extLst>
              <a:ext uri="{FF2B5EF4-FFF2-40B4-BE49-F238E27FC236}">
                <a16:creationId xmlns:a16="http://schemas.microsoft.com/office/drawing/2014/main" id="{E8CF8A0E-5D06-EB46-BEE5-DE0912DA990B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9698450" y="3243183"/>
            <a:ext cx="2493550" cy="324178"/>
          </a:xfrm>
          <a:solidFill>
            <a:schemeClr val="bg1"/>
          </a:solidFill>
        </p:spPr>
        <p:txBody>
          <a:bodyPr wrap="square" tIns="36000" rIns="251999" bIns="72000" anchor="b" anchorCtr="0">
            <a:spAutoFit/>
          </a:bodyPr>
          <a:lstStyle>
            <a:lvl1pPr marL="6350" indent="0" algn="r">
              <a:buFontTx/>
              <a:buNone/>
              <a:defRPr sz="1200"/>
            </a:lvl1pPr>
          </a:lstStyle>
          <a:p>
            <a:pPr lvl="0"/>
            <a:r>
              <a:rPr lang="en-GB" dirty="0"/>
              <a:t>Insert image caption here</a:t>
            </a:r>
          </a:p>
        </p:txBody>
      </p:sp>
      <p:sp>
        <p:nvSpPr>
          <p:cNvPr id="25" name="Picture Placeholder 5">
            <a:extLst>
              <a:ext uri="{FF2B5EF4-FFF2-40B4-BE49-F238E27FC236}">
                <a16:creationId xmlns:a16="http://schemas.microsoft.com/office/drawing/2014/main" id="{576BE624-AB30-D146-A519-002083E8BEA9}"/>
              </a:ext>
            </a:extLst>
          </p:cNvPr>
          <p:cNvSpPr>
            <a:spLocks noGrp="1"/>
          </p:cNvSpPr>
          <p:nvPr>
            <p:ph type="pic" sz="quarter" idx="54"/>
          </p:nvPr>
        </p:nvSpPr>
        <p:spPr>
          <a:xfrm>
            <a:off x="0" y="3781425"/>
            <a:ext cx="2995200" cy="2822575"/>
          </a:xfrm>
        </p:spPr>
        <p:txBody>
          <a:bodyPr/>
          <a:lstStyle>
            <a:lvl1pPr marL="6350" indent="0" algn="ctr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6" name="Image_Caption 5">
            <a:extLst>
              <a:ext uri="{FF2B5EF4-FFF2-40B4-BE49-F238E27FC236}">
                <a16:creationId xmlns:a16="http://schemas.microsoft.com/office/drawing/2014/main" id="{A48FE71E-44E3-CC41-979D-D74890C4AB2B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501650" y="6134021"/>
            <a:ext cx="2493550" cy="324178"/>
          </a:xfrm>
          <a:solidFill>
            <a:schemeClr val="bg1"/>
          </a:solidFill>
        </p:spPr>
        <p:txBody>
          <a:bodyPr wrap="square" tIns="36000" rIns="251999" bIns="72000" anchor="b" anchorCtr="0">
            <a:spAutoFit/>
          </a:bodyPr>
          <a:lstStyle>
            <a:lvl1pPr marL="6350" indent="0" algn="r">
              <a:buFontTx/>
              <a:buNone/>
              <a:defRPr sz="1200"/>
            </a:lvl1pPr>
          </a:lstStyle>
          <a:p>
            <a:pPr lvl="0"/>
            <a:r>
              <a:rPr lang="en-GB" dirty="0"/>
              <a:t>Insert image caption here</a:t>
            </a:r>
          </a:p>
        </p:txBody>
      </p:sp>
      <p:sp>
        <p:nvSpPr>
          <p:cNvPr id="28" name="Picture Placeholder 6">
            <a:extLst>
              <a:ext uri="{FF2B5EF4-FFF2-40B4-BE49-F238E27FC236}">
                <a16:creationId xmlns:a16="http://schemas.microsoft.com/office/drawing/2014/main" id="{B30F3EEA-EE8E-E540-A490-292CACC88293}"/>
              </a:ext>
            </a:extLst>
          </p:cNvPr>
          <p:cNvSpPr>
            <a:spLocks noGrp="1"/>
          </p:cNvSpPr>
          <p:nvPr>
            <p:ph type="pic" sz="quarter" idx="56"/>
          </p:nvPr>
        </p:nvSpPr>
        <p:spPr>
          <a:xfrm>
            <a:off x="3067200" y="3781425"/>
            <a:ext cx="2995200" cy="2822575"/>
          </a:xfrm>
        </p:spPr>
        <p:txBody>
          <a:bodyPr/>
          <a:lstStyle>
            <a:lvl1pPr marL="6350" indent="0" algn="ctr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9" name="Image_Caption 6">
            <a:extLst>
              <a:ext uri="{FF2B5EF4-FFF2-40B4-BE49-F238E27FC236}">
                <a16:creationId xmlns:a16="http://schemas.microsoft.com/office/drawing/2014/main" id="{EC59CCA3-D9C7-7346-A272-F2028074C58F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3568850" y="6134021"/>
            <a:ext cx="2493550" cy="324178"/>
          </a:xfrm>
          <a:solidFill>
            <a:schemeClr val="bg1"/>
          </a:solidFill>
        </p:spPr>
        <p:txBody>
          <a:bodyPr wrap="square" tIns="36000" rIns="251999" bIns="72000" anchor="b" anchorCtr="0">
            <a:spAutoFit/>
          </a:bodyPr>
          <a:lstStyle>
            <a:lvl1pPr marL="6350" indent="0" algn="r">
              <a:buFontTx/>
              <a:buNone/>
              <a:defRPr sz="1200"/>
            </a:lvl1pPr>
          </a:lstStyle>
          <a:p>
            <a:pPr lvl="0"/>
            <a:r>
              <a:rPr lang="en-GB" dirty="0"/>
              <a:t>Insert image caption here</a:t>
            </a:r>
          </a:p>
        </p:txBody>
      </p:sp>
      <p:sp>
        <p:nvSpPr>
          <p:cNvPr id="30" name="Picture Placeholder 7">
            <a:extLst>
              <a:ext uri="{FF2B5EF4-FFF2-40B4-BE49-F238E27FC236}">
                <a16:creationId xmlns:a16="http://schemas.microsoft.com/office/drawing/2014/main" id="{84C7FCD2-B82E-FC4C-8160-F2D38232EF3D}"/>
              </a:ext>
            </a:extLst>
          </p:cNvPr>
          <p:cNvSpPr>
            <a:spLocks noGrp="1"/>
          </p:cNvSpPr>
          <p:nvPr>
            <p:ph type="pic" sz="quarter" idx="58"/>
          </p:nvPr>
        </p:nvSpPr>
        <p:spPr>
          <a:xfrm>
            <a:off x="6134400" y="3781425"/>
            <a:ext cx="2995200" cy="2822575"/>
          </a:xfrm>
        </p:spPr>
        <p:txBody>
          <a:bodyPr/>
          <a:lstStyle>
            <a:lvl1pPr marL="6350" indent="0" algn="ctr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1" name="Image_Caption 7">
            <a:extLst>
              <a:ext uri="{FF2B5EF4-FFF2-40B4-BE49-F238E27FC236}">
                <a16:creationId xmlns:a16="http://schemas.microsoft.com/office/drawing/2014/main" id="{7285050C-E073-0046-B167-BC52645539FB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6636050" y="6134021"/>
            <a:ext cx="2493550" cy="324178"/>
          </a:xfrm>
          <a:solidFill>
            <a:schemeClr val="bg1"/>
          </a:solidFill>
        </p:spPr>
        <p:txBody>
          <a:bodyPr wrap="square" tIns="36000" rIns="251999" bIns="72000" anchor="b" anchorCtr="0">
            <a:spAutoFit/>
          </a:bodyPr>
          <a:lstStyle>
            <a:lvl1pPr marL="6350" indent="0" algn="r">
              <a:buFontTx/>
              <a:buNone/>
              <a:defRPr sz="1200"/>
            </a:lvl1pPr>
          </a:lstStyle>
          <a:p>
            <a:pPr lvl="0"/>
            <a:r>
              <a:rPr lang="en-GB" dirty="0"/>
              <a:t>Insert image caption here</a:t>
            </a:r>
          </a:p>
        </p:txBody>
      </p:sp>
      <p:sp>
        <p:nvSpPr>
          <p:cNvPr id="32" name="Picture Placeholder 8">
            <a:extLst>
              <a:ext uri="{FF2B5EF4-FFF2-40B4-BE49-F238E27FC236}">
                <a16:creationId xmlns:a16="http://schemas.microsoft.com/office/drawing/2014/main" id="{1EF650E8-1577-0745-AFB0-DB5615DE9193}"/>
              </a:ext>
            </a:extLst>
          </p:cNvPr>
          <p:cNvSpPr>
            <a:spLocks noGrp="1"/>
          </p:cNvSpPr>
          <p:nvPr>
            <p:ph type="pic" sz="quarter" idx="60"/>
          </p:nvPr>
        </p:nvSpPr>
        <p:spPr>
          <a:xfrm>
            <a:off x="9196800" y="3781424"/>
            <a:ext cx="2995200" cy="2822575"/>
          </a:xfrm>
        </p:spPr>
        <p:txBody>
          <a:bodyPr/>
          <a:lstStyle>
            <a:lvl1pPr marL="6350" indent="0" algn="ctr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3" name="Image_Caption 8">
            <a:extLst>
              <a:ext uri="{FF2B5EF4-FFF2-40B4-BE49-F238E27FC236}">
                <a16:creationId xmlns:a16="http://schemas.microsoft.com/office/drawing/2014/main" id="{A4D2CE44-C98F-8F42-B770-4658491F5163}"/>
              </a:ext>
            </a:extLst>
          </p:cNvPr>
          <p:cNvSpPr>
            <a:spLocks noGrp="1"/>
          </p:cNvSpPr>
          <p:nvPr>
            <p:ph type="body" sz="quarter" idx="61" hasCustomPrompt="1"/>
          </p:nvPr>
        </p:nvSpPr>
        <p:spPr>
          <a:xfrm>
            <a:off x="9698450" y="6134020"/>
            <a:ext cx="2493550" cy="324178"/>
          </a:xfrm>
          <a:solidFill>
            <a:schemeClr val="bg1"/>
          </a:solidFill>
        </p:spPr>
        <p:txBody>
          <a:bodyPr wrap="square" tIns="36000" rIns="251999" bIns="72000" anchor="b" anchorCtr="0">
            <a:spAutoFit/>
          </a:bodyPr>
          <a:lstStyle>
            <a:lvl1pPr marL="6350" indent="0" algn="r">
              <a:buFontTx/>
              <a:buNone/>
              <a:defRPr sz="1200"/>
            </a:lvl1pPr>
          </a:lstStyle>
          <a:p>
            <a:pPr lvl="0"/>
            <a:r>
              <a:rPr lang="en-GB" dirty="0"/>
              <a:t>Insert image caption here</a:t>
            </a:r>
          </a:p>
        </p:txBody>
      </p:sp>
      <p:sp>
        <p:nvSpPr>
          <p:cNvPr id="4" name="Slide Number">
            <a:extLst>
              <a:ext uri="{FF2B5EF4-FFF2-40B4-BE49-F238E27FC236}">
                <a16:creationId xmlns:a16="http://schemas.microsoft.com/office/drawing/2014/main" id="{6BBEE3C4-4A6B-EF47-BF0F-7EB67A8CDA28}"/>
              </a:ext>
            </a:extLst>
          </p:cNvPr>
          <p:cNvSpPr>
            <a:spLocks noGrp="1"/>
          </p:cNvSpPr>
          <p:nvPr>
            <p:ph type="sldNum" sz="quarter" idx="62"/>
          </p:nvPr>
        </p:nvSpPr>
        <p:spPr/>
        <p:txBody>
          <a:bodyPr/>
          <a:lstStyle/>
          <a:p>
            <a:fld id="{D7E85FC7-13DC-D24B-89C2-5E16CAE8A88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939091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Slide - Any Questions? - Colour Gradient">
    <p:bg>
      <p:bgPr>
        <a:gradFill>
          <a:gsLst>
            <a:gs pos="0">
              <a:srgbClr val="622567"/>
            </a:gs>
            <a:gs pos="100000">
              <a:schemeClr val="accent1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UoE_Logo_White" descr="Logo - University of Essex">
            <a:extLst>
              <a:ext uri="{FF2B5EF4-FFF2-40B4-BE49-F238E27FC236}">
                <a16:creationId xmlns:a16="http://schemas.microsoft.com/office/drawing/2014/main" id="{FD99D010-7A0D-7543-8D60-07F8F3F6E58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2011934" cy="892937"/>
          </a:xfrm>
          <a:prstGeom prst="rect">
            <a:avLst/>
          </a:prstGeom>
        </p:spPr>
      </p:pic>
      <p:pic>
        <p:nvPicPr>
          <p:cNvPr id="17" name="Open_Box_Graphic">
            <a:extLst>
              <a:ext uri="{FF2B5EF4-FFF2-40B4-BE49-F238E27FC236}">
                <a16:creationId xmlns:a16="http://schemas.microsoft.com/office/drawing/2014/main" id="{A4B12013-57BD-7944-A05D-AE8CA8C683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07237" y="2021832"/>
            <a:ext cx="2844140" cy="2848618"/>
          </a:xfrm>
          <a:prstGeom prst="rect">
            <a:avLst/>
          </a:prstGeom>
        </p:spPr>
      </p:pic>
      <p:sp>
        <p:nvSpPr>
          <p:cNvPr id="5" name="Any_Questions">
            <a:extLst>
              <a:ext uri="{FF2B5EF4-FFF2-40B4-BE49-F238E27FC236}">
                <a16:creationId xmlns:a16="http://schemas.microsoft.com/office/drawing/2014/main" id="{C21F34E2-D1B9-0D48-9773-640202B2DF07}"/>
              </a:ext>
            </a:extLst>
          </p:cNvPr>
          <p:cNvSpPr txBox="1"/>
          <p:nvPr userDrawn="1"/>
        </p:nvSpPr>
        <p:spPr>
          <a:xfrm>
            <a:off x="1452245" y="2362155"/>
            <a:ext cx="4312920" cy="201176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>
              <a:lnSpc>
                <a:spcPct val="130000"/>
              </a:lnSpc>
            </a:pPr>
            <a:r>
              <a:rPr lang="en-GB" sz="5000" dirty="0">
                <a:solidFill>
                  <a:schemeClr val="bg1"/>
                </a:solidFill>
                <a:latin typeface="+mj-lt"/>
              </a:rPr>
              <a:t>Any</a:t>
            </a:r>
            <a:br>
              <a:rPr lang="en-GB" sz="5000" dirty="0">
                <a:solidFill>
                  <a:schemeClr val="bg1"/>
                </a:solidFill>
                <a:latin typeface="+mj-lt"/>
              </a:rPr>
            </a:br>
            <a:r>
              <a:rPr lang="en-GB" sz="5000" dirty="0">
                <a:solidFill>
                  <a:schemeClr val="bg1"/>
                </a:solidFill>
                <a:latin typeface="+mj-lt"/>
              </a:rPr>
              <a:t>questions?</a:t>
            </a:r>
            <a:endParaRPr lang="en-US" sz="50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1" name="Contact_Details">
            <a:extLst>
              <a:ext uri="{FF2B5EF4-FFF2-40B4-BE49-F238E27FC236}">
                <a16:creationId xmlns:a16="http://schemas.microsoft.com/office/drawing/2014/main" id="{B5C83AB5-0913-BB48-8A65-2A0AB08D3C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15200" y="2555775"/>
            <a:ext cx="4622800" cy="439095"/>
          </a:xfrm>
        </p:spPr>
        <p:txBody>
          <a:bodyPr bIns="0" anchor="t" anchorCtr="0">
            <a:spAutoFit/>
          </a:bodyPr>
          <a:lstStyle>
            <a:lvl1pPr algn="l"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Insert your contact details here</a:t>
            </a:r>
            <a:endParaRPr lang="en-US" dirty="0"/>
          </a:p>
        </p:txBody>
      </p:sp>
      <p:sp>
        <p:nvSpPr>
          <p:cNvPr id="4" name="URL">
            <a:hlinkClick r:id="rId4"/>
            <a:extLst>
              <a:ext uri="{FF2B5EF4-FFF2-40B4-BE49-F238E27FC236}">
                <a16:creationId xmlns:a16="http://schemas.microsoft.com/office/drawing/2014/main" id="{61BC8FB8-98F4-3641-B2A9-80E99CCE5F17}"/>
              </a:ext>
            </a:extLst>
          </p:cNvPr>
          <p:cNvSpPr txBox="1"/>
          <p:nvPr userDrawn="1"/>
        </p:nvSpPr>
        <p:spPr>
          <a:xfrm>
            <a:off x="1452245" y="5750104"/>
            <a:ext cx="4739640" cy="76944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GB" sz="5000" u="sng" dirty="0">
                <a:solidFill>
                  <a:schemeClr val="bg1"/>
                </a:solidFill>
                <a:latin typeface="+mj-lt"/>
              </a:rPr>
              <a:t>essex.ac.uk</a:t>
            </a:r>
            <a:endParaRPr lang="en-US" sz="5000" u="sng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698035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Slide - Any Questions? - Grey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UoE_Logo_White" descr="Logo - University of Essex">
            <a:extLst>
              <a:ext uri="{FF2B5EF4-FFF2-40B4-BE49-F238E27FC236}">
                <a16:creationId xmlns:a16="http://schemas.microsoft.com/office/drawing/2014/main" id="{FD99D010-7A0D-7543-8D60-07F8F3F6E58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2011934" cy="892937"/>
          </a:xfrm>
          <a:prstGeom prst="rect">
            <a:avLst/>
          </a:prstGeom>
        </p:spPr>
      </p:pic>
      <p:pic>
        <p:nvPicPr>
          <p:cNvPr id="17" name="Open_Box_Graphic">
            <a:extLst>
              <a:ext uri="{FF2B5EF4-FFF2-40B4-BE49-F238E27FC236}">
                <a16:creationId xmlns:a16="http://schemas.microsoft.com/office/drawing/2014/main" id="{A4B12013-57BD-7944-A05D-AE8CA8C683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07237" y="2021832"/>
            <a:ext cx="2844140" cy="2848618"/>
          </a:xfrm>
          <a:prstGeom prst="rect">
            <a:avLst/>
          </a:prstGeom>
        </p:spPr>
      </p:pic>
      <p:sp>
        <p:nvSpPr>
          <p:cNvPr id="5" name="Any_Questions">
            <a:extLst>
              <a:ext uri="{FF2B5EF4-FFF2-40B4-BE49-F238E27FC236}">
                <a16:creationId xmlns:a16="http://schemas.microsoft.com/office/drawing/2014/main" id="{C21F34E2-D1B9-0D48-9773-640202B2DF07}"/>
              </a:ext>
            </a:extLst>
          </p:cNvPr>
          <p:cNvSpPr txBox="1"/>
          <p:nvPr userDrawn="1"/>
        </p:nvSpPr>
        <p:spPr>
          <a:xfrm>
            <a:off x="1452245" y="2362155"/>
            <a:ext cx="4312920" cy="201176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>
              <a:lnSpc>
                <a:spcPct val="130000"/>
              </a:lnSpc>
            </a:pPr>
            <a:r>
              <a:rPr lang="en-GB" sz="5000" dirty="0">
                <a:solidFill>
                  <a:schemeClr val="bg1"/>
                </a:solidFill>
                <a:latin typeface="+mj-lt"/>
              </a:rPr>
              <a:t>Any</a:t>
            </a:r>
            <a:br>
              <a:rPr lang="en-GB" sz="5000">
                <a:solidFill>
                  <a:schemeClr val="bg1"/>
                </a:solidFill>
                <a:latin typeface="+mj-lt"/>
              </a:rPr>
            </a:br>
            <a:r>
              <a:rPr lang="en-GB" sz="5000">
                <a:solidFill>
                  <a:schemeClr val="bg1"/>
                </a:solidFill>
                <a:latin typeface="+mj-lt"/>
              </a:rPr>
              <a:t>questions</a:t>
            </a:r>
            <a:r>
              <a:rPr lang="en-GB" sz="5000" dirty="0">
                <a:solidFill>
                  <a:schemeClr val="bg1"/>
                </a:solidFill>
                <a:latin typeface="+mj-lt"/>
              </a:rPr>
              <a:t>?</a:t>
            </a:r>
            <a:endParaRPr lang="en-US" sz="50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1" name="Contact_Details">
            <a:extLst>
              <a:ext uri="{FF2B5EF4-FFF2-40B4-BE49-F238E27FC236}">
                <a16:creationId xmlns:a16="http://schemas.microsoft.com/office/drawing/2014/main" id="{B5C83AB5-0913-BB48-8A65-2A0AB08D3C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15200" y="2555775"/>
            <a:ext cx="4622800" cy="439095"/>
          </a:xfrm>
        </p:spPr>
        <p:txBody>
          <a:bodyPr bIns="0" anchor="t" anchorCtr="0">
            <a:spAutoFit/>
          </a:bodyPr>
          <a:lstStyle>
            <a:lvl1pPr algn="l"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Insert your contact details here</a:t>
            </a:r>
            <a:endParaRPr lang="en-US" dirty="0"/>
          </a:p>
        </p:txBody>
      </p:sp>
      <p:sp>
        <p:nvSpPr>
          <p:cNvPr id="4" name="URL">
            <a:hlinkClick r:id="rId4"/>
            <a:extLst>
              <a:ext uri="{FF2B5EF4-FFF2-40B4-BE49-F238E27FC236}">
                <a16:creationId xmlns:a16="http://schemas.microsoft.com/office/drawing/2014/main" id="{61BC8FB8-98F4-3641-B2A9-80E99CCE5F17}"/>
              </a:ext>
            </a:extLst>
          </p:cNvPr>
          <p:cNvSpPr txBox="1"/>
          <p:nvPr userDrawn="1"/>
        </p:nvSpPr>
        <p:spPr>
          <a:xfrm>
            <a:off x="1452245" y="5750104"/>
            <a:ext cx="4739640" cy="76944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GB" sz="5000" u="sng" dirty="0">
                <a:solidFill>
                  <a:schemeClr val="bg1"/>
                </a:solidFill>
                <a:latin typeface="+mj-lt"/>
              </a:rPr>
              <a:t>essex.ac.uk</a:t>
            </a:r>
            <a:endParaRPr lang="en-US" sz="5000" u="sng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50101520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Slide - Thank you - Colour Gradient">
    <p:bg>
      <p:bgPr>
        <a:gradFill>
          <a:gsLst>
            <a:gs pos="0">
              <a:srgbClr val="622567"/>
            </a:gs>
            <a:gs pos="100000">
              <a:schemeClr val="accent1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UoE_Logo_White" descr="Logo - University of Essex">
            <a:extLst>
              <a:ext uri="{FF2B5EF4-FFF2-40B4-BE49-F238E27FC236}">
                <a16:creationId xmlns:a16="http://schemas.microsoft.com/office/drawing/2014/main" id="{FD99D010-7A0D-7543-8D60-07F8F3F6E58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2011934" cy="892937"/>
          </a:xfrm>
          <a:prstGeom prst="rect">
            <a:avLst/>
          </a:prstGeom>
        </p:spPr>
      </p:pic>
      <p:pic>
        <p:nvPicPr>
          <p:cNvPr id="17" name="Open_Box_Graphic">
            <a:extLst>
              <a:ext uri="{FF2B5EF4-FFF2-40B4-BE49-F238E27FC236}">
                <a16:creationId xmlns:a16="http://schemas.microsoft.com/office/drawing/2014/main" id="{A4B12013-57BD-7944-A05D-AE8CA8C683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07237" y="2021832"/>
            <a:ext cx="2844140" cy="2848618"/>
          </a:xfrm>
          <a:prstGeom prst="rect">
            <a:avLst/>
          </a:prstGeom>
        </p:spPr>
      </p:pic>
      <p:sp>
        <p:nvSpPr>
          <p:cNvPr id="5" name="Any_Questions">
            <a:extLst>
              <a:ext uri="{FF2B5EF4-FFF2-40B4-BE49-F238E27FC236}">
                <a16:creationId xmlns:a16="http://schemas.microsoft.com/office/drawing/2014/main" id="{C21F34E2-D1B9-0D48-9773-640202B2DF07}"/>
              </a:ext>
            </a:extLst>
          </p:cNvPr>
          <p:cNvSpPr txBox="1"/>
          <p:nvPr userDrawn="1"/>
        </p:nvSpPr>
        <p:spPr>
          <a:xfrm>
            <a:off x="1452244" y="2362155"/>
            <a:ext cx="5862955" cy="201176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>
              <a:lnSpc>
                <a:spcPct val="130000"/>
              </a:lnSpc>
            </a:pPr>
            <a:r>
              <a:rPr lang="en-GB" sz="6000" dirty="0">
                <a:solidFill>
                  <a:schemeClr val="bg1"/>
                </a:solidFill>
                <a:latin typeface="+mj-lt"/>
              </a:rPr>
              <a:t>Thank you</a:t>
            </a:r>
            <a:endParaRPr lang="en-US" sz="60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1" name="Contact_Details">
            <a:extLst>
              <a:ext uri="{FF2B5EF4-FFF2-40B4-BE49-F238E27FC236}">
                <a16:creationId xmlns:a16="http://schemas.microsoft.com/office/drawing/2014/main" id="{B5C83AB5-0913-BB48-8A65-2A0AB08D3C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15200" y="2555775"/>
            <a:ext cx="4622800" cy="439095"/>
          </a:xfrm>
        </p:spPr>
        <p:txBody>
          <a:bodyPr bIns="0" anchor="t" anchorCtr="0">
            <a:spAutoFit/>
          </a:bodyPr>
          <a:lstStyle>
            <a:lvl1pPr algn="l"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Insert your contact details here</a:t>
            </a:r>
            <a:endParaRPr lang="en-US" dirty="0"/>
          </a:p>
        </p:txBody>
      </p:sp>
      <p:sp>
        <p:nvSpPr>
          <p:cNvPr id="4" name="URL">
            <a:hlinkClick r:id="rId4"/>
            <a:extLst>
              <a:ext uri="{FF2B5EF4-FFF2-40B4-BE49-F238E27FC236}">
                <a16:creationId xmlns:a16="http://schemas.microsoft.com/office/drawing/2014/main" id="{61BC8FB8-98F4-3641-B2A9-80E99CCE5F17}"/>
              </a:ext>
            </a:extLst>
          </p:cNvPr>
          <p:cNvSpPr txBox="1"/>
          <p:nvPr userDrawn="1"/>
        </p:nvSpPr>
        <p:spPr>
          <a:xfrm>
            <a:off x="1452245" y="5750104"/>
            <a:ext cx="4739640" cy="76944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GB" sz="5000" u="sng" dirty="0">
                <a:solidFill>
                  <a:schemeClr val="bg1"/>
                </a:solidFill>
                <a:latin typeface="+mj-lt"/>
              </a:rPr>
              <a:t>essex.ac.uk</a:t>
            </a:r>
            <a:endParaRPr lang="en-US" sz="5000" u="sng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14381104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Slide - Thank you - Grey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UoE_Logo_White" descr="Logo - University of Essex">
            <a:extLst>
              <a:ext uri="{FF2B5EF4-FFF2-40B4-BE49-F238E27FC236}">
                <a16:creationId xmlns:a16="http://schemas.microsoft.com/office/drawing/2014/main" id="{FD99D010-7A0D-7543-8D60-07F8F3F6E58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2011934" cy="892937"/>
          </a:xfrm>
          <a:prstGeom prst="rect">
            <a:avLst/>
          </a:prstGeom>
        </p:spPr>
      </p:pic>
      <p:pic>
        <p:nvPicPr>
          <p:cNvPr id="17" name="Open_Box_Graphic">
            <a:extLst>
              <a:ext uri="{FF2B5EF4-FFF2-40B4-BE49-F238E27FC236}">
                <a16:creationId xmlns:a16="http://schemas.microsoft.com/office/drawing/2014/main" id="{A4B12013-57BD-7944-A05D-AE8CA8C683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07237" y="2021832"/>
            <a:ext cx="2844140" cy="2848618"/>
          </a:xfrm>
          <a:prstGeom prst="rect">
            <a:avLst/>
          </a:prstGeom>
        </p:spPr>
      </p:pic>
      <p:sp>
        <p:nvSpPr>
          <p:cNvPr id="5" name="Any_Questions">
            <a:extLst>
              <a:ext uri="{FF2B5EF4-FFF2-40B4-BE49-F238E27FC236}">
                <a16:creationId xmlns:a16="http://schemas.microsoft.com/office/drawing/2014/main" id="{C21F34E2-D1B9-0D48-9773-640202B2DF07}"/>
              </a:ext>
            </a:extLst>
          </p:cNvPr>
          <p:cNvSpPr txBox="1"/>
          <p:nvPr userDrawn="1"/>
        </p:nvSpPr>
        <p:spPr>
          <a:xfrm>
            <a:off x="1452244" y="2362155"/>
            <a:ext cx="5862955" cy="201176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>
              <a:lnSpc>
                <a:spcPct val="130000"/>
              </a:lnSpc>
            </a:pPr>
            <a:r>
              <a:rPr lang="en-GB" sz="6000" dirty="0">
                <a:solidFill>
                  <a:schemeClr val="bg1"/>
                </a:solidFill>
                <a:latin typeface="+mj-lt"/>
              </a:rPr>
              <a:t>Thank you</a:t>
            </a:r>
            <a:endParaRPr lang="en-US" sz="60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1" name="Contact_Details">
            <a:extLst>
              <a:ext uri="{FF2B5EF4-FFF2-40B4-BE49-F238E27FC236}">
                <a16:creationId xmlns:a16="http://schemas.microsoft.com/office/drawing/2014/main" id="{B5C83AB5-0913-BB48-8A65-2A0AB08D3C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15200" y="2555775"/>
            <a:ext cx="4622800" cy="439095"/>
          </a:xfrm>
        </p:spPr>
        <p:txBody>
          <a:bodyPr bIns="0" anchor="t" anchorCtr="0">
            <a:spAutoFit/>
          </a:bodyPr>
          <a:lstStyle>
            <a:lvl1pPr algn="l"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Insert your contact details here</a:t>
            </a:r>
            <a:endParaRPr lang="en-US" dirty="0"/>
          </a:p>
        </p:txBody>
      </p:sp>
      <p:sp>
        <p:nvSpPr>
          <p:cNvPr id="4" name="URL">
            <a:hlinkClick r:id="rId4"/>
            <a:extLst>
              <a:ext uri="{FF2B5EF4-FFF2-40B4-BE49-F238E27FC236}">
                <a16:creationId xmlns:a16="http://schemas.microsoft.com/office/drawing/2014/main" id="{61BC8FB8-98F4-3641-B2A9-80E99CCE5F17}"/>
              </a:ext>
            </a:extLst>
          </p:cNvPr>
          <p:cNvSpPr txBox="1"/>
          <p:nvPr userDrawn="1"/>
        </p:nvSpPr>
        <p:spPr>
          <a:xfrm>
            <a:off x="1452245" y="5750104"/>
            <a:ext cx="4739640" cy="76944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GB" sz="5000" u="sng" dirty="0">
                <a:solidFill>
                  <a:schemeClr val="bg1"/>
                </a:solidFill>
                <a:latin typeface="+mj-lt"/>
              </a:rPr>
              <a:t>essex.ac.uk</a:t>
            </a:r>
            <a:endParaRPr lang="en-US" sz="5000" u="sng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733906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13" Type="http://schemas.openxmlformats.org/officeDocument/2006/relationships/slideLayout" Target="../slideLayouts/slideLayout21.xml"/><Relationship Id="rId18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1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15.xml"/><Relationship Id="rId12" Type="http://schemas.openxmlformats.org/officeDocument/2006/relationships/slideLayout" Target="../slideLayouts/slideLayout20.xml"/><Relationship Id="rId17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0.xml"/><Relationship Id="rId16" Type="http://schemas.openxmlformats.org/officeDocument/2006/relationships/slideLayout" Target="../slideLayouts/slideLayout24.xml"/><Relationship Id="rId20" Type="http://schemas.openxmlformats.org/officeDocument/2006/relationships/theme" Target="../theme/theme2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27.xml"/><Relationship Id="rId4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7.xml"/><Relationship Id="rId14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heme" Target="../theme/theme3.xml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5" Type="http://schemas.openxmlformats.org/officeDocument/2006/relationships/slideLayout" Target="../slideLayouts/slideLayout32.xml"/><Relationship Id="rId4" Type="http://schemas.openxmlformats.org/officeDocument/2006/relationships/slideLayout" Target="../slideLayouts/slideLayout31.xml"/><Relationship Id="rId9" Type="http://schemas.openxmlformats.org/officeDocument/2006/relationships/image" Target="../media/image1.pn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7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1.png"/><Relationship Id="rId5" Type="http://schemas.openxmlformats.org/officeDocument/2006/relationships/theme" Target="../theme/theme4.xml"/><Relationship Id="rId4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UoE_Logo_Black" descr="Logo - University of Essex">
            <a:extLst>
              <a:ext uri="{FF2B5EF4-FFF2-40B4-BE49-F238E27FC236}">
                <a16:creationId xmlns:a16="http://schemas.microsoft.com/office/drawing/2014/main" id="{3CE254A6-DCE6-584B-B72E-6DBFE6E57238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0" y="0"/>
            <a:ext cx="2006641" cy="890588"/>
          </a:xfrm>
          <a:prstGeom prst="rect">
            <a:avLst/>
          </a:prstGeom>
        </p:spPr>
      </p:pic>
      <p:sp>
        <p:nvSpPr>
          <p:cNvPr id="8" name="Slide_Description">
            <a:extLst>
              <a:ext uri="{FF2B5EF4-FFF2-40B4-BE49-F238E27FC236}">
                <a16:creationId xmlns:a16="http://schemas.microsoft.com/office/drawing/2014/main" id="{DC770D80-3BDB-6546-A6D5-6639088A5D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21994" y="0"/>
            <a:ext cx="5714994" cy="890588"/>
          </a:xfrm>
          <a:prstGeom prst="rect">
            <a:avLst/>
          </a:prstGeom>
        </p:spPr>
        <p:txBody>
          <a:bodyPr vert="horz" lIns="0" tIns="0" rIns="0" bIns="72000" rtlCol="0" anchor="ctr" anchorCtr="0">
            <a:noAutofit/>
          </a:bodyPr>
          <a:lstStyle/>
          <a:p>
            <a:pPr lvl="0"/>
            <a:r>
              <a:rPr lang="en-GB" dirty="0"/>
              <a:t>PowerPoint slide description here</a:t>
            </a:r>
            <a:endParaRPr lang="en-US" dirty="0"/>
          </a:p>
        </p:txBody>
      </p:sp>
      <p:sp>
        <p:nvSpPr>
          <p:cNvPr id="3" name="Body_Copy">
            <a:extLst>
              <a:ext uri="{FF2B5EF4-FFF2-40B4-BE49-F238E27FC236}">
                <a16:creationId xmlns:a16="http://schemas.microsoft.com/office/drawing/2014/main" id="{0B584603-C62E-7841-9C38-1DF3030D7C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44625" y="1992195"/>
            <a:ext cx="9502774" cy="4351455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Bottom_Gradient_Box">
            <a:extLst>
              <a:ext uri="{FF2B5EF4-FFF2-40B4-BE49-F238E27FC236}">
                <a16:creationId xmlns:a16="http://schemas.microsoft.com/office/drawing/2014/main" id="{4B3A2000-96BB-FF47-8C26-D46684C0FF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604000"/>
            <a:ext cx="12192000" cy="254000"/>
          </a:xfrm>
          <a:prstGeom prst="rect">
            <a:avLst/>
          </a:prstGeom>
          <a:gradFill>
            <a:gsLst>
              <a:gs pos="0">
                <a:srgbClr val="622567"/>
              </a:gs>
              <a:gs pos="100000">
                <a:schemeClr val="accent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</a:endParaRPr>
          </a:p>
        </p:txBody>
      </p:sp>
      <p:sp>
        <p:nvSpPr>
          <p:cNvPr id="23" name="Slide_Number_Text">
            <a:extLst>
              <a:ext uri="{FF2B5EF4-FFF2-40B4-BE49-F238E27FC236}">
                <a16:creationId xmlns:a16="http://schemas.microsoft.com/office/drawing/2014/main" id="{FF804030-956E-894B-98DD-47A2B751D8F5}"/>
              </a:ext>
            </a:extLst>
          </p:cNvPr>
          <p:cNvSpPr txBox="1"/>
          <p:nvPr userDrawn="1"/>
        </p:nvSpPr>
        <p:spPr>
          <a:xfrm>
            <a:off x="11296538" y="6604001"/>
            <a:ext cx="339837" cy="253999"/>
          </a:xfrm>
          <a:prstGeom prst="rect">
            <a:avLst/>
          </a:prstGeom>
          <a:noFill/>
        </p:spPr>
        <p:txBody>
          <a:bodyPr wrap="square" lIns="0" tIns="46800" rIns="0" rtlCol="0" anchor="ctr" anchorCtr="0">
            <a:noAutofit/>
          </a:bodyPr>
          <a:lstStyle/>
          <a:p>
            <a:pPr algn="r"/>
            <a:r>
              <a:rPr lang="en-US" sz="1200" dirty="0">
                <a:solidFill>
                  <a:schemeClr val="bg1"/>
                </a:solidFill>
              </a:rPr>
              <a:t>Slide</a:t>
            </a:r>
          </a:p>
        </p:txBody>
      </p:sp>
      <p:cxnSp>
        <p:nvCxnSpPr>
          <p:cNvPr id="19" name="Divider_Line">
            <a:extLst>
              <a:ext uri="{FF2B5EF4-FFF2-40B4-BE49-F238E27FC236}">
                <a16:creationId xmlns:a16="http://schemas.microsoft.com/office/drawing/2014/main" id="{E6FF28E1-891A-4F46-8E97-972AACF7A1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10950166" y="6654297"/>
            <a:ext cx="0" cy="162962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Slide_Number">
            <a:extLst>
              <a:ext uri="{FF2B5EF4-FFF2-40B4-BE49-F238E27FC236}">
                <a16:creationId xmlns:a16="http://schemas.microsoft.com/office/drawing/2014/main" id="{047226C1-608E-2044-8B8B-42C93BD887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77523" y="6604000"/>
            <a:ext cx="303213" cy="254000"/>
          </a:xfrm>
          <a:prstGeom prst="rect">
            <a:avLst/>
          </a:prstGeom>
        </p:spPr>
        <p:txBody>
          <a:bodyPr lIns="0" tIns="46800" rIns="0" anchor="ctr" anchorCtr="0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D7E85FC7-13DC-D24B-89C2-5E16CAE8A88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23366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3" r:id="rId1"/>
    <p:sldLayoutId id="2147483828" r:id="rId2"/>
    <p:sldLayoutId id="2147483817" r:id="rId3"/>
    <p:sldLayoutId id="2147483872" r:id="rId4"/>
    <p:sldLayoutId id="2147483847" r:id="rId5"/>
    <p:sldLayoutId id="2147483875" r:id="rId6"/>
    <p:sldLayoutId id="2147484001" r:id="rId7"/>
    <p:sldLayoutId id="2147484002" r:id="rId8"/>
  </p:sldLayoutIdLst>
  <p:hf hdr="0" ftr="0" dt="0"/>
  <p:txStyles>
    <p:titleStyle>
      <a:lvl1pPr algn="r" defTabSz="914400" rtl="0" eaLnBrk="1" latinLnBrk="0" hangingPunct="1">
        <a:lnSpc>
          <a:spcPct val="130000"/>
        </a:lnSpc>
        <a:spcBef>
          <a:spcPct val="0"/>
        </a:spcBef>
        <a:buNone/>
        <a:defRPr sz="1800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269875" indent="-263525" algn="l" defTabSz="914400" rtl="0" eaLnBrk="1" latinLnBrk="0" hangingPunct="1">
        <a:lnSpc>
          <a:spcPct val="130000"/>
        </a:lnSpc>
        <a:spcBef>
          <a:spcPts val="0"/>
        </a:spcBef>
        <a:buSzPct val="100000"/>
        <a:buFont typeface="Wingdings" pitchFamily="2" charset="2"/>
        <a:buChar char="§"/>
        <a:tabLst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0850" indent="-180975" algn="l" defTabSz="914400" rtl="0" eaLnBrk="1" latinLnBrk="0" hangingPunct="1">
        <a:lnSpc>
          <a:spcPct val="130000"/>
        </a:lnSpc>
        <a:spcBef>
          <a:spcPts val="0"/>
        </a:spcBef>
        <a:buSzPct val="100000"/>
        <a:buFont typeface="System Font Regular"/>
        <a:buChar char="-"/>
        <a:tabLst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23888" indent="-173038" algn="l" defTabSz="914400" rtl="0" eaLnBrk="1" latinLnBrk="0" hangingPunct="1">
        <a:lnSpc>
          <a:spcPct val="130000"/>
        </a:lnSpc>
        <a:spcBef>
          <a:spcPts val="0"/>
        </a:spcBef>
        <a:buSzPct val="100000"/>
        <a:buFont typeface="System Font Regular"/>
        <a:buChar char="-"/>
        <a:tabLst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804863" indent="-180975" algn="l" defTabSz="914400" rtl="0" eaLnBrk="1" latinLnBrk="0" hangingPunct="1">
        <a:lnSpc>
          <a:spcPct val="130000"/>
        </a:lnSpc>
        <a:spcBef>
          <a:spcPts val="0"/>
        </a:spcBef>
        <a:buSzPct val="100000"/>
        <a:buFont typeface="System Font Regular"/>
        <a:buChar char="-"/>
        <a:tabLst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977900" indent="-173038" algn="l" defTabSz="914400" rtl="0" eaLnBrk="1" latinLnBrk="0" hangingPunct="1">
        <a:lnSpc>
          <a:spcPct val="130000"/>
        </a:lnSpc>
        <a:spcBef>
          <a:spcPts val="0"/>
        </a:spcBef>
        <a:buSzPct val="100000"/>
        <a:buFont typeface="System Font Regular"/>
        <a:buChar char="-"/>
        <a:tabLst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160" userDrawn="1">
          <p15:clr>
            <a:srgbClr val="F26B43"/>
          </p15:clr>
        </p15:guide>
        <p15:guide id="2" pos="160" userDrawn="1">
          <p15:clr>
            <a:srgbClr val="F26B43"/>
          </p15:clr>
        </p15:guide>
        <p15:guide id="3" pos="7520" userDrawn="1">
          <p15:clr>
            <a:srgbClr val="F26B43"/>
          </p15:clr>
        </p15:guide>
        <p15:guide id="4" orient="horz" pos="561" userDrawn="1">
          <p15:clr>
            <a:srgbClr val="F26B43"/>
          </p15:clr>
        </p15:guide>
        <p15:guide id="5" pos="910" userDrawn="1">
          <p15:clr>
            <a:srgbClr val="F26B43"/>
          </p15:clr>
        </p15:guide>
        <p15:guide id="7" pos="316" userDrawn="1">
          <p15:clr>
            <a:srgbClr val="F26B43"/>
          </p15:clr>
        </p15:guide>
        <p15:guide id="8" pos="6896" userDrawn="1">
          <p15:clr>
            <a:srgbClr val="F26B43"/>
          </p15:clr>
        </p15:guide>
        <p15:guide id="9" orient="horz" pos="3996" userDrawn="1">
          <p15:clr>
            <a:srgbClr val="F26B43"/>
          </p15:clr>
        </p15:guide>
        <p15:guide id="10" orient="horz" pos="4078" userDrawn="1">
          <p15:clr>
            <a:srgbClr val="F26B43"/>
          </p15:clr>
        </p15:guide>
        <p15:guide id="11" orient="horz" pos="318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UoE_Logo_Black" descr="Logo - University of Essex">
            <a:extLst>
              <a:ext uri="{FF2B5EF4-FFF2-40B4-BE49-F238E27FC236}">
                <a16:creationId xmlns:a16="http://schemas.microsoft.com/office/drawing/2014/main" id="{3CE254A6-DCE6-584B-B72E-6DBFE6E57238}"/>
              </a:ext>
            </a:extLst>
          </p:cNvPr>
          <p:cNvPicPr>
            <a:picLocks noChangeAspect="1"/>
          </p:cNvPicPr>
          <p:nvPr userDrawn="1"/>
        </p:nvPicPr>
        <p:blipFill>
          <a:blip r:embed="rId21"/>
          <a:stretch>
            <a:fillRect/>
          </a:stretch>
        </p:blipFill>
        <p:spPr>
          <a:xfrm>
            <a:off x="0" y="0"/>
            <a:ext cx="2006641" cy="890588"/>
          </a:xfrm>
          <a:prstGeom prst="rect">
            <a:avLst/>
          </a:prstGeom>
        </p:spPr>
      </p:pic>
      <p:sp>
        <p:nvSpPr>
          <p:cNvPr id="8" name="Slide_Description">
            <a:extLst>
              <a:ext uri="{FF2B5EF4-FFF2-40B4-BE49-F238E27FC236}">
                <a16:creationId xmlns:a16="http://schemas.microsoft.com/office/drawing/2014/main" id="{DC770D80-3BDB-6546-A6D5-6639088A5D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21994" y="0"/>
            <a:ext cx="5714994" cy="890588"/>
          </a:xfrm>
          <a:prstGeom prst="rect">
            <a:avLst/>
          </a:prstGeom>
        </p:spPr>
        <p:txBody>
          <a:bodyPr vert="horz" lIns="0" tIns="0" rIns="0" bIns="72000" rtlCol="0" anchor="ctr" anchorCtr="0">
            <a:noAutofit/>
          </a:bodyPr>
          <a:lstStyle/>
          <a:p>
            <a:pPr lvl="0"/>
            <a:r>
              <a:rPr lang="en-GB" dirty="0"/>
              <a:t>PowerPoint slide description here</a:t>
            </a:r>
            <a:endParaRPr lang="en-US" dirty="0"/>
          </a:p>
        </p:txBody>
      </p:sp>
      <p:sp>
        <p:nvSpPr>
          <p:cNvPr id="3" name="Body_Copy">
            <a:extLst>
              <a:ext uri="{FF2B5EF4-FFF2-40B4-BE49-F238E27FC236}">
                <a16:creationId xmlns:a16="http://schemas.microsoft.com/office/drawing/2014/main" id="{0B584603-C62E-7841-9C38-1DF3030D7C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44625" y="1992195"/>
            <a:ext cx="9502774" cy="4351455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17" name="Bottom_Gradient_Box">
            <a:extLst>
              <a:ext uri="{FF2B5EF4-FFF2-40B4-BE49-F238E27FC236}">
                <a16:creationId xmlns:a16="http://schemas.microsoft.com/office/drawing/2014/main" id="{4B3A2000-96BB-FF47-8C26-D46684C0FF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604000"/>
            <a:ext cx="12192000" cy="254000"/>
          </a:xfrm>
          <a:prstGeom prst="rect">
            <a:avLst/>
          </a:prstGeom>
          <a:gradFill>
            <a:gsLst>
              <a:gs pos="0">
                <a:srgbClr val="622567"/>
              </a:gs>
              <a:gs pos="100000">
                <a:schemeClr val="accent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</a:endParaRPr>
          </a:p>
        </p:txBody>
      </p:sp>
      <p:sp>
        <p:nvSpPr>
          <p:cNvPr id="23" name="Slide_Number_Text">
            <a:extLst>
              <a:ext uri="{FF2B5EF4-FFF2-40B4-BE49-F238E27FC236}">
                <a16:creationId xmlns:a16="http://schemas.microsoft.com/office/drawing/2014/main" id="{FF804030-956E-894B-98DD-47A2B751D8F5}"/>
              </a:ext>
            </a:extLst>
          </p:cNvPr>
          <p:cNvSpPr txBox="1"/>
          <p:nvPr userDrawn="1"/>
        </p:nvSpPr>
        <p:spPr>
          <a:xfrm>
            <a:off x="11296538" y="6604001"/>
            <a:ext cx="339837" cy="253999"/>
          </a:xfrm>
          <a:prstGeom prst="rect">
            <a:avLst/>
          </a:prstGeom>
          <a:noFill/>
        </p:spPr>
        <p:txBody>
          <a:bodyPr wrap="square" lIns="0" tIns="46800" rIns="0" rtlCol="0" anchor="ctr" anchorCtr="0">
            <a:noAutofit/>
          </a:bodyPr>
          <a:lstStyle/>
          <a:p>
            <a:pPr algn="r"/>
            <a:r>
              <a:rPr lang="en-US" sz="1200" dirty="0">
                <a:solidFill>
                  <a:schemeClr val="bg1"/>
                </a:solidFill>
              </a:rPr>
              <a:t>Slide</a:t>
            </a:r>
          </a:p>
        </p:txBody>
      </p:sp>
      <p:cxnSp>
        <p:nvCxnSpPr>
          <p:cNvPr id="19" name="Divider_Line">
            <a:extLst>
              <a:ext uri="{FF2B5EF4-FFF2-40B4-BE49-F238E27FC236}">
                <a16:creationId xmlns:a16="http://schemas.microsoft.com/office/drawing/2014/main" id="{E6FF28E1-891A-4F46-8E97-972AACF7A1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10950166" y="6654297"/>
            <a:ext cx="0" cy="162962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Slide_Number">
            <a:extLst>
              <a:ext uri="{FF2B5EF4-FFF2-40B4-BE49-F238E27FC236}">
                <a16:creationId xmlns:a16="http://schemas.microsoft.com/office/drawing/2014/main" id="{047226C1-608E-2044-8B8B-42C93BD887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77523" y="6604000"/>
            <a:ext cx="303213" cy="254000"/>
          </a:xfrm>
          <a:prstGeom prst="rect">
            <a:avLst/>
          </a:prstGeom>
        </p:spPr>
        <p:txBody>
          <a:bodyPr lIns="0" tIns="46800" rIns="0" anchor="ctr" anchorCtr="0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D7E85FC7-13DC-D24B-89C2-5E16CAE8A88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2925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897" r:id="rId3"/>
    <p:sldLayoutId id="2147483898" r:id="rId4"/>
    <p:sldLayoutId id="2147483899" r:id="rId5"/>
    <p:sldLayoutId id="2147483900" r:id="rId6"/>
    <p:sldLayoutId id="2147483905" r:id="rId7"/>
    <p:sldLayoutId id="2147483906" r:id="rId8"/>
    <p:sldLayoutId id="2147483907" r:id="rId9"/>
    <p:sldLayoutId id="2147483908" r:id="rId10"/>
    <p:sldLayoutId id="2147483912" r:id="rId11"/>
    <p:sldLayoutId id="2147483913" r:id="rId12"/>
    <p:sldLayoutId id="2147483916" r:id="rId13"/>
    <p:sldLayoutId id="2147483917" r:id="rId14"/>
    <p:sldLayoutId id="2147483918" r:id="rId15"/>
    <p:sldLayoutId id="2147483919" r:id="rId16"/>
    <p:sldLayoutId id="2147483920" r:id="rId17"/>
    <p:sldLayoutId id="2147483921" r:id="rId18"/>
    <p:sldLayoutId id="2147483922" r:id="rId19"/>
  </p:sldLayoutIdLst>
  <p:hf hdr="0" ftr="0" dt="0"/>
  <p:txStyles>
    <p:titleStyle>
      <a:lvl1pPr algn="r" defTabSz="914400" rtl="0" eaLnBrk="1" latinLnBrk="0" hangingPunct="1">
        <a:lnSpc>
          <a:spcPct val="130000"/>
        </a:lnSpc>
        <a:spcBef>
          <a:spcPct val="0"/>
        </a:spcBef>
        <a:buNone/>
        <a:defRPr sz="1800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269875" indent="-263525" algn="l" defTabSz="914400" rtl="0" eaLnBrk="1" latinLnBrk="0" hangingPunct="1">
        <a:lnSpc>
          <a:spcPct val="130000"/>
        </a:lnSpc>
        <a:spcBef>
          <a:spcPts val="0"/>
        </a:spcBef>
        <a:buSzPct val="100000"/>
        <a:buFont typeface="Wingdings" pitchFamily="2" charset="2"/>
        <a:buChar char="§"/>
        <a:tabLst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0850" indent="-180975" algn="l" defTabSz="914400" rtl="0" eaLnBrk="1" latinLnBrk="0" hangingPunct="1">
        <a:lnSpc>
          <a:spcPct val="130000"/>
        </a:lnSpc>
        <a:spcBef>
          <a:spcPts val="0"/>
        </a:spcBef>
        <a:buSzPct val="100000"/>
        <a:buFont typeface="System Font Regular"/>
        <a:buChar char="-"/>
        <a:tabLst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23888" indent="-173038" algn="l" defTabSz="914400" rtl="0" eaLnBrk="1" latinLnBrk="0" hangingPunct="1">
        <a:lnSpc>
          <a:spcPct val="130000"/>
        </a:lnSpc>
        <a:spcBef>
          <a:spcPts val="0"/>
        </a:spcBef>
        <a:buSzPct val="100000"/>
        <a:buFont typeface="System Font Regular"/>
        <a:buChar char="-"/>
        <a:tabLst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804863" indent="-180975" algn="l" defTabSz="914400" rtl="0" eaLnBrk="1" latinLnBrk="0" hangingPunct="1">
        <a:lnSpc>
          <a:spcPct val="130000"/>
        </a:lnSpc>
        <a:spcBef>
          <a:spcPts val="0"/>
        </a:spcBef>
        <a:buSzPct val="100000"/>
        <a:buFont typeface="System Font Regular"/>
        <a:buChar char="-"/>
        <a:tabLst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977900" indent="-173038" algn="l" defTabSz="914400" rtl="0" eaLnBrk="1" latinLnBrk="0" hangingPunct="1">
        <a:lnSpc>
          <a:spcPct val="130000"/>
        </a:lnSpc>
        <a:spcBef>
          <a:spcPts val="0"/>
        </a:spcBef>
        <a:buSzPct val="100000"/>
        <a:buFont typeface="System Font Regular"/>
        <a:buChar char="-"/>
        <a:tabLst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160" userDrawn="1">
          <p15:clr>
            <a:srgbClr val="F26B43"/>
          </p15:clr>
        </p15:guide>
        <p15:guide id="2" pos="160" userDrawn="1">
          <p15:clr>
            <a:srgbClr val="F26B43"/>
          </p15:clr>
        </p15:guide>
        <p15:guide id="3" pos="7520" userDrawn="1">
          <p15:clr>
            <a:srgbClr val="F26B43"/>
          </p15:clr>
        </p15:guide>
        <p15:guide id="4" orient="horz" pos="561" userDrawn="1">
          <p15:clr>
            <a:srgbClr val="F26B43"/>
          </p15:clr>
        </p15:guide>
        <p15:guide id="5" pos="910" userDrawn="1">
          <p15:clr>
            <a:srgbClr val="F26B43"/>
          </p15:clr>
        </p15:guide>
        <p15:guide id="7" pos="316" userDrawn="1">
          <p15:clr>
            <a:srgbClr val="F26B43"/>
          </p15:clr>
        </p15:guide>
        <p15:guide id="8" pos="6896" userDrawn="1">
          <p15:clr>
            <a:srgbClr val="F26B43"/>
          </p15:clr>
        </p15:guide>
        <p15:guide id="9" orient="horz" pos="3996" userDrawn="1">
          <p15:clr>
            <a:srgbClr val="F26B43"/>
          </p15:clr>
        </p15:guide>
        <p15:guide id="10" orient="horz" pos="4078" userDrawn="1">
          <p15:clr>
            <a:srgbClr val="F26B43"/>
          </p15:clr>
        </p15:guide>
        <p15:guide id="11" orient="horz" pos="318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UoE_Logo_Black" descr="Logo - University of Essex">
            <a:extLst>
              <a:ext uri="{FF2B5EF4-FFF2-40B4-BE49-F238E27FC236}">
                <a16:creationId xmlns:a16="http://schemas.microsoft.com/office/drawing/2014/main" id="{3CE254A6-DCE6-584B-B72E-6DBFE6E57238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0" y="0"/>
            <a:ext cx="2006641" cy="890588"/>
          </a:xfrm>
          <a:prstGeom prst="rect">
            <a:avLst/>
          </a:prstGeom>
        </p:spPr>
      </p:pic>
      <p:sp>
        <p:nvSpPr>
          <p:cNvPr id="8" name="Slide_Description">
            <a:extLst>
              <a:ext uri="{FF2B5EF4-FFF2-40B4-BE49-F238E27FC236}">
                <a16:creationId xmlns:a16="http://schemas.microsoft.com/office/drawing/2014/main" id="{DC770D80-3BDB-6546-A6D5-6639088A5D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21994" y="0"/>
            <a:ext cx="5714994" cy="890588"/>
          </a:xfrm>
          <a:prstGeom prst="rect">
            <a:avLst/>
          </a:prstGeom>
        </p:spPr>
        <p:txBody>
          <a:bodyPr vert="horz" lIns="0" tIns="0" rIns="0" bIns="72000" rtlCol="0" anchor="ctr" anchorCtr="0">
            <a:noAutofit/>
          </a:bodyPr>
          <a:lstStyle/>
          <a:p>
            <a:pPr lvl="0"/>
            <a:r>
              <a:rPr lang="en-GB" dirty="0"/>
              <a:t>PowerPoint slide description here</a:t>
            </a:r>
            <a:endParaRPr lang="en-US" dirty="0"/>
          </a:p>
        </p:txBody>
      </p:sp>
      <p:sp>
        <p:nvSpPr>
          <p:cNvPr id="3" name="Body_Copy">
            <a:extLst>
              <a:ext uri="{FF2B5EF4-FFF2-40B4-BE49-F238E27FC236}">
                <a16:creationId xmlns:a16="http://schemas.microsoft.com/office/drawing/2014/main" id="{0B584603-C62E-7841-9C38-1DF3030D7C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44625" y="1992195"/>
            <a:ext cx="9502774" cy="4351455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17" name="Bottom_Gradient_Box">
            <a:extLst>
              <a:ext uri="{FF2B5EF4-FFF2-40B4-BE49-F238E27FC236}">
                <a16:creationId xmlns:a16="http://schemas.microsoft.com/office/drawing/2014/main" id="{4B3A2000-96BB-FF47-8C26-D46684C0FF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604000"/>
            <a:ext cx="12192000" cy="254000"/>
          </a:xfrm>
          <a:prstGeom prst="rect">
            <a:avLst/>
          </a:prstGeom>
          <a:gradFill>
            <a:gsLst>
              <a:gs pos="0">
                <a:srgbClr val="622567"/>
              </a:gs>
              <a:gs pos="100000">
                <a:schemeClr val="accent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</a:endParaRPr>
          </a:p>
        </p:txBody>
      </p:sp>
      <p:sp>
        <p:nvSpPr>
          <p:cNvPr id="23" name="Slide_Number_Text">
            <a:extLst>
              <a:ext uri="{FF2B5EF4-FFF2-40B4-BE49-F238E27FC236}">
                <a16:creationId xmlns:a16="http://schemas.microsoft.com/office/drawing/2014/main" id="{FF804030-956E-894B-98DD-47A2B751D8F5}"/>
              </a:ext>
            </a:extLst>
          </p:cNvPr>
          <p:cNvSpPr txBox="1"/>
          <p:nvPr userDrawn="1"/>
        </p:nvSpPr>
        <p:spPr>
          <a:xfrm>
            <a:off x="11296538" y="6604001"/>
            <a:ext cx="339837" cy="253999"/>
          </a:xfrm>
          <a:prstGeom prst="rect">
            <a:avLst/>
          </a:prstGeom>
          <a:noFill/>
        </p:spPr>
        <p:txBody>
          <a:bodyPr wrap="square" lIns="0" tIns="46800" rIns="0" rtlCol="0" anchor="ctr" anchorCtr="0">
            <a:noAutofit/>
          </a:bodyPr>
          <a:lstStyle/>
          <a:p>
            <a:pPr algn="r"/>
            <a:r>
              <a:rPr lang="en-US" sz="1200" dirty="0">
                <a:solidFill>
                  <a:schemeClr val="bg1"/>
                </a:solidFill>
              </a:rPr>
              <a:t>Slide</a:t>
            </a:r>
          </a:p>
        </p:txBody>
      </p:sp>
      <p:cxnSp>
        <p:nvCxnSpPr>
          <p:cNvPr id="19" name="Divider_Line">
            <a:extLst>
              <a:ext uri="{FF2B5EF4-FFF2-40B4-BE49-F238E27FC236}">
                <a16:creationId xmlns:a16="http://schemas.microsoft.com/office/drawing/2014/main" id="{E6FF28E1-891A-4F46-8E97-972AACF7A1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10950166" y="6654297"/>
            <a:ext cx="0" cy="162962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Slide_Number">
            <a:extLst>
              <a:ext uri="{FF2B5EF4-FFF2-40B4-BE49-F238E27FC236}">
                <a16:creationId xmlns:a16="http://schemas.microsoft.com/office/drawing/2014/main" id="{047226C1-608E-2044-8B8B-42C93BD887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77523" y="6604000"/>
            <a:ext cx="303213" cy="254000"/>
          </a:xfrm>
          <a:prstGeom prst="rect">
            <a:avLst/>
          </a:prstGeom>
        </p:spPr>
        <p:txBody>
          <a:bodyPr lIns="0" tIns="46800" rIns="0" anchor="ctr" anchorCtr="0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D7E85FC7-13DC-D24B-89C2-5E16CAE8A88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90791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0" r:id="rId1"/>
    <p:sldLayoutId id="2147483941" r:id="rId2"/>
    <p:sldLayoutId id="2147483946" r:id="rId3"/>
    <p:sldLayoutId id="2147483947" r:id="rId4"/>
    <p:sldLayoutId id="2147483948" r:id="rId5"/>
    <p:sldLayoutId id="2147483951" r:id="rId6"/>
    <p:sldLayoutId id="2147483952" r:id="rId7"/>
  </p:sldLayoutIdLst>
  <p:hf hdr="0" ftr="0" dt="0"/>
  <p:txStyles>
    <p:titleStyle>
      <a:lvl1pPr algn="r" defTabSz="914400" rtl="0" eaLnBrk="1" latinLnBrk="0" hangingPunct="1">
        <a:lnSpc>
          <a:spcPct val="130000"/>
        </a:lnSpc>
        <a:spcBef>
          <a:spcPct val="0"/>
        </a:spcBef>
        <a:buNone/>
        <a:defRPr sz="1800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269875" indent="-263525" algn="l" defTabSz="914400" rtl="0" eaLnBrk="1" latinLnBrk="0" hangingPunct="1">
        <a:lnSpc>
          <a:spcPct val="130000"/>
        </a:lnSpc>
        <a:spcBef>
          <a:spcPts val="0"/>
        </a:spcBef>
        <a:buSzPct val="100000"/>
        <a:buFont typeface="Wingdings" pitchFamily="2" charset="2"/>
        <a:buChar char="§"/>
        <a:tabLst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0850" indent="-180975" algn="l" defTabSz="914400" rtl="0" eaLnBrk="1" latinLnBrk="0" hangingPunct="1">
        <a:lnSpc>
          <a:spcPct val="130000"/>
        </a:lnSpc>
        <a:spcBef>
          <a:spcPts val="0"/>
        </a:spcBef>
        <a:buSzPct val="100000"/>
        <a:buFont typeface="System Font Regular"/>
        <a:buChar char="-"/>
        <a:tabLst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23888" indent="-173038" algn="l" defTabSz="914400" rtl="0" eaLnBrk="1" latinLnBrk="0" hangingPunct="1">
        <a:lnSpc>
          <a:spcPct val="130000"/>
        </a:lnSpc>
        <a:spcBef>
          <a:spcPts val="0"/>
        </a:spcBef>
        <a:buSzPct val="100000"/>
        <a:buFont typeface="System Font Regular"/>
        <a:buChar char="-"/>
        <a:tabLst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804863" indent="-180975" algn="l" defTabSz="914400" rtl="0" eaLnBrk="1" latinLnBrk="0" hangingPunct="1">
        <a:lnSpc>
          <a:spcPct val="130000"/>
        </a:lnSpc>
        <a:spcBef>
          <a:spcPts val="0"/>
        </a:spcBef>
        <a:buSzPct val="100000"/>
        <a:buFont typeface="System Font Regular"/>
        <a:buChar char="-"/>
        <a:tabLst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977900" indent="-173038" algn="l" defTabSz="914400" rtl="0" eaLnBrk="1" latinLnBrk="0" hangingPunct="1">
        <a:lnSpc>
          <a:spcPct val="130000"/>
        </a:lnSpc>
        <a:spcBef>
          <a:spcPts val="0"/>
        </a:spcBef>
        <a:buSzPct val="100000"/>
        <a:buFont typeface="System Font Regular"/>
        <a:buChar char="-"/>
        <a:tabLst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160" userDrawn="1">
          <p15:clr>
            <a:srgbClr val="F26B43"/>
          </p15:clr>
        </p15:guide>
        <p15:guide id="2" pos="160" userDrawn="1">
          <p15:clr>
            <a:srgbClr val="F26B43"/>
          </p15:clr>
        </p15:guide>
        <p15:guide id="3" pos="7520" userDrawn="1">
          <p15:clr>
            <a:srgbClr val="F26B43"/>
          </p15:clr>
        </p15:guide>
        <p15:guide id="4" orient="horz" pos="561" userDrawn="1">
          <p15:clr>
            <a:srgbClr val="F26B43"/>
          </p15:clr>
        </p15:guide>
        <p15:guide id="5" pos="910" userDrawn="1">
          <p15:clr>
            <a:srgbClr val="F26B43"/>
          </p15:clr>
        </p15:guide>
        <p15:guide id="7" pos="316" userDrawn="1">
          <p15:clr>
            <a:srgbClr val="F26B43"/>
          </p15:clr>
        </p15:guide>
        <p15:guide id="8" pos="6896" userDrawn="1">
          <p15:clr>
            <a:srgbClr val="F26B43"/>
          </p15:clr>
        </p15:guide>
        <p15:guide id="9" orient="horz" pos="3996" userDrawn="1">
          <p15:clr>
            <a:srgbClr val="F26B43"/>
          </p15:clr>
        </p15:guide>
        <p15:guide id="10" orient="horz" pos="4078" userDrawn="1">
          <p15:clr>
            <a:srgbClr val="F26B43"/>
          </p15:clr>
        </p15:guide>
        <p15:guide id="11" orient="horz" pos="318" userDrawn="1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UoE_Logo_Black" descr="Logo - University of Essex">
            <a:extLst>
              <a:ext uri="{FF2B5EF4-FFF2-40B4-BE49-F238E27FC236}">
                <a16:creationId xmlns:a16="http://schemas.microsoft.com/office/drawing/2014/main" id="{3CE254A6-DCE6-584B-B72E-6DBFE6E57238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0" y="0"/>
            <a:ext cx="2006641" cy="890588"/>
          </a:xfrm>
          <a:prstGeom prst="rect">
            <a:avLst/>
          </a:prstGeom>
        </p:spPr>
      </p:pic>
      <p:sp>
        <p:nvSpPr>
          <p:cNvPr id="8" name="Slide_Description">
            <a:extLst>
              <a:ext uri="{FF2B5EF4-FFF2-40B4-BE49-F238E27FC236}">
                <a16:creationId xmlns:a16="http://schemas.microsoft.com/office/drawing/2014/main" id="{DC770D80-3BDB-6546-A6D5-6639088A5D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21994" y="0"/>
            <a:ext cx="5714994" cy="890588"/>
          </a:xfrm>
          <a:prstGeom prst="rect">
            <a:avLst/>
          </a:prstGeom>
        </p:spPr>
        <p:txBody>
          <a:bodyPr vert="horz" lIns="0" tIns="0" rIns="0" bIns="72000" rtlCol="0" anchor="ctr" anchorCtr="0">
            <a:noAutofit/>
          </a:bodyPr>
          <a:lstStyle/>
          <a:p>
            <a:pPr lvl="0"/>
            <a:r>
              <a:rPr lang="en-GB" dirty="0"/>
              <a:t>PowerPoint slide description here</a:t>
            </a:r>
            <a:endParaRPr lang="en-US" dirty="0"/>
          </a:p>
        </p:txBody>
      </p:sp>
      <p:sp>
        <p:nvSpPr>
          <p:cNvPr id="3" name="Body_Copy">
            <a:extLst>
              <a:ext uri="{FF2B5EF4-FFF2-40B4-BE49-F238E27FC236}">
                <a16:creationId xmlns:a16="http://schemas.microsoft.com/office/drawing/2014/main" id="{0B584603-C62E-7841-9C38-1DF3030D7C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44625" y="1992195"/>
            <a:ext cx="9502774" cy="4351455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17" name="Bottom_Gradient_Box">
            <a:extLst>
              <a:ext uri="{FF2B5EF4-FFF2-40B4-BE49-F238E27FC236}">
                <a16:creationId xmlns:a16="http://schemas.microsoft.com/office/drawing/2014/main" id="{4B3A2000-96BB-FF47-8C26-D46684C0FF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604000"/>
            <a:ext cx="12192000" cy="254000"/>
          </a:xfrm>
          <a:prstGeom prst="rect">
            <a:avLst/>
          </a:prstGeom>
          <a:gradFill>
            <a:gsLst>
              <a:gs pos="0">
                <a:srgbClr val="622567"/>
              </a:gs>
              <a:gs pos="100000">
                <a:schemeClr val="accent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</a:endParaRPr>
          </a:p>
        </p:txBody>
      </p:sp>
      <p:sp>
        <p:nvSpPr>
          <p:cNvPr id="23" name="Slide_Number_Text">
            <a:extLst>
              <a:ext uri="{FF2B5EF4-FFF2-40B4-BE49-F238E27FC236}">
                <a16:creationId xmlns:a16="http://schemas.microsoft.com/office/drawing/2014/main" id="{FF804030-956E-894B-98DD-47A2B751D8F5}"/>
              </a:ext>
            </a:extLst>
          </p:cNvPr>
          <p:cNvSpPr txBox="1"/>
          <p:nvPr userDrawn="1"/>
        </p:nvSpPr>
        <p:spPr>
          <a:xfrm>
            <a:off x="11296538" y="6604001"/>
            <a:ext cx="339837" cy="253999"/>
          </a:xfrm>
          <a:prstGeom prst="rect">
            <a:avLst/>
          </a:prstGeom>
          <a:noFill/>
        </p:spPr>
        <p:txBody>
          <a:bodyPr wrap="square" lIns="0" tIns="46800" rIns="0" rtlCol="0" anchor="ctr" anchorCtr="0">
            <a:noAutofit/>
          </a:bodyPr>
          <a:lstStyle/>
          <a:p>
            <a:pPr algn="r"/>
            <a:r>
              <a:rPr lang="en-US" sz="1200" dirty="0">
                <a:solidFill>
                  <a:schemeClr val="bg1"/>
                </a:solidFill>
              </a:rPr>
              <a:t>Slide</a:t>
            </a:r>
          </a:p>
        </p:txBody>
      </p:sp>
      <p:cxnSp>
        <p:nvCxnSpPr>
          <p:cNvPr id="19" name="Divider_Line">
            <a:extLst>
              <a:ext uri="{FF2B5EF4-FFF2-40B4-BE49-F238E27FC236}">
                <a16:creationId xmlns:a16="http://schemas.microsoft.com/office/drawing/2014/main" id="{E6FF28E1-891A-4F46-8E97-972AACF7A1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10950166" y="6654297"/>
            <a:ext cx="0" cy="162962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Slide_Number">
            <a:extLst>
              <a:ext uri="{FF2B5EF4-FFF2-40B4-BE49-F238E27FC236}">
                <a16:creationId xmlns:a16="http://schemas.microsoft.com/office/drawing/2014/main" id="{047226C1-608E-2044-8B8B-42C93BD887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77523" y="6604000"/>
            <a:ext cx="303213" cy="254000"/>
          </a:xfrm>
          <a:prstGeom prst="rect">
            <a:avLst/>
          </a:prstGeom>
        </p:spPr>
        <p:txBody>
          <a:bodyPr lIns="0" tIns="46800" rIns="0" anchor="ctr" anchorCtr="0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D7E85FC7-13DC-D24B-89C2-5E16CAE8A88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32840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7" r:id="rId1"/>
    <p:sldLayoutId id="2147483998" r:id="rId2"/>
    <p:sldLayoutId id="2147483999" r:id="rId3"/>
    <p:sldLayoutId id="2147484000" r:id="rId4"/>
  </p:sldLayoutIdLst>
  <p:hf hdr="0" ftr="0" dt="0"/>
  <p:txStyles>
    <p:titleStyle>
      <a:lvl1pPr algn="r" defTabSz="914400" rtl="0" eaLnBrk="1" latinLnBrk="0" hangingPunct="1">
        <a:lnSpc>
          <a:spcPct val="130000"/>
        </a:lnSpc>
        <a:spcBef>
          <a:spcPct val="0"/>
        </a:spcBef>
        <a:buNone/>
        <a:defRPr sz="1800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269875" indent="-263525" algn="l" defTabSz="914400" rtl="0" eaLnBrk="1" latinLnBrk="0" hangingPunct="1">
        <a:lnSpc>
          <a:spcPct val="130000"/>
        </a:lnSpc>
        <a:spcBef>
          <a:spcPts val="0"/>
        </a:spcBef>
        <a:buSzPct val="100000"/>
        <a:buFont typeface="Wingdings" pitchFamily="2" charset="2"/>
        <a:buChar char="§"/>
        <a:tabLst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0850" indent="-180975" algn="l" defTabSz="914400" rtl="0" eaLnBrk="1" latinLnBrk="0" hangingPunct="1">
        <a:lnSpc>
          <a:spcPct val="130000"/>
        </a:lnSpc>
        <a:spcBef>
          <a:spcPts val="0"/>
        </a:spcBef>
        <a:buSzPct val="100000"/>
        <a:buFont typeface="System Font Regular"/>
        <a:buChar char="-"/>
        <a:tabLst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23888" indent="-173038" algn="l" defTabSz="914400" rtl="0" eaLnBrk="1" latinLnBrk="0" hangingPunct="1">
        <a:lnSpc>
          <a:spcPct val="130000"/>
        </a:lnSpc>
        <a:spcBef>
          <a:spcPts val="0"/>
        </a:spcBef>
        <a:buSzPct val="100000"/>
        <a:buFont typeface="System Font Regular"/>
        <a:buChar char="-"/>
        <a:tabLst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804863" indent="-180975" algn="l" defTabSz="914400" rtl="0" eaLnBrk="1" latinLnBrk="0" hangingPunct="1">
        <a:lnSpc>
          <a:spcPct val="130000"/>
        </a:lnSpc>
        <a:spcBef>
          <a:spcPts val="0"/>
        </a:spcBef>
        <a:buSzPct val="100000"/>
        <a:buFont typeface="System Font Regular"/>
        <a:buChar char="-"/>
        <a:tabLst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977900" indent="-173038" algn="l" defTabSz="914400" rtl="0" eaLnBrk="1" latinLnBrk="0" hangingPunct="1">
        <a:lnSpc>
          <a:spcPct val="130000"/>
        </a:lnSpc>
        <a:spcBef>
          <a:spcPts val="0"/>
        </a:spcBef>
        <a:buSzPct val="100000"/>
        <a:buFont typeface="System Font Regular"/>
        <a:buChar char="-"/>
        <a:tabLst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160" userDrawn="1">
          <p15:clr>
            <a:srgbClr val="F26B43"/>
          </p15:clr>
        </p15:guide>
        <p15:guide id="2" pos="160" userDrawn="1">
          <p15:clr>
            <a:srgbClr val="F26B43"/>
          </p15:clr>
        </p15:guide>
        <p15:guide id="3" pos="7520" userDrawn="1">
          <p15:clr>
            <a:srgbClr val="F26B43"/>
          </p15:clr>
        </p15:guide>
        <p15:guide id="4" orient="horz" pos="561" userDrawn="1">
          <p15:clr>
            <a:srgbClr val="F26B43"/>
          </p15:clr>
        </p15:guide>
        <p15:guide id="5" pos="910" userDrawn="1">
          <p15:clr>
            <a:srgbClr val="F26B43"/>
          </p15:clr>
        </p15:guide>
        <p15:guide id="7" pos="316" userDrawn="1">
          <p15:clr>
            <a:srgbClr val="F26B43"/>
          </p15:clr>
        </p15:guide>
        <p15:guide id="8" pos="6896" userDrawn="1">
          <p15:clr>
            <a:srgbClr val="F26B43"/>
          </p15:clr>
        </p15:guide>
        <p15:guide id="9" orient="horz" pos="3996" userDrawn="1">
          <p15:clr>
            <a:srgbClr val="F26B43"/>
          </p15:clr>
        </p15:guide>
        <p15:guide id="10" orient="horz" pos="4078" userDrawn="1">
          <p15:clr>
            <a:srgbClr val="F26B43"/>
          </p15:clr>
        </p15:guide>
        <p15:guide id="11" orient="horz" pos="31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hyperlink" Target="mailto:ayilma@essex.ac.uk" TargetMode="Externa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38D0ED-E450-26B0-7CC0-FA396BAA8F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4670" y="914399"/>
            <a:ext cx="8649816" cy="1757681"/>
          </a:xfrm>
        </p:spPr>
        <p:txBody>
          <a:bodyPr/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2800" b="1" kern="100" dirty="0">
                <a:effectLst/>
                <a:latin typeface="Aptos Black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Just Transition and foreign investment protection</a:t>
            </a:r>
            <a:endParaRPr lang="en-GB" sz="2800" kern="100" dirty="0">
              <a:effectLst/>
              <a:latin typeface="Aptos Black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BBD634-8C29-8E62-A12B-544F02C01C2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223513" y="988909"/>
            <a:ext cx="2826246" cy="1757682"/>
          </a:xfrm>
        </p:spPr>
        <p:txBody>
          <a:bodyPr/>
          <a:lstStyle/>
          <a:p>
            <a:r>
              <a:rPr lang="en-US" sz="1800" b="1" dirty="0">
                <a:latin typeface="Aptos" panose="020B0004020202020204" pitchFamily="34" charset="0"/>
              </a:rPr>
              <a:t>Dr Anil Yilmaz</a:t>
            </a:r>
          </a:p>
          <a:p>
            <a:r>
              <a:rPr lang="en-GB" sz="1800" b="1" dirty="0">
                <a:latin typeface="Aptos" panose="020B0004020202020204" pitchFamily="34" charset="0"/>
              </a:rPr>
              <a:t>Essex Law School &amp; Human Rights Centre</a:t>
            </a:r>
          </a:p>
          <a:p>
            <a:r>
              <a:rPr lang="en-GB" sz="1800" b="1" dirty="0">
                <a:latin typeface="Aptos" panose="020B0004020202020204" pitchFamily="34" charset="0"/>
                <a:hlinkClick r:id="rId2"/>
              </a:rPr>
              <a:t>ayilma@essex.ac.uk</a:t>
            </a:r>
            <a:r>
              <a:rPr lang="en-GB" sz="1800" b="1" dirty="0">
                <a:latin typeface="Aptos" panose="020B0004020202020204" pitchFamily="34" charset="0"/>
              </a:rPr>
              <a:t> </a:t>
            </a:r>
            <a:endParaRPr lang="en-US" sz="1800" b="1" dirty="0">
              <a:latin typeface="Aptos" panose="020B0004020202020204" pitchFamily="34" charset="0"/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F2B424-BD45-EACB-B663-07F79E268DF7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rtl="0"/>
            <a:r>
              <a:rPr lang="en-GB" noProof="0"/>
              <a:t>20XX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8AA365-C5B7-7E21-F5D2-9142F2E7F9E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EA87306C-81BA-4795-A5CA-9392456A8C1E}" type="slidenum">
              <a:rPr lang="en-GB" noProof="0" smtClean="0"/>
              <a:pPr rtl="0"/>
              <a:t>1</a:t>
            </a:fld>
            <a:endParaRPr lang="en-GB" noProof="0"/>
          </a:p>
        </p:txBody>
      </p:sp>
      <p:pic>
        <p:nvPicPr>
          <p:cNvPr id="13" name="Picture Placeholder 12">
            <a:extLst>
              <a:ext uri="{FF2B5EF4-FFF2-40B4-BE49-F238E27FC236}">
                <a16:creationId xmlns:a16="http://schemas.microsoft.com/office/drawing/2014/main" id="{4EE75D0B-0DD8-6B8A-0C9C-9C018E7D21BE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6970" b="26970"/>
          <a:stretch/>
        </p:blipFill>
        <p:spPr>
          <a:xfrm>
            <a:off x="0" y="3114261"/>
            <a:ext cx="12192000" cy="3743739"/>
          </a:xfrm>
        </p:spPr>
      </p:pic>
    </p:spTree>
    <p:extLst>
      <p:ext uri="{BB962C8B-B14F-4D97-AF65-F5344CB8AC3E}">
        <p14:creationId xmlns:p14="http://schemas.microsoft.com/office/powerpoint/2010/main" val="33060165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5767BB-54B3-44A7-918E-9BF04C6C6DEE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5019385" y="178594"/>
            <a:ext cx="6961351" cy="1076048"/>
          </a:xfrm>
        </p:spPr>
        <p:txBody>
          <a:bodyPr/>
          <a:lstStyle/>
          <a:p>
            <a:r>
              <a:rPr lang="en-GB" sz="2800" dirty="0">
                <a:latin typeface="Aptos Slab ExtraBold" panose="020F0502020204030204" pitchFamily="34" charset="0"/>
              </a:rPr>
              <a:t>Foreign investment protection &amp; energy transition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EED54B-AE8F-41C4-9C0E-EF5E2CB72F4C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5019386" y="1352436"/>
            <a:ext cx="7156222" cy="5326969"/>
          </a:xfrm>
        </p:spPr>
        <p:txBody>
          <a:bodyPr/>
          <a:lstStyle/>
          <a:p>
            <a:pPr marL="292100" indent="-285750">
              <a:buFont typeface="Wingdings" panose="05000000000000000000" pitchFamily="2" charset="2"/>
              <a:buChar char="Ø"/>
            </a:pPr>
            <a:r>
              <a:rPr lang="en-GB" sz="1800" dirty="0">
                <a:latin typeface="Aptos Slab" panose="020F0502020204030204" pitchFamily="34" charset="0"/>
              </a:rPr>
              <a:t>Foreign investors are key actors in the energy transition.</a:t>
            </a:r>
          </a:p>
          <a:p>
            <a:endParaRPr lang="en-GB" sz="1800" dirty="0">
              <a:latin typeface="Aptos Slab" panose="020F0502020204030204" pitchFamily="34" charset="0"/>
            </a:endParaRPr>
          </a:p>
          <a:p>
            <a:pPr marL="292100" indent="-285750">
              <a:buFont typeface="Wingdings" panose="05000000000000000000" pitchFamily="2" charset="2"/>
              <a:buChar char="Ø"/>
            </a:pPr>
            <a:r>
              <a:rPr lang="en-GB" sz="1800" dirty="0">
                <a:latin typeface="Aptos Slab" panose="020F0502020204030204" pitchFamily="34" charset="0"/>
              </a:rPr>
              <a:t>Protected by investment treaties, contracts and investor-state arbitration (so called “ISDS”).</a:t>
            </a:r>
          </a:p>
          <a:p>
            <a:endParaRPr lang="en-GB" sz="1800" dirty="0">
              <a:latin typeface="Aptos Slab" panose="020F0502020204030204" pitchFamily="34" charset="0"/>
            </a:endParaRPr>
          </a:p>
          <a:p>
            <a:pPr marL="292100" indent="-285750">
              <a:buFont typeface="Wingdings" panose="05000000000000000000" pitchFamily="2" charset="2"/>
              <a:buChar char="Ø"/>
            </a:pPr>
            <a:r>
              <a:rPr lang="en-GB" sz="1800" dirty="0">
                <a:latin typeface="Aptos Slab" panose="020F0502020204030204" pitchFamily="34" charset="0"/>
              </a:rPr>
              <a:t>Expropriation, fair and equitable treatment (stable business environment, legitimate expectations).</a:t>
            </a:r>
          </a:p>
          <a:p>
            <a:endParaRPr lang="en-GB" sz="1800" dirty="0">
              <a:latin typeface="Aptos Slab" panose="020F0502020204030204" pitchFamily="34" charset="0"/>
            </a:endParaRPr>
          </a:p>
          <a:p>
            <a:pPr marL="292100" indent="-285750">
              <a:buFont typeface="Wingdings" panose="05000000000000000000" pitchFamily="2" charset="2"/>
              <a:buChar char="Ø"/>
            </a:pPr>
            <a:r>
              <a:rPr lang="en-GB" sz="1800" dirty="0">
                <a:latin typeface="Aptos Slab" panose="020F0502020204030204" pitchFamily="34" charset="0"/>
              </a:rPr>
              <a:t>Excessive levels of compensation</a:t>
            </a:r>
          </a:p>
          <a:p>
            <a:endParaRPr lang="en-GB" sz="1800" dirty="0">
              <a:latin typeface="Aptos Slab" panose="020F0502020204030204" pitchFamily="34" charset="0"/>
            </a:endParaRPr>
          </a:p>
          <a:p>
            <a:pPr marL="292100" indent="-285750">
              <a:buFont typeface="Wingdings" panose="05000000000000000000" pitchFamily="2" charset="2"/>
              <a:buChar char="Ø"/>
            </a:pPr>
            <a:r>
              <a:rPr lang="en-GB" sz="1800" dirty="0">
                <a:latin typeface="Aptos Slab" panose="020F0502020204030204" pitchFamily="34" charset="0"/>
              </a:rPr>
              <a:t>Energy &amp; extractive sectors: the largest beneficiaries.</a:t>
            </a:r>
          </a:p>
          <a:p>
            <a:endParaRPr lang="en-GB" sz="1800" dirty="0">
              <a:latin typeface="Aptos Slab" panose="020F0502020204030204" pitchFamily="34" charset="0"/>
            </a:endParaRPr>
          </a:p>
          <a:p>
            <a:pPr marL="292100" indent="-285750">
              <a:buFont typeface="Wingdings" panose="05000000000000000000" pitchFamily="2" charset="2"/>
              <a:buChar char="Ø"/>
            </a:pPr>
            <a:r>
              <a:rPr lang="en-GB" sz="1800" dirty="0">
                <a:latin typeface="Aptos Slab" panose="020F0502020204030204" pitchFamily="34" charset="0"/>
              </a:rPr>
              <a:t>Fossil fuels, renewables and critical minerals central to climate action &amp; energy transition. </a:t>
            </a:r>
          </a:p>
        </p:txBody>
      </p:sp>
      <p:pic>
        <p:nvPicPr>
          <p:cNvPr id="9" name="Picture Placeholder 8" descr="A power lines with the sun setting behind them&#10;&#10;AI-generated content may be incorrect.">
            <a:extLst>
              <a:ext uri="{FF2B5EF4-FFF2-40B4-BE49-F238E27FC236}">
                <a16:creationId xmlns:a16="http://schemas.microsoft.com/office/drawing/2014/main" id="{E32A8CA4-8D6A-A817-331F-5C13DBEC4783}"/>
              </a:ext>
            </a:extLst>
          </p:cNvPr>
          <p:cNvPicPr>
            <a:picLocks noGrp="1" noChangeAspect="1"/>
          </p:cNvPicPr>
          <p:nvPr>
            <p:ph type="pic" sz="quarter" idx="25"/>
          </p:nvPr>
        </p:nvPicPr>
        <p:blipFill>
          <a:blip r:embed="rId3"/>
          <a:srcRect l="21504" r="21504"/>
          <a:stretch>
            <a:fillRect/>
          </a:stretch>
        </p:blipFill>
        <p:spPr/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1039293-4F60-3504-A3DE-D7040CB5DC8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/>
        <p:txBody>
          <a:bodyPr/>
          <a:lstStyle/>
          <a:p>
            <a:r>
              <a:rPr lang="en-GB" dirty="0"/>
              <a:t>By Andrey </a:t>
            </a:r>
            <a:r>
              <a:rPr lang="en-GB" dirty="0" err="1"/>
              <a:t>Metelev</a:t>
            </a:r>
            <a:r>
              <a:rPr lang="en-GB" dirty="0"/>
              <a:t> - </a:t>
            </a:r>
            <a:r>
              <a:rPr lang="en-GB" dirty="0" err="1"/>
              <a:t>Unsplash</a:t>
            </a:r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F45ACE-5883-478C-B4FA-6DBDA75DB948}"/>
              </a:ext>
            </a:extLst>
          </p:cNvPr>
          <p:cNvSpPr>
            <a:spLocks noGrp="1"/>
          </p:cNvSpPr>
          <p:nvPr>
            <p:ph type="sldNum" sz="quarter" idx="28"/>
          </p:nvPr>
        </p:nvSpPr>
        <p:spPr/>
        <p:txBody>
          <a:bodyPr/>
          <a:lstStyle/>
          <a:p>
            <a:fld id="{D7E85FC7-13DC-D24B-89C2-5E16CAE8A885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57295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6B7389-3654-440F-8DFE-0F37C60E86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4549" y="866219"/>
            <a:ext cx="5165651" cy="1121733"/>
          </a:xfrm>
        </p:spPr>
        <p:txBody>
          <a:bodyPr>
            <a:noAutofit/>
          </a:bodyPr>
          <a:lstStyle/>
          <a:p>
            <a:pPr algn="l"/>
            <a:r>
              <a:rPr lang="en-US" sz="2800" b="1" dirty="0">
                <a:latin typeface="Aptos Slab ExtraBold" panose="020B0004020202020204" pitchFamily="34" charset="0"/>
              </a:rPr>
              <a:t>Problem: Investment treaties and fossil fuel phase-out/down</a:t>
            </a:r>
            <a:endParaRPr lang="en-GB" sz="2800" b="1" dirty="0">
              <a:latin typeface="Aptos Slab ExtraBold" panose="020B0004020202020204" pitchFamily="34" charset="0"/>
            </a:endParaRP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4543261E-D699-43DB-B51A-2B076F03CF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10200" y="808608"/>
            <a:ext cx="6537251" cy="5183174"/>
          </a:xfrm>
        </p:spPr>
        <p:txBody>
          <a:bodyPr>
            <a:normAutofit/>
          </a:bodyPr>
          <a:lstStyle/>
          <a:p>
            <a:r>
              <a:rPr lang="en-GB" sz="2800" dirty="0">
                <a:effectLst/>
                <a:latin typeface="Aptos Slab" panose="020B0004020202020204" pitchFamily="34" charset="0"/>
                <a:ea typeface="Calibri" panose="020F0502020204030204" pitchFamily="34" charset="0"/>
              </a:rPr>
              <a:t>Investment treaty protections make it more costly to reduce our dependency on fossil fuels</a:t>
            </a:r>
          </a:p>
          <a:p>
            <a:r>
              <a:rPr lang="en-GB" sz="2800" dirty="0">
                <a:latin typeface="Aptos Slab" panose="020B0004020202020204" pitchFamily="34" charset="0"/>
                <a:ea typeface="Calibri" panose="020F0502020204030204" pitchFamily="34" charset="0"/>
              </a:rPr>
              <a:t>Early retirement of coal power plants – ISDS claims against Germany, Netherlands, Canada (up to $$$ billions)</a:t>
            </a:r>
          </a:p>
          <a:p>
            <a:r>
              <a:rPr lang="en-GB" sz="2800" dirty="0">
                <a:latin typeface="Aptos Slab" panose="020B0004020202020204" pitchFamily="34" charset="0"/>
                <a:ea typeface="Calibri" panose="020F0502020204030204" pitchFamily="34" charset="0"/>
              </a:rPr>
              <a:t> Indirect expropriation and/or breach of investor’s legitimate expectations</a:t>
            </a:r>
            <a:endParaRPr lang="en-GB" sz="2800" dirty="0">
              <a:effectLst/>
              <a:latin typeface="Aptos Slab" panose="020B0004020202020204" pitchFamily="34" charset="0"/>
              <a:ea typeface="Calibri" panose="020F0502020204030204" pitchFamily="34" charset="0"/>
            </a:endParaRPr>
          </a:p>
          <a:p>
            <a:pPr marL="0" indent="0">
              <a:buNone/>
            </a:pPr>
            <a:endParaRPr lang="en-GB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indent="0">
              <a:buNone/>
            </a:pPr>
            <a:endParaRPr lang="en-GB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08582C5-A3E1-EB4B-FD6D-20C5F415D6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32360" y="6308202"/>
            <a:ext cx="3932237" cy="393540"/>
          </a:xfrm>
        </p:spPr>
        <p:txBody>
          <a:bodyPr>
            <a:normAutofit/>
          </a:bodyPr>
          <a:lstStyle/>
          <a:p>
            <a:r>
              <a:rPr lang="en-GB" sz="1200" dirty="0"/>
              <a:t>Image – </a:t>
            </a:r>
            <a:r>
              <a:rPr lang="en-GB" sz="1200" dirty="0" err="1"/>
              <a:t>Unsplash</a:t>
            </a:r>
            <a:r>
              <a:rPr lang="en-GB" sz="1200" dirty="0"/>
              <a:t> by Chris LeBoutillier</a:t>
            </a:r>
          </a:p>
        </p:txBody>
      </p:sp>
      <p:pic>
        <p:nvPicPr>
          <p:cNvPr id="5" name="Picture 4" descr="A picture containing factory, outdoor, smoke, building&#10;&#10;Description automatically generated">
            <a:extLst>
              <a:ext uri="{FF2B5EF4-FFF2-40B4-BE49-F238E27FC236}">
                <a16:creationId xmlns:a16="http://schemas.microsoft.com/office/drawing/2014/main" id="{51CA45E9-824A-7956-A917-5500756C92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381" y="2233510"/>
            <a:ext cx="3827985" cy="4111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99018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6D0169-7EC4-4634-BA6E-BD458B9412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90F6D806-6344-5EE5-9242-CA2A92D36D74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GB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indent="0">
              <a:buNone/>
            </a:pPr>
            <a:endParaRPr lang="en-GB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32BA6C5-6B23-8D5F-545B-DB70C37AD308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5546723" y="425303"/>
            <a:ext cx="6391275" cy="5918348"/>
          </a:xfrm>
        </p:spPr>
        <p:txBody>
          <a:bodyPr/>
          <a:lstStyle/>
          <a:p>
            <a:r>
              <a:rPr lang="en-GB" dirty="0">
                <a:latin typeface="Aptos Slab" panose="020B0004020202020204" pitchFamily="34" charset="0"/>
              </a:rPr>
              <a:t>Power purchase agreements with coal fired power plants (CFPPs) - long term commitments vs early retirement</a:t>
            </a:r>
          </a:p>
          <a:p>
            <a:endParaRPr lang="en-GB" dirty="0">
              <a:latin typeface="Aptos Slab" panose="020B0004020202020204" pitchFamily="34" charset="0"/>
            </a:endParaRPr>
          </a:p>
          <a:p>
            <a:r>
              <a:rPr lang="en-GB" u="sng" dirty="0">
                <a:latin typeface="Aptos Slab" panose="020B0004020202020204" pitchFamily="34" charset="0"/>
              </a:rPr>
              <a:t>Additional investment treaty risks for early retirement of CFPPs:</a:t>
            </a:r>
          </a:p>
          <a:p>
            <a:r>
              <a:rPr lang="en-GB" dirty="0">
                <a:latin typeface="Aptos Slab" panose="020B0004020202020204" pitchFamily="34" charset="0"/>
              </a:rPr>
              <a:t>Indonesia-Republic of Korea bilateral investment treaty &amp; Comprehensive Economic Partnership Agreement (CEPA)</a:t>
            </a:r>
          </a:p>
          <a:p>
            <a:endParaRPr lang="en-GB" dirty="0">
              <a:latin typeface="Aptos Slab" panose="020B0004020202020204" pitchFamily="34" charset="0"/>
            </a:endParaRPr>
          </a:p>
          <a:p>
            <a:r>
              <a:rPr lang="en-GB" dirty="0">
                <a:latin typeface="Aptos Slab" panose="020B0004020202020204" pitchFamily="34" charset="0"/>
              </a:rPr>
              <a:t>Indonesia-Japan Economic Partnership Agreement (EPA)</a:t>
            </a:r>
          </a:p>
          <a:p>
            <a:endParaRPr lang="en-GB" dirty="0"/>
          </a:p>
        </p:txBody>
      </p:sp>
      <p:pic>
        <p:nvPicPr>
          <p:cNvPr id="17" name="Picture Placeholder 16" descr="A screenshot of a cellphone">
            <a:extLst>
              <a:ext uri="{FF2B5EF4-FFF2-40B4-BE49-F238E27FC236}">
                <a16:creationId xmlns:a16="http://schemas.microsoft.com/office/drawing/2014/main" id="{EF3F1B19-2252-56D8-7908-50B2A6FB1161}"/>
              </a:ext>
            </a:extLst>
          </p:cNvPr>
          <p:cNvPicPr>
            <a:picLocks noGrp="1" noChangeAspect="1"/>
          </p:cNvPicPr>
          <p:nvPr>
            <p:ph type="pic" sz="quarter" idx="25"/>
          </p:nvPr>
        </p:nvPicPr>
        <p:blipFill>
          <a:blip r:embed="rId3"/>
          <a:srcRect t="23683" b="23683"/>
          <a:stretch>
            <a:fillRect/>
          </a:stretch>
        </p:blipFill>
        <p:spPr>
          <a:xfrm>
            <a:off x="489857" y="760413"/>
            <a:ext cx="4794524" cy="5607894"/>
          </a:xfrm>
        </p:spPr>
      </p:pic>
    </p:spTree>
    <p:extLst>
      <p:ext uri="{BB962C8B-B14F-4D97-AF65-F5344CB8AC3E}">
        <p14:creationId xmlns:p14="http://schemas.microsoft.com/office/powerpoint/2010/main" val="21010499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C3465F-D43C-023E-C1F1-24A214FC13CA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5039833" y="276447"/>
            <a:ext cx="6898165" cy="6067203"/>
          </a:xfrm>
        </p:spPr>
        <p:txBody>
          <a:bodyPr/>
          <a:lstStyle/>
          <a:p>
            <a:pPr marL="292100" indent="-285750">
              <a:buFont typeface="Arial" panose="020B0604020202020204" pitchFamily="34" charset="0"/>
              <a:buChar char="•"/>
            </a:pPr>
            <a:r>
              <a:rPr lang="en-GB" b="1" dirty="0">
                <a:latin typeface="Aptos Slab" panose="020B0004020202020204" pitchFamily="34" charset="0"/>
              </a:rPr>
              <a:t>Curtailment / cancellation of projects at development stage</a:t>
            </a:r>
            <a:endParaRPr lang="en-GB" dirty="0">
              <a:latin typeface="Aptos Slab" panose="020B0004020202020204" pitchFamily="34" charset="0"/>
            </a:endParaRPr>
          </a:p>
          <a:p>
            <a:pPr marL="292100" indent="-285750">
              <a:buFont typeface="Arial" panose="020B0604020202020204" pitchFamily="34" charset="0"/>
              <a:buChar char="•"/>
            </a:pPr>
            <a:r>
              <a:rPr lang="en-GB" i="1" dirty="0">
                <a:latin typeface="Aptos Slab" panose="020B0004020202020204" pitchFamily="34" charset="0"/>
              </a:rPr>
              <a:t>Zeph Investments v Australia </a:t>
            </a:r>
            <a:r>
              <a:rPr lang="en-GB" dirty="0">
                <a:latin typeface="Aptos Slab" panose="020B0004020202020204" pitchFamily="34" charset="0"/>
              </a:rPr>
              <a:t>(AUD 41.3 billion), </a:t>
            </a:r>
            <a:r>
              <a:rPr lang="en-GB" i="1" dirty="0">
                <a:latin typeface="Aptos Slab" panose="020B0004020202020204" pitchFamily="34" charset="0"/>
              </a:rPr>
              <a:t>Rockhopper v Italy </a:t>
            </a:r>
            <a:r>
              <a:rPr lang="en-GB" dirty="0">
                <a:latin typeface="Aptos Slab" panose="020B0004020202020204" pitchFamily="34" charset="0"/>
              </a:rPr>
              <a:t>(EUR 190 mil + interest)</a:t>
            </a:r>
          </a:p>
          <a:p>
            <a:pPr marL="292100" indent="-285750">
              <a:buFont typeface="Arial" panose="020B0604020202020204" pitchFamily="34" charset="0"/>
              <a:buChar char="•"/>
            </a:pPr>
            <a:endParaRPr lang="en-GB" dirty="0">
              <a:latin typeface="Aptos Slab" panose="020B0004020202020204" pitchFamily="34" charset="0"/>
            </a:endParaRPr>
          </a:p>
          <a:p>
            <a:pPr marL="292100" indent="-285750">
              <a:buFont typeface="Arial" panose="020B0604020202020204" pitchFamily="34" charset="0"/>
              <a:buChar char="•"/>
            </a:pPr>
            <a:r>
              <a:rPr lang="en-GB" u="sng" dirty="0">
                <a:latin typeface="Aptos Slab" panose="020B0004020202020204" pitchFamily="34" charset="0"/>
              </a:rPr>
              <a:t>Indonesia JETP 2025 Progress report: </a:t>
            </a:r>
          </a:p>
          <a:p>
            <a:r>
              <a:rPr lang="en-GB" i="1" dirty="0">
                <a:latin typeface="Aptos Slab" panose="020B0004020202020204" pitchFamily="34" charset="0"/>
              </a:rPr>
              <a:t>“</a:t>
            </a:r>
            <a:r>
              <a:rPr lang="en-GB" dirty="0">
                <a:latin typeface="Aptos Slab" panose="020B0004020202020204" pitchFamily="34" charset="0"/>
              </a:rPr>
              <a:t>Net-capacity for on-grid and captive coal power capacity is set to grow further based on the current project pipeline. Over 2025 to 2034, an additional 6.3 GW of on-grid coal capacity is in the development pipeline”.</a:t>
            </a:r>
            <a:endParaRPr lang="en-GB" i="1" dirty="0">
              <a:latin typeface="Aptos Slab" panose="020B0004020202020204" pitchFamily="34" charset="0"/>
            </a:endParaRPr>
          </a:p>
          <a:p>
            <a:endParaRPr lang="en-GB" dirty="0">
              <a:latin typeface="Aptos Slab" panose="020B0004020202020204" pitchFamily="34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373ACED-BAE0-1860-1B18-499B5816A072}"/>
              </a:ext>
            </a:extLst>
          </p:cNvPr>
          <p:cNvSpPr>
            <a:spLocks noGrp="1"/>
          </p:cNvSpPr>
          <p:nvPr>
            <p:ph type="sldNum" sz="quarter" idx="28"/>
          </p:nvPr>
        </p:nvSpPr>
        <p:spPr/>
        <p:txBody>
          <a:bodyPr/>
          <a:lstStyle/>
          <a:p>
            <a:fld id="{D7E85FC7-13DC-D24B-89C2-5E16CAE8A885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8" name="Picture Placeholder 7" descr="A group of penguins standing on rocks&#10;&#10;Description automatically generated with medium confidence">
            <a:extLst>
              <a:ext uri="{FF2B5EF4-FFF2-40B4-BE49-F238E27FC236}">
                <a16:creationId xmlns:a16="http://schemas.microsoft.com/office/drawing/2014/main" id="{82782E2B-62A3-52D8-A728-6F08515C7E80}"/>
              </a:ext>
            </a:extLst>
          </p:cNvPr>
          <p:cNvPicPr>
            <a:picLocks noGrp="1" noChangeAspect="1"/>
          </p:cNvPicPr>
          <p:nvPr>
            <p:ph type="pic" sz="quarter" idx="2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36" r="18936"/>
          <a:stretch>
            <a:fillRect/>
          </a:stretch>
        </p:blipFill>
        <p:spPr>
          <a:xfrm>
            <a:off x="211264" y="977435"/>
            <a:ext cx="4587898" cy="5366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61418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8FEC70-04B0-F8B0-4976-F3A24A86CA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D77832-076A-C931-D6D7-B573533E8E39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4720856" y="584791"/>
            <a:ext cx="7217143" cy="5497032"/>
          </a:xfrm>
        </p:spPr>
        <p:txBody>
          <a:bodyPr>
            <a:noAutofit/>
          </a:bodyPr>
          <a:lstStyle/>
          <a:p>
            <a:pPr marL="6350" indent="0">
              <a:lnSpc>
                <a:spcPct val="120000"/>
              </a:lnSpc>
              <a:spcAft>
                <a:spcPts val="600"/>
              </a:spcAft>
              <a:buNone/>
            </a:pPr>
            <a:r>
              <a:rPr lang="en-GB" sz="2800" b="1" dirty="0">
                <a:latin typeface="Aptos Slab" panose="020B0004020202020204" pitchFamily="34" charset="0"/>
              </a:rPr>
              <a:t>RENEWABLE ENERGY</a:t>
            </a:r>
          </a:p>
          <a:p>
            <a:pPr marL="292100" indent="-28575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800" dirty="0">
                <a:latin typeface="Aptos Slab" panose="020B0004020202020204" pitchFamily="34" charset="0"/>
              </a:rPr>
              <a:t>Investment treaties to help scale up RE investments?</a:t>
            </a:r>
          </a:p>
          <a:p>
            <a:pPr marL="6350" indent="0">
              <a:lnSpc>
                <a:spcPct val="120000"/>
              </a:lnSpc>
              <a:spcAft>
                <a:spcPts val="600"/>
              </a:spcAft>
              <a:buNone/>
            </a:pPr>
            <a:endParaRPr lang="en-GB" sz="1800" dirty="0">
              <a:latin typeface="Aptos Slab" panose="020B0004020202020204" pitchFamily="34" charset="0"/>
            </a:endParaRPr>
          </a:p>
          <a:p>
            <a:pPr marL="292100" indent="-28575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800" dirty="0">
                <a:latin typeface="Aptos Slab" panose="020B0004020202020204" pitchFamily="34" charset="0"/>
              </a:rPr>
              <a:t>European renewables ISDS saga – over 200 arbitration claims</a:t>
            </a:r>
          </a:p>
          <a:p>
            <a:pPr marL="6350" indent="0">
              <a:lnSpc>
                <a:spcPct val="120000"/>
              </a:lnSpc>
              <a:spcAft>
                <a:spcPts val="600"/>
              </a:spcAft>
              <a:buNone/>
            </a:pPr>
            <a:endParaRPr lang="en-GB" sz="1800" dirty="0">
              <a:latin typeface="Aptos Slab" panose="020B0004020202020204" pitchFamily="34" charset="0"/>
            </a:endParaRPr>
          </a:p>
          <a:p>
            <a:pPr marL="292100" indent="-28575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800" dirty="0">
                <a:latin typeface="Aptos Slab" panose="020B0004020202020204" pitchFamily="34" charset="0"/>
              </a:rPr>
              <a:t>Reduction of profits</a:t>
            </a:r>
          </a:p>
          <a:p>
            <a:pPr marL="6350" indent="0">
              <a:lnSpc>
                <a:spcPct val="120000"/>
              </a:lnSpc>
              <a:spcAft>
                <a:spcPts val="600"/>
              </a:spcAft>
              <a:buNone/>
            </a:pPr>
            <a:endParaRPr lang="en-GB" sz="1800" dirty="0">
              <a:latin typeface="Aptos Slab" panose="020B0004020202020204" pitchFamily="34" charset="0"/>
            </a:endParaRPr>
          </a:p>
          <a:p>
            <a:pPr marL="292100" indent="-28575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800" dirty="0">
                <a:latin typeface="Aptos Slab" panose="020B0004020202020204" pitchFamily="34" charset="0"/>
              </a:rPr>
              <a:t>JETP </a:t>
            </a:r>
            <a:r>
              <a:rPr lang="en-GB" sz="1800" dirty="0">
                <a:latin typeface="Aptos Slab" panose="020B0004020202020204" pitchFamily="34" charset="0"/>
                <a:sym typeface="Wingdings" panose="05000000000000000000" pitchFamily="2" charset="2"/>
              </a:rPr>
              <a:t></a:t>
            </a:r>
            <a:r>
              <a:rPr lang="en-GB" sz="1800" dirty="0">
                <a:latin typeface="Aptos Slab" panose="020B0004020202020204" pitchFamily="34" charset="0"/>
              </a:rPr>
              <a:t> the creation of enabling environments</a:t>
            </a:r>
          </a:p>
          <a:p>
            <a:pPr marL="6350" indent="0">
              <a:lnSpc>
                <a:spcPct val="120000"/>
              </a:lnSpc>
              <a:spcAft>
                <a:spcPts val="600"/>
              </a:spcAft>
              <a:buNone/>
            </a:pPr>
            <a:endParaRPr lang="en-GB" sz="1800" dirty="0">
              <a:latin typeface="Aptos Slab" panose="020B0004020202020204" pitchFamily="34" charset="0"/>
            </a:endParaRPr>
          </a:p>
          <a:p>
            <a:pPr marL="292100" indent="-28575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800" dirty="0">
                <a:latin typeface="Aptos Slab" panose="020B0004020202020204" pitchFamily="34" charset="0"/>
              </a:rPr>
              <a:t>Liability risks IF response to changing needs or unforeseen outcomes causes profit reduction for investors.</a:t>
            </a:r>
          </a:p>
          <a:p>
            <a:pPr marL="6350" indent="0">
              <a:lnSpc>
                <a:spcPct val="120000"/>
              </a:lnSpc>
              <a:spcAft>
                <a:spcPts val="600"/>
              </a:spcAft>
              <a:buNone/>
            </a:pPr>
            <a:endParaRPr lang="en-GB" sz="1800" dirty="0">
              <a:latin typeface="Aptos Slab" panose="020B0004020202020204" pitchFamily="34" charset="0"/>
            </a:endParaRPr>
          </a:p>
          <a:p>
            <a:pPr marL="292100" indent="-28575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800" dirty="0">
                <a:latin typeface="Aptos Slab" panose="020B0004020202020204" pitchFamily="34" charset="0"/>
              </a:rPr>
              <a:t>Adjustments to PPA terms or pricing</a:t>
            </a:r>
            <a:endParaRPr lang="en-GB" sz="1800" b="1" dirty="0">
              <a:latin typeface="Aptos Slab" panose="020B0004020202020204" pitchFamily="34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2099B95-A3ED-35C5-5AEF-607213DFDE1C}"/>
              </a:ext>
            </a:extLst>
          </p:cNvPr>
          <p:cNvSpPr>
            <a:spLocks noGrp="1"/>
          </p:cNvSpPr>
          <p:nvPr>
            <p:ph type="sldNum" sz="quarter" idx="28"/>
          </p:nvPr>
        </p:nvSpPr>
        <p:spPr>
          <a:xfrm>
            <a:off x="11677523" y="6604000"/>
            <a:ext cx="303213" cy="254000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D7E85FC7-13DC-D24B-89C2-5E16CAE8A885}" type="slidenum">
              <a:rPr lang="en-US" sz="1100" smtClean="0"/>
              <a:pPr>
                <a:lnSpc>
                  <a:spcPct val="90000"/>
                </a:lnSpc>
                <a:spcAft>
                  <a:spcPts val="600"/>
                </a:spcAft>
              </a:pPr>
              <a:t>6</a:t>
            </a:fld>
            <a:endParaRPr lang="en-US" sz="1100"/>
          </a:p>
        </p:txBody>
      </p:sp>
      <p:pic>
        <p:nvPicPr>
          <p:cNvPr id="6" name="Picture 5" descr="A crowd of people holding a sign&#10;&#10;Description automatically generated with low confidence">
            <a:extLst>
              <a:ext uri="{FF2B5EF4-FFF2-40B4-BE49-F238E27FC236}">
                <a16:creationId xmlns:a16="http://schemas.microsoft.com/office/drawing/2014/main" id="{515E0285-22A0-4A61-25CA-6FD136F070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353" y="999460"/>
            <a:ext cx="4040261" cy="3730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8863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8FEC70-04B0-F8B0-4976-F3A24A86CA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D77832-076A-C931-D6D7-B573533E8E39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4720856" y="584791"/>
            <a:ext cx="7217143" cy="5805376"/>
          </a:xfrm>
        </p:spPr>
        <p:txBody>
          <a:bodyPr>
            <a:noAutofit/>
          </a:bodyPr>
          <a:lstStyle/>
          <a:p>
            <a:pPr marL="292100" indent="-285750">
              <a:buFont typeface="Arial" panose="020B0604020202020204" pitchFamily="34" charset="0"/>
              <a:buChar char="•"/>
            </a:pPr>
            <a:r>
              <a:rPr lang="en-GB" sz="2000" b="1" dirty="0">
                <a:latin typeface="Aptos Slab" panose="020B0004020202020204" pitchFamily="34" charset="0"/>
              </a:rPr>
              <a:t>Indonesia</a:t>
            </a:r>
            <a:r>
              <a:rPr lang="en-GB" sz="2000" dirty="0">
                <a:latin typeface="Aptos Slab" panose="020B0004020202020204" pitchFamily="34" charset="0"/>
              </a:rPr>
              <a:t> </a:t>
            </a:r>
            <a:r>
              <a:rPr lang="en-GB" sz="2000" b="1" dirty="0">
                <a:latin typeface="Aptos Slab" panose="020B0004020202020204" pitchFamily="34" charset="0"/>
              </a:rPr>
              <a:t>JETP Implementation</a:t>
            </a:r>
          </a:p>
          <a:p>
            <a:r>
              <a:rPr lang="en-GB" sz="2000" dirty="0">
                <a:latin typeface="Aptos Slab" panose="020B0004020202020204" pitchFamily="34" charset="0"/>
              </a:rPr>
              <a:t>MoF Regulation No 5/2025 – government guarantees related to the purchasing of renewable energy power by PLN </a:t>
            </a:r>
          </a:p>
          <a:p>
            <a:r>
              <a:rPr lang="en-GB" sz="2000" dirty="0">
                <a:latin typeface="Aptos Slab" panose="020B0004020202020204" pitchFamily="34" charset="0"/>
              </a:rPr>
              <a:t>Subsidy transition from fossil fuels to RE </a:t>
            </a:r>
          </a:p>
          <a:p>
            <a:r>
              <a:rPr lang="en-GB" sz="2000" dirty="0">
                <a:latin typeface="Aptos Slab" panose="020B0004020202020204" pitchFamily="34" charset="0"/>
              </a:rPr>
              <a:t>Relaxation of local content requirements</a:t>
            </a:r>
          </a:p>
          <a:p>
            <a:pPr marL="6350" indent="0">
              <a:lnSpc>
                <a:spcPct val="120000"/>
              </a:lnSpc>
              <a:spcAft>
                <a:spcPts val="600"/>
              </a:spcAft>
              <a:buNone/>
            </a:pPr>
            <a:endParaRPr lang="en-GB" sz="2000" b="1" dirty="0">
              <a:latin typeface="Aptos Slab" panose="020B0004020202020204" pitchFamily="34" charset="0"/>
            </a:endParaRP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en-GB" sz="2000" dirty="0">
                <a:latin typeface="Aptos Slab" panose="020B0004020202020204" pitchFamily="34" charset="0"/>
              </a:rPr>
              <a:t>Investment treaties may trigger liability for changes in the RE investment climate</a:t>
            </a:r>
          </a:p>
          <a:p>
            <a:pPr marL="6350" indent="0">
              <a:lnSpc>
                <a:spcPct val="120000"/>
              </a:lnSpc>
              <a:spcAft>
                <a:spcPts val="600"/>
              </a:spcAft>
              <a:buNone/>
            </a:pPr>
            <a:endParaRPr lang="en-GB" sz="2000" dirty="0">
              <a:latin typeface="Aptos Slab" panose="020B0004020202020204" pitchFamily="34" charset="0"/>
            </a:endParaRP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en-GB" sz="2000" dirty="0">
                <a:latin typeface="Aptos Slab" panose="020B0004020202020204" pitchFamily="34" charset="0"/>
              </a:rPr>
              <a:t>BITs with Qatar, UAE, Saudi Arabia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en-GB" sz="2000" b="1" i="1" dirty="0">
                <a:latin typeface="Aptos Slab" panose="020B0004020202020204" pitchFamily="34" charset="0"/>
              </a:rPr>
              <a:t>Masdar Solar v Spain </a:t>
            </a:r>
            <a:r>
              <a:rPr lang="en-GB" sz="2000" b="1" dirty="0">
                <a:latin typeface="Aptos Slab" panose="020B0004020202020204" pitchFamily="34" charset="0"/>
              </a:rPr>
              <a:t>- </a:t>
            </a:r>
            <a:r>
              <a:rPr lang="en-GB" sz="2000" dirty="0">
                <a:latin typeface="Aptos Slab" panose="020B0004020202020204" pitchFamily="34" charset="0"/>
              </a:rPr>
              <a:t>76.70 </a:t>
            </a:r>
            <a:r>
              <a:rPr lang="en-GB" sz="2000" dirty="0" err="1">
                <a:latin typeface="Aptos Slab" panose="020B0004020202020204" pitchFamily="34" charset="0"/>
              </a:rPr>
              <a:t>mln</a:t>
            </a:r>
            <a:r>
              <a:rPr lang="en-GB" sz="2000" dirty="0">
                <a:latin typeface="Aptos Slab" panose="020B0004020202020204" pitchFamily="34" charset="0"/>
              </a:rPr>
              <a:t> USD ISDS award for reduction in profits</a:t>
            </a:r>
            <a:r>
              <a:rPr lang="en-GB" sz="2000" b="1" dirty="0">
                <a:latin typeface="Aptos Slab" panose="020B0004020202020204" pitchFamily="34" charset="0"/>
              </a:rPr>
              <a:t> 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2099B95-A3ED-35C5-5AEF-607213DFDE1C}"/>
              </a:ext>
            </a:extLst>
          </p:cNvPr>
          <p:cNvSpPr>
            <a:spLocks noGrp="1"/>
          </p:cNvSpPr>
          <p:nvPr>
            <p:ph type="sldNum" sz="quarter" idx="28"/>
          </p:nvPr>
        </p:nvSpPr>
        <p:spPr>
          <a:xfrm>
            <a:off x="11677523" y="6604000"/>
            <a:ext cx="303213" cy="254000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D7E85FC7-13DC-D24B-89C2-5E16CAE8A885}" type="slidenum">
              <a:rPr lang="en-US" sz="1100" smtClean="0"/>
              <a:pPr>
                <a:lnSpc>
                  <a:spcPct val="90000"/>
                </a:lnSpc>
                <a:spcAft>
                  <a:spcPts val="600"/>
                </a:spcAft>
              </a:pPr>
              <a:t>7</a:t>
            </a:fld>
            <a:endParaRPr lang="en-US" sz="1100"/>
          </a:p>
        </p:txBody>
      </p:sp>
      <p:pic>
        <p:nvPicPr>
          <p:cNvPr id="3" name="Picture 2" descr="A screenshot of a cell phone&#10;&#10;AI-generated content may be incorrect.">
            <a:extLst>
              <a:ext uri="{FF2B5EF4-FFF2-40B4-BE49-F238E27FC236}">
                <a16:creationId xmlns:a16="http://schemas.microsoft.com/office/drawing/2014/main" id="{87B0FFA6-2FAF-8C9D-D0E1-6F23C7AA6D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689" y="769952"/>
            <a:ext cx="3997842" cy="5497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9314363"/>
      </p:ext>
    </p:extLst>
  </p:cSld>
  <p:clrMapOvr>
    <a:masterClrMapping/>
  </p:clrMapOvr>
</p:sld>
</file>

<file path=ppt/theme/theme1.xml><?xml version="1.0" encoding="utf-8"?>
<a:theme xmlns:a="http://schemas.openxmlformats.org/drawingml/2006/main" name="Title/Divider Slides">
  <a:themeElements>
    <a:clrScheme name="UoE PPT 1">
      <a:dk1>
        <a:srgbClr val="000000"/>
      </a:dk1>
      <a:lt1>
        <a:srgbClr val="FFFFFF"/>
      </a:lt1>
      <a:dk2>
        <a:srgbClr val="000000"/>
      </a:dk2>
      <a:lt2>
        <a:srgbClr val="F8F8F8"/>
      </a:lt2>
      <a:accent1>
        <a:srgbClr val="CD202C"/>
      </a:accent1>
      <a:accent2>
        <a:srgbClr val="612467"/>
      </a:accent2>
      <a:accent3>
        <a:srgbClr val="333333"/>
      </a:accent3>
      <a:accent4>
        <a:srgbClr val="FFFFFF"/>
      </a:accent4>
      <a:accent5>
        <a:srgbClr val="FFFFFF"/>
      </a:accent5>
      <a:accent6>
        <a:srgbClr val="FFFFFF"/>
      </a:accent6>
      <a:hlink>
        <a:srgbClr val="612467"/>
      </a:hlink>
      <a:folHlink>
        <a:srgbClr val="612467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OE5218_00244804_Accessible_PP_templates_AW_V5h" id="{A0A2580B-49FC-4342-BB82-4F3B07E0F1C9}" vid="{0C121402-B6D9-9744-973B-81A6B776DF11}"/>
    </a:ext>
  </a:extLst>
</a:theme>
</file>

<file path=ppt/theme/theme2.xml><?xml version="1.0" encoding="utf-8"?>
<a:theme xmlns:a="http://schemas.openxmlformats.org/drawingml/2006/main" name="Text/Media Slides">
  <a:themeElements>
    <a:clrScheme name="UoE PPT 1">
      <a:dk1>
        <a:srgbClr val="000000"/>
      </a:dk1>
      <a:lt1>
        <a:srgbClr val="FFFFFF"/>
      </a:lt1>
      <a:dk2>
        <a:srgbClr val="000000"/>
      </a:dk2>
      <a:lt2>
        <a:srgbClr val="F8F8F8"/>
      </a:lt2>
      <a:accent1>
        <a:srgbClr val="CD202C"/>
      </a:accent1>
      <a:accent2>
        <a:srgbClr val="612467"/>
      </a:accent2>
      <a:accent3>
        <a:srgbClr val="333333"/>
      </a:accent3>
      <a:accent4>
        <a:srgbClr val="FFFFFF"/>
      </a:accent4>
      <a:accent5>
        <a:srgbClr val="FFFFFF"/>
      </a:accent5>
      <a:accent6>
        <a:srgbClr val="FFFFFF"/>
      </a:accent6>
      <a:hlink>
        <a:srgbClr val="612467"/>
      </a:hlink>
      <a:folHlink>
        <a:srgbClr val="612467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OE5218_00244804_Accessible_PP_templates_AW_V5h" id="{A0A2580B-49FC-4342-BB82-4F3B07E0F1C9}" vid="{24E1FE93-DBF4-6E41-BD12-7199829D8CB3}"/>
    </a:ext>
  </a:extLst>
</a:theme>
</file>

<file path=ppt/theme/theme3.xml><?xml version="1.0" encoding="utf-8"?>
<a:theme xmlns:a="http://schemas.openxmlformats.org/drawingml/2006/main" name="Media Slides">
  <a:themeElements>
    <a:clrScheme name="UoE PPT 1">
      <a:dk1>
        <a:srgbClr val="000000"/>
      </a:dk1>
      <a:lt1>
        <a:srgbClr val="FFFFFF"/>
      </a:lt1>
      <a:dk2>
        <a:srgbClr val="000000"/>
      </a:dk2>
      <a:lt2>
        <a:srgbClr val="F8F8F8"/>
      </a:lt2>
      <a:accent1>
        <a:srgbClr val="CD202C"/>
      </a:accent1>
      <a:accent2>
        <a:srgbClr val="612467"/>
      </a:accent2>
      <a:accent3>
        <a:srgbClr val="333333"/>
      </a:accent3>
      <a:accent4>
        <a:srgbClr val="FFFFFF"/>
      </a:accent4>
      <a:accent5>
        <a:srgbClr val="FFFFFF"/>
      </a:accent5>
      <a:accent6>
        <a:srgbClr val="FFFFFF"/>
      </a:accent6>
      <a:hlink>
        <a:srgbClr val="612467"/>
      </a:hlink>
      <a:folHlink>
        <a:srgbClr val="612467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OE5218_00244804_Accessible_PP_templates_AW_V5h" id="{A0A2580B-49FC-4342-BB82-4F3B07E0F1C9}" vid="{E1A0A4E8-9C8B-244F-A8BB-F43D8A27A71A}"/>
    </a:ext>
  </a:extLst>
</a:theme>
</file>

<file path=ppt/theme/theme4.xml><?xml version="1.0" encoding="utf-8"?>
<a:theme xmlns:a="http://schemas.openxmlformats.org/drawingml/2006/main" name="End Slides">
  <a:themeElements>
    <a:clrScheme name="UoE PPT 1">
      <a:dk1>
        <a:srgbClr val="000000"/>
      </a:dk1>
      <a:lt1>
        <a:srgbClr val="FFFFFF"/>
      </a:lt1>
      <a:dk2>
        <a:srgbClr val="000000"/>
      </a:dk2>
      <a:lt2>
        <a:srgbClr val="F8F8F8"/>
      </a:lt2>
      <a:accent1>
        <a:srgbClr val="CD202C"/>
      </a:accent1>
      <a:accent2>
        <a:srgbClr val="612467"/>
      </a:accent2>
      <a:accent3>
        <a:srgbClr val="333333"/>
      </a:accent3>
      <a:accent4>
        <a:srgbClr val="FFFFFF"/>
      </a:accent4>
      <a:accent5>
        <a:srgbClr val="FFFFFF"/>
      </a:accent5>
      <a:accent6>
        <a:srgbClr val="FFFFFF"/>
      </a:accent6>
      <a:hlink>
        <a:srgbClr val="612467"/>
      </a:hlink>
      <a:folHlink>
        <a:srgbClr val="612467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OE5218_00244804_Accessible_PP_templates_AW_V5h" id="{A0A2580B-49FC-4342-BB82-4F3B07E0F1C9}" vid="{BBE50698-18A2-4941-A9C0-C386D61FA33F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CCB1AA434AC7B4FA712525E5A4B0FAF" ma:contentTypeVersion="10" ma:contentTypeDescription="Create a new document." ma:contentTypeScope="" ma:versionID="c626a7492a0898a9d89630bd5d8eb700">
  <xsd:schema xmlns:xsd="http://www.w3.org/2001/XMLSchema" xmlns:xs="http://www.w3.org/2001/XMLSchema" xmlns:p="http://schemas.microsoft.com/office/2006/metadata/properties" xmlns:ns2="e1c3bf3d-9298-4d97-8698-5d8e56acd48b" xmlns:ns3="1e44de8b-a222-4f75-a299-7667fa0d186f" targetNamespace="http://schemas.microsoft.com/office/2006/metadata/properties" ma:root="true" ma:fieldsID="5765d47cd912209b3a8ed61bab10d9f7" ns2:_="" ns3:_="">
    <xsd:import namespace="e1c3bf3d-9298-4d97-8698-5d8e56acd48b"/>
    <xsd:import namespace="1e44de8b-a222-4f75-a299-7667fa0d186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1c3bf3d-9298-4d97-8698-5d8e56acd48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955cd427-a42c-44c8-816a-2405638e27c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e44de8b-a222-4f75-a299-7667fa0d186f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e479bf05-d456-4a96-a4cf-13701bc18efa}" ma:internalName="TaxCatchAll" ma:showField="CatchAllData" ma:web="1e44de8b-a222-4f75-a299-7667fa0d186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1c3bf3d-9298-4d97-8698-5d8e56acd48b">
      <Terms xmlns="http://schemas.microsoft.com/office/infopath/2007/PartnerControls"/>
    </lcf76f155ced4ddcb4097134ff3c332f>
    <TaxCatchAll xmlns="1e44de8b-a222-4f75-a299-7667fa0d186f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578C5F0-41F4-4C74-BD73-9EF851BABA2B}"/>
</file>

<file path=customXml/itemProps2.xml><?xml version="1.0" encoding="utf-8"?>
<ds:datastoreItem xmlns:ds="http://schemas.openxmlformats.org/officeDocument/2006/customXml" ds:itemID="{5C7D91BB-6FD8-4800-B5D5-2773EA19D436}">
  <ds:schemaRefs>
    <ds:schemaRef ds:uri="http://www.w3.org/XML/1998/namespace"/>
    <ds:schemaRef ds:uri="http://schemas.microsoft.com/office/2006/metadata/properties"/>
    <ds:schemaRef ds:uri="http://schemas.microsoft.com/office/2006/documentManagement/types"/>
    <ds:schemaRef ds:uri="http://purl.org/dc/terms/"/>
    <ds:schemaRef ds:uri="http://schemas.microsoft.com/office/infopath/2007/PartnerControls"/>
    <ds:schemaRef ds:uri="http://purl.org/dc/dcmitype/"/>
    <ds:schemaRef ds:uri="http://purl.org/dc/elements/1.1/"/>
    <ds:schemaRef ds:uri="http://schemas.openxmlformats.org/package/2006/metadata/core-properties"/>
    <ds:schemaRef ds:uri="864fa2f1-e7a3-49ef-aac9-27da4f2d2640"/>
  </ds:schemaRefs>
</ds:datastoreItem>
</file>

<file path=customXml/itemProps3.xml><?xml version="1.0" encoding="utf-8"?>
<ds:datastoreItem xmlns:ds="http://schemas.openxmlformats.org/officeDocument/2006/customXml" ds:itemID="{C174A378-A40D-4D10-9A36-F1DBB1C7DA0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powerpoint-template</Template>
  <TotalTime>888</TotalTime>
  <Words>415</Words>
  <Application>Microsoft Office PowerPoint</Application>
  <PresentationFormat>Widescreen</PresentationFormat>
  <Paragraphs>66</Paragraphs>
  <Slides>7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7</vt:i4>
      </vt:variant>
    </vt:vector>
  </HeadingPairs>
  <TitlesOfParts>
    <vt:vector size="19" baseType="lpstr">
      <vt:lpstr>Aptos</vt:lpstr>
      <vt:lpstr>Aptos Black</vt:lpstr>
      <vt:lpstr>Aptos Slab</vt:lpstr>
      <vt:lpstr>Aptos Slab ExtraBold</vt:lpstr>
      <vt:lpstr>Arial</vt:lpstr>
      <vt:lpstr>Calibri</vt:lpstr>
      <vt:lpstr>System Font Regular</vt:lpstr>
      <vt:lpstr>Wingdings</vt:lpstr>
      <vt:lpstr>Title/Divider Slides</vt:lpstr>
      <vt:lpstr>Text/Media Slides</vt:lpstr>
      <vt:lpstr>Media Slides</vt:lpstr>
      <vt:lpstr>End Slides</vt:lpstr>
      <vt:lpstr>Just Transition and foreign investment protection</vt:lpstr>
      <vt:lpstr>PowerPoint Presentation</vt:lpstr>
      <vt:lpstr>Problem: Investment treaties and fossil fuel phase-out/down</vt:lpstr>
      <vt:lpstr>PowerPoint Presentation</vt:lpstr>
      <vt:lpstr>PowerPoint Presentation</vt:lpstr>
      <vt:lpstr>PowerPoint Presentation</vt:lpstr>
      <vt:lpstr>PowerPoint Presentation</vt:lpstr>
    </vt:vector>
  </TitlesOfParts>
  <Company>University of Essex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Yilmaz Vastardis, Anil</dc:creator>
  <cp:lastModifiedBy>Yilmaz Vastardis, Anil</cp:lastModifiedBy>
  <cp:revision>174</cp:revision>
  <dcterms:created xsi:type="dcterms:W3CDTF">2025-11-03T12:05:32Z</dcterms:created>
  <dcterms:modified xsi:type="dcterms:W3CDTF">2026-02-10T14:00:07Z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0x0101000CCB1AA434AC7B4FA712525E5A4B0FAF</vt:lpwstr>
  </property>
</Properties>
</file>