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4"/>
    <p:sldMasterId id="2147483890" r:id="rId5"/>
    <p:sldMasterId id="2147483927" r:id="rId6"/>
    <p:sldMasterId id="2147483964" r:id="rId7"/>
  </p:sldMasterIdLst>
  <p:notesMasterIdLst>
    <p:notesMasterId r:id="rId13"/>
  </p:notesMasterIdLst>
  <p:handoutMasterIdLst>
    <p:handoutMasterId r:id="rId14"/>
  </p:handoutMasterIdLst>
  <p:sldIdLst>
    <p:sldId id="268" r:id="rId8"/>
    <p:sldId id="257" r:id="rId9"/>
    <p:sldId id="269" r:id="rId10"/>
    <p:sldId id="270"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25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752" autoAdjust="0"/>
  </p:normalViewPr>
  <p:slideViewPr>
    <p:cSldViewPr snapToGrid="0" snapToObjects="1">
      <p:cViewPr varScale="1">
        <p:scale>
          <a:sx n="60" d="100"/>
          <a:sy n="60" d="100"/>
        </p:scale>
        <p:origin x="908"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160" d="100"/>
          <a:sy n="160" d="100"/>
        </p:scale>
        <p:origin x="531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F9495-C47E-F74D-989E-66C515E250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22A2327-043B-0C4B-9D3B-03D0073D6B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6BA747-B8FF-874B-AED5-DE9F3E5B409A}" type="datetimeFigureOut">
              <a:rPr lang="en-US" smtClean="0"/>
              <a:t>2/8/2026</a:t>
            </a:fld>
            <a:endParaRPr lang="en-US"/>
          </a:p>
        </p:txBody>
      </p:sp>
      <p:sp>
        <p:nvSpPr>
          <p:cNvPr id="4" name="Footer Placeholder 3">
            <a:extLst>
              <a:ext uri="{FF2B5EF4-FFF2-40B4-BE49-F238E27FC236}">
                <a16:creationId xmlns:a16="http://schemas.microsoft.com/office/drawing/2014/main" id="{69BF2A69-9A3F-C84F-889B-609CAFD70C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8799EC-65F5-104B-A92F-F8D6845946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71E54-08B8-294F-898B-644954DA2C47}" type="slidenum">
              <a:rPr lang="en-US" smtClean="0"/>
              <a:t>‹#›</a:t>
            </a:fld>
            <a:endParaRPr lang="en-US"/>
          </a:p>
        </p:txBody>
      </p:sp>
    </p:spTree>
    <p:extLst>
      <p:ext uri="{BB962C8B-B14F-4D97-AF65-F5344CB8AC3E}">
        <p14:creationId xmlns:p14="http://schemas.microsoft.com/office/powerpoint/2010/main" val="138908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6F6A5-7605-DF41-945B-909649E00EC8}" type="datetimeFigureOut">
              <a:rPr lang="en-US" smtClean="0"/>
              <a:t>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11D0F-7CCC-3448-8011-367F0D0A6ED2}" type="slidenum">
              <a:rPr lang="en-US" smtClean="0"/>
              <a:t>‹#›</a:t>
            </a:fld>
            <a:endParaRPr lang="en-US"/>
          </a:p>
        </p:txBody>
      </p:sp>
    </p:spTree>
    <p:extLst>
      <p:ext uri="{BB962C8B-B14F-4D97-AF65-F5344CB8AC3E}">
        <p14:creationId xmlns:p14="http://schemas.microsoft.com/office/powerpoint/2010/main" val="40804513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cience.org/doi/10.1126/science.abo4637"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2022 </a:t>
            </a:r>
            <a:r>
              <a:rPr lang="en-GB" sz="1200" b="0" i="0" u="none" strike="noStrike" kern="1200" dirty="0">
                <a:solidFill>
                  <a:schemeClr val="tx1"/>
                </a:solidFill>
                <a:effectLst/>
                <a:latin typeface="+mn-lt"/>
                <a:ea typeface="+mn-ea"/>
                <a:cs typeface="+mn-cs"/>
                <a:hlinkClick r:id="rId3"/>
              </a:rPr>
              <a:t>publication</a:t>
            </a:r>
            <a:r>
              <a:rPr lang="en-GB" sz="1200" b="0" i="0" kern="1200" dirty="0">
                <a:solidFill>
                  <a:schemeClr val="tx1"/>
                </a:solidFill>
                <a:effectLst/>
                <a:latin typeface="+mn-lt"/>
                <a:ea typeface="+mn-ea"/>
                <a:cs typeface="+mn-cs"/>
              </a:rPr>
              <a:t> by Tienhaara et al. estimated that the additional financial burden placed on oil and gas-producing states will be tremendous for prematurely phasing out projects that are covered by investment treaties, with “Mozambique ($7–31 billion), Guyana ($5–21 billion), Venezuela ($3–21 billion), Russia ($2–16 billion), and the United Kingdom ($3–14 billion)” suffering the greatest losses.</a:t>
            </a:r>
            <a:endParaRPr lang="en-GB" dirty="0"/>
          </a:p>
        </p:txBody>
      </p:sp>
      <p:sp>
        <p:nvSpPr>
          <p:cNvPr id="4" name="Slide Number Placeholder 3"/>
          <p:cNvSpPr>
            <a:spLocks noGrp="1"/>
          </p:cNvSpPr>
          <p:nvPr>
            <p:ph type="sldNum" sz="quarter" idx="5"/>
          </p:nvPr>
        </p:nvSpPr>
        <p:spPr/>
        <p:txBody>
          <a:bodyPr/>
          <a:lstStyle/>
          <a:p>
            <a:fld id="{8E111D0F-7CCC-3448-8011-367F0D0A6ED2}" type="slidenum">
              <a:rPr lang="en-US" smtClean="0"/>
              <a:t>3</a:t>
            </a:fld>
            <a:endParaRPr lang="en-US"/>
          </a:p>
        </p:txBody>
      </p:sp>
    </p:spTree>
    <p:extLst>
      <p:ext uri="{BB962C8B-B14F-4D97-AF65-F5344CB8AC3E}">
        <p14:creationId xmlns:p14="http://schemas.microsoft.com/office/powerpoint/2010/main" val="40384497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 Black Logo">
    <p:bg>
      <p:bgPr>
        <a:solidFill>
          <a:schemeClr val="bg1"/>
        </a:solidFill>
        <a:effectLst/>
      </p:bgPr>
    </p:bg>
    <p:spTree>
      <p:nvGrpSpPr>
        <p:cNvPr id="1" name=""/>
        <p:cNvGrpSpPr/>
        <p:nvPr/>
      </p:nvGrpSpPr>
      <p:grpSpPr>
        <a:xfrm>
          <a:off x="0" y="0"/>
          <a:ext cx="0" cy="0"/>
          <a:chOff x="0" y="0"/>
          <a:chExt cx="0" cy="0"/>
        </a:xfrm>
      </p:grpSpPr>
      <p:pic>
        <p:nvPicPr>
          <p:cNvPr id="9" name="UoE_Logo_Black" descr="Logo - University of Essex">
            <a:extLst>
              <a:ext uri="{FF2B5EF4-FFF2-40B4-BE49-F238E27FC236}">
                <a16:creationId xmlns:a16="http://schemas.microsoft.com/office/drawing/2014/main" id="{91F64F71-DD94-BE43-A1BF-90989C0C691C}"/>
              </a:ext>
            </a:extLst>
          </p:cNvPr>
          <p:cNvPicPr>
            <a:picLocks noChangeAspect="1"/>
          </p:cNvPicPr>
          <p:nvPr userDrawn="1"/>
        </p:nvPicPr>
        <p:blipFill>
          <a:blip r:embed="rId2"/>
          <a:stretch>
            <a:fillRect/>
          </a:stretch>
        </p:blipFill>
        <p:spPr>
          <a:xfrm>
            <a:off x="0" y="0"/>
            <a:ext cx="2006641" cy="890588"/>
          </a:xfrm>
          <a:prstGeom prst="rect">
            <a:avLst/>
          </a:prstGeom>
        </p:spPr>
      </p:pic>
      <p:sp>
        <p:nvSpPr>
          <p:cNvPr id="8" name="Coloured_Boarder">
            <a:extLst>
              <a:ext uri="{FF2B5EF4-FFF2-40B4-BE49-F238E27FC236}">
                <a16:creationId xmlns:a16="http://schemas.microsoft.com/office/drawing/2014/main" id="{C6F89C8B-0CBB-8642-991D-39E97AB68587}"/>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_BG">
            <a:extLst>
              <a:ext uri="{FF2B5EF4-FFF2-40B4-BE49-F238E27FC236}">
                <a16:creationId xmlns:a16="http://schemas.microsoft.com/office/drawing/2014/main" id="{5D4998F0-DC3A-364F-ACFE-A254B6B42731}"/>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7" name="Divider_Line">
            <a:extLst>
              <a:ext uri="{FF2B5EF4-FFF2-40B4-BE49-F238E27FC236}">
                <a16:creationId xmlns:a16="http://schemas.microsoft.com/office/drawing/2014/main" id="{822F4922-0983-EE45-B259-9B610490541E}"/>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345288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_White Logo">
    <p:bg>
      <p:bgPr>
        <a:solidFill>
          <a:schemeClr val="bg1"/>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8" name="Coloured_Boarder">
            <a:extLst>
              <a:ext uri="{FF2B5EF4-FFF2-40B4-BE49-F238E27FC236}">
                <a16:creationId xmlns:a16="http://schemas.microsoft.com/office/drawing/2014/main" id="{B314EC19-20AC-8D4D-9C1B-2543B45C4D14}"/>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_BG">
            <a:extLst>
              <a:ext uri="{FF2B5EF4-FFF2-40B4-BE49-F238E27FC236}">
                <a16:creationId xmlns:a16="http://schemas.microsoft.com/office/drawing/2014/main" id="{AC8BCD2D-A1D4-B941-B5ED-4FC7122E588A}"/>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4" name="Divider_Line">
            <a:extLst>
              <a:ext uri="{FF2B5EF4-FFF2-40B4-BE49-F238E27FC236}">
                <a16:creationId xmlns:a16="http://schemas.microsoft.com/office/drawing/2014/main" id="{AC99BCA3-B941-824C-9684-BAA8B857BA77}"/>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132513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29780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pic>
        <p:nvPicPr>
          <p:cNvPr id="7" name="UoE_Logo_ALT_Test" descr="Logo - University of Essex">
            <a:extLst>
              <a:ext uri="{FF2B5EF4-FFF2-40B4-BE49-F238E27FC236}">
                <a16:creationId xmlns:a16="http://schemas.microsoft.com/office/drawing/2014/main" id="{BFB3B428-603E-5D49-B512-7DD3E147B05B}"/>
              </a:ext>
            </a:extLst>
          </p:cNvPr>
          <p:cNvPicPr>
            <a:picLocks noChangeAspect="1"/>
          </p:cNvPicPr>
          <p:nvPr userDrawn="1"/>
        </p:nvPicPr>
        <p:blipFill>
          <a:blip r:embed="rId3">
            <a:alphaModFix/>
          </a:blip>
          <a:stretch>
            <a:fillRect/>
          </a:stretch>
        </p:blipFill>
        <p:spPr>
          <a:xfrm>
            <a:off x="126550" y="-1755099"/>
            <a:ext cx="2006641" cy="890588"/>
          </a:xfrm>
          <a:prstGeom prst="rect">
            <a:avLst/>
          </a:prstGeom>
        </p:spPr>
      </p:pic>
    </p:spTree>
    <p:extLst>
      <p:ext uri="{BB962C8B-B14F-4D97-AF65-F5344CB8AC3E}">
        <p14:creationId xmlns:p14="http://schemas.microsoft.com/office/powerpoint/2010/main" val="165357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 Gradient Colour">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900"/>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33645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899"/>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123620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356758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158455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and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6350" indent="0">
              <a:buFontTx/>
              <a:buNone/>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067491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and Text Slide, and Continuation Slide">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6350" indent="0">
              <a:buNone/>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41913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ader and Bullet Point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349250" indent="-342900">
              <a:buFont typeface="Wingdings" pitchFamily="2" charset="2"/>
              <a:buChar char="§"/>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52854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6222049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1346601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and Bullet Point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97654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34655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Images and Bullet Point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881279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6350" indent="0">
              <a:buFontTx/>
              <a:buNone/>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60761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Images and Bullet Point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41697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Image and Text Box">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541F36E1-1553-7845-B3E2-0ECD95ED7DDE}"/>
              </a:ext>
            </a:extLst>
          </p:cNvPr>
          <p:cNvSpPr>
            <a:spLocks noGrp="1"/>
          </p:cNvSpPr>
          <p:nvPr>
            <p:ph type="body" sz="quarter" idx="26" hasCustomPrompt="1"/>
          </p:nvPr>
        </p:nvSpPr>
        <p:spPr>
          <a:xfrm>
            <a:off x="9321164" y="1036800"/>
            <a:ext cx="2876550" cy="324178"/>
          </a:xfrm>
          <a:solidFill>
            <a:schemeClr val="bg1"/>
          </a:solidFill>
        </p:spPr>
        <p:txBody>
          <a:bodyPr tIns="36000" rIns="251999" bIns="72000" anchor="t" anchorCtr="0">
            <a:spAutoFit/>
          </a:bodyPr>
          <a:lstStyle>
            <a:lvl1pPr marL="6350" indent="0" algn="r">
              <a:buFontTx/>
              <a:buNone/>
              <a:defRPr sz="1200"/>
            </a:lvl1pPr>
            <a:lvl2pPr marL="269875" indent="0" algn="r">
              <a:buFontTx/>
              <a:buNone/>
              <a:defRPr sz="1200"/>
            </a:lvl2pPr>
            <a:lvl3pPr marL="450850" indent="0" algn="r">
              <a:buFontTx/>
              <a:buNone/>
              <a:defRPr sz="1200"/>
            </a:lvl3pPr>
            <a:lvl4pPr marL="623888" indent="0" algn="r">
              <a:buFontTx/>
              <a:buNone/>
              <a:defRPr sz="1200"/>
            </a:lvl4pPr>
            <a:lvl5pPr marL="804862" indent="0" algn="r">
              <a:buFontTx/>
              <a:buNone/>
              <a:defRPr sz="1200"/>
            </a:lvl5pPr>
          </a:lstStyle>
          <a:p>
            <a:pPr lvl="0"/>
            <a:r>
              <a:rPr lang="en-GB"/>
              <a:t>Insert image caption here</a:t>
            </a:r>
            <a:endParaRPr lang="en-GB" dirty="0"/>
          </a:p>
        </p:txBody>
      </p:sp>
      <p:sp>
        <p:nvSpPr>
          <p:cNvPr id="7" name="Body_Copy">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3998" y="5730249"/>
            <a:ext cx="11684000" cy="613401"/>
          </a:xfrm>
          <a:solidFill>
            <a:schemeClr val="accent3"/>
          </a:solidFill>
          <a:ln w="76200">
            <a:solidFill>
              <a:schemeClr val="bg1"/>
            </a:solidFill>
            <a:miter lim="800000"/>
          </a:ln>
        </p:spPr>
        <p:txBody>
          <a:bodyPr lIns="144000" tIns="144000" rIns="144000" bIns="144000" anchor="b"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2707577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Image with 4 Text Boxes">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6" name="Image_Caption 1">
            <a:extLst>
              <a:ext uri="{FF2B5EF4-FFF2-40B4-BE49-F238E27FC236}">
                <a16:creationId xmlns:a16="http://schemas.microsoft.com/office/drawing/2014/main" id="{B0F2228A-6C92-7348-B3AB-4D805D8894D0}"/>
              </a:ext>
            </a:extLst>
          </p:cNvPr>
          <p:cNvSpPr>
            <a:spLocks noGrp="1"/>
          </p:cNvSpPr>
          <p:nvPr>
            <p:ph type="body" sz="quarter" idx="30" hasCustomPrompt="1"/>
          </p:nvPr>
        </p:nvSpPr>
        <p:spPr>
          <a:xfrm>
            <a:off x="9321800" y="6149647"/>
            <a:ext cx="2870200" cy="324178"/>
          </a:xfrm>
          <a:solidFill>
            <a:schemeClr val="bg1"/>
          </a:solidFill>
        </p:spPr>
        <p:txBody>
          <a:bodyPr tIns="36000" rIns="251999" bIns="72000" anchor="b" anchorCtr="0">
            <a:spAutoFit/>
          </a:bodyPr>
          <a:lstStyle>
            <a:lvl1pPr marL="6350" indent="0" algn="r">
              <a:buFontTx/>
              <a:buNone/>
              <a:defRPr sz="1200">
                <a:solidFill>
                  <a:schemeClr val="tx1"/>
                </a:solidFill>
              </a:defRPr>
            </a:lvl1pPr>
          </a:lstStyle>
          <a:p>
            <a:pPr lvl="0"/>
            <a:r>
              <a:rPr lang="en-GB" dirty="0"/>
              <a:t>Insert image caption here</a:t>
            </a:r>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5544"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2" name="Feature_Box_2">
            <a:extLst>
              <a:ext uri="{FF2B5EF4-FFF2-40B4-BE49-F238E27FC236}">
                <a16:creationId xmlns:a16="http://schemas.microsoft.com/office/drawing/2014/main" id="{2836903F-A228-694C-B678-379D95CBF641}"/>
              </a:ext>
            </a:extLst>
          </p:cNvPr>
          <p:cNvSpPr>
            <a:spLocks noGrp="1"/>
          </p:cNvSpPr>
          <p:nvPr>
            <p:ph type="body" sz="quarter" idx="27" hasCustomPrompt="1"/>
          </p:nvPr>
        </p:nvSpPr>
        <p:spPr>
          <a:xfrm>
            <a:off x="3304896"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3" name="Feature_Box_3">
            <a:extLst>
              <a:ext uri="{FF2B5EF4-FFF2-40B4-BE49-F238E27FC236}">
                <a16:creationId xmlns:a16="http://schemas.microsoft.com/office/drawing/2014/main" id="{A099B133-6CA1-6343-985F-1A751F73B33F}"/>
              </a:ext>
            </a:extLst>
          </p:cNvPr>
          <p:cNvSpPr>
            <a:spLocks noGrp="1"/>
          </p:cNvSpPr>
          <p:nvPr>
            <p:ph type="body" sz="quarter" idx="28" hasCustomPrompt="1"/>
          </p:nvPr>
        </p:nvSpPr>
        <p:spPr>
          <a:xfrm>
            <a:off x="6354248"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4" name="Feature_Box_4">
            <a:extLst>
              <a:ext uri="{FF2B5EF4-FFF2-40B4-BE49-F238E27FC236}">
                <a16:creationId xmlns:a16="http://schemas.microsoft.com/office/drawing/2014/main" id="{AC109010-13F9-D44E-AE30-6C9CDA42B8D0}"/>
              </a:ext>
            </a:extLst>
          </p:cNvPr>
          <p:cNvSpPr>
            <a:spLocks noGrp="1"/>
          </p:cNvSpPr>
          <p:nvPr>
            <p:ph type="body" sz="quarter" idx="29" hasCustomPrompt="1"/>
          </p:nvPr>
        </p:nvSpPr>
        <p:spPr>
          <a:xfrm>
            <a:off x="9403600"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578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Images with Text Box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9285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Images with Bullet Point Text">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3152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6" name="Title">
            <a:extLst>
              <a:ext uri="{FF2B5EF4-FFF2-40B4-BE49-F238E27FC236}">
                <a16:creationId xmlns:a16="http://schemas.microsoft.com/office/drawing/2014/main" id="{AD742024-086A-5F48-9393-FF97C14B9F3C}"/>
              </a:ext>
            </a:extLst>
          </p:cNvPr>
          <p:cNvSpPr>
            <a:spLocks noGrp="1"/>
          </p:cNvSpPr>
          <p:nvPr>
            <p:ph type="body" sz="quarter" idx="30" hasCustomPrompt="1"/>
          </p:nvPr>
        </p:nvSpPr>
        <p:spPr>
          <a:xfrm>
            <a:off x="501651" y="1185863"/>
            <a:ext cx="5468937"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7" name="Body_Copy">
            <a:extLst>
              <a:ext uri="{FF2B5EF4-FFF2-40B4-BE49-F238E27FC236}">
                <a16:creationId xmlns:a16="http://schemas.microsoft.com/office/drawing/2014/main" id="{A65568DF-0675-7847-A98F-1D87DDC4AD29}"/>
              </a:ext>
            </a:extLst>
          </p:cNvPr>
          <p:cNvSpPr>
            <a:spLocks noGrp="1"/>
          </p:cNvSpPr>
          <p:nvPr>
            <p:ph type="body" sz="quarter" idx="31" hasCustomPrompt="1"/>
          </p:nvPr>
        </p:nvSpPr>
        <p:spPr>
          <a:xfrm>
            <a:off x="501650" y="1857375"/>
            <a:ext cx="5468938"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6221413" y="890587"/>
            <a:ext cx="5716587"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316280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254001" y="890587"/>
            <a:ext cx="11684000"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660324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073376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solidFill>
            <a:schemeClr val="bg1"/>
          </a:solidFill>
        </p:spPr>
        <p:txBody>
          <a:bodyPr/>
          <a:lstStyle>
            <a:lvl1pPr marL="6350" indent="0" algn="ctr">
              <a:buNone/>
              <a:defRPr/>
            </a:lvl1pPr>
          </a:lstStyle>
          <a:p>
            <a:endParaRPr lang="en-US" dirty="0"/>
          </a:p>
        </p:txBody>
      </p:sp>
      <p:sp>
        <p:nvSpPr>
          <p:cNvPr id="9" name="Image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3849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Video">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4" name="Video Placeholder 1">
            <a:extLst>
              <a:ext uri="{FF2B5EF4-FFF2-40B4-BE49-F238E27FC236}">
                <a16:creationId xmlns:a16="http://schemas.microsoft.com/office/drawing/2014/main" id="{638D1704-B2CA-5C47-B959-28C1FC6055CF}"/>
              </a:ext>
            </a:extLst>
          </p:cNvPr>
          <p:cNvSpPr>
            <a:spLocks noGrp="1"/>
          </p:cNvSpPr>
          <p:nvPr>
            <p:ph type="media" sz="quarter" idx="29"/>
          </p:nvPr>
        </p:nvSpPr>
        <p:spPr>
          <a:xfrm>
            <a:off x="0" y="890588"/>
            <a:ext cx="12192000" cy="5713412"/>
          </a:xfrm>
        </p:spPr>
        <p:txBody>
          <a:bodyPr/>
          <a:lstStyle>
            <a:lvl1pPr marL="6350" indent="0" algn="ctr">
              <a:buFontTx/>
              <a:buNone/>
              <a:defRPr/>
            </a:lvl1pPr>
          </a:lstStyle>
          <a:p>
            <a:endParaRPr lang="en-US" dirty="0"/>
          </a:p>
        </p:txBody>
      </p:sp>
      <p:sp>
        <p:nvSpPr>
          <p:cNvPr id="9" name="Video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83591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Comparis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597CB458-ECAA-F543-B762-CE0492775E89}"/>
              </a:ext>
            </a:extLst>
          </p:cNvPr>
          <p:cNvSpPr>
            <a:spLocks noGrp="1"/>
          </p:cNvSpPr>
          <p:nvPr>
            <p:ph type="title" hasCustomPrompt="1"/>
          </p:nvPr>
        </p:nvSpPr>
        <p:spPr/>
        <p:txBody>
          <a:bodyPr/>
          <a:lstStyle/>
          <a:p>
            <a:r>
              <a:rPr lang="en-GB" dirty="0"/>
              <a:t>PowerPoint slide description here</a:t>
            </a:r>
            <a:endParaRPr lang="en-US" dirty="0"/>
          </a:p>
        </p:txBody>
      </p:sp>
      <p:sp>
        <p:nvSpPr>
          <p:cNvPr id="8" name="Title">
            <a:extLst>
              <a:ext uri="{FF2B5EF4-FFF2-40B4-BE49-F238E27FC236}">
                <a16:creationId xmlns:a16="http://schemas.microsoft.com/office/drawing/2014/main" id="{040512F9-FB20-344E-BC56-8DDE6C17721A}"/>
              </a:ext>
            </a:extLst>
          </p:cNvPr>
          <p:cNvSpPr>
            <a:spLocks noGrp="1"/>
          </p:cNvSpPr>
          <p:nvPr>
            <p:ph type="body" sz="quarter" idx="38" hasCustomPrompt="1"/>
          </p:nvPr>
        </p:nvSpPr>
        <p:spPr>
          <a:xfrm>
            <a:off x="501648" y="1306094"/>
            <a:ext cx="11436350" cy="736600"/>
          </a:xfrm>
        </p:spPr>
        <p:txBody>
          <a:bodyPr tIns="0" bIns="0">
            <a:noAutofit/>
          </a:bodyPr>
          <a:lstStyle>
            <a:lvl1pPr marL="6350" indent="0">
              <a:buNone/>
              <a:defRPr sz="3200">
                <a:latin typeface="+mj-lt"/>
              </a:defRPr>
            </a:lvl1pPr>
          </a:lstStyle>
          <a:p>
            <a:pPr lvl="0"/>
            <a:r>
              <a:rPr lang="en-GB" dirty="0"/>
              <a:t>Your title here</a:t>
            </a:r>
            <a:endParaRPr lang="en-US" dirty="0"/>
          </a:p>
        </p:txBody>
      </p:sp>
      <p:sp>
        <p:nvSpPr>
          <p:cNvPr id="10" name="Subtitle">
            <a:extLst>
              <a:ext uri="{FF2B5EF4-FFF2-40B4-BE49-F238E27FC236}">
                <a16:creationId xmlns:a16="http://schemas.microsoft.com/office/drawing/2014/main" id="{3A0A8366-F419-7E4A-8F7C-C6F8447A8956}"/>
              </a:ext>
            </a:extLst>
          </p:cNvPr>
          <p:cNvSpPr>
            <a:spLocks noGrp="1"/>
          </p:cNvSpPr>
          <p:nvPr>
            <p:ph type="body" sz="quarter" idx="39" hasCustomPrompt="1"/>
          </p:nvPr>
        </p:nvSpPr>
        <p:spPr>
          <a:xfrm>
            <a:off x="501648" y="2042694"/>
            <a:ext cx="11436350" cy="403225"/>
          </a:xfrm>
        </p:spPr>
        <p:txBody>
          <a:bodyPr tIns="0" bIns="0">
            <a:noAutofit/>
          </a:bodyPr>
          <a:lstStyle>
            <a:lvl1pPr marL="6350" indent="0">
              <a:buNone/>
              <a:defRPr>
                <a:latin typeface="+mj-lt"/>
              </a:defRPr>
            </a:lvl1pPr>
          </a:lstStyle>
          <a:p>
            <a:r>
              <a:rPr lang="en-GB" dirty="0"/>
              <a:t>Your subtitle here</a:t>
            </a:r>
            <a:endParaRPr lang="en-US" dirty="0"/>
          </a:p>
        </p:txBody>
      </p:sp>
      <p:sp>
        <p:nvSpPr>
          <p:cNvPr id="19" name="Picture Placeholder 1">
            <a:extLst>
              <a:ext uri="{FF2B5EF4-FFF2-40B4-BE49-F238E27FC236}">
                <a16:creationId xmlns:a16="http://schemas.microsoft.com/office/drawing/2014/main" id="{4F48015D-A6A6-BD4D-AB39-19CCFCB8B881}"/>
              </a:ext>
            </a:extLst>
          </p:cNvPr>
          <p:cNvSpPr>
            <a:spLocks noGrp="1"/>
          </p:cNvSpPr>
          <p:nvPr>
            <p:ph type="pic" sz="quarter" idx="29"/>
          </p:nvPr>
        </p:nvSpPr>
        <p:spPr>
          <a:xfrm>
            <a:off x="0" y="2814220"/>
            <a:ext cx="6062400" cy="3789779"/>
          </a:xfrm>
        </p:spPr>
        <p:txBody>
          <a:bodyPr/>
          <a:lstStyle>
            <a:lvl1pPr marL="6350" indent="0" algn="ctr">
              <a:buNone/>
              <a:defRPr/>
            </a:lvl1pPr>
          </a:lstStyle>
          <a:p>
            <a:endParaRPr lang="en-US" dirty="0"/>
          </a:p>
        </p:txBody>
      </p:sp>
      <p:sp>
        <p:nvSpPr>
          <p:cNvPr id="23" name="Image_Caption 1">
            <a:extLst>
              <a:ext uri="{FF2B5EF4-FFF2-40B4-BE49-F238E27FC236}">
                <a16:creationId xmlns:a16="http://schemas.microsoft.com/office/drawing/2014/main" id="{928181AC-A9B4-0F4A-B806-85756E8DF344}"/>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1" name="Picture Placeholder 2">
            <a:extLst>
              <a:ext uri="{FF2B5EF4-FFF2-40B4-BE49-F238E27FC236}">
                <a16:creationId xmlns:a16="http://schemas.microsoft.com/office/drawing/2014/main" id="{CABAA707-1D0F-904D-A6EF-485EE257C126}"/>
              </a:ext>
            </a:extLst>
          </p:cNvPr>
          <p:cNvSpPr>
            <a:spLocks noGrp="1"/>
          </p:cNvSpPr>
          <p:nvPr>
            <p:ph type="pic" sz="quarter" idx="36"/>
          </p:nvPr>
        </p:nvSpPr>
        <p:spPr>
          <a:xfrm>
            <a:off x="6129602" y="2814220"/>
            <a:ext cx="6062400" cy="3789779"/>
          </a:xfrm>
        </p:spPr>
        <p:txBody>
          <a:bodyPr/>
          <a:lstStyle>
            <a:lvl1pPr marL="6350" indent="0" algn="ctr">
              <a:buNone/>
              <a:defRPr/>
            </a:lvl1pPr>
          </a:lstStyle>
          <a:p>
            <a:endParaRPr lang="en-US" dirty="0"/>
          </a:p>
        </p:txBody>
      </p:sp>
      <p:sp>
        <p:nvSpPr>
          <p:cNvPr id="27" name="Image_Caption 2">
            <a:extLst>
              <a:ext uri="{FF2B5EF4-FFF2-40B4-BE49-F238E27FC236}">
                <a16:creationId xmlns:a16="http://schemas.microsoft.com/office/drawing/2014/main" id="{AEE3084D-262B-D444-BB09-122F86A0D545}"/>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Placeholder">
            <a:extLst>
              <a:ext uri="{FF2B5EF4-FFF2-40B4-BE49-F238E27FC236}">
                <a16:creationId xmlns:a16="http://schemas.microsoft.com/office/drawing/2014/main" id="{C9180CA7-D6AD-3B4F-9CC8-C9E5358B72E1}"/>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545419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Images with Descript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BA1041B3-EEDD-B747-8B78-82F6A16D7E2D}"/>
              </a:ext>
            </a:extLst>
          </p:cNvPr>
          <p:cNvSpPr>
            <a:spLocks noGrp="1"/>
          </p:cNvSpPr>
          <p:nvPr>
            <p:ph type="title" hasCustomPrompt="1"/>
          </p:nvPr>
        </p:nvSpPr>
        <p:spPr/>
        <p:txBody>
          <a:bodyPr/>
          <a:lstStyle/>
          <a:p>
            <a:r>
              <a:rPr lang="en-GB" dirty="0"/>
              <a:t>PowerPoint slide description here</a:t>
            </a:r>
            <a:endParaRPr lang="en-US" dirty="0"/>
          </a:p>
        </p:txBody>
      </p:sp>
      <p:sp>
        <p:nvSpPr>
          <p:cNvPr id="5" name="Body_Copy">
            <a:extLst>
              <a:ext uri="{FF2B5EF4-FFF2-40B4-BE49-F238E27FC236}">
                <a16:creationId xmlns:a16="http://schemas.microsoft.com/office/drawing/2014/main" id="{15E97B45-0FBC-0444-A384-1396982CD50B}"/>
              </a:ext>
            </a:extLst>
          </p:cNvPr>
          <p:cNvSpPr>
            <a:spLocks noGrp="1"/>
          </p:cNvSpPr>
          <p:nvPr>
            <p:ph type="body" sz="quarter" idx="34" hasCustomPrompt="1"/>
          </p:nvPr>
        </p:nvSpPr>
        <p:spPr>
          <a:xfrm>
            <a:off x="6131563" y="890588"/>
            <a:ext cx="5808662" cy="3787775"/>
          </a:xfrm>
        </p:spPr>
        <p:txBody>
          <a:bodyPr lIns="144000" tIns="144000" rIns="144000" bIns="144000">
            <a:noAutofit/>
          </a:bodyPr>
          <a:lstStyle>
            <a:lvl1pPr marL="6350" indent="0">
              <a:buFontTx/>
              <a:buNone/>
              <a:defRPr sz="1800"/>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6062400" cy="5713412"/>
          </a:xfrm>
        </p:spPr>
        <p:txBody>
          <a:bodyPr/>
          <a:lstStyle>
            <a:lvl1pPr marL="6350" indent="0" algn="ctr">
              <a:buNone/>
              <a:defRPr/>
            </a:lvl1pPr>
          </a:lstStyle>
          <a:p>
            <a:endParaRPr lang="en-US" dirty="0"/>
          </a:p>
        </p:txBody>
      </p:sp>
      <p:sp>
        <p:nvSpPr>
          <p:cNvPr id="12" name="Image_Caption 1">
            <a:extLst>
              <a:ext uri="{FF2B5EF4-FFF2-40B4-BE49-F238E27FC236}">
                <a16:creationId xmlns:a16="http://schemas.microsoft.com/office/drawing/2014/main" id="{AF323BD3-548A-354D-ADA9-DA0462ADCE6F}"/>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5" name="Picture Placeholder 2">
            <a:extLst>
              <a:ext uri="{FF2B5EF4-FFF2-40B4-BE49-F238E27FC236}">
                <a16:creationId xmlns:a16="http://schemas.microsoft.com/office/drawing/2014/main" id="{7A681C19-525C-EB46-8C22-C426D373D10E}"/>
              </a:ext>
            </a:extLst>
          </p:cNvPr>
          <p:cNvSpPr>
            <a:spLocks noGrp="1"/>
          </p:cNvSpPr>
          <p:nvPr>
            <p:ph type="pic" sz="quarter" idx="31"/>
          </p:nvPr>
        </p:nvSpPr>
        <p:spPr>
          <a:xfrm>
            <a:off x="6129600" y="4746400"/>
            <a:ext cx="6062400" cy="1857600"/>
          </a:xfrm>
        </p:spPr>
        <p:txBody>
          <a:bodyPr/>
          <a:lstStyle>
            <a:lvl1pPr marL="6350" indent="0" algn="ctr">
              <a:buNone/>
              <a:defRPr/>
            </a:lvl1pPr>
          </a:lstStyle>
          <a:p>
            <a:endParaRPr lang="en-US" dirty="0"/>
          </a:p>
        </p:txBody>
      </p:sp>
      <p:sp>
        <p:nvSpPr>
          <p:cNvPr id="17" name="Image_Caption 2">
            <a:extLst>
              <a:ext uri="{FF2B5EF4-FFF2-40B4-BE49-F238E27FC236}">
                <a16:creationId xmlns:a16="http://schemas.microsoft.com/office/drawing/2014/main" id="{41C24D1E-9E96-1844-B2A6-13CA1411EAFA}"/>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Placehold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803383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701839F2-0501-2042-AA1A-339190F1FA20}"/>
              </a:ext>
            </a:extLst>
          </p:cNvPr>
          <p:cNvSpPr>
            <a:spLocks noGrp="1"/>
          </p:cNvSpPr>
          <p:nvPr>
            <p:ph type="title" hasCustomPrompt="1"/>
          </p:nvPr>
        </p:nvSpPr>
        <p:spPr/>
        <p:txBody>
          <a:bodyPr/>
          <a:lstStyle/>
          <a:p>
            <a:r>
              <a:rPr lang="en-GB" dirty="0"/>
              <a:t>PowerPoint slide description here</a:t>
            </a:r>
            <a:endParaRPr lang="en-US" dirty="0"/>
          </a:p>
        </p:txBody>
      </p:sp>
      <p:sp>
        <p:nvSpPr>
          <p:cNvPr id="14" name="Picture Placeholder 1">
            <a:extLst>
              <a:ext uri="{FF2B5EF4-FFF2-40B4-BE49-F238E27FC236}">
                <a16:creationId xmlns:a16="http://schemas.microsoft.com/office/drawing/2014/main" id="{B0246F9D-BBB4-F845-903B-9BCB6A3799FA}"/>
              </a:ext>
            </a:extLst>
          </p:cNvPr>
          <p:cNvSpPr>
            <a:spLocks noGrp="1"/>
          </p:cNvSpPr>
          <p:nvPr>
            <p:ph type="pic" sz="quarter" idx="29"/>
          </p:nvPr>
        </p:nvSpPr>
        <p:spPr>
          <a:xfrm>
            <a:off x="0" y="890587"/>
            <a:ext cx="6062400" cy="2822400"/>
          </a:xfrm>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CB251433-45EA-0548-85FC-44C898DE7847}"/>
              </a:ext>
            </a:extLst>
          </p:cNvPr>
          <p:cNvSpPr>
            <a:spLocks noGrp="1"/>
          </p:cNvSpPr>
          <p:nvPr>
            <p:ph type="body" sz="quarter" idx="40" hasCustomPrompt="1"/>
          </p:nvPr>
        </p:nvSpPr>
        <p:spPr>
          <a:xfrm>
            <a:off x="3196961"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2">
            <a:extLst>
              <a:ext uri="{FF2B5EF4-FFF2-40B4-BE49-F238E27FC236}">
                <a16:creationId xmlns:a16="http://schemas.microsoft.com/office/drawing/2014/main" id="{CEBC5486-0CC4-8447-8762-C88A95428B24}"/>
              </a:ext>
            </a:extLst>
          </p:cNvPr>
          <p:cNvSpPr>
            <a:spLocks noGrp="1"/>
          </p:cNvSpPr>
          <p:nvPr>
            <p:ph type="pic" sz="quarter" idx="36"/>
          </p:nvPr>
        </p:nvSpPr>
        <p:spPr>
          <a:xfrm>
            <a:off x="6129602" y="890587"/>
            <a:ext cx="6062400" cy="2822400"/>
          </a:xfrm>
        </p:spPr>
        <p:txBody>
          <a:bodyPr/>
          <a:lstStyle>
            <a:lvl1pPr marL="6350" indent="0" algn="ctr">
              <a:buNone/>
              <a:defRPr/>
            </a:lvl1pPr>
          </a:lstStyle>
          <a:p>
            <a:endParaRPr lang="en-US" dirty="0"/>
          </a:p>
        </p:txBody>
      </p:sp>
      <p:sp>
        <p:nvSpPr>
          <p:cNvPr id="23" name="Image_Caption 2">
            <a:extLst>
              <a:ext uri="{FF2B5EF4-FFF2-40B4-BE49-F238E27FC236}">
                <a16:creationId xmlns:a16="http://schemas.microsoft.com/office/drawing/2014/main" id="{E6A7B5DF-8207-3443-B760-8C2272B9CE01}"/>
              </a:ext>
            </a:extLst>
          </p:cNvPr>
          <p:cNvSpPr>
            <a:spLocks noGrp="1"/>
          </p:cNvSpPr>
          <p:nvPr>
            <p:ph type="body" sz="quarter" idx="41" hasCustomPrompt="1"/>
          </p:nvPr>
        </p:nvSpPr>
        <p:spPr>
          <a:xfrm>
            <a:off x="9327600"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4" name="Picture Placeholder 3">
            <a:extLst>
              <a:ext uri="{FF2B5EF4-FFF2-40B4-BE49-F238E27FC236}">
                <a16:creationId xmlns:a16="http://schemas.microsoft.com/office/drawing/2014/main" id="{F4F3CBD4-C3C4-CD4F-9BA5-B115DCEF02B6}"/>
              </a:ext>
            </a:extLst>
          </p:cNvPr>
          <p:cNvSpPr>
            <a:spLocks noGrp="1"/>
          </p:cNvSpPr>
          <p:nvPr>
            <p:ph type="pic" sz="quarter" idx="42"/>
          </p:nvPr>
        </p:nvSpPr>
        <p:spPr>
          <a:xfrm>
            <a:off x="-1038" y="3781600"/>
            <a:ext cx="6062400" cy="2822400"/>
          </a:xfrm>
        </p:spPr>
        <p:txBody>
          <a:bodyPr/>
          <a:lstStyle>
            <a:lvl1pPr marL="6350" indent="0" algn="ctr">
              <a:buNone/>
              <a:defRPr/>
            </a:lvl1pPr>
          </a:lstStyle>
          <a:p>
            <a:endParaRPr lang="en-US" dirty="0"/>
          </a:p>
        </p:txBody>
      </p:sp>
      <p:sp>
        <p:nvSpPr>
          <p:cNvPr id="25" name="Image_Caption 3">
            <a:extLst>
              <a:ext uri="{FF2B5EF4-FFF2-40B4-BE49-F238E27FC236}">
                <a16:creationId xmlns:a16="http://schemas.microsoft.com/office/drawing/2014/main" id="{8C0B1AC2-5C59-004A-BBD3-ED977709A5CA}"/>
              </a:ext>
            </a:extLst>
          </p:cNvPr>
          <p:cNvSpPr>
            <a:spLocks noGrp="1"/>
          </p:cNvSpPr>
          <p:nvPr>
            <p:ph type="body" sz="quarter" idx="43"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6" name="Picture Placeholder 4">
            <a:extLst>
              <a:ext uri="{FF2B5EF4-FFF2-40B4-BE49-F238E27FC236}">
                <a16:creationId xmlns:a16="http://schemas.microsoft.com/office/drawing/2014/main" id="{AAE1E5D5-CDA1-504E-888B-B884A6EA6725}"/>
              </a:ext>
            </a:extLst>
          </p:cNvPr>
          <p:cNvSpPr>
            <a:spLocks noGrp="1"/>
          </p:cNvSpPr>
          <p:nvPr>
            <p:ph type="pic" sz="quarter" idx="44"/>
          </p:nvPr>
        </p:nvSpPr>
        <p:spPr>
          <a:xfrm>
            <a:off x="6128564" y="3781600"/>
            <a:ext cx="6062400" cy="2822400"/>
          </a:xfrm>
        </p:spPr>
        <p:txBody>
          <a:bodyPr/>
          <a:lstStyle>
            <a:lvl1pPr marL="6350" indent="0" algn="ctr">
              <a:buNone/>
              <a:defRPr/>
            </a:lvl1pPr>
          </a:lstStyle>
          <a:p>
            <a:endParaRPr lang="en-US" dirty="0"/>
          </a:p>
        </p:txBody>
      </p:sp>
      <p:sp>
        <p:nvSpPr>
          <p:cNvPr id="27" name="Image_Caption 4">
            <a:extLst>
              <a:ext uri="{FF2B5EF4-FFF2-40B4-BE49-F238E27FC236}">
                <a16:creationId xmlns:a16="http://schemas.microsoft.com/office/drawing/2014/main" id="{3000F666-1F5D-C740-81BD-EA9E4B2DF792}"/>
              </a:ext>
            </a:extLst>
          </p:cNvPr>
          <p:cNvSpPr>
            <a:spLocks noGrp="1"/>
          </p:cNvSpPr>
          <p:nvPr>
            <p:ph type="body" sz="quarter" idx="45" hasCustomPrompt="1"/>
          </p:nvPr>
        </p:nvSpPr>
        <p:spPr>
          <a:xfrm>
            <a:off x="9327600"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D69AE64D-4D5D-1D44-9A53-63F44E948DC8}"/>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6964893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 Images">
    <p:bg>
      <p:bgPr>
        <a:solidFill>
          <a:schemeClr val="bg1"/>
        </a:solidFill>
        <a:effectLst/>
      </p:bgPr>
    </p:bg>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4F9D373C-5C73-8E4B-8382-B53ED6AA70BE}"/>
              </a:ext>
            </a:extLst>
          </p:cNvPr>
          <p:cNvSpPr>
            <a:spLocks noGrp="1"/>
          </p:cNvSpPr>
          <p:nvPr>
            <p:ph type="title" hasCustomPrompt="1"/>
          </p:nvPr>
        </p:nvSpPr>
        <p:spPr/>
        <p:txBody>
          <a:bodyPr/>
          <a:lstStyle/>
          <a:p>
            <a:r>
              <a:rPr lang="en-GB" dirty="0"/>
              <a:t>PowerPoint slide description here</a:t>
            </a:r>
            <a:endParaRPr lang="en-US" dirty="0"/>
          </a:p>
        </p:txBody>
      </p:sp>
      <p:sp>
        <p:nvSpPr>
          <p:cNvPr id="15" name="Picture Placeholder 1">
            <a:extLst>
              <a:ext uri="{FF2B5EF4-FFF2-40B4-BE49-F238E27FC236}">
                <a16:creationId xmlns:a16="http://schemas.microsoft.com/office/drawing/2014/main" id="{E39BCACC-73E2-1B41-BE3D-FFB203F3C903}"/>
              </a:ext>
            </a:extLst>
          </p:cNvPr>
          <p:cNvSpPr>
            <a:spLocks noGrp="1"/>
          </p:cNvSpPr>
          <p:nvPr>
            <p:ph type="pic" sz="quarter" idx="29"/>
          </p:nvPr>
        </p:nvSpPr>
        <p:spPr>
          <a:xfrm>
            <a:off x="0" y="890587"/>
            <a:ext cx="4017600" cy="5713200"/>
          </a:xfrm>
        </p:spPr>
        <p:txBody>
          <a:bodyPr/>
          <a:lstStyle>
            <a:lvl1pPr marL="6350" indent="0" algn="ctr">
              <a:buNone/>
              <a:defRPr/>
            </a:lvl1pPr>
          </a:lstStyle>
          <a:p>
            <a:endParaRPr lang="en-US" dirty="0"/>
          </a:p>
        </p:txBody>
      </p:sp>
      <p:sp>
        <p:nvSpPr>
          <p:cNvPr id="16" name="Image_Caption 1">
            <a:extLst>
              <a:ext uri="{FF2B5EF4-FFF2-40B4-BE49-F238E27FC236}">
                <a16:creationId xmlns:a16="http://schemas.microsoft.com/office/drawing/2014/main" id="{E9FF570A-BE24-9141-87FD-541A6610CCBE}"/>
              </a:ext>
            </a:extLst>
          </p:cNvPr>
          <p:cNvSpPr>
            <a:spLocks noGrp="1"/>
          </p:cNvSpPr>
          <p:nvPr>
            <p:ph type="body" sz="quarter" idx="40" hasCustomPrompt="1"/>
          </p:nvPr>
        </p:nvSpPr>
        <p:spPr>
          <a:xfrm>
            <a:off x="11521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3" name="Picture Placeholder 2">
            <a:extLst>
              <a:ext uri="{FF2B5EF4-FFF2-40B4-BE49-F238E27FC236}">
                <a16:creationId xmlns:a16="http://schemas.microsoft.com/office/drawing/2014/main" id="{CE8E0407-46FE-134C-A5EB-A1421349DA0B}"/>
              </a:ext>
            </a:extLst>
          </p:cNvPr>
          <p:cNvSpPr>
            <a:spLocks noGrp="1"/>
          </p:cNvSpPr>
          <p:nvPr>
            <p:ph type="pic" sz="quarter" idx="47"/>
          </p:nvPr>
        </p:nvSpPr>
        <p:spPr>
          <a:xfrm>
            <a:off x="4087018" y="890588"/>
            <a:ext cx="4017963" cy="2822575"/>
          </a:xfrm>
        </p:spPr>
        <p:txBody>
          <a:bodyPr/>
          <a:lstStyle>
            <a:lvl1pPr marL="6350" indent="0" algn="ctr">
              <a:buFontTx/>
              <a:buNone/>
              <a:defRPr/>
            </a:lvl1pPr>
          </a:lstStyle>
          <a:p>
            <a:endParaRPr lang="en-US" dirty="0"/>
          </a:p>
        </p:txBody>
      </p:sp>
      <p:sp>
        <p:nvSpPr>
          <p:cNvPr id="18" name="Image_Caption 2">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241762"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9" name="Picture Placeholder 3">
            <a:extLst>
              <a:ext uri="{FF2B5EF4-FFF2-40B4-BE49-F238E27FC236}">
                <a16:creationId xmlns:a16="http://schemas.microsoft.com/office/drawing/2014/main" id="{889F4D8E-583F-424A-AB00-EFE4131C9C2D}"/>
              </a:ext>
            </a:extLst>
          </p:cNvPr>
          <p:cNvSpPr>
            <a:spLocks noGrp="1"/>
          </p:cNvSpPr>
          <p:nvPr>
            <p:ph type="pic" sz="quarter" idx="49"/>
          </p:nvPr>
        </p:nvSpPr>
        <p:spPr>
          <a:xfrm>
            <a:off x="4087018" y="3781425"/>
            <a:ext cx="4017963" cy="2822575"/>
          </a:xfrm>
        </p:spPr>
        <p:txBody>
          <a:bodyPr/>
          <a:lstStyle>
            <a:lvl1pPr marL="6350" indent="0" algn="ctr">
              <a:buFontTx/>
              <a:buNone/>
              <a:defRPr/>
            </a:lvl1pPr>
          </a:lstStyle>
          <a:p>
            <a:endParaRPr lang="en-US"/>
          </a:p>
        </p:txBody>
      </p:sp>
      <p:sp>
        <p:nvSpPr>
          <p:cNvPr id="27" name="Image_Caption 3">
            <a:extLst>
              <a:ext uri="{FF2B5EF4-FFF2-40B4-BE49-F238E27FC236}">
                <a16:creationId xmlns:a16="http://schemas.microsoft.com/office/drawing/2014/main" id="{5873F71E-F244-B045-925D-7A21F05C7006}"/>
              </a:ext>
            </a:extLst>
          </p:cNvPr>
          <p:cNvSpPr>
            <a:spLocks noGrp="1"/>
          </p:cNvSpPr>
          <p:nvPr>
            <p:ph type="body" sz="quarter" idx="45" hasCustomPrompt="1"/>
          </p:nvPr>
        </p:nvSpPr>
        <p:spPr>
          <a:xfrm>
            <a:off x="52417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7" name="Picture Placeholder 4">
            <a:extLst>
              <a:ext uri="{FF2B5EF4-FFF2-40B4-BE49-F238E27FC236}">
                <a16:creationId xmlns:a16="http://schemas.microsoft.com/office/drawing/2014/main" id="{4C5C7401-B602-E348-9FA1-326B0C408A84}"/>
              </a:ext>
            </a:extLst>
          </p:cNvPr>
          <p:cNvSpPr>
            <a:spLocks noGrp="1"/>
          </p:cNvSpPr>
          <p:nvPr>
            <p:ph type="pic" sz="quarter" idx="48"/>
          </p:nvPr>
        </p:nvSpPr>
        <p:spPr>
          <a:xfrm>
            <a:off x="8171656" y="890588"/>
            <a:ext cx="4017962" cy="2822575"/>
          </a:xfrm>
          <a:solidFill>
            <a:schemeClr val="bg1"/>
          </a:solidFill>
        </p:spPr>
        <p:txBody>
          <a:bodyPr/>
          <a:lstStyle>
            <a:lvl1pPr marL="6350" indent="0" algn="ctr">
              <a:buFontTx/>
              <a:buNone/>
              <a:defRPr/>
            </a:lvl1pPr>
          </a:lstStyle>
          <a:p>
            <a:endParaRPr lang="en-US" dirty="0"/>
          </a:p>
        </p:txBody>
      </p:sp>
      <p:sp>
        <p:nvSpPr>
          <p:cNvPr id="21" name="Image_Caption 4">
            <a:extLst>
              <a:ext uri="{FF2B5EF4-FFF2-40B4-BE49-F238E27FC236}">
                <a16:creationId xmlns:a16="http://schemas.microsoft.com/office/drawing/2014/main" id="{5AB450AD-F789-564D-8046-E2973620FD92}"/>
              </a:ext>
            </a:extLst>
          </p:cNvPr>
          <p:cNvSpPr>
            <a:spLocks noGrp="1"/>
          </p:cNvSpPr>
          <p:nvPr>
            <p:ph type="body" sz="quarter" idx="51" hasCustomPrompt="1"/>
          </p:nvPr>
        </p:nvSpPr>
        <p:spPr>
          <a:xfrm>
            <a:off x="9326563" y="3243184"/>
            <a:ext cx="2862262" cy="324178"/>
          </a:xfrm>
          <a:solidFill>
            <a:schemeClr val="bg1"/>
          </a:solidFill>
        </p:spPr>
        <p:txBody>
          <a:bodyPr lIns="0" tIns="36000" rIns="251999" bIns="72000" anchor="b" anchorCtr="0">
            <a:spAutoFit/>
          </a:bodyPr>
          <a:lstStyle>
            <a:lvl1pPr marL="6350" indent="0" algn="r">
              <a:buFontTx/>
              <a:buNone/>
              <a:defRPr sz="1200"/>
            </a:lvl1pPr>
          </a:lstStyle>
          <a:p>
            <a:pPr lvl="0"/>
            <a:r>
              <a:rPr lang="en-GB" dirty="0"/>
              <a:t>Insert image caption here</a:t>
            </a:r>
          </a:p>
        </p:txBody>
      </p:sp>
      <p:sp>
        <p:nvSpPr>
          <p:cNvPr id="11" name="Picture Placeholder 5">
            <a:extLst>
              <a:ext uri="{FF2B5EF4-FFF2-40B4-BE49-F238E27FC236}">
                <a16:creationId xmlns:a16="http://schemas.microsoft.com/office/drawing/2014/main" id="{98B438B0-923A-D344-BB96-1E1293FEE953}"/>
              </a:ext>
            </a:extLst>
          </p:cNvPr>
          <p:cNvSpPr>
            <a:spLocks noGrp="1"/>
          </p:cNvSpPr>
          <p:nvPr>
            <p:ph type="pic" sz="quarter" idx="50"/>
          </p:nvPr>
        </p:nvSpPr>
        <p:spPr>
          <a:xfrm>
            <a:off x="8171656" y="3781425"/>
            <a:ext cx="4017962" cy="2822575"/>
          </a:xfrm>
        </p:spPr>
        <p:txBody>
          <a:bodyPr/>
          <a:lstStyle>
            <a:lvl1pPr marL="6350" indent="0" algn="ctr">
              <a:buFontTx/>
              <a:buNone/>
              <a:defRPr/>
            </a:lvl1pPr>
          </a:lstStyle>
          <a:p>
            <a:endParaRPr lang="en-US" dirty="0"/>
          </a:p>
        </p:txBody>
      </p:sp>
      <p:sp>
        <p:nvSpPr>
          <p:cNvPr id="23" name="Image_Caption 5">
            <a:extLst>
              <a:ext uri="{FF2B5EF4-FFF2-40B4-BE49-F238E27FC236}">
                <a16:creationId xmlns:a16="http://schemas.microsoft.com/office/drawing/2014/main" id="{D3549A48-91FA-794D-A48D-ACF79A20F7DE}"/>
              </a:ext>
            </a:extLst>
          </p:cNvPr>
          <p:cNvSpPr>
            <a:spLocks noGrp="1"/>
          </p:cNvSpPr>
          <p:nvPr>
            <p:ph type="body" sz="quarter" idx="52" hasCustomPrompt="1"/>
          </p:nvPr>
        </p:nvSpPr>
        <p:spPr>
          <a:xfrm>
            <a:off x="9326563" y="6163353"/>
            <a:ext cx="2865437" cy="324178"/>
          </a:xfrm>
          <a:solidFill>
            <a:schemeClr val="bg1"/>
          </a:solidFill>
        </p:spPr>
        <p:txBody>
          <a:bodyPr wrap="square" lIns="0" tIns="36000" rIns="251999" bIns="72000" anchor="b" anchorCtr="0">
            <a:spAutoFit/>
          </a:bodyPr>
          <a:lstStyle>
            <a:lvl1pPr marL="6350" indent="0" algn="r">
              <a:buFontTx/>
              <a:buNone/>
              <a:defRPr sz="1200"/>
            </a:lvl1pPr>
          </a:lstStyle>
          <a:p>
            <a:pPr lvl="0"/>
            <a:r>
              <a:rPr lang="en-GB" dirty="0"/>
              <a:t>Insert image caption here</a:t>
            </a:r>
          </a:p>
        </p:txBody>
      </p:sp>
      <p:sp>
        <p:nvSpPr>
          <p:cNvPr id="6" name="Slide Number">
            <a:extLst>
              <a:ext uri="{FF2B5EF4-FFF2-40B4-BE49-F238E27FC236}">
                <a16:creationId xmlns:a16="http://schemas.microsoft.com/office/drawing/2014/main" id="{1DFD619F-E9C0-804F-8D75-3339F1C38F53}"/>
              </a:ext>
            </a:extLst>
          </p:cNvPr>
          <p:cNvSpPr>
            <a:spLocks noGrp="1"/>
          </p:cNvSpPr>
          <p:nvPr>
            <p:ph type="sldNum" sz="quarter" idx="46"/>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821835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 Images">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2FD2AB6B-38F4-0849-BB0F-26EBCB570BA8}"/>
              </a:ext>
            </a:extLst>
          </p:cNvPr>
          <p:cNvSpPr>
            <a:spLocks noGrp="1"/>
          </p:cNvSpPr>
          <p:nvPr>
            <p:ph type="title" hasCustomPrompt="1"/>
          </p:nvPr>
        </p:nvSpPr>
        <p:spPr/>
        <p:txBody>
          <a:bodyPr/>
          <a:lstStyle/>
          <a:p>
            <a:r>
              <a:rPr lang="en-GB" dirty="0"/>
              <a:t>PowerPoint slide description here</a:t>
            </a:r>
            <a:endParaRPr lang="en-US" dirty="0"/>
          </a:p>
        </p:txBody>
      </p:sp>
      <p:sp>
        <p:nvSpPr>
          <p:cNvPr id="3" name="Picture Placeholder 1">
            <a:extLst>
              <a:ext uri="{FF2B5EF4-FFF2-40B4-BE49-F238E27FC236}">
                <a16:creationId xmlns:a16="http://schemas.microsoft.com/office/drawing/2014/main" id="{CE8E0407-46FE-134C-A5EB-A1421349DA0B}"/>
              </a:ext>
            </a:extLst>
          </p:cNvPr>
          <p:cNvSpPr>
            <a:spLocks noGrp="1"/>
          </p:cNvSpPr>
          <p:nvPr>
            <p:ph type="pic" sz="quarter" idx="47"/>
          </p:nvPr>
        </p:nvSpPr>
        <p:spPr>
          <a:xfrm>
            <a:off x="0" y="890588"/>
            <a:ext cx="2995200" cy="2822575"/>
          </a:xfrm>
        </p:spPr>
        <p:txBody>
          <a:bodyPr/>
          <a:lstStyle>
            <a:lvl1pPr marL="6350" indent="0" algn="ctr">
              <a:buFontTx/>
              <a:buNone/>
              <a:defRPr/>
            </a:lvl1pPr>
          </a:lstStyle>
          <a:p>
            <a:endParaRPr lang="en-US"/>
          </a:p>
        </p:txBody>
      </p:sp>
      <p:sp>
        <p:nvSpPr>
          <p:cNvPr id="18" name="Image_Caption 1">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016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8E5628C3-E97E-0E42-8B96-49A48CA44E40}"/>
              </a:ext>
            </a:extLst>
          </p:cNvPr>
          <p:cNvSpPr>
            <a:spLocks noGrp="1"/>
          </p:cNvSpPr>
          <p:nvPr>
            <p:ph type="pic" sz="quarter" idx="48"/>
          </p:nvPr>
        </p:nvSpPr>
        <p:spPr>
          <a:xfrm>
            <a:off x="3067200" y="890588"/>
            <a:ext cx="2995200" cy="2822575"/>
          </a:xfrm>
        </p:spPr>
        <p:txBody>
          <a:bodyPr/>
          <a:lstStyle>
            <a:lvl1pPr marL="6350" indent="0" algn="ctr">
              <a:buFontTx/>
              <a:buNone/>
              <a:defRPr/>
            </a:lvl1pPr>
          </a:lstStyle>
          <a:p>
            <a:endParaRPr lang="en-US"/>
          </a:p>
        </p:txBody>
      </p:sp>
      <p:sp>
        <p:nvSpPr>
          <p:cNvPr id="17" name="Image_Caption 2">
            <a:extLst>
              <a:ext uri="{FF2B5EF4-FFF2-40B4-BE49-F238E27FC236}">
                <a16:creationId xmlns:a16="http://schemas.microsoft.com/office/drawing/2014/main" id="{650A4448-9254-4147-A204-9F1E2D247446}"/>
              </a:ext>
            </a:extLst>
          </p:cNvPr>
          <p:cNvSpPr>
            <a:spLocks noGrp="1"/>
          </p:cNvSpPr>
          <p:nvPr>
            <p:ph type="body" sz="quarter" idx="49" hasCustomPrompt="1"/>
          </p:nvPr>
        </p:nvSpPr>
        <p:spPr>
          <a:xfrm>
            <a:off x="35688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9" name="Picture Placeholder 3">
            <a:extLst>
              <a:ext uri="{FF2B5EF4-FFF2-40B4-BE49-F238E27FC236}">
                <a16:creationId xmlns:a16="http://schemas.microsoft.com/office/drawing/2014/main" id="{2C8A29F9-D47B-3845-867C-03229EC596F5}"/>
              </a:ext>
            </a:extLst>
          </p:cNvPr>
          <p:cNvSpPr>
            <a:spLocks noGrp="1"/>
          </p:cNvSpPr>
          <p:nvPr>
            <p:ph type="pic" sz="quarter" idx="50"/>
          </p:nvPr>
        </p:nvSpPr>
        <p:spPr>
          <a:xfrm>
            <a:off x="6134400" y="890588"/>
            <a:ext cx="2995200" cy="2822575"/>
          </a:xfrm>
        </p:spPr>
        <p:txBody>
          <a:bodyPr/>
          <a:lstStyle>
            <a:lvl1pPr marL="6350" indent="0" algn="ctr">
              <a:buFontTx/>
              <a:buNone/>
              <a:defRPr/>
            </a:lvl1pPr>
          </a:lstStyle>
          <a:p>
            <a:endParaRPr lang="en-US"/>
          </a:p>
        </p:txBody>
      </p:sp>
      <p:sp>
        <p:nvSpPr>
          <p:cNvPr id="20" name="Image_Caption 3">
            <a:extLst>
              <a:ext uri="{FF2B5EF4-FFF2-40B4-BE49-F238E27FC236}">
                <a16:creationId xmlns:a16="http://schemas.microsoft.com/office/drawing/2014/main" id="{2831C12D-5883-954D-976E-7988ED86C580}"/>
              </a:ext>
            </a:extLst>
          </p:cNvPr>
          <p:cNvSpPr>
            <a:spLocks noGrp="1"/>
          </p:cNvSpPr>
          <p:nvPr>
            <p:ph type="body" sz="quarter" idx="51" hasCustomPrompt="1"/>
          </p:nvPr>
        </p:nvSpPr>
        <p:spPr>
          <a:xfrm>
            <a:off x="66360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2" name="Picture Placeholder 4">
            <a:extLst>
              <a:ext uri="{FF2B5EF4-FFF2-40B4-BE49-F238E27FC236}">
                <a16:creationId xmlns:a16="http://schemas.microsoft.com/office/drawing/2014/main" id="{E0CE9459-AA13-694B-B56E-396874D19FA7}"/>
              </a:ext>
            </a:extLst>
          </p:cNvPr>
          <p:cNvSpPr>
            <a:spLocks noGrp="1"/>
          </p:cNvSpPr>
          <p:nvPr>
            <p:ph type="pic" sz="quarter" idx="52"/>
          </p:nvPr>
        </p:nvSpPr>
        <p:spPr>
          <a:xfrm>
            <a:off x="9196800" y="890587"/>
            <a:ext cx="2995200" cy="2822575"/>
          </a:xfrm>
        </p:spPr>
        <p:txBody>
          <a:bodyPr/>
          <a:lstStyle>
            <a:lvl1pPr marL="6350" indent="0" algn="ctr">
              <a:buFontTx/>
              <a:buNone/>
              <a:defRPr/>
            </a:lvl1pPr>
          </a:lstStyle>
          <a:p>
            <a:endParaRPr lang="en-US"/>
          </a:p>
        </p:txBody>
      </p:sp>
      <p:sp>
        <p:nvSpPr>
          <p:cNvPr id="24" name="Image_Caption 4">
            <a:extLst>
              <a:ext uri="{FF2B5EF4-FFF2-40B4-BE49-F238E27FC236}">
                <a16:creationId xmlns:a16="http://schemas.microsoft.com/office/drawing/2014/main" id="{E8CF8A0E-5D06-EB46-BEE5-DE0912DA990B}"/>
              </a:ext>
            </a:extLst>
          </p:cNvPr>
          <p:cNvSpPr>
            <a:spLocks noGrp="1"/>
          </p:cNvSpPr>
          <p:nvPr>
            <p:ph type="body" sz="quarter" idx="53" hasCustomPrompt="1"/>
          </p:nvPr>
        </p:nvSpPr>
        <p:spPr>
          <a:xfrm>
            <a:off x="9698450" y="3243183"/>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5" name="Picture Placeholder 5">
            <a:extLst>
              <a:ext uri="{FF2B5EF4-FFF2-40B4-BE49-F238E27FC236}">
                <a16:creationId xmlns:a16="http://schemas.microsoft.com/office/drawing/2014/main" id="{576BE624-AB30-D146-A519-002083E8BEA9}"/>
              </a:ext>
            </a:extLst>
          </p:cNvPr>
          <p:cNvSpPr>
            <a:spLocks noGrp="1"/>
          </p:cNvSpPr>
          <p:nvPr>
            <p:ph type="pic" sz="quarter" idx="54"/>
          </p:nvPr>
        </p:nvSpPr>
        <p:spPr>
          <a:xfrm>
            <a:off x="0" y="3781425"/>
            <a:ext cx="2995200" cy="2822575"/>
          </a:xfrm>
        </p:spPr>
        <p:txBody>
          <a:bodyPr/>
          <a:lstStyle>
            <a:lvl1pPr marL="6350" indent="0" algn="ctr">
              <a:buFontTx/>
              <a:buNone/>
              <a:defRPr/>
            </a:lvl1pPr>
          </a:lstStyle>
          <a:p>
            <a:endParaRPr lang="en-US"/>
          </a:p>
        </p:txBody>
      </p:sp>
      <p:sp>
        <p:nvSpPr>
          <p:cNvPr id="26" name="Image_Caption 5">
            <a:extLst>
              <a:ext uri="{FF2B5EF4-FFF2-40B4-BE49-F238E27FC236}">
                <a16:creationId xmlns:a16="http://schemas.microsoft.com/office/drawing/2014/main" id="{A48FE71E-44E3-CC41-979D-D74890C4AB2B}"/>
              </a:ext>
            </a:extLst>
          </p:cNvPr>
          <p:cNvSpPr>
            <a:spLocks noGrp="1"/>
          </p:cNvSpPr>
          <p:nvPr>
            <p:ph type="body" sz="quarter" idx="55" hasCustomPrompt="1"/>
          </p:nvPr>
        </p:nvSpPr>
        <p:spPr>
          <a:xfrm>
            <a:off x="5016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8" name="Picture Placeholder 6">
            <a:extLst>
              <a:ext uri="{FF2B5EF4-FFF2-40B4-BE49-F238E27FC236}">
                <a16:creationId xmlns:a16="http://schemas.microsoft.com/office/drawing/2014/main" id="{B30F3EEA-EE8E-E540-A490-292CACC88293}"/>
              </a:ext>
            </a:extLst>
          </p:cNvPr>
          <p:cNvSpPr>
            <a:spLocks noGrp="1"/>
          </p:cNvSpPr>
          <p:nvPr>
            <p:ph type="pic" sz="quarter" idx="56"/>
          </p:nvPr>
        </p:nvSpPr>
        <p:spPr>
          <a:xfrm>
            <a:off x="3067200" y="3781425"/>
            <a:ext cx="2995200" cy="2822575"/>
          </a:xfrm>
        </p:spPr>
        <p:txBody>
          <a:bodyPr/>
          <a:lstStyle>
            <a:lvl1pPr marL="6350" indent="0" algn="ctr">
              <a:buFontTx/>
              <a:buNone/>
              <a:defRPr/>
            </a:lvl1pPr>
          </a:lstStyle>
          <a:p>
            <a:endParaRPr lang="en-US"/>
          </a:p>
        </p:txBody>
      </p:sp>
      <p:sp>
        <p:nvSpPr>
          <p:cNvPr id="29" name="Image_Caption 6">
            <a:extLst>
              <a:ext uri="{FF2B5EF4-FFF2-40B4-BE49-F238E27FC236}">
                <a16:creationId xmlns:a16="http://schemas.microsoft.com/office/drawing/2014/main" id="{EC59CCA3-D9C7-7346-A272-F2028074C58F}"/>
              </a:ext>
            </a:extLst>
          </p:cNvPr>
          <p:cNvSpPr>
            <a:spLocks noGrp="1"/>
          </p:cNvSpPr>
          <p:nvPr>
            <p:ph type="body" sz="quarter" idx="57" hasCustomPrompt="1"/>
          </p:nvPr>
        </p:nvSpPr>
        <p:spPr>
          <a:xfrm>
            <a:off x="35688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0" name="Picture Placeholder 7">
            <a:extLst>
              <a:ext uri="{FF2B5EF4-FFF2-40B4-BE49-F238E27FC236}">
                <a16:creationId xmlns:a16="http://schemas.microsoft.com/office/drawing/2014/main" id="{84C7FCD2-B82E-FC4C-8160-F2D38232EF3D}"/>
              </a:ext>
            </a:extLst>
          </p:cNvPr>
          <p:cNvSpPr>
            <a:spLocks noGrp="1"/>
          </p:cNvSpPr>
          <p:nvPr>
            <p:ph type="pic" sz="quarter" idx="58"/>
          </p:nvPr>
        </p:nvSpPr>
        <p:spPr>
          <a:xfrm>
            <a:off x="6134400" y="3781425"/>
            <a:ext cx="2995200" cy="2822575"/>
          </a:xfrm>
        </p:spPr>
        <p:txBody>
          <a:bodyPr/>
          <a:lstStyle>
            <a:lvl1pPr marL="6350" indent="0" algn="ctr">
              <a:buFontTx/>
              <a:buNone/>
              <a:defRPr/>
            </a:lvl1pPr>
          </a:lstStyle>
          <a:p>
            <a:endParaRPr lang="en-US"/>
          </a:p>
        </p:txBody>
      </p:sp>
      <p:sp>
        <p:nvSpPr>
          <p:cNvPr id="31" name="Image_Caption 7">
            <a:extLst>
              <a:ext uri="{FF2B5EF4-FFF2-40B4-BE49-F238E27FC236}">
                <a16:creationId xmlns:a16="http://schemas.microsoft.com/office/drawing/2014/main" id="{7285050C-E073-0046-B167-BC52645539FB}"/>
              </a:ext>
            </a:extLst>
          </p:cNvPr>
          <p:cNvSpPr>
            <a:spLocks noGrp="1"/>
          </p:cNvSpPr>
          <p:nvPr>
            <p:ph type="body" sz="quarter" idx="59" hasCustomPrompt="1"/>
          </p:nvPr>
        </p:nvSpPr>
        <p:spPr>
          <a:xfrm>
            <a:off x="66360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2" name="Picture Placeholder 8">
            <a:extLst>
              <a:ext uri="{FF2B5EF4-FFF2-40B4-BE49-F238E27FC236}">
                <a16:creationId xmlns:a16="http://schemas.microsoft.com/office/drawing/2014/main" id="{1EF650E8-1577-0745-AFB0-DB5615DE9193}"/>
              </a:ext>
            </a:extLst>
          </p:cNvPr>
          <p:cNvSpPr>
            <a:spLocks noGrp="1"/>
          </p:cNvSpPr>
          <p:nvPr>
            <p:ph type="pic" sz="quarter" idx="60"/>
          </p:nvPr>
        </p:nvSpPr>
        <p:spPr>
          <a:xfrm>
            <a:off x="9196800" y="3781424"/>
            <a:ext cx="2995200" cy="2822575"/>
          </a:xfrm>
        </p:spPr>
        <p:txBody>
          <a:bodyPr/>
          <a:lstStyle>
            <a:lvl1pPr marL="6350" indent="0" algn="ctr">
              <a:buFontTx/>
              <a:buNone/>
              <a:defRPr/>
            </a:lvl1pPr>
          </a:lstStyle>
          <a:p>
            <a:endParaRPr lang="en-US"/>
          </a:p>
        </p:txBody>
      </p:sp>
      <p:sp>
        <p:nvSpPr>
          <p:cNvPr id="33" name="Image_Caption 8">
            <a:extLst>
              <a:ext uri="{FF2B5EF4-FFF2-40B4-BE49-F238E27FC236}">
                <a16:creationId xmlns:a16="http://schemas.microsoft.com/office/drawing/2014/main" id="{A4D2CE44-C98F-8F42-B770-4658491F5163}"/>
              </a:ext>
            </a:extLst>
          </p:cNvPr>
          <p:cNvSpPr>
            <a:spLocks noGrp="1"/>
          </p:cNvSpPr>
          <p:nvPr>
            <p:ph type="body" sz="quarter" idx="61" hasCustomPrompt="1"/>
          </p:nvPr>
        </p:nvSpPr>
        <p:spPr>
          <a:xfrm>
            <a:off x="9698450" y="6134020"/>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6BBEE3C4-4A6B-EF47-BF0F-7EB67A8CDA28}"/>
              </a:ext>
            </a:extLst>
          </p:cNvPr>
          <p:cNvSpPr>
            <a:spLocks noGrp="1"/>
          </p:cNvSpPr>
          <p:nvPr>
            <p:ph type="sldNum" sz="quarter" idx="62"/>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793909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dirty="0">
                <a:solidFill>
                  <a:schemeClr val="bg1"/>
                </a:solidFill>
                <a:latin typeface="+mj-lt"/>
              </a:rPr>
            </a:br>
            <a:r>
              <a:rPr lang="en-GB" sz="5000" dirty="0">
                <a:solidFill>
                  <a:schemeClr val="bg1"/>
                </a:solidFill>
                <a:latin typeface="+mj-lt"/>
              </a:rPr>
              <a:t>questions?</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69803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a:solidFill>
                  <a:schemeClr val="bg1"/>
                </a:solidFill>
                <a:latin typeface="+mj-lt"/>
              </a:rPr>
            </a:br>
            <a:r>
              <a:rPr lang="en-GB" sz="5000">
                <a:solidFill>
                  <a:schemeClr val="bg1"/>
                </a:solidFill>
                <a:latin typeface="+mj-lt"/>
              </a:rPr>
              <a:t>questions</a:t>
            </a:r>
            <a:r>
              <a:rPr lang="en-GB" sz="5000" dirty="0">
                <a:solidFill>
                  <a:schemeClr val="bg1"/>
                </a:solidFill>
                <a:latin typeface="+mj-lt"/>
              </a:rPr>
              <a:t>?</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5010152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4143811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173390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image" Target="../media/image1.png"/><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8"/>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272336639"/>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17" r:id="rId3"/>
    <p:sldLayoutId id="2147483872" r:id="rId4"/>
    <p:sldLayoutId id="2147483847" r:id="rId5"/>
    <p:sldLayoutId id="2147483875" r:id="rId6"/>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21"/>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129257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5" r:id="rId7"/>
    <p:sldLayoutId id="2147483906" r:id="rId8"/>
    <p:sldLayoutId id="2147483907" r:id="rId9"/>
    <p:sldLayoutId id="2147483908" r:id="rId10"/>
    <p:sldLayoutId id="2147483912" r:id="rId11"/>
    <p:sldLayoutId id="2147483913" r:id="rId12"/>
    <p:sldLayoutId id="2147483916" r:id="rId13"/>
    <p:sldLayoutId id="2147483917" r:id="rId14"/>
    <p:sldLayoutId id="2147483918" r:id="rId15"/>
    <p:sldLayoutId id="2147483919" r:id="rId16"/>
    <p:sldLayoutId id="2147483920" r:id="rId17"/>
    <p:sldLayoutId id="2147483921" r:id="rId18"/>
    <p:sldLayoutId id="2147483922" r:id="rId19"/>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9"/>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749079145"/>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6" r:id="rId3"/>
    <p:sldLayoutId id="2147483947" r:id="rId4"/>
    <p:sldLayoutId id="2147483948" r:id="rId5"/>
    <p:sldLayoutId id="2147483951" r:id="rId6"/>
    <p:sldLayoutId id="2147483952" r:id="rId7"/>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6"/>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17328404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ayilma@essex.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A5052-FCC5-A749-8762-2C7A34990B70}"/>
              </a:ext>
            </a:extLst>
          </p:cNvPr>
          <p:cNvSpPr>
            <a:spLocks noGrp="1"/>
          </p:cNvSpPr>
          <p:nvPr>
            <p:ph type="title"/>
          </p:nvPr>
        </p:nvSpPr>
        <p:spPr>
          <a:xfrm>
            <a:off x="381000" y="1481667"/>
            <a:ext cx="7298267" cy="2844800"/>
          </a:xfrm>
        </p:spPr>
        <p:txBody>
          <a:bodyPr/>
          <a:lstStyle/>
          <a:p>
            <a:br>
              <a:rPr lang="en-GB" sz="2800" dirty="0"/>
            </a:br>
            <a:r>
              <a:rPr lang="en-GB" sz="2800" dirty="0"/>
              <a:t>Challenges to a just and equitable transition in the shadow of investment treaties</a:t>
            </a:r>
            <a:endParaRPr lang="en-US" sz="2800" dirty="0"/>
          </a:p>
        </p:txBody>
      </p:sp>
      <p:sp>
        <p:nvSpPr>
          <p:cNvPr id="4" name="Text Placeholder 3">
            <a:extLst>
              <a:ext uri="{FF2B5EF4-FFF2-40B4-BE49-F238E27FC236}">
                <a16:creationId xmlns:a16="http://schemas.microsoft.com/office/drawing/2014/main" id="{D1071700-F932-D64F-82CF-AECADE9313B1}"/>
              </a:ext>
            </a:extLst>
          </p:cNvPr>
          <p:cNvSpPr>
            <a:spLocks noGrp="1"/>
          </p:cNvSpPr>
          <p:nvPr>
            <p:ph type="body" sz="quarter" idx="13"/>
          </p:nvPr>
        </p:nvSpPr>
        <p:spPr>
          <a:xfrm>
            <a:off x="509775" y="4573787"/>
            <a:ext cx="6609758" cy="758606"/>
          </a:xfrm>
        </p:spPr>
        <p:txBody>
          <a:bodyPr/>
          <a:lstStyle/>
          <a:p>
            <a:r>
              <a:rPr lang="en-US" dirty="0"/>
              <a:t>Dr Anil Yilmaz, Essex Law School &amp; Human Rights Centre</a:t>
            </a:r>
          </a:p>
          <a:p>
            <a:r>
              <a:rPr lang="en-US" dirty="0">
                <a:hlinkClick r:id="rId2">
                  <a:extLst>
                    <a:ext uri="{A12FA001-AC4F-418D-AE19-62706E023703}">
                      <ahyp:hlinkClr xmlns:ahyp="http://schemas.microsoft.com/office/drawing/2018/hyperlinkcolor" val="tx"/>
                    </a:ext>
                  </a:extLst>
                </a:hlinkClick>
              </a:rPr>
              <a:t>ayilma@essex.ac.uk</a:t>
            </a:r>
            <a:r>
              <a:rPr lang="en-US" dirty="0"/>
              <a:t> </a:t>
            </a:r>
          </a:p>
        </p:txBody>
      </p:sp>
    </p:spTree>
    <p:extLst>
      <p:ext uri="{BB962C8B-B14F-4D97-AF65-F5344CB8AC3E}">
        <p14:creationId xmlns:p14="http://schemas.microsoft.com/office/powerpoint/2010/main" val="1781028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5767BB-54B3-44A7-918E-9BF04C6C6DEE}"/>
              </a:ext>
            </a:extLst>
          </p:cNvPr>
          <p:cNvSpPr>
            <a:spLocks noGrp="1"/>
          </p:cNvSpPr>
          <p:nvPr>
            <p:ph type="body" sz="quarter" idx="30"/>
          </p:nvPr>
        </p:nvSpPr>
        <p:spPr>
          <a:xfrm>
            <a:off x="575871" y="584350"/>
            <a:ext cx="11253258" cy="813129"/>
          </a:xfrm>
        </p:spPr>
        <p:txBody>
          <a:bodyPr/>
          <a:lstStyle/>
          <a:p>
            <a:r>
              <a:rPr lang="en-GB" dirty="0"/>
              <a:t>Int’l investment law &amp; climate action</a:t>
            </a:r>
          </a:p>
        </p:txBody>
      </p:sp>
      <p:sp>
        <p:nvSpPr>
          <p:cNvPr id="4" name="Text Placeholder 3">
            <a:extLst>
              <a:ext uri="{FF2B5EF4-FFF2-40B4-BE49-F238E27FC236}">
                <a16:creationId xmlns:a16="http://schemas.microsoft.com/office/drawing/2014/main" id="{63EED54B-AE8F-41C4-9C0E-EF5E2CB72F4C}"/>
              </a:ext>
            </a:extLst>
          </p:cNvPr>
          <p:cNvSpPr>
            <a:spLocks noGrp="1"/>
          </p:cNvSpPr>
          <p:nvPr>
            <p:ph type="body" sz="quarter" idx="31"/>
          </p:nvPr>
        </p:nvSpPr>
        <p:spPr>
          <a:xfrm>
            <a:off x="322729" y="1562100"/>
            <a:ext cx="11354794" cy="4781550"/>
          </a:xfrm>
        </p:spPr>
        <p:txBody>
          <a:bodyPr/>
          <a:lstStyle/>
          <a:p>
            <a:pPr marL="292100" indent="-285750">
              <a:buFont typeface="Wingdings" panose="05000000000000000000" pitchFamily="2" charset="2"/>
              <a:buChar char="Ø"/>
            </a:pPr>
            <a:r>
              <a:rPr lang="en-GB" sz="1800" dirty="0"/>
              <a:t>Investment treaties &amp; contracts, investor-state arbitration (so called “ISDS”).  </a:t>
            </a:r>
          </a:p>
          <a:p>
            <a:pPr marL="292100" indent="-285750">
              <a:buFont typeface="Wingdings" panose="05000000000000000000" pitchFamily="2" charset="2"/>
              <a:buChar char="Ø"/>
            </a:pPr>
            <a:r>
              <a:rPr lang="en-GB" sz="1800" dirty="0"/>
              <a:t>Investors are protected against e.g. impacts of direct/indirect expropriation, discriminatory/arbitrary treatment &amp; entitled to a stable business environment and the protection of their legitimate expectations.</a:t>
            </a:r>
          </a:p>
          <a:p>
            <a:pPr marL="292100" indent="-285750">
              <a:buFont typeface="Wingdings" panose="05000000000000000000" pitchFamily="2" charset="2"/>
              <a:buChar char="Ø"/>
            </a:pPr>
            <a:r>
              <a:rPr lang="en-GB" sz="1800" dirty="0"/>
              <a:t>Enforcement via international arbitration &amp; excessive levels of compensation awarded</a:t>
            </a:r>
          </a:p>
          <a:p>
            <a:pPr marL="292100" indent="-285750">
              <a:buFont typeface="Wingdings" panose="05000000000000000000" pitchFamily="2" charset="2"/>
              <a:buChar char="Ø"/>
            </a:pPr>
            <a:r>
              <a:rPr lang="en-GB" sz="1800" dirty="0"/>
              <a:t>Energy &amp; extractive sectors are the largest beneficiaries of this system of international protection.</a:t>
            </a:r>
          </a:p>
          <a:p>
            <a:pPr marL="292100" indent="-285750">
              <a:buFont typeface="Wingdings" panose="05000000000000000000" pitchFamily="2" charset="2"/>
              <a:buChar char="Ø"/>
            </a:pPr>
            <a:r>
              <a:rPr lang="en-GB" sz="1800" dirty="0"/>
              <a:t>Both sectors are at the heart of climate action &amp; energy transition. </a:t>
            </a:r>
          </a:p>
          <a:p>
            <a:pPr marL="292100" indent="-285750">
              <a:buFont typeface="Wingdings" panose="05000000000000000000" pitchFamily="2" charset="2"/>
              <a:buChar char="Ø"/>
            </a:pPr>
            <a:r>
              <a:rPr lang="en-GB" sz="1800" dirty="0"/>
              <a:t>When taking steps to fulfil their climate obligations imposed by the climate regime (and now also recognised as obligations under int’l human rights law), states are facing obstacles posed by int’l investment law.</a:t>
            </a:r>
          </a:p>
          <a:p>
            <a:pPr marL="292100" indent="-285750">
              <a:buFont typeface="Wingdings" panose="05000000000000000000" pitchFamily="2" charset="2"/>
              <a:buChar char="Ø"/>
            </a:pPr>
            <a:r>
              <a:rPr lang="en-GB" sz="1800" dirty="0"/>
              <a:t>Should states compensate fossil fuel investors at all? </a:t>
            </a:r>
          </a:p>
          <a:p>
            <a:pPr marL="292100" indent="-285750">
              <a:buFont typeface="Wingdings" panose="05000000000000000000" pitchFamily="2" charset="2"/>
              <a:buChar char="Ø"/>
            </a:pPr>
            <a:r>
              <a:rPr lang="en-GB" sz="1800" dirty="0"/>
              <a:t>Fossil fuels, renewable energy and critical minerals</a:t>
            </a:r>
          </a:p>
          <a:p>
            <a:pPr marL="292100" indent="-285750">
              <a:buFont typeface="Wingdings" panose="05000000000000000000" pitchFamily="2" charset="2"/>
              <a:buChar char="Ø"/>
            </a:pPr>
            <a:r>
              <a:rPr lang="en-GB" sz="1800" dirty="0"/>
              <a:t>Investors will always have certain legal protections, what makes this regime so challenging? </a:t>
            </a:r>
          </a:p>
        </p:txBody>
      </p:sp>
      <p:sp>
        <p:nvSpPr>
          <p:cNvPr id="7" name="Slide Number Placeholder 6">
            <a:extLst>
              <a:ext uri="{FF2B5EF4-FFF2-40B4-BE49-F238E27FC236}">
                <a16:creationId xmlns:a16="http://schemas.microsoft.com/office/drawing/2014/main" id="{93F45ACE-5883-478C-B4FA-6DBDA75DB948}"/>
              </a:ext>
            </a:extLst>
          </p:cNvPr>
          <p:cNvSpPr>
            <a:spLocks noGrp="1"/>
          </p:cNvSpPr>
          <p:nvPr>
            <p:ph type="sldNum" sz="quarter" idx="28"/>
          </p:nvPr>
        </p:nvSpPr>
        <p:spPr/>
        <p:txBody>
          <a:bodyPr/>
          <a:lstStyle/>
          <a:p>
            <a:fld id="{D7E85FC7-13DC-D24B-89C2-5E16CAE8A885}" type="slidenum">
              <a:rPr lang="en-US" smtClean="0"/>
              <a:pPr/>
              <a:t>2</a:t>
            </a:fld>
            <a:endParaRPr lang="en-US" dirty="0"/>
          </a:p>
        </p:txBody>
      </p:sp>
    </p:spTree>
    <p:extLst>
      <p:ext uri="{BB962C8B-B14F-4D97-AF65-F5344CB8AC3E}">
        <p14:creationId xmlns:p14="http://schemas.microsoft.com/office/powerpoint/2010/main" val="2005729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90B9F-3E17-661E-CA01-58EEF99F5F7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A8315E0-7C26-335E-AA81-A4C9027DFB69}"/>
              </a:ext>
            </a:extLst>
          </p:cNvPr>
          <p:cNvSpPr>
            <a:spLocks noGrp="1"/>
          </p:cNvSpPr>
          <p:nvPr>
            <p:ph type="body" sz="quarter" idx="30"/>
          </p:nvPr>
        </p:nvSpPr>
        <p:spPr>
          <a:xfrm>
            <a:off x="514477" y="606125"/>
            <a:ext cx="11534648" cy="752475"/>
          </a:xfrm>
        </p:spPr>
        <p:txBody>
          <a:bodyPr/>
          <a:lstStyle/>
          <a:p>
            <a:r>
              <a:rPr lang="en-GB" dirty="0"/>
              <a:t>Fossil fuels and IIL </a:t>
            </a:r>
          </a:p>
        </p:txBody>
      </p:sp>
      <p:sp>
        <p:nvSpPr>
          <p:cNvPr id="4" name="Text Placeholder 3">
            <a:extLst>
              <a:ext uri="{FF2B5EF4-FFF2-40B4-BE49-F238E27FC236}">
                <a16:creationId xmlns:a16="http://schemas.microsoft.com/office/drawing/2014/main" id="{1FFD8E76-CD01-1AF2-31B3-EC3D2291F326}"/>
              </a:ext>
            </a:extLst>
          </p:cNvPr>
          <p:cNvSpPr>
            <a:spLocks noGrp="1"/>
          </p:cNvSpPr>
          <p:nvPr>
            <p:ph type="body" sz="quarter" idx="31"/>
          </p:nvPr>
        </p:nvSpPr>
        <p:spPr>
          <a:xfrm>
            <a:off x="250166" y="1285337"/>
            <a:ext cx="11427357" cy="5227606"/>
          </a:xfrm>
        </p:spPr>
        <p:txBody>
          <a:bodyPr/>
          <a:lstStyle/>
          <a:p>
            <a:pPr marL="292100" indent="-285750">
              <a:buFont typeface="Arial" panose="020B0604020202020204" pitchFamily="34" charset="0"/>
              <a:buChar char="•"/>
            </a:pPr>
            <a:r>
              <a:rPr lang="en-GB" sz="1800" b="1" dirty="0"/>
              <a:t>Early retirement of plants </a:t>
            </a:r>
            <a:r>
              <a:rPr lang="en-GB" sz="1800" dirty="0"/>
              <a:t>– </a:t>
            </a:r>
            <a:r>
              <a:rPr lang="en-GB" sz="1800" i="1" dirty="0"/>
              <a:t>Uniper v Netherlands </a:t>
            </a:r>
            <a:r>
              <a:rPr lang="en-GB" sz="1800" dirty="0"/>
              <a:t>(withdrawn/settled), </a:t>
            </a:r>
            <a:r>
              <a:rPr lang="en-GB" sz="1800" i="1" dirty="0"/>
              <a:t>AET v Germany</a:t>
            </a:r>
            <a:r>
              <a:rPr lang="en-GB" sz="1800" dirty="0"/>
              <a:t> (pending Energy Charter Treaty claim - USD 92.4 mil for 15% stake in coal power plant)</a:t>
            </a:r>
          </a:p>
          <a:p>
            <a:pPr marL="292100" indent="-285750">
              <a:buFont typeface="Arial" panose="020B0604020202020204" pitchFamily="34" charset="0"/>
              <a:buChar char="•"/>
            </a:pPr>
            <a:r>
              <a:rPr lang="en-GB" sz="1800" dirty="0"/>
              <a:t>AET v Germany – Claimant argues:</a:t>
            </a:r>
          </a:p>
          <a:p>
            <a:r>
              <a:rPr lang="en-GB" sz="1400" dirty="0"/>
              <a:t>“The dispute is neither about the existence of climate change and its consequences, nor is it about contesting the need to reduce CO2 emissions or even a state’s right - in principle - to prohibit the firing of coal. It is instead about a very simple issue: if a State forces an investor to sacrifice its lawful investment for the public benefit, then the State has to pay compensation. This is a tenet not only of the Energy Charter Treaty, but of investment protection in general.”</a:t>
            </a:r>
          </a:p>
          <a:p>
            <a:pPr marL="292100" indent="-285750">
              <a:buFont typeface="Arial" panose="020B0604020202020204" pitchFamily="34" charset="0"/>
              <a:buChar char="•"/>
            </a:pPr>
            <a:r>
              <a:rPr lang="en-GB" sz="1800" dirty="0"/>
              <a:t>What do these cases/threats mean for early retirement or phase down of plants in developing countries, such as the failed plan to retire Cirebon-1 coal plant under JETP Indonesia? </a:t>
            </a:r>
          </a:p>
          <a:p>
            <a:pPr marL="292100" indent="-285750">
              <a:buFont typeface="Arial" panose="020B0604020202020204" pitchFamily="34" charset="0"/>
              <a:buChar char="•"/>
            </a:pPr>
            <a:r>
              <a:rPr lang="en-GB" sz="1800" dirty="0"/>
              <a:t>These are risks/liabilities additional to PPA/contract terms.</a:t>
            </a:r>
          </a:p>
          <a:p>
            <a:pPr marL="292100" indent="-285750">
              <a:buFont typeface="Arial" panose="020B0604020202020204" pitchFamily="34" charset="0"/>
              <a:buChar char="•"/>
            </a:pPr>
            <a:r>
              <a:rPr lang="en-GB" sz="1800" b="1" dirty="0"/>
              <a:t>Curtailment / cancellation of projects at development stage </a:t>
            </a:r>
            <a:r>
              <a:rPr lang="en-GB" sz="1800" dirty="0"/>
              <a:t>– </a:t>
            </a:r>
            <a:r>
              <a:rPr lang="en-GB" sz="1800" i="1" dirty="0"/>
              <a:t>Zeph Investments v Australia </a:t>
            </a:r>
            <a:r>
              <a:rPr lang="en-GB" sz="1800" dirty="0"/>
              <a:t>(AUD 41.3 billion), </a:t>
            </a:r>
            <a:r>
              <a:rPr lang="en-GB" sz="1800" i="1" dirty="0"/>
              <a:t>Rockhopper v Italy </a:t>
            </a:r>
            <a:r>
              <a:rPr lang="en-GB" sz="1800" dirty="0"/>
              <a:t>(EUR 190 million plus interest ordered)</a:t>
            </a:r>
            <a:endParaRPr lang="en-GB" sz="1800" i="1" dirty="0"/>
          </a:p>
          <a:p>
            <a:pPr marL="292100" indent="-285750">
              <a:buFont typeface="Arial" panose="020B0604020202020204" pitchFamily="34" charset="0"/>
              <a:buChar char="•"/>
            </a:pPr>
            <a:r>
              <a:rPr lang="en-GB" sz="1800" dirty="0"/>
              <a:t>Indonesia JETP 2025 Progress report: </a:t>
            </a:r>
          </a:p>
          <a:p>
            <a:r>
              <a:rPr lang="en-GB" sz="1400" i="1" dirty="0"/>
              <a:t>“</a:t>
            </a:r>
            <a:r>
              <a:rPr lang="en-GB" sz="1400" dirty="0"/>
              <a:t>Net-capacity for on-grid and captive coal power capacity is set to grow further based on the current project pipeline. Over 2025 to 2034, an additional 6.3 GW of on-grid coal capacity is in the development pipeline”.</a:t>
            </a:r>
            <a:endParaRPr lang="en-GB" sz="1400" i="1" dirty="0"/>
          </a:p>
        </p:txBody>
      </p:sp>
      <p:sp>
        <p:nvSpPr>
          <p:cNvPr id="7" name="Slide Number Placeholder 6">
            <a:extLst>
              <a:ext uri="{FF2B5EF4-FFF2-40B4-BE49-F238E27FC236}">
                <a16:creationId xmlns:a16="http://schemas.microsoft.com/office/drawing/2014/main" id="{32EFDE68-B56F-5842-9A9A-D06EBB558E5C}"/>
              </a:ext>
            </a:extLst>
          </p:cNvPr>
          <p:cNvSpPr>
            <a:spLocks noGrp="1"/>
          </p:cNvSpPr>
          <p:nvPr>
            <p:ph type="sldNum" sz="quarter" idx="28"/>
          </p:nvPr>
        </p:nvSpPr>
        <p:spPr/>
        <p:txBody>
          <a:bodyPr/>
          <a:lstStyle/>
          <a:p>
            <a:fld id="{D7E85FC7-13DC-D24B-89C2-5E16CAE8A885}" type="slidenum">
              <a:rPr lang="en-US" smtClean="0"/>
              <a:pPr/>
              <a:t>3</a:t>
            </a:fld>
            <a:endParaRPr lang="en-US" dirty="0"/>
          </a:p>
        </p:txBody>
      </p:sp>
    </p:spTree>
    <p:extLst>
      <p:ext uri="{BB962C8B-B14F-4D97-AF65-F5344CB8AC3E}">
        <p14:creationId xmlns:p14="http://schemas.microsoft.com/office/powerpoint/2010/main" val="10746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FEC70-04B0-F8B0-4976-F3A24A86CAA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82F5845-83A1-0E1B-6DE5-5F35A825AA17}"/>
              </a:ext>
            </a:extLst>
          </p:cNvPr>
          <p:cNvSpPr>
            <a:spLocks noGrp="1"/>
          </p:cNvSpPr>
          <p:nvPr>
            <p:ph type="body" sz="quarter" idx="30"/>
          </p:nvPr>
        </p:nvSpPr>
        <p:spPr>
          <a:xfrm>
            <a:off x="514477" y="472254"/>
            <a:ext cx="11534648" cy="699321"/>
          </a:xfrm>
        </p:spPr>
        <p:txBody>
          <a:bodyPr/>
          <a:lstStyle/>
          <a:p>
            <a:r>
              <a:rPr lang="en-GB" dirty="0"/>
              <a:t>Scaling up renewable energy </a:t>
            </a:r>
          </a:p>
        </p:txBody>
      </p:sp>
      <p:sp>
        <p:nvSpPr>
          <p:cNvPr id="4" name="Text Placeholder 3">
            <a:extLst>
              <a:ext uri="{FF2B5EF4-FFF2-40B4-BE49-F238E27FC236}">
                <a16:creationId xmlns:a16="http://schemas.microsoft.com/office/drawing/2014/main" id="{65D77832-076A-C931-D6D7-B573533E8E39}"/>
              </a:ext>
            </a:extLst>
          </p:cNvPr>
          <p:cNvSpPr>
            <a:spLocks noGrp="1"/>
          </p:cNvSpPr>
          <p:nvPr>
            <p:ph type="body" sz="quarter" idx="31"/>
          </p:nvPr>
        </p:nvSpPr>
        <p:spPr>
          <a:xfrm>
            <a:off x="322729" y="983411"/>
            <a:ext cx="11354794" cy="5546785"/>
          </a:xfrm>
        </p:spPr>
        <p:txBody>
          <a:bodyPr/>
          <a:lstStyle/>
          <a:p>
            <a:pPr marL="292100" indent="-285750">
              <a:buFont typeface="Arial" panose="020B0604020202020204" pitchFamily="34" charset="0"/>
              <a:buChar char="•"/>
            </a:pPr>
            <a:r>
              <a:rPr lang="en-GB" sz="1800" dirty="0"/>
              <a:t>Argument to rely on investment treaties to help scale up RE investments in developing countries - risk vs benefit?</a:t>
            </a:r>
          </a:p>
          <a:p>
            <a:pPr marL="292100" indent="-285750">
              <a:buFont typeface="Arial" panose="020B0604020202020204" pitchFamily="34" charset="0"/>
              <a:buChar char="•"/>
            </a:pPr>
            <a:r>
              <a:rPr lang="en-GB" sz="1800" dirty="0"/>
              <a:t>European renewables ISDS saga – over 200 arbitration claims due to host states altering/adjusting subsidies and incentive frameworks over time – primary complaint: reduction of profit margins</a:t>
            </a:r>
          </a:p>
          <a:p>
            <a:pPr marL="292100" indent="-285750">
              <a:buFont typeface="Arial" panose="020B0604020202020204" pitchFamily="34" charset="0"/>
              <a:buChar char="•"/>
            </a:pPr>
            <a:r>
              <a:rPr lang="en-GB" sz="1800" dirty="0"/>
              <a:t>Climate finance frameworks such as JETPs expect the creation of enabling environments via e.g. extensive regulatory reform and development of incentives such as feed-in-tariffs etc. </a:t>
            </a:r>
          </a:p>
          <a:p>
            <a:pPr marL="292100" indent="-285750">
              <a:buFont typeface="Arial" panose="020B0604020202020204" pitchFamily="34" charset="0"/>
              <a:buChar char="•"/>
            </a:pPr>
            <a:r>
              <a:rPr lang="en-GB" sz="1800" dirty="0"/>
              <a:t>The type of enabling environment/s – matters from a just transition perspective but also can give rise to ISDS claims in the medium term. </a:t>
            </a:r>
          </a:p>
          <a:p>
            <a:pPr marL="292100" indent="-285750">
              <a:buFont typeface="Arial" panose="020B0604020202020204" pitchFamily="34" charset="0"/>
              <a:buChar char="•"/>
            </a:pPr>
            <a:r>
              <a:rPr lang="en-GB" sz="1800" dirty="0"/>
              <a:t>IIL has the effect of petrifying these enabling environments and make it costly for host states to alter in response to changing needs or unforeseen outcomes.</a:t>
            </a:r>
          </a:p>
          <a:p>
            <a:pPr marL="292100" indent="-285750">
              <a:buFont typeface="Arial" panose="020B0604020202020204" pitchFamily="34" charset="0"/>
              <a:buChar char="•"/>
            </a:pPr>
            <a:r>
              <a:rPr lang="en-GB" sz="1800" dirty="0"/>
              <a:t>Adjustments to PPA terms or pricing can give rise to significant claims – see the European saga</a:t>
            </a:r>
          </a:p>
          <a:p>
            <a:pPr marL="292100" indent="-285750">
              <a:buFont typeface="Arial" panose="020B0604020202020204" pitchFamily="34" charset="0"/>
              <a:buChar char="•"/>
            </a:pPr>
            <a:r>
              <a:rPr lang="en-GB" sz="1800" b="1" dirty="0"/>
              <a:t>Indonesia</a:t>
            </a:r>
            <a:r>
              <a:rPr lang="en-GB" sz="1800" dirty="0"/>
              <a:t> </a:t>
            </a:r>
          </a:p>
          <a:p>
            <a:r>
              <a:rPr lang="en-GB" sz="1800" dirty="0"/>
              <a:t>MoF Regulation No 5/2025 – </a:t>
            </a:r>
            <a:r>
              <a:rPr lang="en-GB" sz="1400" dirty="0"/>
              <a:t>procedures for the provision and implementation of government guarantees related to the purchasing of renewable energy power by PLN ..? </a:t>
            </a:r>
          </a:p>
          <a:p>
            <a:r>
              <a:rPr lang="en-GB" sz="1800" dirty="0"/>
              <a:t>Subsidy transition from fossil fuels to RE &amp; Relaxation of local content requirements</a:t>
            </a:r>
          </a:p>
        </p:txBody>
      </p:sp>
      <p:sp>
        <p:nvSpPr>
          <p:cNvPr id="7" name="Slide Number Placeholder 6">
            <a:extLst>
              <a:ext uri="{FF2B5EF4-FFF2-40B4-BE49-F238E27FC236}">
                <a16:creationId xmlns:a16="http://schemas.microsoft.com/office/drawing/2014/main" id="{52099B95-A3ED-35C5-5AEF-607213DFDE1C}"/>
              </a:ext>
            </a:extLst>
          </p:cNvPr>
          <p:cNvSpPr>
            <a:spLocks noGrp="1"/>
          </p:cNvSpPr>
          <p:nvPr>
            <p:ph type="sldNum" sz="quarter" idx="28"/>
          </p:nvPr>
        </p:nvSpPr>
        <p:spPr/>
        <p:txBody>
          <a:bodyPr/>
          <a:lstStyle/>
          <a:p>
            <a:fld id="{D7E85FC7-13DC-D24B-89C2-5E16CAE8A885}" type="slidenum">
              <a:rPr lang="en-US" smtClean="0"/>
              <a:pPr/>
              <a:t>4</a:t>
            </a:fld>
            <a:endParaRPr lang="en-US" dirty="0"/>
          </a:p>
        </p:txBody>
      </p:sp>
    </p:spTree>
    <p:extLst>
      <p:ext uri="{BB962C8B-B14F-4D97-AF65-F5344CB8AC3E}">
        <p14:creationId xmlns:p14="http://schemas.microsoft.com/office/powerpoint/2010/main" val="93886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AE35710-B495-FF88-792B-4BDC7374EFF5}"/>
              </a:ext>
            </a:extLst>
          </p:cNvPr>
          <p:cNvSpPr>
            <a:spLocks noGrp="1"/>
          </p:cNvSpPr>
          <p:nvPr>
            <p:ph type="body" sz="quarter" idx="30"/>
          </p:nvPr>
        </p:nvSpPr>
        <p:spPr>
          <a:xfrm>
            <a:off x="1059784" y="839972"/>
            <a:ext cx="9987444" cy="5167423"/>
          </a:xfrm>
        </p:spPr>
        <p:txBody>
          <a:bodyPr/>
          <a:lstStyle/>
          <a:p>
            <a:r>
              <a:rPr lang="en-GB" dirty="0"/>
              <a:t>WAY FORWARD?</a:t>
            </a:r>
          </a:p>
          <a:p>
            <a:endParaRPr lang="en-GB" dirty="0"/>
          </a:p>
          <a:p>
            <a:r>
              <a:rPr lang="en-GB" dirty="0"/>
              <a:t>Terminating treaties? Sunset clauses?</a:t>
            </a:r>
          </a:p>
          <a:p>
            <a:r>
              <a:rPr lang="en-GB" dirty="0"/>
              <a:t>New model of investment governance from the ground up – inclusive and fair</a:t>
            </a:r>
          </a:p>
          <a:p>
            <a:r>
              <a:rPr lang="en-GB" dirty="0"/>
              <a:t>Careful planning of “</a:t>
            </a:r>
            <a:r>
              <a:rPr lang="en-GB"/>
              <a:t>enabling environments”</a:t>
            </a:r>
            <a:endParaRPr lang="en-GB" dirty="0"/>
          </a:p>
        </p:txBody>
      </p:sp>
      <p:sp>
        <p:nvSpPr>
          <p:cNvPr id="7" name="Slide Number Placeholder 6">
            <a:extLst>
              <a:ext uri="{FF2B5EF4-FFF2-40B4-BE49-F238E27FC236}">
                <a16:creationId xmlns:a16="http://schemas.microsoft.com/office/drawing/2014/main" id="{FCE605BF-F381-E332-6CF3-8CBE47C4F1E1}"/>
              </a:ext>
            </a:extLst>
          </p:cNvPr>
          <p:cNvSpPr>
            <a:spLocks noGrp="1"/>
          </p:cNvSpPr>
          <p:nvPr>
            <p:ph type="sldNum" sz="quarter" idx="28"/>
          </p:nvPr>
        </p:nvSpPr>
        <p:spPr/>
        <p:txBody>
          <a:bodyPr/>
          <a:lstStyle/>
          <a:p>
            <a:fld id="{D7E85FC7-13DC-D24B-89C2-5E16CAE8A885}" type="slidenum">
              <a:rPr lang="en-US" smtClean="0"/>
              <a:pPr/>
              <a:t>5</a:t>
            </a:fld>
            <a:endParaRPr lang="en-US" dirty="0"/>
          </a:p>
        </p:txBody>
      </p:sp>
    </p:spTree>
    <p:extLst>
      <p:ext uri="{BB962C8B-B14F-4D97-AF65-F5344CB8AC3E}">
        <p14:creationId xmlns:p14="http://schemas.microsoft.com/office/powerpoint/2010/main" val="563897717"/>
      </p:ext>
    </p:extLst>
  </p:cSld>
  <p:clrMapOvr>
    <a:masterClrMapping/>
  </p:clrMapOvr>
</p:sld>
</file>

<file path=ppt/theme/theme1.xml><?xml version="1.0" encoding="utf-8"?>
<a:theme xmlns:a="http://schemas.openxmlformats.org/drawingml/2006/main" name="Title/Divider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0C121402-B6D9-9744-973B-81A6B776DF11}"/>
    </a:ext>
  </a:extLst>
</a:theme>
</file>

<file path=ppt/theme/theme2.xml><?xml version="1.0" encoding="utf-8"?>
<a:theme xmlns:a="http://schemas.openxmlformats.org/drawingml/2006/main" name="Text/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24E1FE93-DBF4-6E41-BD12-7199829D8CB3}"/>
    </a:ext>
  </a:extLst>
</a:theme>
</file>

<file path=ppt/theme/theme3.xml><?xml version="1.0" encoding="utf-8"?>
<a:theme xmlns:a="http://schemas.openxmlformats.org/drawingml/2006/main" name="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E1A0A4E8-9C8B-244F-A8BB-F43D8A27A71A}"/>
    </a:ext>
  </a:extLst>
</a:theme>
</file>

<file path=ppt/theme/theme4.xml><?xml version="1.0" encoding="utf-8"?>
<a:theme xmlns:a="http://schemas.openxmlformats.org/drawingml/2006/main" name="End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BBE50698-18A2-4941-A9C0-C386D61FA33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1c3bf3d-9298-4d97-8698-5d8e56acd48b">
      <Terms xmlns="http://schemas.microsoft.com/office/infopath/2007/PartnerControls"/>
    </lcf76f155ced4ddcb4097134ff3c332f>
    <TaxCatchAll xmlns="1e44de8b-a222-4f75-a299-7667fa0d186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CCB1AA434AC7B4FA712525E5A4B0FAF" ma:contentTypeVersion="10" ma:contentTypeDescription="Create a new document." ma:contentTypeScope="" ma:versionID="c626a7492a0898a9d89630bd5d8eb700">
  <xsd:schema xmlns:xsd="http://www.w3.org/2001/XMLSchema" xmlns:xs="http://www.w3.org/2001/XMLSchema" xmlns:p="http://schemas.microsoft.com/office/2006/metadata/properties" xmlns:ns2="e1c3bf3d-9298-4d97-8698-5d8e56acd48b" xmlns:ns3="1e44de8b-a222-4f75-a299-7667fa0d186f" targetNamespace="http://schemas.microsoft.com/office/2006/metadata/properties" ma:root="true" ma:fieldsID="5765d47cd912209b3a8ed61bab10d9f7" ns2:_="" ns3:_="">
    <xsd:import namespace="e1c3bf3d-9298-4d97-8698-5d8e56acd48b"/>
    <xsd:import namespace="1e44de8b-a222-4f75-a299-7667fa0d18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c3bf3d-9298-4d97-8698-5d8e56acd4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e44de8b-a222-4f75-a299-7667fa0d186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479bf05-d456-4a96-a4cf-13701bc18efa}" ma:internalName="TaxCatchAll" ma:showField="CatchAllData" ma:web="1e44de8b-a222-4f75-a299-7667fa0d1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7D91BB-6FD8-4800-B5D5-2773EA19D436}">
  <ds:schemaRefs>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schemas.openxmlformats.org/package/2006/metadata/core-properties"/>
    <ds:schemaRef ds:uri="864fa2f1-e7a3-49ef-aac9-27da4f2d2640"/>
  </ds:schemaRefs>
</ds:datastoreItem>
</file>

<file path=customXml/itemProps2.xml><?xml version="1.0" encoding="utf-8"?>
<ds:datastoreItem xmlns:ds="http://schemas.openxmlformats.org/officeDocument/2006/customXml" ds:itemID="{A9A3D5B3-9C1C-4BBE-979C-7545B1A16B13}"/>
</file>

<file path=customXml/itemProps3.xml><?xml version="1.0" encoding="utf-8"?>
<ds:datastoreItem xmlns:ds="http://schemas.openxmlformats.org/officeDocument/2006/customXml" ds:itemID="{C174A378-A40D-4D10-9A36-F1DBB1C7DA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powerpoint-template</Template>
  <TotalTime>773</TotalTime>
  <Words>748</Words>
  <Application>Microsoft Office PowerPoint</Application>
  <PresentationFormat>Widescreen</PresentationFormat>
  <Paragraphs>43</Paragraphs>
  <Slides>5</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5</vt:i4>
      </vt:variant>
    </vt:vector>
  </HeadingPairs>
  <TitlesOfParts>
    <vt:vector size="13" baseType="lpstr">
      <vt:lpstr>Arial</vt:lpstr>
      <vt:lpstr>Calibri</vt:lpstr>
      <vt:lpstr>System Font Regular</vt:lpstr>
      <vt:lpstr>Wingdings</vt:lpstr>
      <vt:lpstr>Title/Divider Slides</vt:lpstr>
      <vt:lpstr>Text/Media Slides</vt:lpstr>
      <vt:lpstr>Media Slides</vt:lpstr>
      <vt:lpstr>End Slides</vt:lpstr>
      <vt:lpstr> Challenges to a just and equitable transition in the shadow of investment treaties</vt:lpstr>
      <vt:lpstr>PowerPoint Presentation</vt:lpstr>
      <vt:lpstr>PowerPoint Presentation</vt:lpstr>
      <vt:lpstr>PowerPoint Presentation</vt:lpstr>
      <vt:lpstr>PowerPoint Presentation</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Yilmaz Vastardis, Anil</dc:creator>
  <cp:lastModifiedBy>Yilmaz Vastardis, Anil</cp:lastModifiedBy>
  <cp:revision>148</cp:revision>
  <dcterms:created xsi:type="dcterms:W3CDTF">2025-11-03T12:05:32Z</dcterms:created>
  <dcterms:modified xsi:type="dcterms:W3CDTF">2026-02-08T15:29:25Z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0x0101000CCB1AA434AC7B4FA712525E5A4B0FAF</vt:lpwstr>
  </property>
</Properties>
</file>