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77" r:id="rId4"/>
    <p:sldMasterId id="2147484114" r:id="rId5"/>
  </p:sldMasterIdLst>
  <p:sldIdLst>
    <p:sldId id="257" r:id="rId6"/>
    <p:sldId id="281" r:id="rId7"/>
    <p:sldId id="277" r:id="rId8"/>
    <p:sldId id="282" r:id="rId9"/>
    <p:sldId id="283" r:id="rId10"/>
    <p:sldId id="284" r:id="rId11"/>
    <p:sldId id="273" r:id="rId12"/>
    <p:sldId id="269" r:id="rId13"/>
    <p:sldId id="278" r:id="rId14"/>
    <p:sldId id="280" r:id="rId15"/>
    <p:sldId id="276" r:id="rId16"/>
    <p:sldId id="272" r:id="rId17"/>
    <p:sldId id="268" r:id="rId18"/>
  </p:sldIdLst>
  <p:sldSz cx="12192000" cy="6858000"/>
  <p:notesSz cx="6805613" cy="9944100"/>
  <p:defaultTextStyle>
    <a:defPPr>
      <a:defRPr lang="nl-BE"/>
    </a:defPPr>
    <a:lvl1pPr algn="l" rtl="0" eaLnBrk="0" fontAlgn="base" hangingPunct="0">
      <a:spcBef>
        <a:spcPct val="0"/>
      </a:spcBef>
      <a:spcAft>
        <a:spcPct val="0"/>
      </a:spcAft>
      <a:defRPr kern="1200">
        <a:solidFill>
          <a:schemeClr val="tx1"/>
        </a:solidFill>
        <a:latin typeface="Trebuchet MS" panose="020B0603020202020204" pitchFamily="34" charset="0"/>
        <a:ea typeface="+mn-ea"/>
        <a:cs typeface="+mn-cs"/>
      </a:defRPr>
    </a:lvl1pPr>
    <a:lvl2pPr marL="609585" algn="l" rtl="0" eaLnBrk="0" fontAlgn="base" hangingPunct="0">
      <a:spcBef>
        <a:spcPct val="0"/>
      </a:spcBef>
      <a:spcAft>
        <a:spcPct val="0"/>
      </a:spcAft>
      <a:defRPr kern="1200">
        <a:solidFill>
          <a:schemeClr val="tx1"/>
        </a:solidFill>
        <a:latin typeface="Trebuchet MS" panose="020B0603020202020204" pitchFamily="34" charset="0"/>
        <a:ea typeface="+mn-ea"/>
        <a:cs typeface="+mn-cs"/>
      </a:defRPr>
    </a:lvl2pPr>
    <a:lvl3pPr marL="1219170" algn="l" rtl="0" eaLnBrk="0" fontAlgn="base" hangingPunct="0">
      <a:spcBef>
        <a:spcPct val="0"/>
      </a:spcBef>
      <a:spcAft>
        <a:spcPct val="0"/>
      </a:spcAft>
      <a:defRPr kern="1200">
        <a:solidFill>
          <a:schemeClr val="tx1"/>
        </a:solidFill>
        <a:latin typeface="Trebuchet MS" panose="020B0603020202020204" pitchFamily="34" charset="0"/>
        <a:ea typeface="+mn-ea"/>
        <a:cs typeface="+mn-cs"/>
      </a:defRPr>
    </a:lvl3pPr>
    <a:lvl4pPr marL="1828754" algn="l" rtl="0" eaLnBrk="0" fontAlgn="base" hangingPunct="0">
      <a:spcBef>
        <a:spcPct val="0"/>
      </a:spcBef>
      <a:spcAft>
        <a:spcPct val="0"/>
      </a:spcAft>
      <a:defRPr kern="1200">
        <a:solidFill>
          <a:schemeClr val="tx1"/>
        </a:solidFill>
        <a:latin typeface="Trebuchet MS" panose="020B0603020202020204" pitchFamily="34" charset="0"/>
        <a:ea typeface="+mn-ea"/>
        <a:cs typeface="+mn-cs"/>
      </a:defRPr>
    </a:lvl4pPr>
    <a:lvl5pPr marL="2438339" algn="l" rtl="0" eaLnBrk="0" fontAlgn="base" hangingPunct="0">
      <a:spcBef>
        <a:spcPct val="0"/>
      </a:spcBef>
      <a:spcAft>
        <a:spcPct val="0"/>
      </a:spcAft>
      <a:defRPr kern="1200">
        <a:solidFill>
          <a:schemeClr val="tx1"/>
        </a:solidFill>
        <a:latin typeface="Trebuchet MS" panose="020B0603020202020204" pitchFamily="34" charset="0"/>
        <a:ea typeface="+mn-ea"/>
        <a:cs typeface="+mn-cs"/>
      </a:defRPr>
    </a:lvl5pPr>
    <a:lvl6pPr marL="3047924" algn="l" defTabSz="1219170" rtl="0" eaLnBrk="1" latinLnBrk="0" hangingPunct="1">
      <a:defRPr kern="1200">
        <a:solidFill>
          <a:schemeClr val="tx1"/>
        </a:solidFill>
        <a:latin typeface="Trebuchet MS" panose="020B0603020202020204" pitchFamily="34" charset="0"/>
        <a:ea typeface="+mn-ea"/>
        <a:cs typeface="+mn-cs"/>
      </a:defRPr>
    </a:lvl6pPr>
    <a:lvl7pPr marL="3657509" algn="l" defTabSz="1219170" rtl="0" eaLnBrk="1" latinLnBrk="0" hangingPunct="1">
      <a:defRPr kern="1200">
        <a:solidFill>
          <a:schemeClr val="tx1"/>
        </a:solidFill>
        <a:latin typeface="Trebuchet MS" panose="020B0603020202020204" pitchFamily="34" charset="0"/>
        <a:ea typeface="+mn-ea"/>
        <a:cs typeface="+mn-cs"/>
      </a:defRPr>
    </a:lvl7pPr>
    <a:lvl8pPr marL="4267093" algn="l" defTabSz="1219170" rtl="0" eaLnBrk="1" latinLnBrk="0" hangingPunct="1">
      <a:defRPr kern="1200">
        <a:solidFill>
          <a:schemeClr val="tx1"/>
        </a:solidFill>
        <a:latin typeface="Trebuchet MS" panose="020B0603020202020204" pitchFamily="34" charset="0"/>
        <a:ea typeface="+mn-ea"/>
        <a:cs typeface="+mn-cs"/>
      </a:defRPr>
    </a:lvl8pPr>
    <a:lvl9pPr marL="4876678" algn="l" defTabSz="1219170" rtl="0" eaLnBrk="1" latinLnBrk="0" hangingPunct="1">
      <a:defRPr kern="1200">
        <a:solidFill>
          <a:schemeClr val="tx1"/>
        </a:solidFill>
        <a:latin typeface="Trebuchet MS" panose="020B060302020202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196">
          <p15:clr>
            <a:srgbClr val="A4A3A4"/>
          </p15:clr>
        </p15:guide>
        <p15:guide id="2" orient="horz" pos="3127">
          <p15:clr>
            <a:srgbClr val="A4A3A4"/>
          </p15:clr>
        </p15:guide>
        <p15:guide id="3" pos="197">
          <p15:clr>
            <a:srgbClr val="A4A3A4"/>
          </p15:clr>
        </p15:guide>
        <p15:guide id="4" pos="2144">
          <p15:clr>
            <a:srgbClr val="A4A3A4"/>
          </p15:clr>
        </p15:guide>
        <p15:guide id="5" pos="409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D050"/>
    <a:srgbClr val="FFFCB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54"/>
    <p:restoredTop sz="96405"/>
  </p:normalViewPr>
  <p:slideViewPr>
    <p:cSldViewPr snapToGrid="0" snapToObjects="1" showGuides="1">
      <p:cViewPr>
        <p:scale>
          <a:sx n="129" d="100"/>
          <a:sy n="129" d="100"/>
        </p:scale>
        <p:origin x="1440" y="832"/>
      </p:cViewPr>
      <p:guideLst/>
    </p:cSldViewPr>
  </p:slideViewPr>
  <p:notesTextViewPr>
    <p:cViewPr>
      <p:scale>
        <a:sx n="1" d="1"/>
        <a:sy n="1" d="1"/>
      </p:scale>
      <p:origin x="0" y="0"/>
    </p:cViewPr>
  </p:notesTextViewPr>
  <p:notesViewPr>
    <p:cSldViewPr snapToGrid="0" snapToObjects="1" showGuides="1">
      <p:cViewPr varScale="1">
        <p:scale>
          <a:sx n="66" d="100"/>
          <a:sy n="66" d="100"/>
        </p:scale>
        <p:origin x="0" y="0"/>
      </p:cViewPr>
      <p:guideLst>
        <p:guide orient="horz" pos="196"/>
        <p:guide orient="horz" pos="3127"/>
        <p:guide pos="197"/>
        <p:guide pos="2144"/>
        <p:guide pos="409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204B93-2006-FE4F-B928-04E0410EE98E}" type="doc">
      <dgm:prSet loTypeId="urn:microsoft.com/office/officeart/2005/8/layout/hList1" loCatId="icon" qsTypeId="urn:microsoft.com/office/officeart/2005/8/quickstyle/simple1" qsCatId="simple" csTypeId="urn:microsoft.com/office/officeart/2005/8/colors/colorful4" csCatId="colorful" phldr="1"/>
      <dgm:spPr/>
      <dgm:t>
        <a:bodyPr/>
        <a:lstStyle/>
        <a:p>
          <a:endParaRPr lang="en-US"/>
        </a:p>
      </dgm:t>
    </dgm:pt>
    <dgm:pt modelId="{17B30AFD-8F57-714D-B060-EC89B307D8D3}">
      <dgm:prSet custT="1"/>
      <dgm:spPr/>
      <dgm:t>
        <a:bodyPr/>
        <a:lstStyle/>
        <a:p>
          <a:r>
            <a:rPr lang="en-US" sz="2400" b="1" i="0" u="sng" dirty="0"/>
            <a:t>South Africa</a:t>
          </a:r>
          <a:endParaRPr lang="en-US" sz="2400" dirty="0"/>
        </a:p>
      </dgm:t>
    </dgm:pt>
    <dgm:pt modelId="{6F8E86BC-8DBB-EF4E-ADD8-2FBF4356103B}" type="parTrans" cxnId="{3E2BCB18-5AE7-5D41-AC31-83BAB830D027}">
      <dgm:prSet/>
      <dgm:spPr/>
      <dgm:t>
        <a:bodyPr/>
        <a:lstStyle/>
        <a:p>
          <a:endParaRPr lang="en-US"/>
        </a:p>
      </dgm:t>
    </dgm:pt>
    <dgm:pt modelId="{19708550-A8C7-3C42-A5BA-BFF395B27E40}" type="sibTrans" cxnId="{3E2BCB18-5AE7-5D41-AC31-83BAB830D027}">
      <dgm:prSet/>
      <dgm:spPr/>
      <dgm:t>
        <a:bodyPr/>
        <a:lstStyle/>
        <a:p>
          <a:endParaRPr lang="en-US"/>
        </a:p>
      </dgm:t>
    </dgm:pt>
    <dgm:pt modelId="{B3BF6749-98CC-354D-8784-347E5A23E22B}">
      <dgm:prSet custT="1"/>
      <dgm:spPr/>
      <dgm:t>
        <a:bodyPr/>
        <a:lstStyle/>
        <a:p>
          <a:r>
            <a:rPr lang="en-US" sz="1200" b="0" i="0" dirty="0"/>
            <a:t>“A just transition aims to achieve a quality life for all South Africans in the context of increasing the ability to adapt to the adverse impacts of climate, fostering climate resilience and reaching net zero greenhouse gas emissions by 2050 in line with best available science. A Just Transition contributes to the goals of decent work for all, social inclusion and the eradication of poverty. A just transition puts people at the </a:t>
          </a:r>
          <a:r>
            <a:rPr lang="en-US" sz="1200" b="0" i="0" dirty="0" err="1"/>
            <a:t>centre</a:t>
          </a:r>
          <a:r>
            <a:rPr lang="en-US" sz="1200" b="0" i="0" dirty="0"/>
            <a:t> of decision making, especially those most impacted, the poor, youth, women, people with disabilities, and the youth – empowering and equipping them for the opportunities of the  future. A just transition builds the resilience of the economy and people through affordable, </a:t>
          </a:r>
          <a:r>
            <a:rPr lang="en-US" sz="1200" b="0" i="0" dirty="0" err="1"/>
            <a:t>decentralised</a:t>
          </a:r>
          <a:r>
            <a:rPr lang="en-US" sz="1200" b="0" i="0" dirty="0"/>
            <a:t>, diversely owned renewable systems,  conservation of natural resources, equitable access of water resources; an environment that is not harmful to one’s health and well-being; and sustainable, equitable, inclusive land-use for all, especially for the most vulnerable.” </a:t>
          </a:r>
          <a:endParaRPr lang="en-US" sz="1200" dirty="0"/>
        </a:p>
      </dgm:t>
    </dgm:pt>
    <dgm:pt modelId="{2C1EB793-6879-2546-8FDD-EB1D6E86DF1D}" type="parTrans" cxnId="{644F2128-EAB2-7748-8EF6-F1EC2927E5DF}">
      <dgm:prSet/>
      <dgm:spPr/>
      <dgm:t>
        <a:bodyPr/>
        <a:lstStyle/>
        <a:p>
          <a:endParaRPr lang="en-US"/>
        </a:p>
      </dgm:t>
    </dgm:pt>
    <dgm:pt modelId="{121A5B3A-3666-FD4F-B3D6-E268719C9E2B}" type="sibTrans" cxnId="{644F2128-EAB2-7748-8EF6-F1EC2927E5DF}">
      <dgm:prSet/>
      <dgm:spPr/>
      <dgm:t>
        <a:bodyPr/>
        <a:lstStyle/>
        <a:p>
          <a:endParaRPr lang="en-US"/>
        </a:p>
      </dgm:t>
    </dgm:pt>
    <dgm:pt modelId="{E248AEE0-5A92-C248-94D7-A822D4572E19}">
      <dgm:prSet/>
      <dgm:spPr/>
      <dgm:t>
        <a:bodyPr/>
        <a:lstStyle/>
        <a:p>
          <a:r>
            <a:rPr lang="en-US" sz="900" b="0" i="0" dirty="0"/>
            <a:t>A Framework for Just Transition in South Africa, repeated in South Africa Just Energy Transition Investment Plan 2022.</a:t>
          </a:r>
          <a:endParaRPr lang="en-US" sz="900" dirty="0"/>
        </a:p>
      </dgm:t>
    </dgm:pt>
    <dgm:pt modelId="{635BAE68-F80E-B04A-9DB4-E9910094B175}" type="parTrans" cxnId="{CE6F313C-AFD5-1841-830A-F1E1FBC23BCF}">
      <dgm:prSet/>
      <dgm:spPr/>
      <dgm:t>
        <a:bodyPr/>
        <a:lstStyle/>
        <a:p>
          <a:endParaRPr lang="en-US"/>
        </a:p>
      </dgm:t>
    </dgm:pt>
    <dgm:pt modelId="{FC2CA268-D391-B642-B1B3-61EF3A7766EB}" type="sibTrans" cxnId="{CE6F313C-AFD5-1841-830A-F1E1FBC23BCF}">
      <dgm:prSet/>
      <dgm:spPr/>
      <dgm:t>
        <a:bodyPr/>
        <a:lstStyle/>
        <a:p>
          <a:endParaRPr lang="en-US"/>
        </a:p>
      </dgm:t>
    </dgm:pt>
    <dgm:pt modelId="{A9AB616B-1402-0F4F-8BC4-AC9850ED10CD}">
      <dgm:prSet custT="1"/>
      <dgm:spPr/>
      <dgm:t>
        <a:bodyPr/>
        <a:lstStyle/>
        <a:p>
          <a:r>
            <a:rPr lang="en-US" sz="2400" b="1" i="0" u="sng" dirty="0"/>
            <a:t>Indonesia</a:t>
          </a:r>
          <a:endParaRPr lang="en-US" sz="2400" dirty="0"/>
        </a:p>
      </dgm:t>
    </dgm:pt>
    <dgm:pt modelId="{8017DE55-72DC-E547-8380-7928057A9843}" type="parTrans" cxnId="{28880F91-8AB8-144A-B9CE-E87500C41D30}">
      <dgm:prSet/>
      <dgm:spPr/>
      <dgm:t>
        <a:bodyPr/>
        <a:lstStyle/>
        <a:p>
          <a:endParaRPr lang="en-US"/>
        </a:p>
      </dgm:t>
    </dgm:pt>
    <dgm:pt modelId="{AEFEE026-27EB-614F-8431-6896434D4BD9}" type="sibTrans" cxnId="{28880F91-8AB8-144A-B9CE-E87500C41D30}">
      <dgm:prSet/>
      <dgm:spPr/>
      <dgm:t>
        <a:bodyPr/>
        <a:lstStyle/>
        <a:p>
          <a:endParaRPr lang="en-US"/>
        </a:p>
      </dgm:t>
    </dgm:pt>
    <dgm:pt modelId="{AEBE4761-B96D-8D4C-A528-440B47D70B16}">
      <dgm:prSet custT="1"/>
      <dgm:spPr/>
      <dgm:t>
        <a:bodyPr/>
        <a:lstStyle/>
        <a:p>
          <a:r>
            <a:rPr lang="en-US" sz="1400" b="0" i="0" dirty="0"/>
            <a:t>“A Just Transition is an energy transition in which the resulting social, economic, and environmental risks and opportunities are equitably  distributed among stakeholders according to their capacity and conditions affirmatively enable vulnerable underserved stakeholders to participate in decision-making that mitigates the risks and captures benefits from opportunities.”</a:t>
          </a:r>
          <a:endParaRPr lang="en-US" sz="1400" dirty="0"/>
        </a:p>
      </dgm:t>
    </dgm:pt>
    <dgm:pt modelId="{F2751071-8625-1347-BB31-32D75AF7A7AA}" type="parTrans" cxnId="{DA026F71-323E-6F48-A8BB-F435744FCF54}">
      <dgm:prSet/>
      <dgm:spPr/>
      <dgm:t>
        <a:bodyPr/>
        <a:lstStyle/>
        <a:p>
          <a:endParaRPr lang="en-US"/>
        </a:p>
      </dgm:t>
    </dgm:pt>
    <dgm:pt modelId="{E18BD9BE-5B6A-E64F-8E22-3C54674BD360}" type="sibTrans" cxnId="{DA026F71-323E-6F48-A8BB-F435744FCF54}">
      <dgm:prSet/>
      <dgm:spPr/>
      <dgm:t>
        <a:bodyPr/>
        <a:lstStyle/>
        <a:p>
          <a:endParaRPr lang="en-US"/>
        </a:p>
      </dgm:t>
    </dgm:pt>
    <dgm:pt modelId="{50AF190F-A1E9-B049-BEC4-7E0C4C4DF6CC}">
      <dgm:prSet/>
      <dgm:spPr/>
      <dgm:t>
        <a:bodyPr/>
        <a:lstStyle/>
        <a:p>
          <a:r>
            <a:rPr lang="en-US" sz="900" b="0" i="0" dirty="0"/>
            <a:t>Comprehensive Investment and Policy Plan (CIPP) 2023 of Indonesia</a:t>
          </a:r>
          <a:endParaRPr lang="en-US" sz="900" dirty="0"/>
        </a:p>
      </dgm:t>
    </dgm:pt>
    <dgm:pt modelId="{55C870AB-2C53-9C46-AB4C-136F49E29F97}" type="parTrans" cxnId="{AD09659E-D8DE-3A45-9DC2-126CF8BC7DAC}">
      <dgm:prSet/>
      <dgm:spPr/>
      <dgm:t>
        <a:bodyPr/>
        <a:lstStyle/>
        <a:p>
          <a:endParaRPr lang="en-US"/>
        </a:p>
      </dgm:t>
    </dgm:pt>
    <dgm:pt modelId="{3042983A-5887-BD48-9B22-595B1A136F8C}" type="sibTrans" cxnId="{AD09659E-D8DE-3A45-9DC2-126CF8BC7DAC}">
      <dgm:prSet/>
      <dgm:spPr/>
      <dgm:t>
        <a:bodyPr/>
        <a:lstStyle/>
        <a:p>
          <a:endParaRPr lang="en-US"/>
        </a:p>
      </dgm:t>
    </dgm:pt>
    <dgm:pt modelId="{B4984E89-A65E-3D47-9446-78197327E5F9}">
      <dgm:prSet custT="1"/>
      <dgm:spPr/>
      <dgm:t>
        <a:bodyPr/>
        <a:lstStyle/>
        <a:p>
          <a:r>
            <a:rPr lang="en-US" sz="2400" b="1" i="0" u="sng" dirty="0"/>
            <a:t>Vietnam</a:t>
          </a:r>
          <a:endParaRPr lang="en-US" sz="3200" dirty="0"/>
        </a:p>
      </dgm:t>
    </dgm:pt>
    <dgm:pt modelId="{BE23B043-3E9E-7548-8699-75DF72C8639C}" type="parTrans" cxnId="{741CDAB4-4F25-E444-8914-F334185B7FE5}">
      <dgm:prSet/>
      <dgm:spPr/>
      <dgm:t>
        <a:bodyPr/>
        <a:lstStyle/>
        <a:p>
          <a:endParaRPr lang="en-US"/>
        </a:p>
      </dgm:t>
    </dgm:pt>
    <dgm:pt modelId="{D67D94FB-71A4-3649-8952-2D4DA04541C8}" type="sibTrans" cxnId="{741CDAB4-4F25-E444-8914-F334185B7FE5}">
      <dgm:prSet/>
      <dgm:spPr/>
      <dgm:t>
        <a:bodyPr/>
        <a:lstStyle/>
        <a:p>
          <a:endParaRPr lang="en-US"/>
        </a:p>
      </dgm:t>
    </dgm:pt>
    <dgm:pt modelId="{C29A9771-CF86-3446-87E4-EBFC3A4FE8FE}">
      <dgm:prSet custT="1"/>
      <dgm:spPr/>
      <dgm:t>
        <a:bodyPr/>
        <a:lstStyle/>
        <a:p>
          <a:r>
            <a:rPr lang="en-US" sz="1400" b="0" i="0" dirty="0"/>
            <a:t>“The overall goal is to </a:t>
          </a:r>
          <a:r>
            <a:rPr lang="en-US" sz="1400" b="0" i="0" dirty="0" err="1"/>
            <a:t>maximise</a:t>
          </a:r>
          <a:r>
            <a:rPr lang="en-US" sz="1400" b="0" i="0" dirty="0"/>
            <a:t> people’s wellbeing. More specifically, to ensure that workers, households and businesses affected by the energy transition have access to energy and energy security, (b) can benefit from sustainable and inclusive economic development and seize business and employment  opportunities generated by the transition, (c) are protected from negative effects of the transition, and (d) participate in the energy transition process.</a:t>
          </a:r>
          <a:endParaRPr lang="en-US" sz="1400" dirty="0"/>
        </a:p>
      </dgm:t>
    </dgm:pt>
    <dgm:pt modelId="{FBE0386E-9602-BD4F-96AB-0255159B1762}" type="parTrans" cxnId="{A6011FFA-0D3C-A14F-A006-3F937EF20B4A}">
      <dgm:prSet/>
      <dgm:spPr/>
      <dgm:t>
        <a:bodyPr/>
        <a:lstStyle/>
        <a:p>
          <a:endParaRPr lang="en-US"/>
        </a:p>
      </dgm:t>
    </dgm:pt>
    <dgm:pt modelId="{DFE0F3B1-B19E-664E-87B3-4ECCADF6BE75}" type="sibTrans" cxnId="{A6011FFA-0D3C-A14F-A006-3F937EF20B4A}">
      <dgm:prSet/>
      <dgm:spPr/>
      <dgm:t>
        <a:bodyPr/>
        <a:lstStyle/>
        <a:p>
          <a:endParaRPr lang="en-US"/>
        </a:p>
      </dgm:t>
    </dgm:pt>
    <dgm:pt modelId="{D1FFC389-A1A6-D245-AC2B-02C3B0009FEC}">
      <dgm:prSet/>
      <dgm:spPr/>
      <dgm:t>
        <a:bodyPr/>
        <a:lstStyle/>
        <a:p>
          <a:r>
            <a:rPr lang="en-US" sz="900" b="0" i="0" dirty="0"/>
            <a:t>Vietnam JETP Resource </a:t>
          </a:r>
          <a:r>
            <a:rPr lang="en-US" sz="900" b="0" i="0" dirty="0" err="1"/>
            <a:t>Mobilisation</a:t>
          </a:r>
          <a:r>
            <a:rPr lang="en-US" sz="900" b="0" i="0" dirty="0"/>
            <a:t> Plan (RMP)</a:t>
          </a:r>
          <a:endParaRPr lang="en-US" sz="900" dirty="0"/>
        </a:p>
      </dgm:t>
    </dgm:pt>
    <dgm:pt modelId="{C66D3174-0FDB-A342-8ECA-B3F57E80949E}" type="parTrans" cxnId="{A81CB8E3-04D7-8341-B9F6-1BB058032E1C}">
      <dgm:prSet/>
      <dgm:spPr/>
      <dgm:t>
        <a:bodyPr/>
        <a:lstStyle/>
        <a:p>
          <a:endParaRPr lang="en-US"/>
        </a:p>
      </dgm:t>
    </dgm:pt>
    <dgm:pt modelId="{A41183BA-D679-3740-966C-486E778ED076}" type="sibTrans" cxnId="{A81CB8E3-04D7-8341-B9F6-1BB058032E1C}">
      <dgm:prSet/>
      <dgm:spPr/>
      <dgm:t>
        <a:bodyPr/>
        <a:lstStyle/>
        <a:p>
          <a:endParaRPr lang="en-US"/>
        </a:p>
      </dgm:t>
    </dgm:pt>
    <dgm:pt modelId="{58D26B93-5165-634D-A6B7-D79F9A63CB65}">
      <dgm:prSet custT="1"/>
      <dgm:spPr/>
      <dgm:t>
        <a:bodyPr/>
        <a:lstStyle/>
        <a:p>
          <a:endParaRPr lang="en-US" sz="1400" dirty="0"/>
        </a:p>
      </dgm:t>
    </dgm:pt>
    <dgm:pt modelId="{E8A85171-0938-694F-BC80-56137832DB36}" type="parTrans" cxnId="{C7BB49E1-AC1B-034F-9981-1CEEDF776A53}">
      <dgm:prSet/>
      <dgm:spPr/>
      <dgm:t>
        <a:bodyPr/>
        <a:lstStyle/>
        <a:p>
          <a:endParaRPr lang="en-US"/>
        </a:p>
      </dgm:t>
    </dgm:pt>
    <dgm:pt modelId="{BDE6EA5B-BC9A-794B-935E-07F12C7B0498}" type="sibTrans" cxnId="{C7BB49E1-AC1B-034F-9981-1CEEDF776A53}">
      <dgm:prSet/>
      <dgm:spPr/>
      <dgm:t>
        <a:bodyPr/>
        <a:lstStyle/>
        <a:p>
          <a:endParaRPr lang="en-US"/>
        </a:p>
      </dgm:t>
    </dgm:pt>
    <dgm:pt modelId="{B0E63ED4-2884-844E-8D67-53EE7A5C3838}">
      <dgm:prSet custT="1"/>
      <dgm:spPr/>
      <dgm:t>
        <a:bodyPr/>
        <a:lstStyle/>
        <a:p>
          <a:endParaRPr lang="en-US" sz="1200" dirty="0"/>
        </a:p>
      </dgm:t>
    </dgm:pt>
    <dgm:pt modelId="{F1421C2A-E7AA-D748-A3A5-BA0F78C887AE}" type="parTrans" cxnId="{19DA864A-C55B-C74F-AE07-0887C8C8455D}">
      <dgm:prSet/>
      <dgm:spPr/>
      <dgm:t>
        <a:bodyPr/>
        <a:lstStyle/>
        <a:p>
          <a:endParaRPr lang="en-US"/>
        </a:p>
      </dgm:t>
    </dgm:pt>
    <dgm:pt modelId="{66A5CE22-AF90-AD43-AC89-2917C935FA28}" type="sibTrans" cxnId="{19DA864A-C55B-C74F-AE07-0887C8C8455D}">
      <dgm:prSet/>
      <dgm:spPr/>
      <dgm:t>
        <a:bodyPr/>
        <a:lstStyle/>
        <a:p>
          <a:endParaRPr lang="en-US"/>
        </a:p>
      </dgm:t>
    </dgm:pt>
    <dgm:pt modelId="{F56FCF5C-66E3-F24D-BC93-BCEFBBF61859}" type="pres">
      <dgm:prSet presAssocID="{AB204B93-2006-FE4F-B928-04E0410EE98E}" presName="Name0" presStyleCnt="0">
        <dgm:presLayoutVars>
          <dgm:dir/>
          <dgm:animLvl val="lvl"/>
          <dgm:resizeHandles val="exact"/>
        </dgm:presLayoutVars>
      </dgm:prSet>
      <dgm:spPr/>
    </dgm:pt>
    <dgm:pt modelId="{5BA229C4-C9AC-6545-A5AD-E776457B7792}" type="pres">
      <dgm:prSet presAssocID="{17B30AFD-8F57-714D-B060-EC89B307D8D3}" presName="composite" presStyleCnt="0"/>
      <dgm:spPr/>
    </dgm:pt>
    <dgm:pt modelId="{55C11F26-389C-D848-80C8-34BAD46FC75B}" type="pres">
      <dgm:prSet presAssocID="{17B30AFD-8F57-714D-B060-EC89B307D8D3}" presName="parTx" presStyleLbl="alignNode1" presStyleIdx="0" presStyleCnt="3">
        <dgm:presLayoutVars>
          <dgm:chMax val="0"/>
          <dgm:chPref val="0"/>
          <dgm:bulletEnabled val="1"/>
        </dgm:presLayoutVars>
      </dgm:prSet>
      <dgm:spPr/>
    </dgm:pt>
    <dgm:pt modelId="{8E84F737-4E10-5A4B-822B-88787E2C794E}" type="pres">
      <dgm:prSet presAssocID="{17B30AFD-8F57-714D-B060-EC89B307D8D3}" presName="desTx" presStyleLbl="alignAccFollowNode1" presStyleIdx="0" presStyleCnt="3">
        <dgm:presLayoutVars>
          <dgm:bulletEnabled val="1"/>
        </dgm:presLayoutVars>
      </dgm:prSet>
      <dgm:spPr/>
    </dgm:pt>
    <dgm:pt modelId="{CEABDF0B-7035-DA40-8ADE-3D45C2030D5A}" type="pres">
      <dgm:prSet presAssocID="{19708550-A8C7-3C42-A5BA-BFF395B27E40}" presName="space" presStyleCnt="0"/>
      <dgm:spPr/>
    </dgm:pt>
    <dgm:pt modelId="{6C0939B2-E513-1643-A72B-A7EB65A8845C}" type="pres">
      <dgm:prSet presAssocID="{A9AB616B-1402-0F4F-8BC4-AC9850ED10CD}" presName="composite" presStyleCnt="0"/>
      <dgm:spPr/>
    </dgm:pt>
    <dgm:pt modelId="{6106F5E4-D0D3-DF4F-BEDB-DAB3A2EDA3D7}" type="pres">
      <dgm:prSet presAssocID="{A9AB616B-1402-0F4F-8BC4-AC9850ED10CD}" presName="parTx" presStyleLbl="alignNode1" presStyleIdx="1" presStyleCnt="3">
        <dgm:presLayoutVars>
          <dgm:chMax val="0"/>
          <dgm:chPref val="0"/>
          <dgm:bulletEnabled val="1"/>
        </dgm:presLayoutVars>
      </dgm:prSet>
      <dgm:spPr/>
    </dgm:pt>
    <dgm:pt modelId="{73F5B42B-2194-674D-88D7-30A2CD2270E1}" type="pres">
      <dgm:prSet presAssocID="{A9AB616B-1402-0F4F-8BC4-AC9850ED10CD}" presName="desTx" presStyleLbl="alignAccFollowNode1" presStyleIdx="1" presStyleCnt="3">
        <dgm:presLayoutVars>
          <dgm:bulletEnabled val="1"/>
        </dgm:presLayoutVars>
      </dgm:prSet>
      <dgm:spPr/>
    </dgm:pt>
    <dgm:pt modelId="{72AC752C-60D1-C649-8E73-CFD0C7062942}" type="pres">
      <dgm:prSet presAssocID="{AEFEE026-27EB-614F-8431-6896434D4BD9}" presName="space" presStyleCnt="0"/>
      <dgm:spPr/>
    </dgm:pt>
    <dgm:pt modelId="{F80529BC-18B6-6743-9954-9E87BE64D571}" type="pres">
      <dgm:prSet presAssocID="{B4984E89-A65E-3D47-9446-78197327E5F9}" presName="composite" presStyleCnt="0"/>
      <dgm:spPr/>
    </dgm:pt>
    <dgm:pt modelId="{0D060946-CCD0-E14E-A5CF-F95EBC9BA47E}" type="pres">
      <dgm:prSet presAssocID="{B4984E89-A65E-3D47-9446-78197327E5F9}" presName="parTx" presStyleLbl="alignNode1" presStyleIdx="2" presStyleCnt="3">
        <dgm:presLayoutVars>
          <dgm:chMax val="0"/>
          <dgm:chPref val="0"/>
          <dgm:bulletEnabled val="1"/>
        </dgm:presLayoutVars>
      </dgm:prSet>
      <dgm:spPr/>
    </dgm:pt>
    <dgm:pt modelId="{7105C2EB-E929-C146-9531-9A787E4F87E9}" type="pres">
      <dgm:prSet presAssocID="{B4984E89-A65E-3D47-9446-78197327E5F9}" presName="desTx" presStyleLbl="alignAccFollowNode1" presStyleIdx="2" presStyleCnt="3">
        <dgm:presLayoutVars>
          <dgm:bulletEnabled val="1"/>
        </dgm:presLayoutVars>
      </dgm:prSet>
      <dgm:spPr/>
    </dgm:pt>
  </dgm:ptLst>
  <dgm:cxnLst>
    <dgm:cxn modelId="{4360E615-DF38-614F-9973-A5C08E33311A}" type="presOf" srcId="{B0E63ED4-2884-844E-8D67-53EE7A5C3838}" destId="{7105C2EB-E929-C146-9531-9A787E4F87E9}" srcOrd="0" destOrd="1" presId="urn:microsoft.com/office/officeart/2005/8/layout/hList1"/>
    <dgm:cxn modelId="{3E2BCB18-5AE7-5D41-AC31-83BAB830D027}" srcId="{AB204B93-2006-FE4F-B928-04E0410EE98E}" destId="{17B30AFD-8F57-714D-B060-EC89B307D8D3}" srcOrd="0" destOrd="0" parTransId="{6F8E86BC-8DBB-EF4E-ADD8-2FBF4356103B}" sibTransId="{19708550-A8C7-3C42-A5BA-BFF395B27E40}"/>
    <dgm:cxn modelId="{65A04520-FC61-F348-9E4B-3F13D2D6ED07}" type="presOf" srcId="{B3BF6749-98CC-354D-8784-347E5A23E22B}" destId="{8E84F737-4E10-5A4B-822B-88787E2C794E}" srcOrd="0" destOrd="0" presId="urn:microsoft.com/office/officeart/2005/8/layout/hList1"/>
    <dgm:cxn modelId="{644F2128-EAB2-7748-8EF6-F1EC2927E5DF}" srcId="{17B30AFD-8F57-714D-B060-EC89B307D8D3}" destId="{B3BF6749-98CC-354D-8784-347E5A23E22B}" srcOrd="0" destOrd="0" parTransId="{2C1EB793-6879-2546-8FDD-EB1D6E86DF1D}" sibTransId="{121A5B3A-3666-FD4F-B3D6-E268719C9E2B}"/>
    <dgm:cxn modelId="{CE6F313C-AFD5-1841-830A-F1E1FBC23BCF}" srcId="{B3BF6749-98CC-354D-8784-347E5A23E22B}" destId="{E248AEE0-5A92-C248-94D7-A822D4572E19}" srcOrd="0" destOrd="0" parTransId="{635BAE68-F80E-B04A-9DB4-E9910094B175}" sibTransId="{FC2CA268-D391-B642-B1B3-61EF3A7766EB}"/>
    <dgm:cxn modelId="{19DA864A-C55B-C74F-AE07-0887C8C8455D}" srcId="{B4984E89-A65E-3D47-9446-78197327E5F9}" destId="{B0E63ED4-2884-844E-8D67-53EE7A5C3838}" srcOrd="1" destOrd="0" parTransId="{F1421C2A-E7AA-D748-A3A5-BA0F78C887AE}" sibTransId="{66A5CE22-AF90-AD43-AC89-2917C935FA28}"/>
    <dgm:cxn modelId="{7E28BD4B-F982-514A-A96A-1712D6CDAF50}" type="presOf" srcId="{58D26B93-5165-634D-A6B7-D79F9A63CB65}" destId="{73F5B42B-2194-674D-88D7-30A2CD2270E1}" srcOrd="0" destOrd="1" presId="urn:microsoft.com/office/officeart/2005/8/layout/hList1"/>
    <dgm:cxn modelId="{8A5B664E-3771-D346-9C15-F348FBC3EF58}" type="presOf" srcId="{E248AEE0-5A92-C248-94D7-A822D4572E19}" destId="{8E84F737-4E10-5A4B-822B-88787E2C794E}" srcOrd="0" destOrd="1" presId="urn:microsoft.com/office/officeart/2005/8/layout/hList1"/>
    <dgm:cxn modelId="{2AAB8962-43F5-3D4F-A8AF-79F1688A1254}" type="presOf" srcId="{A9AB616B-1402-0F4F-8BC4-AC9850ED10CD}" destId="{6106F5E4-D0D3-DF4F-BEDB-DAB3A2EDA3D7}" srcOrd="0" destOrd="0" presId="urn:microsoft.com/office/officeart/2005/8/layout/hList1"/>
    <dgm:cxn modelId="{0E9E1B65-7F12-0D46-9988-0A4DC1923DC9}" type="presOf" srcId="{50AF190F-A1E9-B049-BEC4-7E0C4C4DF6CC}" destId="{73F5B42B-2194-674D-88D7-30A2CD2270E1}" srcOrd="0" destOrd="2" presId="urn:microsoft.com/office/officeart/2005/8/layout/hList1"/>
    <dgm:cxn modelId="{DA026F71-323E-6F48-A8BB-F435744FCF54}" srcId="{A9AB616B-1402-0F4F-8BC4-AC9850ED10CD}" destId="{AEBE4761-B96D-8D4C-A528-440B47D70B16}" srcOrd="0" destOrd="0" parTransId="{F2751071-8625-1347-BB31-32D75AF7A7AA}" sibTransId="{E18BD9BE-5B6A-E64F-8E22-3C54674BD360}"/>
    <dgm:cxn modelId="{28880F91-8AB8-144A-B9CE-E87500C41D30}" srcId="{AB204B93-2006-FE4F-B928-04E0410EE98E}" destId="{A9AB616B-1402-0F4F-8BC4-AC9850ED10CD}" srcOrd="1" destOrd="0" parTransId="{8017DE55-72DC-E547-8380-7928057A9843}" sibTransId="{AEFEE026-27EB-614F-8431-6896434D4BD9}"/>
    <dgm:cxn modelId="{AD09659E-D8DE-3A45-9DC2-126CF8BC7DAC}" srcId="{58D26B93-5165-634D-A6B7-D79F9A63CB65}" destId="{50AF190F-A1E9-B049-BEC4-7E0C4C4DF6CC}" srcOrd="0" destOrd="0" parTransId="{55C870AB-2C53-9C46-AB4C-136F49E29F97}" sibTransId="{3042983A-5887-BD48-9B22-595B1A136F8C}"/>
    <dgm:cxn modelId="{30F557A5-42BF-8948-AE04-0A790B15FF35}" type="presOf" srcId="{D1FFC389-A1A6-D245-AC2B-02C3B0009FEC}" destId="{7105C2EB-E929-C146-9531-9A787E4F87E9}" srcOrd="0" destOrd="2" presId="urn:microsoft.com/office/officeart/2005/8/layout/hList1"/>
    <dgm:cxn modelId="{E60C92AE-EB73-BE45-B0CB-19A1F0486103}" type="presOf" srcId="{AEBE4761-B96D-8D4C-A528-440B47D70B16}" destId="{73F5B42B-2194-674D-88D7-30A2CD2270E1}" srcOrd="0" destOrd="0" presId="urn:microsoft.com/office/officeart/2005/8/layout/hList1"/>
    <dgm:cxn modelId="{245638AF-24B5-C741-BD4D-A301D6A46275}" type="presOf" srcId="{B4984E89-A65E-3D47-9446-78197327E5F9}" destId="{0D060946-CCD0-E14E-A5CF-F95EBC9BA47E}" srcOrd="0" destOrd="0" presId="urn:microsoft.com/office/officeart/2005/8/layout/hList1"/>
    <dgm:cxn modelId="{643D94B1-7614-994C-A47F-01BC944E84B3}" type="presOf" srcId="{AB204B93-2006-FE4F-B928-04E0410EE98E}" destId="{F56FCF5C-66E3-F24D-BC93-BCEFBBF61859}" srcOrd="0" destOrd="0" presId="urn:microsoft.com/office/officeart/2005/8/layout/hList1"/>
    <dgm:cxn modelId="{741CDAB4-4F25-E444-8914-F334185B7FE5}" srcId="{AB204B93-2006-FE4F-B928-04E0410EE98E}" destId="{B4984E89-A65E-3D47-9446-78197327E5F9}" srcOrd="2" destOrd="0" parTransId="{BE23B043-3E9E-7548-8699-75DF72C8639C}" sibTransId="{D67D94FB-71A4-3649-8952-2D4DA04541C8}"/>
    <dgm:cxn modelId="{2D30E4B6-37B5-2540-8CB1-EAFE6FFD5746}" type="presOf" srcId="{C29A9771-CF86-3446-87E4-EBFC3A4FE8FE}" destId="{7105C2EB-E929-C146-9531-9A787E4F87E9}" srcOrd="0" destOrd="0" presId="urn:microsoft.com/office/officeart/2005/8/layout/hList1"/>
    <dgm:cxn modelId="{701533E0-C7F5-654E-B4F9-C47A65E0DFD6}" type="presOf" srcId="{17B30AFD-8F57-714D-B060-EC89B307D8D3}" destId="{55C11F26-389C-D848-80C8-34BAD46FC75B}" srcOrd="0" destOrd="0" presId="urn:microsoft.com/office/officeart/2005/8/layout/hList1"/>
    <dgm:cxn modelId="{C7BB49E1-AC1B-034F-9981-1CEEDF776A53}" srcId="{A9AB616B-1402-0F4F-8BC4-AC9850ED10CD}" destId="{58D26B93-5165-634D-A6B7-D79F9A63CB65}" srcOrd="1" destOrd="0" parTransId="{E8A85171-0938-694F-BC80-56137832DB36}" sibTransId="{BDE6EA5B-BC9A-794B-935E-07F12C7B0498}"/>
    <dgm:cxn modelId="{A81CB8E3-04D7-8341-B9F6-1BB058032E1C}" srcId="{B0E63ED4-2884-844E-8D67-53EE7A5C3838}" destId="{D1FFC389-A1A6-D245-AC2B-02C3B0009FEC}" srcOrd="0" destOrd="0" parTransId="{C66D3174-0FDB-A342-8ECA-B3F57E80949E}" sibTransId="{A41183BA-D679-3740-966C-486E778ED076}"/>
    <dgm:cxn modelId="{A6011FFA-0D3C-A14F-A006-3F937EF20B4A}" srcId="{B4984E89-A65E-3D47-9446-78197327E5F9}" destId="{C29A9771-CF86-3446-87E4-EBFC3A4FE8FE}" srcOrd="0" destOrd="0" parTransId="{FBE0386E-9602-BD4F-96AB-0255159B1762}" sibTransId="{DFE0F3B1-B19E-664E-87B3-4ECCADF6BE75}"/>
    <dgm:cxn modelId="{CAA2873A-C68D-CE4F-93B0-F021A2165786}" type="presParOf" srcId="{F56FCF5C-66E3-F24D-BC93-BCEFBBF61859}" destId="{5BA229C4-C9AC-6545-A5AD-E776457B7792}" srcOrd="0" destOrd="0" presId="urn:microsoft.com/office/officeart/2005/8/layout/hList1"/>
    <dgm:cxn modelId="{E278AE30-39B4-C745-8487-121639F6000A}" type="presParOf" srcId="{5BA229C4-C9AC-6545-A5AD-E776457B7792}" destId="{55C11F26-389C-D848-80C8-34BAD46FC75B}" srcOrd="0" destOrd="0" presId="urn:microsoft.com/office/officeart/2005/8/layout/hList1"/>
    <dgm:cxn modelId="{EB34EA60-D08D-9045-AD6E-A7FBD7C17A89}" type="presParOf" srcId="{5BA229C4-C9AC-6545-A5AD-E776457B7792}" destId="{8E84F737-4E10-5A4B-822B-88787E2C794E}" srcOrd="1" destOrd="0" presId="urn:microsoft.com/office/officeart/2005/8/layout/hList1"/>
    <dgm:cxn modelId="{43F21249-0FC2-9D4B-9D84-BE23CC9780D9}" type="presParOf" srcId="{F56FCF5C-66E3-F24D-BC93-BCEFBBF61859}" destId="{CEABDF0B-7035-DA40-8ADE-3D45C2030D5A}" srcOrd="1" destOrd="0" presId="urn:microsoft.com/office/officeart/2005/8/layout/hList1"/>
    <dgm:cxn modelId="{BE76E7CD-7D57-FE4D-A730-1189650BFA75}" type="presParOf" srcId="{F56FCF5C-66E3-F24D-BC93-BCEFBBF61859}" destId="{6C0939B2-E513-1643-A72B-A7EB65A8845C}" srcOrd="2" destOrd="0" presId="urn:microsoft.com/office/officeart/2005/8/layout/hList1"/>
    <dgm:cxn modelId="{97B09668-4CB6-7044-BDC2-EA517CE0040F}" type="presParOf" srcId="{6C0939B2-E513-1643-A72B-A7EB65A8845C}" destId="{6106F5E4-D0D3-DF4F-BEDB-DAB3A2EDA3D7}" srcOrd="0" destOrd="0" presId="urn:microsoft.com/office/officeart/2005/8/layout/hList1"/>
    <dgm:cxn modelId="{38ACD6FA-9F27-AA4E-B0D0-ED755319A860}" type="presParOf" srcId="{6C0939B2-E513-1643-A72B-A7EB65A8845C}" destId="{73F5B42B-2194-674D-88D7-30A2CD2270E1}" srcOrd="1" destOrd="0" presId="urn:microsoft.com/office/officeart/2005/8/layout/hList1"/>
    <dgm:cxn modelId="{EC642DA5-DDD1-774D-B68A-611A80B1ECD6}" type="presParOf" srcId="{F56FCF5C-66E3-F24D-BC93-BCEFBBF61859}" destId="{72AC752C-60D1-C649-8E73-CFD0C7062942}" srcOrd="3" destOrd="0" presId="urn:microsoft.com/office/officeart/2005/8/layout/hList1"/>
    <dgm:cxn modelId="{9D9D6134-3AF2-4440-81EB-66C97686BA0C}" type="presParOf" srcId="{F56FCF5C-66E3-F24D-BC93-BCEFBBF61859}" destId="{F80529BC-18B6-6743-9954-9E87BE64D571}" srcOrd="4" destOrd="0" presId="urn:microsoft.com/office/officeart/2005/8/layout/hList1"/>
    <dgm:cxn modelId="{AFB34A96-03B9-D34F-83F7-0624E8C8F6F1}" type="presParOf" srcId="{F80529BC-18B6-6743-9954-9E87BE64D571}" destId="{0D060946-CCD0-E14E-A5CF-F95EBC9BA47E}" srcOrd="0" destOrd="0" presId="urn:microsoft.com/office/officeart/2005/8/layout/hList1"/>
    <dgm:cxn modelId="{44C75ADE-970A-0F41-B346-8F56C538BE4C}" type="presParOf" srcId="{F80529BC-18B6-6743-9954-9E87BE64D571}" destId="{7105C2EB-E929-C146-9531-9A787E4F87E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087756-B6EF-47CF-955A-86D5F1221072}" type="doc">
      <dgm:prSet loTypeId="urn:microsoft.com/office/officeart/2005/8/layout/radial4" loCatId="icon" qsTypeId="urn:microsoft.com/office/officeart/2005/8/quickstyle/simple1" qsCatId="simple" csTypeId="urn:microsoft.com/office/officeart/2005/8/colors/colorful1" csCatId="colorful" phldr="1"/>
      <dgm:spPr/>
      <dgm:t>
        <a:bodyPr/>
        <a:lstStyle/>
        <a:p>
          <a:endParaRPr lang="en-US"/>
        </a:p>
      </dgm:t>
    </dgm:pt>
    <dgm:pt modelId="{3710E7D6-5F3D-BD42-8E49-30AEFF368B0F}">
      <dgm:prSet/>
      <dgm:spPr/>
      <dgm:t>
        <a:bodyPr/>
        <a:lstStyle/>
        <a:p>
          <a:r>
            <a:rPr lang="en-US" dirty="0"/>
            <a:t>Idea: To bridge the climate finance/transition needs by de-risking b/c these are not seen by private investors as ‘profitable’ – bringing in the DFIs</a:t>
          </a:r>
        </a:p>
      </dgm:t>
    </dgm:pt>
    <dgm:pt modelId="{8BD63E12-8592-FA45-A0A5-9F5306F91411}" type="parTrans" cxnId="{A0FF7369-B995-E44C-A8B2-FCE530808ED7}">
      <dgm:prSet/>
      <dgm:spPr/>
      <dgm:t>
        <a:bodyPr/>
        <a:lstStyle/>
        <a:p>
          <a:endParaRPr lang="en-GB"/>
        </a:p>
      </dgm:t>
    </dgm:pt>
    <dgm:pt modelId="{06098B8A-74F5-2E45-879F-E62FA6F05FB0}" type="sibTrans" cxnId="{A0FF7369-B995-E44C-A8B2-FCE530808ED7}">
      <dgm:prSet/>
      <dgm:spPr/>
      <dgm:t>
        <a:bodyPr/>
        <a:lstStyle/>
        <a:p>
          <a:endParaRPr lang="en-GB"/>
        </a:p>
      </dgm:t>
    </dgm:pt>
    <dgm:pt modelId="{D904DB62-89A8-6544-8AD2-1EBAFDBA07D4}">
      <dgm:prSet/>
      <dgm:spPr/>
      <dgm:t>
        <a:bodyPr/>
        <a:lstStyle/>
        <a:p>
          <a:r>
            <a:rPr lang="en-US" dirty="0"/>
            <a:t>Public finance needed for the climate, including in grants, is being channeled into ‘leveraging’ private finance (not just climate finance but all </a:t>
          </a:r>
          <a:r>
            <a:rPr lang="en-US" dirty="0" err="1"/>
            <a:t>devfin</a:t>
          </a:r>
          <a:r>
            <a:rPr lang="en-US" dirty="0"/>
            <a:t>) – inc. blending  </a:t>
          </a:r>
        </a:p>
      </dgm:t>
    </dgm:pt>
    <dgm:pt modelId="{554C2EDD-E1AE-E049-B59E-834E57205500}" type="parTrans" cxnId="{905CFC71-044B-3E4D-8307-902CACA942AA}">
      <dgm:prSet/>
      <dgm:spPr/>
      <dgm:t>
        <a:bodyPr/>
        <a:lstStyle/>
        <a:p>
          <a:endParaRPr lang="en-GB"/>
        </a:p>
      </dgm:t>
    </dgm:pt>
    <dgm:pt modelId="{D67C352C-F557-CB45-B40A-63D5336FE18F}" type="sibTrans" cxnId="{905CFC71-044B-3E4D-8307-902CACA942AA}">
      <dgm:prSet/>
      <dgm:spPr/>
      <dgm:t>
        <a:bodyPr/>
        <a:lstStyle/>
        <a:p>
          <a:endParaRPr lang="en-GB"/>
        </a:p>
      </dgm:t>
    </dgm:pt>
    <dgm:pt modelId="{28684391-EA92-3C43-80FB-D91A3FBD6900}">
      <dgm:prSet/>
      <dgm:spPr/>
      <dgm:t>
        <a:bodyPr/>
        <a:lstStyle/>
        <a:p>
          <a:r>
            <a:rPr lang="en-US" dirty="0"/>
            <a:t>Resurgence of the Public Private Partnership model in (infrastructure) investments </a:t>
          </a:r>
        </a:p>
      </dgm:t>
    </dgm:pt>
    <dgm:pt modelId="{E0B9D1E8-78E4-FE46-8681-CAD8B4AD8DF9}" type="parTrans" cxnId="{A949F7C5-3304-4E4F-AE9E-B3D2EC4889D6}">
      <dgm:prSet/>
      <dgm:spPr/>
      <dgm:t>
        <a:bodyPr/>
        <a:lstStyle/>
        <a:p>
          <a:endParaRPr lang="en-GB"/>
        </a:p>
      </dgm:t>
    </dgm:pt>
    <dgm:pt modelId="{5A42939E-637A-434E-B5A7-77615EDAC888}" type="sibTrans" cxnId="{A949F7C5-3304-4E4F-AE9E-B3D2EC4889D6}">
      <dgm:prSet/>
      <dgm:spPr/>
      <dgm:t>
        <a:bodyPr/>
        <a:lstStyle/>
        <a:p>
          <a:endParaRPr lang="en-GB"/>
        </a:p>
      </dgm:t>
    </dgm:pt>
    <dgm:pt modelId="{9064774A-7717-2C48-A23F-AB3281B3631B}">
      <dgm:prSet/>
      <dgm:spPr/>
      <dgm:t>
        <a:bodyPr/>
        <a:lstStyle/>
        <a:p>
          <a:r>
            <a:rPr lang="en-US" dirty="0"/>
            <a:t>Accountability mostly outside of public systems of justice and mostly reliant on self-regulation and internal grievance mechanisms of development finance institutions (DFIs)</a:t>
          </a:r>
        </a:p>
      </dgm:t>
    </dgm:pt>
    <dgm:pt modelId="{2B6AF961-1AF2-F140-9D7E-4E7AA99CFB6A}" type="parTrans" cxnId="{21FA4006-817E-B249-9FF0-FD2075B62AB7}">
      <dgm:prSet/>
      <dgm:spPr/>
      <dgm:t>
        <a:bodyPr/>
        <a:lstStyle/>
        <a:p>
          <a:endParaRPr lang="en-US"/>
        </a:p>
      </dgm:t>
    </dgm:pt>
    <dgm:pt modelId="{68ED9A26-8A5B-DA49-812A-A60CDC571D5E}" type="sibTrans" cxnId="{21FA4006-817E-B249-9FF0-FD2075B62AB7}">
      <dgm:prSet/>
      <dgm:spPr/>
      <dgm:t>
        <a:bodyPr/>
        <a:lstStyle/>
        <a:p>
          <a:endParaRPr lang="en-US"/>
        </a:p>
      </dgm:t>
    </dgm:pt>
    <dgm:pt modelId="{E2D22A52-F6E5-0448-9837-23E5FF490FC1}" type="pres">
      <dgm:prSet presAssocID="{E4087756-B6EF-47CF-955A-86D5F1221072}" presName="cycle" presStyleCnt="0">
        <dgm:presLayoutVars>
          <dgm:chMax val="1"/>
          <dgm:dir/>
          <dgm:animLvl val="ctr"/>
          <dgm:resizeHandles val="exact"/>
        </dgm:presLayoutVars>
      </dgm:prSet>
      <dgm:spPr/>
    </dgm:pt>
    <dgm:pt modelId="{51489BEB-62C6-694B-A1F8-1E6A9A4E2295}" type="pres">
      <dgm:prSet presAssocID="{9064774A-7717-2C48-A23F-AB3281B3631B}" presName="centerShape" presStyleLbl="node0" presStyleIdx="0" presStyleCnt="1"/>
      <dgm:spPr/>
    </dgm:pt>
    <dgm:pt modelId="{9370F87F-A1F5-F648-AFF8-1B76DFB0E439}" type="pres">
      <dgm:prSet presAssocID="{8BD63E12-8592-FA45-A0A5-9F5306F91411}" presName="parTrans" presStyleLbl="bgSibTrans2D1" presStyleIdx="0" presStyleCnt="3"/>
      <dgm:spPr/>
    </dgm:pt>
    <dgm:pt modelId="{165AD932-558C-104A-B377-225768E48110}" type="pres">
      <dgm:prSet presAssocID="{3710E7D6-5F3D-BD42-8E49-30AEFF368B0F}" presName="node" presStyleLbl="node1" presStyleIdx="0" presStyleCnt="3">
        <dgm:presLayoutVars>
          <dgm:bulletEnabled val="1"/>
        </dgm:presLayoutVars>
      </dgm:prSet>
      <dgm:spPr/>
    </dgm:pt>
    <dgm:pt modelId="{15D754D0-3B31-874A-A016-6CE7EC0DC14D}" type="pres">
      <dgm:prSet presAssocID="{554C2EDD-E1AE-E049-B59E-834E57205500}" presName="parTrans" presStyleLbl="bgSibTrans2D1" presStyleIdx="1" presStyleCnt="3"/>
      <dgm:spPr/>
    </dgm:pt>
    <dgm:pt modelId="{D625CF34-1B8A-1C4E-9123-49B60CB4F137}" type="pres">
      <dgm:prSet presAssocID="{D904DB62-89A8-6544-8AD2-1EBAFDBA07D4}" presName="node" presStyleLbl="node1" presStyleIdx="1" presStyleCnt="3">
        <dgm:presLayoutVars>
          <dgm:bulletEnabled val="1"/>
        </dgm:presLayoutVars>
      </dgm:prSet>
      <dgm:spPr/>
    </dgm:pt>
    <dgm:pt modelId="{1345E6E1-0470-D54A-A926-07113F05EA62}" type="pres">
      <dgm:prSet presAssocID="{E0B9D1E8-78E4-FE46-8681-CAD8B4AD8DF9}" presName="parTrans" presStyleLbl="bgSibTrans2D1" presStyleIdx="2" presStyleCnt="3"/>
      <dgm:spPr/>
    </dgm:pt>
    <dgm:pt modelId="{5DA43344-D729-0E43-88CF-F85401DBC23C}" type="pres">
      <dgm:prSet presAssocID="{28684391-EA92-3C43-80FB-D91A3FBD6900}" presName="node" presStyleLbl="node1" presStyleIdx="2" presStyleCnt="3">
        <dgm:presLayoutVars>
          <dgm:bulletEnabled val="1"/>
        </dgm:presLayoutVars>
      </dgm:prSet>
      <dgm:spPr/>
    </dgm:pt>
  </dgm:ptLst>
  <dgm:cxnLst>
    <dgm:cxn modelId="{21FA4006-817E-B249-9FF0-FD2075B62AB7}" srcId="{E4087756-B6EF-47CF-955A-86D5F1221072}" destId="{9064774A-7717-2C48-A23F-AB3281B3631B}" srcOrd="0" destOrd="0" parTransId="{2B6AF961-1AF2-F140-9D7E-4E7AA99CFB6A}" sibTransId="{68ED9A26-8A5B-DA49-812A-A60CDC571D5E}"/>
    <dgm:cxn modelId="{B5EF6A30-2412-7C48-9709-F691867DC84D}" type="presOf" srcId="{28684391-EA92-3C43-80FB-D91A3FBD6900}" destId="{5DA43344-D729-0E43-88CF-F85401DBC23C}" srcOrd="0" destOrd="0" presId="urn:microsoft.com/office/officeart/2005/8/layout/radial4"/>
    <dgm:cxn modelId="{BF319633-E8CB-9545-AFA4-45ADA415D7DA}" type="presOf" srcId="{E4087756-B6EF-47CF-955A-86D5F1221072}" destId="{E2D22A52-F6E5-0448-9837-23E5FF490FC1}" srcOrd="0" destOrd="0" presId="urn:microsoft.com/office/officeart/2005/8/layout/radial4"/>
    <dgm:cxn modelId="{5921AA55-11BD-E149-A87F-4F08604399E4}" type="presOf" srcId="{E0B9D1E8-78E4-FE46-8681-CAD8B4AD8DF9}" destId="{1345E6E1-0470-D54A-A926-07113F05EA62}" srcOrd="0" destOrd="0" presId="urn:microsoft.com/office/officeart/2005/8/layout/radial4"/>
    <dgm:cxn modelId="{A0FF7369-B995-E44C-A8B2-FCE530808ED7}" srcId="{9064774A-7717-2C48-A23F-AB3281B3631B}" destId="{3710E7D6-5F3D-BD42-8E49-30AEFF368B0F}" srcOrd="0" destOrd="0" parTransId="{8BD63E12-8592-FA45-A0A5-9F5306F91411}" sibTransId="{06098B8A-74F5-2E45-879F-E62FA6F05FB0}"/>
    <dgm:cxn modelId="{905CFC71-044B-3E4D-8307-902CACA942AA}" srcId="{9064774A-7717-2C48-A23F-AB3281B3631B}" destId="{D904DB62-89A8-6544-8AD2-1EBAFDBA07D4}" srcOrd="1" destOrd="0" parTransId="{554C2EDD-E1AE-E049-B59E-834E57205500}" sibTransId="{D67C352C-F557-CB45-B40A-63D5336FE18F}"/>
    <dgm:cxn modelId="{041F048C-EB6E-EF4A-AB96-E39955AEECA4}" type="presOf" srcId="{D904DB62-89A8-6544-8AD2-1EBAFDBA07D4}" destId="{D625CF34-1B8A-1C4E-9123-49B60CB4F137}" srcOrd="0" destOrd="0" presId="urn:microsoft.com/office/officeart/2005/8/layout/radial4"/>
    <dgm:cxn modelId="{46354DAC-31AB-B84E-BA8E-A0B22056197C}" type="presOf" srcId="{8BD63E12-8592-FA45-A0A5-9F5306F91411}" destId="{9370F87F-A1F5-F648-AFF8-1B76DFB0E439}" srcOrd="0" destOrd="0" presId="urn:microsoft.com/office/officeart/2005/8/layout/radial4"/>
    <dgm:cxn modelId="{F7CBDDBB-744F-D746-87F3-E23FAA69597B}" type="presOf" srcId="{9064774A-7717-2C48-A23F-AB3281B3631B}" destId="{51489BEB-62C6-694B-A1F8-1E6A9A4E2295}" srcOrd="0" destOrd="0" presId="urn:microsoft.com/office/officeart/2005/8/layout/radial4"/>
    <dgm:cxn modelId="{A949F7C5-3304-4E4F-AE9E-B3D2EC4889D6}" srcId="{9064774A-7717-2C48-A23F-AB3281B3631B}" destId="{28684391-EA92-3C43-80FB-D91A3FBD6900}" srcOrd="2" destOrd="0" parTransId="{E0B9D1E8-78E4-FE46-8681-CAD8B4AD8DF9}" sibTransId="{5A42939E-637A-434E-B5A7-77615EDAC888}"/>
    <dgm:cxn modelId="{29C65BE8-A0AC-1F47-8D61-2CA6DC3D4778}" type="presOf" srcId="{554C2EDD-E1AE-E049-B59E-834E57205500}" destId="{15D754D0-3B31-874A-A016-6CE7EC0DC14D}" srcOrd="0" destOrd="0" presId="urn:microsoft.com/office/officeart/2005/8/layout/radial4"/>
    <dgm:cxn modelId="{E677E3F8-C903-B245-A5C2-16E6C71EF97B}" type="presOf" srcId="{3710E7D6-5F3D-BD42-8E49-30AEFF368B0F}" destId="{165AD932-558C-104A-B377-225768E48110}" srcOrd="0" destOrd="0" presId="urn:microsoft.com/office/officeart/2005/8/layout/radial4"/>
    <dgm:cxn modelId="{9612A618-46F0-C248-BE41-EA29B82BFDBD}" type="presParOf" srcId="{E2D22A52-F6E5-0448-9837-23E5FF490FC1}" destId="{51489BEB-62C6-694B-A1F8-1E6A9A4E2295}" srcOrd="0" destOrd="0" presId="urn:microsoft.com/office/officeart/2005/8/layout/radial4"/>
    <dgm:cxn modelId="{D72CCD11-2E1F-8444-AFEF-20BC16302BE5}" type="presParOf" srcId="{E2D22A52-F6E5-0448-9837-23E5FF490FC1}" destId="{9370F87F-A1F5-F648-AFF8-1B76DFB0E439}" srcOrd="1" destOrd="0" presId="urn:microsoft.com/office/officeart/2005/8/layout/radial4"/>
    <dgm:cxn modelId="{F9F5138D-1E30-AD49-B54E-0494AC3B4C88}" type="presParOf" srcId="{E2D22A52-F6E5-0448-9837-23E5FF490FC1}" destId="{165AD932-558C-104A-B377-225768E48110}" srcOrd="2" destOrd="0" presId="urn:microsoft.com/office/officeart/2005/8/layout/radial4"/>
    <dgm:cxn modelId="{5891D34E-4438-9649-88B0-74ECB201ADED}" type="presParOf" srcId="{E2D22A52-F6E5-0448-9837-23E5FF490FC1}" destId="{15D754D0-3B31-874A-A016-6CE7EC0DC14D}" srcOrd="3" destOrd="0" presId="urn:microsoft.com/office/officeart/2005/8/layout/radial4"/>
    <dgm:cxn modelId="{FC56781F-3A85-9F40-88FA-2A51EF12D76A}" type="presParOf" srcId="{E2D22A52-F6E5-0448-9837-23E5FF490FC1}" destId="{D625CF34-1B8A-1C4E-9123-49B60CB4F137}" srcOrd="4" destOrd="0" presId="urn:microsoft.com/office/officeart/2005/8/layout/radial4"/>
    <dgm:cxn modelId="{ED86C30B-06E2-D14F-82B7-0BE5212B834A}" type="presParOf" srcId="{E2D22A52-F6E5-0448-9837-23E5FF490FC1}" destId="{1345E6E1-0470-D54A-A926-07113F05EA62}" srcOrd="5" destOrd="0" presId="urn:microsoft.com/office/officeart/2005/8/layout/radial4"/>
    <dgm:cxn modelId="{46910BDC-236E-954C-A808-E4D92441B02E}" type="presParOf" srcId="{E2D22A52-F6E5-0448-9837-23E5FF490FC1}" destId="{5DA43344-D729-0E43-88CF-F85401DBC23C}"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FA92F8A-445D-4719-AD1E-4A4D1701FACC}" type="doc">
      <dgm:prSet loTypeId="urn:microsoft.com/office/officeart/2005/8/layout/chevron2" loCatId="icon" qsTypeId="urn:microsoft.com/office/officeart/2005/8/quickstyle/simple1" qsCatId="simple" csTypeId="urn:microsoft.com/office/officeart/2005/8/colors/colorful4" csCatId="colorful" phldr="1"/>
      <dgm:spPr/>
      <dgm:t>
        <a:bodyPr/>
        <a:lstStyle/>
        <a:p>
          <a:endParaRPr lang="en-US"/>
        </a:p>
      </dgm:t>
    </dgm:pt>
    <dgm:pt modelId="{5A1937F5-CD39-415F-A23E-A8DBEB165577}">
      <dgm:prSet custT="1"/>
      <dgm:spPr/>
      <dgm:t>
        <a:bodyPr/>
        <a:lstStyle/>
        <a:p>
          <a:r>
            <a:rPr lang="en-US" sz="1400" dirty="0"/>
            <a:t>Significant social &amp; economic dislocation accompanying </a:t>
          </a:r>
          <a:r>
            <a:rPr lang="en-US" sz="1400" dirty="0" err="1"/>
            <a:t>decarbonisation</a:t>
          </a:r>
          <a:r>
            <a:rPr lang="en-US" sz="1400" dirty="0"/>
            <a:t> plans - shift away from coal &amp; shift to green technologies</a:t>
          </a:r>
        </a:p>
      </dgm:t>
    </dgm:pt>
    <dgm:pt modelId="{720ADABB-2BF9-46B2-8465-DE5AA838142F}" type="parTrans" cxnId="{25629581-C7B7-4479-9367-982B39751100}">
      <dgm:prSet/>
      <dgm:spPr/>
      <dgm:t>
        <a:bodyPr/>
        <a:lstStyle/>
        <a:p>
          <a:endParaRPr lang="en-US"/>
        </a:p>
      </dgm:t>
    </dgm:pt>
    <dgm:pt modelId="{9B7C403F-C059-4CE2-A576-D6CA64C0DE55}" type="sibTrans" cxnId="{25629581-C7B7-4479-9367-982B39751100}">
      <dgm:prSet/>
      <dgm:spPr/>
      <dgm:t>
        <a:bodyPr/>
        <a:lstStyle/>
        <a:p>
          <a:endParaRPr lang="en-US"/>
        </a:p>
      </dgm:t>
    </dgm:pt>
    <dgm:pt modelId="{8E0C9469-92C7-444A-A59D-BBC739F819AD}">
      <dgm:prSet custT="1"/>
      <dgm:spPr/>
      <dgm:t>
        <a:bodyPr/>
        <a:lstStyle/>
        <a:p>
          <a:r>
            <a:rPr lang="en-US" sz="1400" dirty="0"/>
            <a:t>Financing and implementation of the JET-IP can compromise existing public accountability and environmental, social &amp; governance safeguards mechanisms for local communities</a:t>
          </a:r>
        </a:p>
      </dgm:t>
    </dgm:pt>
    <dgm:pt modelId="{9C9BA57A-E370-4C66-89E6-731BAE59EA33}" type="parTrans" cxnId="{451B3290-DE6A-4108-BE66-729A374229EE}">
      <dgm:prSet/>
      <dgm:spPr/>
      <dgm:t>
        <a:bodyPr/>
        <a:lstStyle/>
        <a:p>
          <a:endParaRPr lang="en-US"/>
        </a:p>
      </dgm:t>
    </dgm:pt>
    <dgm:pt modelId="{7ED76F35-419D-4DDE-B4C7-3D1BECE6BF66}" type="sibTrans" cxnId="{451B3290-DE6A-4108-BE66-729A374229EE}">
      <dgm:prSet/>
      <dgm:spPr/>
      <dgm:t>
        <a:bodyPr/>
        <a:lstStyle/>
        <a:p>
          <a:endParaRPr lang="en-US"/>
        </a:p>
      </dgm:t>
    </dgm:pt>
    <dgm:pt modelId="{7EB13862-164C-46DE-B970-8C380EAEFA1B}">
      <dgm:prSet custT="1"/>
      <dgm:spPr/>
      <dgm:t>
        <a:bodyPr/>
        <a:lstStyle/>
        <a:p>
          <a:r>
            <a:rPr lang="en-US" sz="1400" dirty="0"/>
            <a:t>Risk, particularly social risks, safeguards risks and public health risks, defined in a very narrow manner,  excluding many rights-holders, particularly those most prone to being marginalize</a:t>
          </a:r>
        </a:p>
      </dgm:t>
    </dgm:pt>
    <dgm:pt modelId="{D1DB2469-F24E-4016-8775-891CA3CD1D01}" type="parTrans" cxnId="{84140A60-AB21-4688-BC9C-E4FC1182FB96}">
      <dgm:prSet/>
      <dgm:spPr/>
      <dgm:t>
        <a:bodyPr/>
        <a:lstStyle/>
        <a:p>
          <a:endParaRPr lang="en-US"/>
        </a:p>
      </dgm:t>
    </dgm:pt>
    <dgm:pt modelId="{81C0083A-B042-48DD-937E-4E13998A92AC}" type="sibTrans" cxnId="{84140A60-AB21-4688-BC9C-E4FC1182FB96}">
      <dgm:prSet/>
      <dgm:spPr/>
      <dgm:t>
        <a:bodyPr/>
        <a:lstStyle/>
        <a:p>
          <a:endParaRPr lang="en-US"/>
        </a:p>
      </dgm:t>
    </dgm:pt>
    <dgm:pt modelId="{9924B2EB-DA90-B44B-86A2-4FADA1CB0515}">
      <dgm:prSet custT="1"/>
      <dgm:spPr/>
      <dgm:t>
        <a:bodyPr/>
        <a:lstStyle/>
        <a:p>
          <a:endParaRPr lang="en-US" sz="2800" dirty="0"/>
        </a:p>
      </dgm:t>
    </dgm:pt>
    <dgm:pt modelId="{F8633311-5F27-7F4E-80F4-2C31467E3059}" type="parTrans" cxnId="{40B10789-896A-AC49-A3C0-737068219946}">
      <dgm:prSet/>
      <dgm:spPr/>
      <dgm:t>
        <a:bodyPr/>
        <a:lstStyle/>
        <a:p>
          <a:endParaRPr lang="en-US"/>
        </a:p>
      </dgm:t>
    </dgm:pt>
    <dgm:pt modelId="{79423195-DA10-F646-878E-8F2B3841FD44}" type="sibTrans" cxnId="{40B10789-896A-AC49-A3C0-737068219946}">
      <dgm:prSet/>
      <dgm:spPr/>
      <dgm:t>
        <a:bodyPr/>
        <a:lstStyle/>
        <a:p>
          <a:endParaRPr lang="en-US"/>
        </a:p>
      </dgm:t>
    </dgm:pt>
    <dgm:pt modelId="{518C297F-BFAE-484E-AE3D-1365848FB7A9}">
      <dgm:prSet custT="1"/>
      <dgm:spPr/>
      <dgm:t>
        <a:bodyPr/>
        <a:lstStyle/>
        <a:p>
          <a:endParaRPr lang="en-US" sz="2800" dirty="0"/>
        </a:p>
      </dgm:t>
    </dgm:pt>
    <dgm:pt modelId="{F64BC8D9-D3B8-934A-9354-0C0E0EA791A1}" type="parTrans" cxnId="{A9D6216F-E408-334D-A6C8-D46462E2BF56}">
      <dgm:prSet/>
      <dgm:spPr/>
      <dgm:t>
        <a:bodyPr/>
        <a:lstStyle/>
        <a:p>
          <a:endParaRPr lang="en-US"/>
        </a:p>
      </dgm:t>
    </dgm:pt>
    <dgm:pt modelId="{84A28772-DFDB-BD4B-8FDF-1B92FDD96512}" type="sibTrans" cxnId="{A9D6216F-E408-334D-A6C8-D46462E2BF56}">
      <dgm:prSet/>
      <dgm:spPr/>
      <dgm:t>
        <a:bodyPr/>
        <a:lstStyle/>
        <a:p>
          <a:endParaRPr lang="en-US"/>
        </a:p>
      </dgm:t>
    </dgm:pt>
    <dgm:pt modelId="{F4416D5C-24C2-044C-AD3A-872CC97E4272}">
      <dgm:prSet custT="1"/>
      <dgm:spPr/>
      <dgm:t>
        <a:bodyPr/>
        <a:lstStyle/>
        <a:p>
          <a:endParaRPr lang="en-US" sz="2800" dirty="0"/>
        </a:p>
      </dgm:t>
    </dgm:pt>
    <dgm:pt modelId="{862D8A7D-7BB8-884D-BD3A-D62F4E7B7C81}" type="parTrans" cxnId="{2306821D-91AA-B844-A408-B9CE36A4E422}">
      <dgm:prSet/>
      <dgm:spPr/>
      <dgm:t>
        <a:bodyPr/>
        <a:lstStyle/>
        <a:p>
          <a:endParaRPr lang="en-US"/>
        </a:p>
      </dgm:t>
    </dgm:pt>
    <dgm:pt modelId="{D83E64BE-84A4-774A-88B8-1625C113D5F7}" type="sibTrans" cxnId="{2306821D-91AA-B844-A408-B9CE36A4E422}">
      <dgm:prSet/>
      <dgm:spPr/>
      <dgm:t>
        <a:bodyPr/>
        <a:lstStyle/>
        <a:p>
          <a:endParaRPr lang="en-US"/>
        </a:p>
      </dgm:t>
    </dgm:pt>
    <dgm:pt modelId="{0D39F4B2-624C-A945-BE35-E563E5FC3E1D}">
      <dgm:prSet custT="1"/>
      <dgm:spPr/>
      <dgm:t>
        <a:bodyPr/>
        <a:lstStyle/>
        <a:p>
          <a:r>
            <a:rPr lang="en-US" sz="1400" dirty="0"/>
            <a:t>ex: Social risks defined mainly as social risks to communities in the coal regions arising from the transition while much larger parts the population may be adversely impacted by policies, </a:t>
          </a:r>
          <a:r>
            <a:rPr lang="en-US" sz="1400" dirty="0" err="1"/>
            <a:t>programmes</a:t>
          </a:r>
          <a:r>
            <a:rPr lang="en-US" sz="1400" dirty="0"/>
            <a:t> and projects under JET-IP if adequate social, </a:t>
          </a:r>
          <a:r>
            <a:rPr lang="en-US" sz="1400" dirty="0" err="1"/>
            <a:t>labour</a:t>
          </a:r>
          <a:r>
            <a:rPr lang="en-US" sz="1400" dirty="0"/>
            <a:t> and environmental standards are not effectively respected</a:t>
          </a:r>
        </a:p>
      </dgm:t>
    </dgm:pt>
    <dgm:pt modelId="{DCA1453E-69D9-6046-859D-988FBFC83C64}" type="parTrans" cxnId="{0039EF0A-D19E-EF46-A543-F7637F7CCCD3}">
      <dgm:prSet/>
      <dgm:spPr/>
      <dgm:t>
        <a:bodyPr/>
        <a:lstStyle/>
        <a:p>
          <a:endParaRPr lang="en-US"/>
        </a:p>
      </dgm:t>
    </dgm:pt>
    <dgm:pt modelId="{1867BE0A-9573-BB42-81B3-45C56C465C7A}" type="sibTrans" cxnId="{0039EF0A-D19E-EF46-A543-F7637F7CCCD3}">
      <dgm:prSet/>
      <dgm:spPr/>
      <dgm:t>
        <a:bodyPr/>
        <a:lstStyle/>
        <a:p>
          <a:endParaRPr lang="en-US"/>
        </a:p>
      </dgm:t>
    </dgm:pt>
    <dgm:pt modelId="{F175D61A-7D00-0A4D-9C14-BAECD2D5273C}" type="pres">
      <dgm:prSet presAssocID="{BFA92F8A-445D-4719-AD1E-4A4D1701FACC}" presName="linearFlow" presStyleCnt="0">
        <dgm:presLayoutVars>
          <dgm:dir/>
          <dgm:animLvl val="lvl"/>
          <dgm:resizeHandles val="exact"/>
        </dgm:presLayoutVars>
      </dgm:prSet>
      <dgm:spPr/>
    </dgm:pt>
    <dgm:pt modelId="{25A46B6D-2B38-6E40-BF82-D3BFE522BFE6}" type="pres">
      <dgm:prSet presAssocID="{9924B2EB-DA90-B44B-86A2-4FADA1CB0515}" presName="composite" presStyleCnt="0"/>
      <dgm:spPr/>
    </dgm:pt>
    <dgm:pt modelId="{3A1B2C93-A65D-F740-B6A6-9702A3A5212D}" type="pres">
      <dgm:prSet presAssocID="{9924B2EB-DA90-B44B-86A2-4FADA1CB0515}" presName="parentText" presStyleLbl="alignNode1" presStyleIdx="0" presStyleCnt="3">
        <dgm:presLayoutVars>
          <dgm:chMax val="1"/>
          <dgm:bulletEnabled val="1"/>
        </dgm:presLayoutVars>
      </dgm:prSet>
      <dgm:spPr/>
    </dgm:pt>
    <dgm:pt modelId="{C055F9F4-7A46-FE4E-8F5F-AFD4CEB55A73}" type="pres">
      <dgm:prSet presAssocID="{9924B2EB-DA90-B44B-86A2-4FADA1CB0515}" presName="descendantText" presStyleLbl="alignAcc1" presStyleIdx="0" presStyleCnt="3">
        <dgm:presLayoutVars>
          <dgm:bulletEnabled val="1"/>
        </dgm:presLayoutVars>
      </dgm:prSet>
      <dgm:spPr/>
    </dgm:pt>
    <dgm:pt modelId="{25C88715-7CB8-B043-A60D-3F87DEC3367A}" type="pres">
      <dgm:prSet presAssocID="{79423195-DA10-F646-878E-8F2B3841FD44}" presName="sp" presStyleCnt="0"/>
      <dgm:spPr/>
    </dgm:pt>
    <dgm:pt modelId="{E713F647-8DB3-8543-8017-9FF9DC397069}" type="pres">
      <dgm:prSet presAssocID="{518C297F-BFAE-484E-AE3D-1365848FB7A9}" presName="composite" presStyleCnt="0"/>
      <dgm:spPr/>
    </dgm:pt>
    <dgm:pt modelId="{DBC58759-4D6A-3744-A4A8-DD8C0120D18F}" type="pres">
      <dgm:prSet presAssocID="{518C297F-BFAE-484E-AE3D-1365848FB7A9}" presName="parentText" presStyleLbl="alignNode1" presStyleIdx="1" presStyleCnt="3">
        <dgm:presLayoutVars>
          <dgm:chMax val="1"/>
          <dgm:bulletEnabled val="1"/>
        </dgm:presLayoutVars>
      </dgm:prSet>
      <dgm:spPr/>
    </dgm:pt>
    <dgm:pt modelId="{86A5DCDE-E3C7-B149-862E-3515501FA856}" type="pres">
      <dgm:prSet presAssocID="{518C297F-BFAE-484E-AE3D-1365848FB7A9}" presName="descendantText" presStyleLbl="alignAcc1" presStyleIdx="1" presStyleCnt="3">
        <dgm:presLayoutVars>
          <dgm:bulletEnabled val="1"/>
        </dgm:presLayoutVars>
      </dgm:prSet>
      <dgm:spPr/>
    </dgm:pt>
    <dgm:pt modelId="{E74D1E64-CB44-A241-8D6C-10696D719D9B}" type="pres">
      <dgm:prSet presAssocID="{84A28772-DFDB-BD4B-8FDF-1B92FDD96512}" presName="sp" presStyleCnt="0"/>
      <dgm:spPr/>
    </dgm:pt>
    <dgm:pt modelId="{FA572941-9473-CE42-9A66-6F6EFEAD31EC}" type="pres">
      <dgm:prSet presAssocID="{F4416D5C-24C2-044C-AD3A-872CC97E4272}" presName="composite" presStyleCnt="0"/>
      <dgm:spPr/>
    </dgm:pt>
    <dgm:pt modelId="{3CFD3AC4-BACE-9745-B82B-E5412A94DE89}" type="pres">
      <dgm:prSet presAssocID="{F4416D5C-24C2-044C-AD3A-872CC97E4272}" presName="parentText" presStyleLbl="alignNode1" presStyleIdx="2" presStyleCnt="3">
        <dgm:presLayoutVars>
          <dgm:chMax val="1"/>
          <dgm:bulletEnabled val="1"/>
        </dgm:presLayoutVars>
      </dgm:prSet>
      <dgm:spPr/>
    </dgm:pt>
    <dgm:pt modelId="{F35A2688-F165-1843-9768-3AD3934D4D83}" type="pres">
      <dgm:prSet presAssocID="{F4416D5C-24C2-044C-AD3A-872CC97E4272}" presName="descendantText" presStyleLbl="alignAcc1" presStyleIdx="2" presStyleCnt="3">
        <dgm:presLayoutVars>
          <dgm:bulletEnabled val="1"/>
        </dgm:presLayoutVars>
      </dgm:prSet>
      <dgm:spPr/>
    </dgm:pt>
  </dgm:ptLst>
  <dgm:cxnLst>
    <dgm:cxn modelId="{0039EF0A-D19E-EF46-A543-F7637F7CCCD3}" srcId="{F4416D5C-24C2-044C-AD3A-872CC97E4272}" destId="{0D39F4B2-624C-A945-BE35-E563E5FC3E1D}" srcOrd="1" destOrd="0" parTransId="{DCA1453E-69D9-6046-859D-988FBFC83C64}" sibTransId="{1867BE0A-9573-BB42-81B3-45C56C465C7A}"/>
    <dgm:cxn modelId="{DE1DFA13-A052-CF4E-90DB-EEFA21BA83E0}" type="presOf" srcId="{518C297F-BFAE-484E-AE3D-1365848FB7A9}" destId="{DBC58759-4D6A-3744-A4A8-DD8C0120D18F}" srcOrd="0" destOrd="0" presId="urn:microsoft.com/office/officeart/2005/8/layout/chevron2"/>
    <dgm:cxn modelId="{2306821D-91AA-B844-A408-B9CE36A4E422}" srcId="{BFA92F8A-445D-4719-AD1E-4A4D1701FACC}" destId="{F4416D5C-24C2-044C-AD3A-872CC97E4272}" srcOrd="2" destOrd="0" parTransId="{862D8A7D-7BB8-884D-BD3A-D62F4E7B7C81}" sibTransId="{D83E64BE-84A4-774A-88B8-1625C113D5F7}"/>
    <dgm:cxn modelId="{182F6836-9037-F14E-955A-33DD0039F032}" type="presOf" srcId="{8E0C9469-92C7-444A-A59D-BBC739F819AD}" destId="{86A5DCDE-E3C7-B149-862E-3515501FA856}" srcOrd="0" destOrd="0" presId="urn:microsoft.com/office/officeart/2005/8/layout/chevron2"/>
    <dgm:cxn modelId="{84140A60-AB21-4688-BC9C-E4FC1182FB96}" srcId="{F4416D5C-24C2-044C-AD3A-872CC97E4272}" destId="{7EB13862-164C-46DE-B970-8C380EAEFA1B}" srcOrd="0" destOrd="0" parTransId="{D1DB2469-F24E-4016-8775-891CA3CD1D01}" sibTransId="{81C0083A-B042-48DD-937E-4E13998A92AC}"/>
    <dgm:cxn modelId="{70583C6B-981A-9B43-843B-BC9BA35CCCC0}" type="presOf" srcId="{9924B2EB-DA90-B44B-86A2-4FADA1CB0515}" destId="{3A1B2C93-A65D-F740-B6A6-9702A3A5212D}" srcOrd="0" destOrd="0" presId="urn:microsoft.com/office/officeart/2005/8/layout/chevron2"/>
    <dgm:cxn modelId="{A9D6216F-E408-334D-A6C8-D46462E2BF56}" srcId="{BFA92F8A-445D-4719-AD1E-4A4D1701FACC}" destId="{518C297F-BFAE-484E-AE3D-1365848FB7A9}" srcOrd="1" destOrd="0" parTransId="{F64BC8D9-D3B8-934A-9354-0C0E0EA791A1}" sibTransId="{84A28772-DFDB-BD4B-8FDF-1B92FDD96512}"/>
    <dgm:cxn modelId="{A9F73F7D-3801-E240-85B4-7B54996FF2B6}" type="presOf" srcId="{0D39F4B2-624C-A945-BE35-E563E5FC3E1D}" destId="{F35A2688-F165-1843-9768-3AD3934D4D83}" srcOrd="0" destOrd="1" presId="urn:microsoft.com/office/officeart/2005/8/layout/chevron2"/>
    <dgm:cxn modelId="{25629581-C7B7-4479-9367-982B39751100}" srcId="{9924B2EB-DA90-B44B-86A2-4FADA1CB0515}" destId="{5A1937F5-CD39-415F-A23E-A8DBEB165577}" srcOrd="0" destOrd="0" parTransId="{720ADABB-2BF9-46B2-8465-DE5AA838142F}" sibTransId="{9B7C403F-C059-4CE2-A576-D6CA64C0DE55}"/>
    <dgm:cxn modelId="{4B6A2883-3830-4E41-8DDF-DAD17A6D4B26}" type="presOf" srcId="{BFA92F8A-445D-4719-AD1E-4A4D1701FACC}" destId="{F175D61A-7D00-0A4D-9C14-BAECD2D5273C}" srcOrd="0" destOrd="0" presId="urn:microsoft.com/office/officeart/2005/8/layout/chevron2"/>
    <dgm:cxn modelId="{40B10789-896A-AC49-A3C0-737068219946}" srcId="{BFA92F8A-445D-4719-AD1E-4A4D1701FACC}" destId="{9924B2EB-DA90-B44B-86A2-4FADA1CB0515}" srcOrd="0" destOrd="0" parTransId="{F8633311-5F27-7F4E-80F4-2C31467E3059}" sibTransId="{79423195-DA10-F646-878E-8F2B3841FD44}"/>
    <dgm:cxn modelId="{451B3290-DE6A-4108-BE66-729A374229EE}" srcId="{518C297F-BFAE-484E-AE3D-1365848FB7A9}" destId="{8E0C9469-92C7-444A-A59D-BBC739F819AD}" srcOrd="0" destOrd="0" parTransId="{9C9BA57A-E370-4C66-89E6-731BAE59EA33}" sibTransId="{7ED76F35-419D-4DDE-B4C7-3D1BECE6BF66}"/>
    <dgm:cxn modelId="{67B9AAA9-D3D5-084F-A1C2-C4830417CD46}" type="presOf" srcId="{F4416D5C-24C2-044C-AD3A-872CC97E4272}" destId="{3CFD3AC4-BACE-9745-B82B-E5412A94DE89}" srcOrd="0" destOrd="0" presId="urn:microsoft.com/office/officeart/2005/8/layout/chevron2"/>
    <dgm:cxn modelId="{4EBBE1B3-46FC-AC4F-9F6F-614B3AAE4352}" type="presOf" srcId="{5A1937F5-CD39-415F-A23E-A8DBEB165577}" destId="{C055F9F4-7A46-FE4E-8F5F-AFD4CEB55A73}" srcOrd="0" destOrd="0" presId="urn:microsoft.com/office/officeart/2005/8/layout/chevron2"/>
    <dgm:cxn modelId="{8CBA4BEC-E324-CB4A-BFCA-F3DDB7DE564C}" type="presOf" srcId="{7EB13862-164C-46DE-B970-8C380EAEFA1B}" destId="{F35A2688-F165-1843-9768-3AD3934D4D83}" srcOrd="0" destOrd="0" presId="urn:microsoft.com/office/officeart/2005/8/layout/chevron2"/>
    <dgm:cxn modelId="{B69767DC-8E56-9A41-824D-38D0D1B75681}" type="presParOf" srcId="{F175D61A-7D00-0A4D-9C14-BAECD2D5273C}" destId="{25A46B6D-2B38-6E40-BF82-D3BFE522BFE6}" srcOrd="0" destOrd="0" presId="urn:microsoft.com/office/officeart/2005/8/layout/chevron2"/>
    <dgm:cxn modelId="{261D089D-4154-8C47-927F-490F9101E303}" type="presParOf" srcId="{25A46B6D-2B38-6E40-BF82-D3BFE522BFE6}" destId="{3A1B2C93-A65D-F740-B6A6-9702A3A5212D}" srcOrd="0" destOrd="0" presId="urn:microsoft.com/office/officeart/2005/8/layout/chevron2"/>
    <dgm:cxn modelId="{6F3DC0A8-C033-5C46-AD9D-849C1D9516BE}" type="presParOf" srcId="{25A46B6D-2B38-6E40-BF82-D3BFE522BFE6}" destId="{C055F9F4-7A46-FE4E-8F5F-AFD4CEB55A73}" srcOrd="1" destOrd="0" presId="urn:microsoft.com/office/officeart/2005/8/layout/chevron2"/>
    <dgm:cxn modelId="{B8C3547B-0715-284F-B8B5-9BB92C9CF958}" type="presParOf" srcId="{F175D61A-7D00-0A4D-9C14-BAECD2D5273C}" destId="{25C88715-7CB8-B043-A60D-3F87DEC3367A}" srcOrd="1" destOrd="0" presId="urn:microsoft.com/office/officeart/2005/8/layout/chevron2"/>
    <dgm:cxn modelId="{2DD988F2-1935-AE41-9C3A-1160FF124897}" type="presParOf" srcId="{F175D61A-7D00-0A4D-9C14-BAECD2D5273C}" destId="{E713F647-8DB3-8543-8017-9FF9DC397069}" srcOrd="2" destOrd="0" presId="urn:microsoft.com/office/officeart/2005/8/layout/chevron2"/>
    <dgm:cxn modelId="{44A1AA41-D4EF-A441-A351-8423B17E28EF}" type="presParOf" srcId="{E713F647-8DB3-8543-8017-9FF9DC397069}" destId="{DBC58759-4D6A-3744-A4A8-DD8C0120D18F}" srcOrd="0" destOrd="0" presId="urn:microsoft.com/office/officeart/2005/8/layout/chevron2"/>
    <dgm:cxn modelId="{35617230-D1B3-D144-81E1-603C1097BD1E}" type="presParOf" srcId="{E713F647-8DB3-8543-8017-9FF9DC397069}" destId="{86A5DCDE-E3C7-B149-862E-3515501FA856}" srcOrd="1" destOrd="0" presId="urn:microsoft.com/office/officeart/2005/8/layout/chevron2"/>
    <dgm:cxn modelId="{A7AAF8AB-CC4D-294D-A17A-0F00DB911E43}" type="presParOf" srcId="{F175D61A-7D00-0A4D-9C14-BAECD2D5273C}" destId="{E74D1E64-CB44-A241-8D6C-10696D719D9B}" srcOrd="3" destOrd="0" presId="urn:microsoft.com/office/officeart/2005/8/layout/chevron2"/>
    <dgm:cxn modelId="{0BD1B8D2-E6BC-7241-8D89-2EAC2C253613}" type="presParOf" srcId="{F175D61A-7D00-0A4D-9C14-BAECD2D5273C}" destId="{FA572941-9473-CE42-9A66-6F6EFEAD31EC}" srcOrd="4" destOrd="0" presId="urn:microsoft.com/office/officeart/2005/8/layout/chevron2"/>
    <dgm:cxn modelId="{EF7C46F3-32A3-1640-A319-E8FA0922E5E7}" type="presParOf" srcId="{FA572941-9473-CE42-9A66-6F6EFEAD31EC}" destId="{3CFD3AC4-BACE-9745-B82B-E5412A94DE89}" srcOrd="0" destOrd="0" presId="urn:microsoft.com/office/officeart/2005/8/layout/chevron2"/>
    <dgm:cxn modelId="{BF5362D4-B17B-F247-A2C9-56127C468F42}" type="presParOf" srcId="{FA572941-9473-CE42-9A66-6F6EFEAD31EC}" destId="{F35A2688-F165-1843-9768-3AD3934D4D83}"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44A58DF-609C-F14B-AB1F-D7E2081297F1}" type="doc">
      <dgm:prSet loTypeId="urn:microsoft.com/office/officeart/2005/8/layout/lProcess2" loCatId="icon" qsTypeId="urn:microsoft.com/office/officeart/2005/8/quickstyle/simple1" qsCatId="simple" csTypeId="urn:microsoft.com/office/officeart/2005/8/colors/colorful4" csCatId="colorful" phldr="1"/>
      <dgm:spPr/>
      <dgm:t>
        <a:bodyPr/>
        <a:lstStyle/>
        <a:p>
          <a:endParaRPr lang="en-US"/>
        </a:p>
      </dgm:t>
    </dgm:pt>
    <dgm:pt modelId="{0D8012AF-2B7E-1940-860F-93E1F8FCD211}">
      <dgm:prSet/>
      <dgm:spPr/>
      <dgm:t>
        <a:bodyPr/>
        <a:lstStyle/>
        <a:p>
          <a:r>
            <a:rPr lang="en-US" dirty="0"/>
            <a:t>Reliance on governance frameworks of implementing &amp; financing institutions (DFIs – EU and bilateral) do not match the substantive &amp; procedural content of obligations owed to rights-holders under national and international law</a:t>
          </a:r>
        </a:p>
      </dgm:t>
    </dgm:pt>
    <dgm:pt modelId="{CA17861C-5F23-F147-8644-784B645C6924}" type="parTrans" cxnId="{6B033AB2-8393-4D48-9ADB-C78DBD8455FD}">
      <dgm:prSet/>
      <dgm:spPr/>
      <dgm:t>
        <a:bodyPr/>
        <a:lstStyle/>
        <a:p>
          <a:endParaRPr lang="en-US"/>
        </a:p>
      </dgm:t>
    </dgm:pt>
    <dgm:pt modelId="{40D18D46-D140-B44C-AE1F-780930258C13}" type="sibTrans" cxnId="{6B033AB2-8393-4D48-9ADB-C78DBD8455FD}">
      <dgm:prSet/>
      <dgm:spPr/>
      <dgm:t>
        <a:bodyPr/>
        <a:lstStyle/>
        <a:p>
          <a:endParaRPr lang="en-US"/>
        </a:p>
      </dgm:t>
    </dgm:pt>
    <dgm:pt modelId="{84271171-2F01-0949-92A8-51FF74A726EE}">
      <dgm:prSet/>
      <dgm:spPr/>
      <dgm:t>
        <a:bodyPr/>
        <a:lstStyle/>
        <a:p>
          <a:r>
            <a:rPr lang="en-US" dirty="0"/>
            <a:t>Safeguards and mitigation strategies limited – centering on Monitoring &amp; Evaluation + potential stakeholder consultations </a:t>
          </a:r>
        </a:p>
      </dgm:t>
    </dgm:pt>
    <dgm:pt modelId="{95C35403-6C36-F14F-BC27-F461A2E83FFD}" type="parTrans" cxnId="{5E50783B-53C6-B24A-A7BC-39555B81C168}">
      <dgm:prSet/>
      <dgm:spPr/>
      <dgm:t>
        <a:bodyPr/>
        <a:lstStyle/>
        <a:p>
          <a:endParaRPr lang="en-US"/>
        </a:p>
      </dgm:t>
    </dgm:pt>
    <dgm:pt modelId="{697E1461-5D37-A445-8F1D-A7F29846FB06}" type="sibTrans" cxnId="{5E50783B-53C6-B24A-A7BC-39555B81C168}">
      <dgm:prSet/>
      <dgm:spPr/>
      <dgm:t>
        <a:bodyPr/>
        <a:lstStyle/>
        <a:p>
          <a:endParaRPr lang="en-US"/>
        </a:p>
      </dgm:t>
    </dgm:pt>
    <dgm:pt modelId="{9AA924EC-A039-5144-95FE-DAA889EB191D}">
      <dgm:prSet/>
      <dgm:spPr/>
      <dgm:t>
        <a:bodyPr/>
        <a:lstStyle/>
        <a:p>
          <a:r>
            <a:rPr lang="en-US" dirty="0"/>
            <a:t>Greater opacity surrounding private sector projects in development projects compared to those undertaken by the public sector </a:t>
          </a:r>
        </a:p>
      </dgm:t>
    </dgm:pt>
    <dgm:pt modelId="{1FAD7135-AB7F-5C49-A2EC-121057C3B483}" type="parTrans" cxnId="{A73DD58D-9C9B-1D44-B06B-D2F2FA1799B2}">
      <dgm:prSet/>
      <dgm:spPr/>
      <dgm:t>
        <a:bodyPr/>
        <a:lstStyle/>
        <a:p>
          <a:endParaRPr lang="en-US"/>
        </a:p>
      </dgm:t>
    </dgm:pt>
    <dgm:pt modelId="{11B98F5B-F4EB-A843-9343-7D359133701D}" type="sibTrans" cxnId="{A73DD58D-9C9B-1D44-B06B-D2F2FA1799B2}">
      <dgm:prSet/>
      <dgm:spPr/>
      <dgm:t>
        <a:bodyPr/>
        <a:lstStyle/>
        <a:p>
          <a:endParaRPr lang="en-US"/>
        </a:p>
      </dgm:t>
    </dgm:pt>
    <dgm:pt modelId="{59DAA54C-25B5-744A-A320-59A4A6E3A3A0}">
      <dgm:prSet/>
      <dgm:spPr/>
      <dgm:t>
        <a:bodyPr/>
        <a:lstStyle/>
        <a:p>
          <a:r>
            <a:rPr lang="en-US"/>
            <a:t>MDB – official grant  or loan versus DFI- private sector or PPPs with weaker transparency &amp; info disclosure policies (on grounds of ‘commercial sensitivity or client confidentiality’</a:t>
          </a:r>
        </a:p>
      </dgm:t>
    </dgm:pt>
    <dgm:pt modelId="{2D457446-3888-5949-B5DA-984D187826EB}" type="parTrans" cxnId="{A6C4A83F-3081-9145-8E09-0A93A71ED109}">
      <dgm:prSet/>
      <dgm:spPr/>
      <dgm:t>
        <a:bodyPr/>
        <a:lstStyle/>
        <a:p>
          <a:endParaRPr lang="en-US"/>
        </a:p>
      </dgm:t>
    </dgm:pt>
    <dgm:pt modelId="{D4858E64-6EFE-A540-996C-1D8F522FEA72}" type="sibTrans" cxnId="{A6C4A83F-3081-9145-8E09-0A93A71ED109}">
      <dgm:prSet/>
      <dgm:spPr/>
      <dgm:t>
        <a:bodyPr/>
        <a:lstStyle/>
        <a:p>
          <a:endParaRPr lang="en-US"/>
        </a:p>
      </dgm:t>
    </dgm:pt>
    <dgm:pt modelId="{48985590-BAD2-D441-8719-18E1A0451BA4}">
      <dgm:prSet/>
      <dgm:spPr/>
      <dgm:t>
        <a:bodyPr/>
        <a:lstStyle/>
        <a:p>
          <a:r>
            <a:rPr lang="en-US" dirty="0"/>
            <a:t>Obstacles to community participation and access to info at pre-project / consent stage as well as redress / grievance stage</a:t>
          </a:r>
        </a:p>
      </dgm:t>
    </dgm:pt>
    <dgm:pt modelId="{F932CB83-6DE7-964C-B28E-062CB5F18127}" type="parTrans" cxnId="{1B8021A0-34D6-6F4E-9A72-80C6753D938D}">
      <dgm:prSet/>
      <dgm:spPr/>
      <dgm:t>
        <a:bodyPr/>
        <a:lstStyle/>
        <a:p>
          <a:endParaRPr lang="en-US"/>
        </a:p>
      </dgm:t>
    </dgm:pt>
    <dgm:pt modelId="{5C616AAE-D68C-184F-BEF2-FB1101365E07}" type="sibTrans" cxnId="{1B8021A0-34D6-6F4E-9A72-80C6753D938D}">
      <dgm:prSet/>
      <dgm:spPr/>
      <dgm:t>
        <a:bodyPr/>
        <a:lstStyle/>
        <a:p>
          <a:endParaRPr lang="en-US"/>
        </a:p>
      </dgm:t>
    </dgm:pt>
    <dgm:pt modelId="{86003C74-F950-ED4E-8B15-523302D57677}">
      <dgm:prSet/>
      <dgm:spPr/>
      <dgm:t>
        <a:bodyPr/>
        <a:lstStyle/>
        <a:p>
          <a:r>
            <a:rPr lang="en-US" dirty="0"/>
            <a:t>Insufficient (by Design) Self-Regulatory Framework</a:t>
          </a:r>
        </a:p>
      </dgm:t>
    </dgm:pt>
    <dgm:pt modelId="{FEE89862-1855-3F45-ACE7-3A911728AB76}" type="parTrans" cxnId="{FFB3F8FE-98C8-8042-B94F-8D6072F7AA94}">
      <dgm:prSet/>
      <dgm:spPr/>
      <dgm:t>
        <a:bodyPr/>
        <a:lstStyle/>
        <a:p>
          <a:endParaRPr lang="en-US"/>
        </a:p>
      </dgm:t>
    </dgm:pt>
    <dgm:pt modelId="{D80113EF-DC6A-DA4C-B541-330B48A5FCAB}" type="sibTrans" cxnId="{FFB3F8FE-98C8-8042-B94F-8D6072F7AA94}">
      <dgm:prSet/>
      <dgm:spPr/>
      <dgm:t>
        <a:bodyPr/>
        <a:lstStyle/>
        <a:p>
          <a:endParaRPr lang="en-US"/>
        </a:p>
      </dgm:t>
    </dgm:pt>
    <dgm:pt modelId="{7B75BE15-F738-6141-946F-44B446D0BC26}">
      <dgm:prSet/>
      <dgm:spPr/>
      <dgm:t>
        <a:bodyPr/>
        <a:lstStyle/>
        <a:p>
          <a:r>
            <a:rPr lang="en-US" dirty="0"/>
            <a:t>Multiple financiers - obscured accountability -unclear grievance / redress mechanisms (may be at the project or financier level)</a:t>
          </a:r>
        </a:p>
      </dgm:t>
    </dgm:pt>
    <dgm:pt modelId="{B4B8B426-0B97-874F-8DBB-08FEA0CC300E}" type="parTrans" cxnId="{8D8D2D76-0514-1044-B4B2-DF5CCFBDDD5E}">
      <dgm:prSet/>
      <dgm:spPr/>
      <dgm:t>
        <a:bodyPr/>
        <a:lstStyle/>
        <a:p>
          <a:endParaRPr lang="en-US"/>
        </a:p>
      </dgm:t>
    </dgm:pt>
    <dgm:pt modelId="{EFE2351A-A119-4E41-B527-2E6758CAD687}" type="sibTrans" cxnId="{8D8D2D76-0514-1044-B4B2-DF5CCFBDDD5E}">
      <dgm:prSet/>
      <dgm:spPr/>
      <dgm:t>
        <a:bodyPr/>
        <a:lstStyle/>
        <a:p>
          <a:endParaRPr lang="en-US"/>
        </a:p>
      </dgm:t>
    </dgm:pt>
    <dgm:pt modelId="{AD28F6B3-6807-1745-A8A9-125D362F60BB}" type="pres">
      <dgm:prSet presAssocID="{144A58DF-609C-F14B-AB1F-D7E2081297F1}" presName="theList" presStyleCnt="0">
        <dgm:presLayoutVars>
          <dgm:dir/>
          <dgm:animLvl val="lvl"/>
          <dgm:resizeHandles val="exact"/>
        </dgm:presLayoutVars>
      </dgm:prSet>
      <dgm:spPr/>
    </dgm:pt>
    <dgm:pt modelId="{D6D56BBE-3516-6D41-BC0D-1FAAD80AF334}" type="pres">
      <dgm:prSet presAssocID="{86003C74-F950-ED4E-8B15-523302D57677}" presName="compNode" presStyleCnt="0"/>
      <dgm:spPr/>
    </dgm:pt>
    <dgm:pt modelId="{396DBC3A-9280-3A4B-B705-8C0E4FD47E97}" type="pres">
      <dgm:prSet presAssocID="{86003C74-F950-ED4E-8B15-523302D57677}" presName="aNode" presStyleLbl="bgShp" presStyleIdx="0" presStyleCnt="3"/>
      <dgm:spPr/>
    </dgm:pt>
    <dgm:pt modelId="{FA76A07B-3A6A-9A47-9392-5FF1935167CA}" type="pres">
      <dgm:prSet presAssocID="{86003C74-F950-ED4E-8B15-523302D57677}" presName="textNode" presStyleLbl="bgShp" presStyleIdx="0" presStyleCnt="3"/>
      <dgm:spPr/>
    </dgm:pt>
    <dgm:pt modelId="{DFEA438F-A9BC-0846-B8B6-814DCC55D2AB}" type="pres">
      <dgm:prSet presAssocID="{86003C74-F950-ED4E-8B15-523302D57677}" presName="compChildNode" presStyleCnt="0"/>
      <dgm:spPr/>
    </dgm:pt>
    <dgm:pt modelId="{2F114B2B-A469-A74F-B734-116822D04EE5}" type="pres">
      <dgm:prSet presAssocID="{86003C74-F950-ED4E-8B15-523302D57677}" presName="theInnerList" presStyleCnt="0"/>
      <dgm:spPr/>
    </dgm:pt>
    <dgm:pt modelId="{F5E3780D-5052-9D44-9853-4D9A6839D856}" type="pres">
      <dgm:prSet presAssocID="{0D8012AF-2B7E-1940-860F-93E1F8FCD211}" presName="childNode" presStyleLbl="node1" presStyleIdx="0" presStyleCnt="4">
        <dgm:presLayoutVars>
          <dgm:bulletEnabled val="1"/>
        </dgm:presLayoutVars>
      </dgm:prSet>
      <dgm:spPr/>
    </dgm:pt>
    <dgm:pt modelId="{9ABB34DB-2099-2C4D-94D8-6718AB9A33FA}" type="pres">
      <dgm:prSet presAssocID="{0D8012AF-2B7E-1940-860F-93E1F8FCD211}" presName="aSpace2" presStyleCnt="0"/>
      <dgm:spPr/>
    </dgm:pt>
    <dgm:pt modelId="{B8B69DC3-253E-6641-AC77-3C9D99F6CC93}" type="pres">
      <dgm:prSet presAssocID="{84271171-2F01-0949-92A8-51FF74A726EE}" presName="childNode" presStyleLbl="node1" presStyleIdx="1" presStyleCnt="4">
        <dgm:presLayoutVars>
          <dgm:bulletEnabled val="1"/>
        </dgm:presLayoutVars>
      </dgm:prSet>
      <dgm:spPr/>
    </dgm:pt>
    <dgm:pt modelId="{2209246F-1215-2F40-A585-F7A4C2589593}" type="pres">
      <dgm:prSet presAssocID="{86003C74-F950-ED4E-8B15-523302D57677}" presName="aSpace" presStyleCnt="0"/>
      <dgm:spPr/>
    </dgm:pt>
    <dgm:pt modelId="{7C90968A-0391-CB49-B34A-C69216214CA6}" type="pres">
      <dgm:prSet presAssocID="{9AA924EC-A039-5144-95FE-DAA889EB191D}" presName="compNode" presStyleCnt="0"/>
      <dgm:spPr/>
    </dgm:pt>
    <dgm:pt modelId="{46323AE9-7B91-2A4D-BBE0-F00F5B3E23B9}" type="pres">
      <dgm:prSet presAssocID="{9AA924EC-A039-5144-95FE-DAA889EB191D}" presName="aNode" presStyleLbl="bgShp" presStyleIdx="1" presStyleCnt="3"/>
      <dgm:spPr/>
    </dgm:pt>
    <dgm:pt modelId="{FFD821E7-9EDB-524A-9321-1BE84754AA6B}" type="pres">
      <dgm:prSet presAssocID="{9AA924EC-A039-5144-95FE-DAA889EB191D}" presName="textNode" presStyleLbl="bgShp" presStyleIdx="1" presStyleCnt="3"/>
      <dgm:spPr/>
    </dgm:pt>
    <dgm:pt modelId="{893755B7-643F-0E48-8EA4-63303456EE2F}" type="pres">
      <dgm:prSet presAssocID="{9AA924EC-A039-5144-95FE-DAA889EB191D}" presName="compChildNode" presStyleCnt="0"/>
      <dgm:spPr/>
    </dgm:pt>
    <dgm:pt modelId="{B472DDB1-3E3F-3640-8FC5-FF5024CAC2CD}" type="pres">
      <dgm:prSet presAssocID="{9AA924EC-A039-5144-95FE-DAA889EB191D}" presName="theInnerList" presStyleCnt="0"/>
      <dgm:spPr/>
    </dgm:pt>
    <dgm:pt modelId="{F83BB4E0-0FA9-7048-8AE4-DF370E683951}" type="pres">
      <dgm:prSet presAssocID="{59DAA54C-25B5-744A-A320-59A4A6E3A3A0}" presName="childNode" presStyleLbl="node1" presStyleIdx="2" presStyleCnt="4">
        <dgm:presLayoutVars>
          <dgm:bulletEnabled val="1"/>
        </dgm:presLayoutVars>
      </dgm:prSet>
      <dgm:spPr/>
    </dgm:pt>
    <dgm:pt modelId="{0E79D9FB-44EF-564B-8364-75F8C887A612}" type="pres">
      <dgm:prSet presAssocID="{9AA924EC-A039-5144-95FE-DAA889EB191D}" presName="aSpace" presStyleCnt="0"/>
      <dgm:spPr/>
    </dgm:pt>
    <dgm:pt modelId="{D938A6EE-D5AA-0F45-9EB4-356ADA51ABD8}" type="pres">
      <dgm:prSet presAssocID="{48985590-BAD2-D441-8719-18E1A0451BA4}" presName="compNode" presStyleCnt="0"/>
      <dgm:spPr/>
    </dgm:pt>
    <dgm:pt modelId="{40A6B4A7-450C-DF4F-A010-6C95A894E201}" type="pres">
      <dgm:prSet presAssocID="{48985590-BAD2-D441-8719-18E1A0451BA4}" presName="aNode" presStyleLbl="bgShp" presStyleIdx="2" presStyleCnt="3"/>
      <dgm:spPr/>
    </dgm:pt>
    <dgm:pt modelId="{4E3CAF90-D523-0547-A11D-BF3F0C0540FB}" type="pres">
      <dgm:prSet presAssocID="{48985590-BAD2-D441-8719-18E1A0451BA4}" presName="textNode" presStyleLbl="bgShp" presStyleIdx="2" presStyleCnt="3"/>
      <dgm:spPr/>
    </dgm:pt>
    <dgm:pt modelId="{52D88791-BC88-BC4A-9C65-16559CD7D383}" type="pres">
      <dgm:prSet presAssocID="{48985590-BAD2-D441-8719-18E1A0451BA4}" presName="compChildNode" presStyleCnt="0"/>
      <dgm:spPr/>
    </dgm:pt>
    <dgm:pt modelId="{5FADDA67-6E15-AA4E-B677-C00EA5D11470}" type="pres">
      <dgm:prSet presAssocID="{48985590-BAD2-D441-8719-18E1A0451BA4}" presName="theInnerList" presStyleCnt="0"/>
      <dgm:spPr/>
    </dgm:pt>
    <dgm:pt modelId="{89DC2954-5D5F-154A-A4EB-2F36571FBBB8}" type="pres">
      <dgm:prSet presAssocID="{7B75BE15-F738-6141-946F-44B446D0BC26}" presName="childNode" presStyleLbl="node1" presStyleIdx="3" presStyleCnt="4">
        <dgm:presLayoutVars>
          <dgm:bulletEnabled val="1"/>
        </dgm:presLayoutVars>
      </dgm:prSet>
      <dgm:spPr/>
    </dgm:pt>
  </dgm:ptLst>
  <dgm:cxnLst>
    <dgm:cxn modelId="{CDEBF022-FD08-6949-8588-407EBEB4F57E}" type="presOf" srcId="{48985590-BAD2-D441-8719-18E1A0451BA4}" destId="{40A6B4A7-450C-DF4F-A010-6C95A894E201}" srcOrd="0" destOrd="0" presId="urn:microsoft.com/office/officeart/2005/8/layout/lProcess2"/>
    <dgm:cxn modelId="{61C45D27-705B-F744-B32E-0938A315D74F}" type="presOf" srcId="{59DAA54C-25B5-744A-A320-59A4A6E3A3A0}" destId="{F83BB4E0-0FA9-7048-8AE4-DF370E683951}" srcOrd="0" destOrd="0" presId="urn:microsoft.com/office/officeart/2005/8/layout/lProcess2"/>
    <dgm:cxn modelId="{5E50783B-53C6-B24A-A7BC-39555B81C168}" srcId="{86003C74-F950-ED4E-8B15-523302D57677}" destId="{84271171-2F01-0949-92A8-51FF74A726EE}" srcOrd="1" destOrd="0" parTransId="{95C35403-6C36-F14F-BC27-F461A2E83FFD}" sibTransId="{697E1461-5D37-A445-8F1D-A7F29846FB06}"/>
    <dgm:cxn modelId="{474D783C-DF9C-0A44-B2A1-D6D53C20762E}" type="presOf" srcId="{144A58DF-609C-F14B-AB1F-D7E2081297F1}" destId="{AD28F6B3-6807-1745-A8A9-125D362F60BB}" srcOrd="0" destOrd="0" presId="urn:microsoft.com/office/officeart/2005/8/layout/lProcess2"/>
    <dgm:cxn modelId="{A6C4A83F-3081-9145-8E09-0A93A71ED109}" srcId="{9AA924EC-A039-5144-95FE-DAA889EB191D}" destId="{59DAA54C-25B5-744A-A320-59A4A6E3A3A0}" srcOrd="0" destOrd="0" parTransId="{2D457446-3888-5949-B5DA-984D187826EB}" sibTransId="{D4858E64-6EFE-A540-996C-1D8F522FEA72}"/>
    <dgm:cxn modelId="{72494E4F-ABF2-D341-87FA-27D86038CE3F}" type="presOf" srcId="{86003C74-F950-ED4E-8B15-523302D57677}" destId="{FA76A07B-3A6A-9A47-9392-5FF1935167CA}" srcOrd="1" destOrd="0" presId="urn:microsoft.com/office/officeart/2005/8/layout/lProcess2"/>
    <dgm:cxn modelId="{16546750-95A7-F047-90B2-D5EE05B74AAE}" type="presOf" srcId="{86003C74-F950-ED4E-8B15-523302D57677}" destId="{396DBC3A-9280-3A4B-B705-8C0E4FD47E97}" srcOrd="0" destOrd="0" presId="urn:microsoft.com/office/officeart/2005/8/layout/lProcess2"/>
    <dgm:cxn modelId="{7929336B-1F8A-AA40-85CD-166799BEB2BF}" type="presOf" srcId="{84271171-2F01-0949-92A8-51FF74A726EE}" destId="{B8B69DC3-253E-6641-AC77-3C9D99F6CC93}" srcOrd="0" destOrd="0" presId="urn:microsoft.com/office/officeart/2005/8/layout/lProcess2"/>
    <dgm:cxn modelId="{8D8D2D76-0514-1044-B4B2-DF5CCFBDDD5E}" srcId="{48985590-BAD2-D441-8719-18E1A0451BA4}" destId="{7B75BE15-F738-6141-946F-44B446D0BC26}" srcOrd="0" destOrd="0" parTransId="{B4B8B426-0B97-874F-8DBB-08FEA0CC300E}" sibTransId="{EFE2351A-A119-4E41-B527-2E6758CAD687}"/>
    <dgm:cxn modelId="{A73DD58D-9C9B-1D44-B06B-D2F2FA1799B2}" srcId="{144A58DF-609C-F14B-AB1F-D7E2081297F1}" destId="{9AA924EC-A039-5144-95FE-DAA889EB191D}" srcOrd="1" destOrd="0" parTransId="{1FAD7135-AB7F-5C49-A2EC-121057C3B483}" sibTransId="{11B98F5B-F4EB-A843-9343-7D359133701D}"/>
    <dgm:cxn modelId="{AE3CA193-B02B-154A-AACC-92DD42BBC431}" type="presOf" srcId="{0D8012AF-2B7E-1940-860F-93E1F8FCD211}" destId="{F5E3780D-5052-9D44-9853-4D9A6839D856}" srcOrd="0" destOrd="0" presId="urn:microsoft.com/office/officeart/2005/8/layout/lProcess2"/>
    <dgm:cxn modelId="{1B8021A0-34D6-6F4E-9A72-80C6753D938D}" srcId="{144A58DF-609C-F14B-AB1F-D7E2081297F1}" destId="{48985590-BAD2-D441-8719-18E1A0451BA4}" srcOrd="2" destOrd="0" parTransId="{F932CB83-6DE7-964C-B28E-062CB5F18127}" sibTransId="{5C616AAE-D68C-184F-BEF2-FB1101365E07}"/>
    <dgm:cxn modelId="{86C13EA3-292D-AD45-B8D8-C9AD1D3E0C3C}" type="presOf" srcId="{9AA924EC-A039-5144-95FE-DAA889EB191D}" destId="{FFD821E7-9EDB-524A-9321-1BE84754AA6B}" srcOrd="1" destOrd="0" presId="urn:microsoft.com/office/officeart/2005/8/layout/lProcess2"/>
    <dgm:cxn modelId="{6B033AB2-8393-4D48-9ADB-C78DBD8455FD}" srcId="{86003C74-F950-ED4E-8B15-523302D57677}" destId="{0D8012AF-2B7E-1940-860F-93E1F8FCD211}" srcOrd="0" destOrd="0" parTransId="{CA17861C-5F23-F147-8644-784B645C6924}" sibTransId="{40D18D46-D140-B44C-AE1F-780930258C13}"/>
    <dgm:cxn modelId="{33944BB3-23F7-B844-A096-24FE2BDE4497}" type="presOf" srcId="{7B75BE15-F738-6141-946F-44B446D0BC26}" destId="{89DC2954-5D5F-154A-A4EB-2F36571FBBB8}" srcOrd="0" destOrd="0" presId="urn:microsoft.com/office/officeart/2005/8/layout/lProcess2"/>
    <dgm:cxn modelId="{EAE980CF-2055-624D-9CC6-08D556C64FD0}" type="presOf" srcId="{9AA924EC-A039-5144-95FE-DAA889EB191D}" destId="{46323AE9-7B91-2A4D-BBE0-F00F5B3E23B9}" srcOrd="0" destOrd="0" presId="urn:microsoft.com/office/officeart/2005/8/layout/lProcess2"/>
    <dgm:cxn modelId="{94818ED0-FAB3-9B4F-A409-119461ED6A5E}" type="presOf" srcId="{48985590-BAD2-D441-8719-18E1A0451BA4}" destId="{4E3CAF90-D523-0547-A11D-BF3F0C0540FB}" srcOrd="1" destOrd="0" presId="urn:microsoft.com/office/officeart/2005/8/layout/lProcess2"/>
    <dgm:cxn modelId="{FFB3F8FE-98C8-8042-B94F-8D6072F7AA94}" srcId="{144A58DF-609C-F14B-AB1F-D7E2081297F1}" destId="{86003C74-F950-ED4E-8B15-523302D57677}" srcOrd="0" destOrd="0" parTransId="{FEE89862-1855-3F45-ACE7-3A911728AB76}" sibTransId="{D80113EF-DC6A-DA4C-B541-330B48A5FCAB}"/>
    <dgm:cxn modelId="{68E9B544-731D-344B-83DA-E60B331598EA}" type="presParOf" srcId="{AD28F6B3-6807-1745-A8A9-125D362F60BB}" destId="{D6D56BBE-3516-6D41-BC0D-1FAAD80AF334}" srcOrd="0" destOrd="0" presId="urn:microsoft.com/office/officeart/2005/8/layout/lProcess2"/>
    <dgm:cxn modelId="{DF2B6164-2ACD-CB42-A98A-EE099C8B1DE0}" type="presParOf" srcId="{D6D56BBE-3516-6D41-BC0D-1FAAD80AF334}" destId="{396DBC3A-9280-3A4B-B705-8C0E4FD47E97}" srcOrd="0" destOrd="0" presId="urn:microsoft.com/office/officeart/2005/8/layout/lProcess2"/>
    <dgm:cxn modelId="{6E9BE15C-B81D-8D44-95B5-B4D06FDAD23E}" type="presParOf" srcId="{D6D56BBE-3516-6D41-BC0D-1FAAD80AF334}" destId="{FA76A07B-3A6A-9A47-9392-5FF1935167CA}" srcOrd="1" destOrd="0" presId="urn:microsoft.com/office/officeart/2005/8/layout/lProcess2"/>
    <dgm:cxn modelId="{07797D29-9207-0242-B36C-A36419E0D300}" type="presParOf" srcId="{D6D56BBE-3516-6D41-BC0D-1FAAD80AF334}" destId="{DFEA438F-A9BC-0846-B8B6-814DCC55D2AB}" srcOrd="2" destOrd="0" presId="urn:microsoft.com/office/officeart/2005/8/layout/lProcess2"/>
    <dgm:cxn modelId="{25E234F4-0136-0548-BA77-12C0C4F8A6CD}" type="presParOf" srcId="{DFEA438F-A9BC-0846-B8B6-814DCC55D2AB}" destId="{2F114B2B-A469-A74F-B734-116822D04EE5}" srcOrd="0" destOrd="0" presId="urn:microsoft.com/office/officeart/2005/8/layout/lProcess2"/>
    <dgm:cxn modelId="{DF8BC164-3660-264F-8E8C-8A945D0BD938}" type="presParOf" srcId="{2F114B2B-A469-A74F-B734-116822D04EE5}" destId="{F5E3780D-5052-9D44-9853-4D9A6839D856}" srcOrd="0" destOrd="0" presId="urn:microsoft.com/office/officeart/2005/8/layout/lProcess2"/>
    <dgm:cxn modelId="{8FAF334F-B365-D245-AD62-C8D56F6FDD36}" type="presParOf" srcId="{2F114B2B-A469-A74F-B734-116822D04EE5}" destId="{9ABB34DB-2099-2C4D-94D8-6718AB9A33FA}" srcOrd="1" destOrd="0" presId="urn:microsoft.com/office/officeart/2005/8/layout/lProcess2"/>
    <dgm:cxn modelId="{FA8D0AEC-83AA-F54D-84A1-3D1FDDE7986C}" type="presParOf" srcId="{2F114B2B-A469-A74F-B734-116822D04EE5}" destId="{B8B69DC3-253E-6641-AC77-3C9D99F6CC93}" srcOrd="2" destOrd="0" presId="urn:microsoft.com/office/officeart/2005/8/layout/lProcess2"/>
    <dgm:cxn modelId="{B5A248D5-C78F-8F4C-A326-E4E436146C9E}" type="presParOf" srcId="{AD28F6B3-6807-1745-A8A9-125D362F60BB}" destId="{2209246F-1215-2F40-A585-F7A4C2589593}" srcOrd="1" destOrd="0" presId="urn:microsoft.com/office/officeart/2005/8/layout/lProcess2"/>
    <dgm:cxn modelId="{542D4B10-7774-DC48-85FE-73B29AE22AD5}" type="presParOf" srcId="{AD28F6B3-6807-1745-A8A9-125D362F60BB}" destId="{7C90968A-0391-CB49-B34A-C69216214CA6}" srcOrd="2" destOrd="0" presId="urn:microsoft.com/office/officeart/2005/8/layout/lProcess2"/>
    <dgm:cxn modelId="{94AC93DE-CFB4-7C4F-8739-25A3E7F3EFD7}" type="presParOf" srcId="{7C90968A-0391-CB49-B34A-C69216214CA6}" destId="{46323AE9-7B91-2A4D-BBE0-F00F5B3E23B9}" srcOrd="0" destOrd="0" presId="urn:microsoft.com/office/officeart/2005/8/layout/lProcess2"/>
    <dgm:cxn modelId="{B74B81F1-253A-074D-A7D2-4634A0B57195}" type="presParOf" srcId="{7C90968A-0391-CB49-B34A-C69216214CA6}" destId="{FFD821E7-9EDB-524A-9321-1BE84754AA6B}" srcOrd="1" destOrd="0" presId="urn:microsoft.com/office/officeart/2005/8/layout/lProcess2"/>
    <dgm:cxn modelId="{5BECE001-9D8C-9A4A-B3D3-6D4E39F55F7E}" type="presParOf" srcId="{7C90968A-0391-CB49-B34A-C69216214CA6}" destId="{893755B7-643F-0E48-8EA4-63303456EE2F}" srcOrd="2" destOrd="0" presId="urn:microsoft.com/office/officeart/2005/8/layout/lProcess2"/>
    <dgm:cxn modelId="{85556024-C965-F04F-BF8E-B354F330FB5D}" type="presParOf" srcId="{893755B7-643F-0E48-8EA4-63303456EE2F}" destId="{B472DDB1-3E3F-3640-8FC5-FF5024CAC2CD}" srcOrd="0" destOrd="0" presId="urn:microsoft.com/office/officeart/2005/8/layout/lProcess2"/>
    <dgm:cxn modelId="{ED38E768-84C4-3A41-9711-A9DE2FB828A7}" type="presParOf" srcId="{B472DDB1-3E3F-3640-8FC5-FF5024CAC2CD}" destId="{F83BB4E0-0FA9-7048-8AE4-DF370E683951}" srcOrd="0" destOrd="0" presId="urn:microsoft.com/office/officeart/2005/8/layout/lProcess2"/>
    <dgm:cxn modelId="{E3C9C511-662E-BE45-9505-1BDAB032C88C}" type="presParOf" srcId="{AD28F6B3-6807-1745-A8A9-125D362F60BB}" destId="{0E79D9FB-44EF-564B-8364-75F8C887A612}" srcOrd="3" destOrd="0" presId="urn:microsoft.com/office/officeart/2005/8/layout/lProcess2"/>
    <dgm:cxn modelId="{E9FB5377-2CE5-0B4C-BBB4-29CFE0417E1C}" type="presParOf" srcId="{AD28F6B3-6807-1745-A8A9-125D362F60BB}" destId="{D938A6EE-D5AA-0F45-9EB4-356ADA51ABD8}" srcOrd="4" destOrd="0" presId="urn:microsoft.com/office/officeart/2005/8/layout/lProcess2"/>
    <dgm:cxn modelId="{202954B8-3C3B-8542-BE4E-D2ACEBB768EE}" type="presParOf" srcId="{D938A6EE-D5AA-0F45-9EB4-356ADA51ABD8}" destId="{40A6B4A7-450C-DF4F-A010-6C95A894E201}" srcOrd="0" destOrd="0" presId="urn:microsoft.com/office/officeart/2005/8/layout/lProcess2"/>
    <dgm:cxn modelId="{A530AEBE-5441-B34D-B8AC-3EF892C762AB}" type="presParOf" srcId="{D938A6EE-D5AA-0F45-9EB4-356ADA51ABD8}" destId="{4E3CAF90-D523-0547-A11D-BF3F0C0540FB}" srcOrd="1" destOrd="0" presId="urn:microsoft.com/office/officeart/2005/8/layout/lProcess2"/>
    <dgm:cxn modelId="{D10104EA-6FCE-294F-A26C-E4DA299522E6}" type="presParOf" srcId="{D938A6EE-D5AA-0F45-9EB4-356ADA51ABD8}" destId="{52D88791-BC88-BC4A-9C65-16559CD7D383}" srcOrd="2" destOrd="0" presId="urn:microsoft.com/office/officeart/2005/8/layout/lProcess2"/>
    <dgm:cxn modelId="{95B7E44A-3622-FB48-A7F0-2C68E05ACB13}" type="presParOf" srcId="{52D88791-BC88-BC4A-9C65-16559CD7D383}" destId="{5FADDA67-6E15-AA4E-B677-C00EA5D11470}" srcOrd="0" destOrd="0" presId="urn:microsoft.com/office/officeart/2005/8/layout/lProcess2"/>
    <dgm:cxn modelId="{093D68AD-C4DE-B040-B554-89E1D826654F}" type="presParOf" srcId="{5FADDA67-6E15-AA4E-B677-C00EA5D11470}" destId="{89DC2954-5D5F-154A-A4EB-2F36571FBBB8}" srcOrd="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71EA6F04-0CAF-EE4D-97CD-4ABB2AE6A9A1}" type="doc">
      <dgm:prSet loTypeId="urn:microsoft.com/office/officeart/2005/8/layout/chevron2" loCatId="icon" qsTypeId="urn:microsoft.com/office/officeart/2005/8/quickstyle/simple1" qsCatId="simple" csTypeId="urn:microsoft.com/office/officeart/2005/8/colors/colorful2" csCatId="colorful" phldr="1"/>
      <dgm:spPr/>
      <dgm:t>
        <a:bodyPr/>
        <a:lstStyle/>
        <a:p>
          <a:endParaRPr lang="en-US"/>
        </a:p>
      </dgm:t>
    </dgm:pt>
    <dgm:pt modelId="{AC3096F3-1776-814D-A2F6-4C5FCFFB4E04}">
      <dgm:prSet/>
      <dgm:spPr/>
      <dgm:t>
        <a:bodyPr/>
        <a:lstStyle/>
        <a:p>
          <a:r>
            <a:rPr lang="en-US" b="0" i="0" dirty="0"/>
            <a:t>Risks of undermining human rights obligations of the JETP-implementing country more broadly</a:t>
          </a:r>
          <a:endParaRPr lang="en-US" dirty="0"/>
        </a:p>
      </dgm:t>
    </dgm:pt>
    <dgm:pt modelId="{10E42E92-257C-4342-BB30-19F31C081DCF}" type="parTrans" cxnId="{AA1B9897-F9CE-2844-9571-9354F7816C7A}">
      <dgm:prSet/>
      <dgm:spPr/>
      <dgm:t>
        <a:bodyPr/>
        <a:lstStyle/>
        <a:p>
          <a:endParaRPr lang="en-US"/>
        </a:p>
      </dgm:t>
    </dgm:pt>
    <dgm:pt modelId="{56BD3EA5-B264-B346-9F06-80659891A7C3}" type="sibTrans" cxnId="{AA1B9897-F9CE-2844-9571-9354F7816C7A}">
      <dgm:prSet/>
      <dgm:spPr/>
      <dgm:t>
        <a:bodyPr/>
        <a:lstStyle/>
        <a:p>
          <a:endParaRPr lang="en-US"/>
        </a:p>
      </dgm:t>
    </dgm:pt>
    <dgm:pt modelId="{144DDFB4-4E7D-0248-9E97-C33AD9E69E04}">
      <dgm:prSet/>
      <dgm:spPr/>
      <dgm:t>
        <a:bodyPr/>
        <a:lstStyle/>
        <a:p>
          <a:r>
            <a:rPr lang="en-US" b="0" i="0" dirty="0"/>
            <a:t>Decreasing public revenues from traditional energy production sources may curtail public expenditure on public services such as education / health + curtail the progressive </a:t>
          </a:r>
          <a:r>
            <a:rPr lang="en-US" b="0" i="0" dirty="0" err="1"/>
            <a:t>realisation</a:t>
          </a:r>
          <a:r>
            <a:rPr lang="en-US" b="0" i="0" dirty="0"/>
            <a:t> of human rights unless accompanied and offset by alternative funding sources, ex. international assistance /cooperation  (Article 2.1 of the International Covenant on Economic, Social and Cultural Rights)</a:t>
          </a:r>
          <a:endParaRPr lang="en-US" dirty="0"/>
        </a:p>
      </dgm:t>
    </dgm:pt>
    <dgm:pt modelId="{B3CB801B-7BBF-224C-BB75-02E1CE2AB494}" type="parTrans" cxnId="{625CF0DE-1869-6046-AFFC-212271976576}">
      <dgm:prSet/>
      <dgm:spPr/>
      <dgm:t>
        <a:bodyPr/>
        <a:lstStyle/>
        <a:p>
          <a:endParaRPr lang="en-US"/>
        </a:p>
      </dgm:t>
    </dgm:pt>
    <dgm:pt modelId="{59A6F605-4D19-1542-87CC-4867D2418250}" type="sibTrans" cxnId="{625CF0DE-1869-6046-AFFC-212271976576}">
      <dgm:prSet/>
      <dgm:spPr/>
      <dgm:t>
        <a:bodyPr/>
        <a:lstStyle/>
        <a:p>
          <a:endParaRPr lang="en-US"/>
        </a:p>
      </dgm:t>
    </dgm:pt>
    <dgm:pt modelId="{F886A7B6-477E-2E43-B011-821C2EE304B0}">
      <dgm:prSet/>
      <dgm:spPr/>
      <dgm:t>
        <a:bodyPr/>
        <a:lstStyle/>
        <a:p>
          <a:r>
            <a:rPr lang="en-US" b="0" i="0" dirty="0"/>
            <a:t>Conditionalities around extending concessions (tax or tariff exemptions) to investors -  may limit economic benefits / contributions to public finances,  creating value exclusively or primarily for investors</a:t>
          </a:r>
          <a:endParaRPr lang="en-US" dirty="0"/>
        </a:p>
      </dgm:t>
    </dgm:pt>
    <dgm:pt modelId="{1D82DC6B-12FF-A046-9DC5-F8E1DB26A6C7}" type="parTrans" cxnId="{FBEFEA53-9B58-BE42-A0C0-FC4D97F4650B}">
      <dgm:prSet/>
      <dgm:spPr/>
      <dgm:t>
        <a:bodyPr/>
        <a:lstStyle/>
        <a:p>
          <a:endParaRPr lang="en-US"/>
        </a:p>
      </dgm:t>
    </dgm:pt>
    <dgm:pt modelId="{4DF3DA08-E2CC-214F-A76E-BC47BA82D134}" type="sibTrans" cxnId="{FBEFEA53-9B58-BE42-A0C0-FC4D97F4650B}">
      <dgm:prSet/>
      <dgm:spPr/>
      <dgm:t>
        <a:bodyPr/>
        <a:lstStyle/>
        <a:p>
          <a:endParaRPr lang="en-US"/>
        </a:p>
      </dgm:t>
    </dgm:pt>
    <dgm:pt modelId="{E2B66E63-D5A0-454D-85AF-9105285E6F13}">
      <dgm:prSet/>
      <dgm:spPr/>
      <dgm:t>
        <a:bodyPr/>
        <a:lstStyle/>
        <a:p>
          <a:endParaRPr lang="en-US" dirty="0"/>
        </a:p>
      </dgm:t>
    </dgm:pt>
    <dgm:pt modelId="{2749F949-0258-794D-873D-262CCDF1A0AA}" type="parTrans" cxnId="{72D75BCA-27F8-5040-8F97-3B67EB5E3BFE}">
      <dgm:prSet/>
      <dgm:spPr/>
      <dgm:t>
        <a:bodyPr/>
        <a:lstStyle/>
        <a:p>
          <a:endParaRPr lang="en-US"/>
        </a:p>
      </dgm:t>
    </dgm:pt>
    <dgm:pt modelId="{D0D95413-6E2E-B046-A9B8-984C5CC67E4F}" type="sibTrans" cxnId="{72D75BCA-27F8-5040-8F97-3B67EB5E3BFE}">
      <dgm:prSet/>
      <dgm:spPr/>
      <dgm:t>
        <a:bodyPr/>
        <a:lstStyle/>
        <a:p>
          <a:endParaRPr lang="en-US"/>
        </a:p>
      </dgm:t>
    </dgm:pt>
    <dgm:pt modelId="{083024F7-4043-0A43-9ECB-97B9DD1376F9}">
      <dgm:prSet/>
      <dgm:spPr/>
      <dgm:t>
        <a:bodyPr/>
        <a:lstStyle/>
        <a:p>
          <a:r>
            <a:rPr lang="en-US" b="0" i="0" dirty="0"/>
            <a:t>Investment projects focusing on renewables and green energy may also cause displacements of communities &amp; loss of livelihoods through large-scale  land acquisitions that disproportionately impact human rights along gender lines</a:t>
          </a:r>
          <a:endParaRPr lang="en-US" dirty="0"/>
        </a:p>
      </dgm:t>
    </dgm:pt>
    <dgm:pt modelId="{0FFE4762-8C77-2B4F-A63B-B26A96E96496}" type="parTrans" cxnId="{A56DC49D-6E1B-DB4D-BF6F-0E9E9648AC15}">
      <dgm:prSet/>
      <dgm:spPr/>
      <dgm:t>
        <a:bodyPr/>
        <a:lstStyle/>
        <a:p>
          <a:endParaRPr lang="en-US"/>
        </a:p>
      </dgm:t>
    </dgm:pt>
    <dgm:pt modelId="{C9351C32-FB6E-9947-8045-4E9B1372AA3F}" type="sibTrans" cxnId="{A56DC49D-6E1B-DB4D-BF6F-0E9E9648AC15}">
      <dgm:prSet/>
      <dgm:spPr/>
      <dgm:t>
        <a:bodyPr/>
        <a:lstStyle/>
        <a:p>
          <a:endParaRPr lang="en-US"/>
        </a:p>
      </dgm:t>
    </dgm:pt>
    <dgm:pt modelId="{4040136F-AEA8-D646-8C87-9A12D1FBA021}">
      <dgm:prSet/>
      <dgm:spPr/>
      <dgm:t>
        <a:bodyPr/>
        <a:lstStyle/>
        <a:p>
          <a:r>
            <a:rPr lang="en-US" dirty="0"/>
            <a:t>  </a:t>
          </a:r>
        </a:p>
      </dgm:t>
    </dgm:pt>
    <dgm:pt modelId="{C6125BFB-D15B-FF41-904C-BC46EFC2A554}" type="parTrans" cxnId="{DCA3EA82-B8AB-BA42-8814-6F2DA4D3FF30}">
      <dgm:prSet/>
      <dgm:spPr/>
      <dgm:t>
        <a:bodyPr/>
        <a:lstStyle/>
        <a:p>
          <a:endParaRPr lang="en-US"/>
        </a:p>
      </dgm:t>
    </dgm:pt>
    <dgm:pt modelId="{2F702FE4-2439-5A45-9CC1-C8F5EC51E3BD}" type="sibTrans" cxnId="{DCA3EA82-B8AB-BA42-8814-6F2DA4D3FF30}">
      <dgm:prSet/>
      <dgm:spPr/>
      <dgm:t>
        <a:bodyPr/>
        <a:lstStyle/>
        <a:p>
          <a:endParaRPr lang="en-US"/>
        </a:p>
      </dgm:t>
    </dgm:pt>
    <dgm:pt modelId="{4CDBE29B-C750-7B47-BF43-1D2FE3536260}">
      <dgm:prSet/>
      <dgm:spPr/>
      <dgm:t>
        <a:bodyPr/>
        <a:lstStyle/>
        <a:p>
          <a:r>
            <a:rPr lang="en-US" dirty="0"/>
            <a:t>  </a:t>
          </a:r>
        </a:p>
      </dgm:t>
    </dgm:pt>
    <dgm:pt modelId="{AF88584F-018B-2548-A860-E5E90D3257AF}" type="parTrans" cxnId="{A5806A0E-6C3F-C845-B7CE-D56353182C51}">
      <dgm:prSet/>
      <dgm:spPr/>
      <dgm:t>
        <a:bodyPr/>
        <a:lstStyle/>
        <a:p>
          <a:endParaRPr lang="en-US"/>
        </a:p>
      </dgm:t>
    </dgm:pt>
    <dgm:pt modelId="{32182895-DDC7-EA47-8CDB-B1326D282438}" type="sibTrans" cxnId="{A5806A0E-6C3F-C845-B7CE-D56353182C51}">
      <dgm:prSet/>
      <dgm:spPr/>
      <dgm:t>
        <a:bodyPr/>
        <a:lstStyle/>
        <a:p>
          <a:endParaRPr lang="en-US"/>
        </a:p>
      </dgm:t>
    </dgm:pt>
    <dgm:pt modelId="{D92CD585-8F5F-B54E-A35E-D9E000AC5FC3}">
      <dgm:prSet/>
      <dgm:spPr/>
      <dgm:t>
        <a:bodyPr/>
        <a:lstStyle/>
        <a:p>
          <a:r>
            <a:rPr lang="en-US" dirty="0"/>
            <a:t>  </a:t>
          </a:r>
        </a:p>
      </dgm:t>
    </dgm:pt>
    <dgm:pt modelId="{2F118766-BA97-974E-854B-A8889B6DED18}" type="parTrans" cxnId="{C08CE95A-5B0C-3343-8E6F-14B7FE07926B}">
      <dgm:prSet/>
      <dgm:spPr/>
      <dgm:t>
        <a:bodyPr/>
        <a:lstStyle/>
        <a:p>
          <a:endParaRPr lang="en-US"/>
        </a:p>
      </dgm:t>
    </dgm:pt>
    <dgm:pt modelId="{6FE0C567-78F2-0046-9662-E2EC7BF56202}" type="sibTrans" cxnId="{C08CE95A-5B0C-3343-8E6F-14B7FE07926B}">
      <dgm:prSet/>
      <dgm:spPr/>
      <dgm:t>
        <a:bodyPr/>
        <a:lstStyle/>
        <a:p>
          <a:endParaRPr lang="en-US"/>
        </a:p>
      </dgm:t>
    </dgm:pt>
    <dgm:pt modelId="{329A6238-6829-294B-B519-850139BBF302}" type="pres">
      <dgm:prSet presAssocID="{71EA6F04-0CAF-EE4D-97CD-4ABB2AE6A9A1}" presName="linearFlow" presStyleCnt="0">
        <dgm:presLayoutVars>
          <dgm:dir/>
          <dgm:animLvl val="lvl"/>
          <dgm:resizeHandles val="exact"/>
        </dgm:presLayoutVars>
      </dgm:prSet>
      <dgm:spPr/>
    </dgm:pt>
    <dgm:pt modelId="{A8310505-51E4-4E44-9715-07073840DC44}" type="pres">
      <dgm:prSet presAssocID="{4CDBE29B-C750-7B47-BF43-1D2FE3536260}" presName="composite" presStyleCnt="0"/>
      <dgm:spPr/>
    </dgm:pt>
    <dgm:pt modelId="{AF2F70CD-3E8C-C946-A21B-5FFD4C337E6A}" type="pres">
      <dgm:prSet presAssocID="{4CDBE29B-C750-7B47-BF43-1D2FE3536260}" presName="parentText" presStyleLbl="alignNode1" presStyleIdx="0" presStyleCnt="4">
        <dgm:presLayoutVars>
          <dgm:chMax val="1"/>
          <dgm:bulletEnabled val="1"/>
        </dgm:presLayoutVars>
      </dgm:prSet>
      <dgm:spPr/>
    </dgm:pt>
    <dgm:pt modelId="{EE49A05E-9FC1-AC40-AB0E-0B184BC3A599}" type="pres">
      <dgm:prSet presAssocID="{4CDBE29B-C750-7B47-BF43-1D2FE3536260}" presName="descendantText" presStyleLbl="alignAcc1" presStyleIdx="0" presStyleCnt="4">
        <dgm:presLayoutVars>
          <dgm:bulletEnabled val="1"/>
        </dgm:presLayoutVars>
      </dgm:prSet>
      <dgm:spPr/>
    </dgm:pt>
    <dgm:pt modelId="{FE456CBB-30C5-444A-92B6-9194840EA9FD}" type="pres">
      <dgm:prSet presAssocID="{32182895-DDC7-EA47-8CDB-B1326D282438}" presName="sp" presStyleCnt="0"/>
      <dgm:spPr/>
    </dgm:pt>
    <dgm:pt modelId="{277F5D5A-723B-C840-B5B5-A23E256BE4FD}" type="pres">
      <dgm:prSet presAssocID="{D92CD585-8F5F-B54E-A35E-D9E000AC5FC3}" presName="composite" presStyleCnt="0"/>
      <dgm:spPr/>
    </dgm:pt>
    <dgm:pt modelId="{946201A2-27F6-D44C-BD15-CD9CC31E7681}" type="pres">
      <dgm:prSet presAssocID="{D92CD585-8F5F-B54E-A35E-D9E000AC5FC3}" presName="parentText" presStyleLbl="alignNode1" presStyleIdx="1" presStyleCnt="4">
        <dgm:presLayoutVars>
          <dgm:chMax val="1"/>
          <dgm:bulletEnabled val="1"/>
        </dgm:presLayoutVars>
      </dgm:prSet>
      <dgm:spPr/>
    </dgm:pt>
    <dgm:pt modelId="{C3538C59-3CD2-EA4A-9FDA-DE1A973F2F58}" type="pres">
      <dgm:prSet presAssocID="{D92CD585-8F5F-B54E-A35E-D9E000AC5FC3}" presName="descendantText" presStyleLbl="alignAcc1" presStyleIdx="1" presStyleCnt="4">
        <dgm:presLayoutVars>
          <dgm:bulletEnabled val="1"/>
        </dgm:presLayoutVars>
      </dgm:prSet>
      <dgm:spPr/>
    </dgm:pt>
    <dgm:pt modelId="{0073FF13-22AD-6C47-BC4C-D0064E14C51D}" type="pres">
      <dgm:prSet presAssocID="{6FE0C567-78F2-0046-9662-E2EC7BF56202}" presName="sp" presStyleCnt="0"/>
      <dgm:spPr/>
    </dgm:pt>
    <dgm:pt modelId="{47C3DE3B-D097-A24D-9E3B-B6CA4A53D255}" type="pres">
      <dgm:prSet presAssocID="{4040136F-AEA8-D646-8C87-9A12D1FBA021}" presName="composite" presStyleCnt="0"/>
      <dgm:spPr/>
    </dgm:pt>
    <dgm:pt modelId="{188A67BA-807F-C44B-B4EA-7EBF6ABC5ECC}" type="pres">
      <dgm:prSet presAssocID="{4040136F-AEA8-D646-8C87-9A12D1FBA021}" presName="parentText" presStyleLbl="alignNode1" presStyleIdx="2" presStyleCnt="4">
        <dgm:presLayoutVars>
          <dgm:chMax val="1"/>
          <dgm:bulletEnabled val="1"/>
        </dgm:presLayoutVars>
      </dgm:prSet>
      <dgm:spPr/>
    </dgm:pt>
    <dgm:pt modelId="{4588DFB0-DB4C-574E-B0FD-1E2AE2CEDD10}" type="pres">
      <dgm:prSet presAssocID="{4040136F-AEA8-D646-8C87-9A12D1FBA021}" presName="descendantText" presStyleLbl="alignAcc1" presStyleIdx="2" presStyleCnt="4">
        <dgm:presLayoutVars>
          <dgm:bulletEnabled val="1"/>
        </dgm:presLayoutVars>
      </dgm:prSet>
      <dgm:spPr/>
    </dgm:pt>
    <dgm:pt modelId="{A4931F25-E927-C44F-B202-907A4D37C008}" type="pres">
      <dgm:prSet presAssocID="{2F702FE4-2439-5A45-9CC1-C8F5EC51E3BD}" presName="sp" presStyleCnt="0"/>
      <dgm:spPr/>
    </dgm:pt>
    <dgm:pt modelId="{6A94868E-CFE3-794B-BD74-4A4C2F683E51}" type="pres">
      <dgm:prSet presAssocID="{E2B66E63-D5A0-454D-85AF-9105285E6F13}" presName="composite" presStyleCnt="0"/>
      <dgm:spPr/>
    </dgm:pt>
    <dgm:pt modelId="{C29AAA28-C691-3143-99BD-E91EF495F3E3}" type="pres">
      <dgm:prSet presAssocID="{E2B66E63-D5A0-454D-85AF-9105285E6F13}" presName="parentText" presStyleLbl="alignNode1" presStyleIdx="3" presStyleCnt="4">
        <dgm:presLayoutVars>
          <dgm:chMax val="1"/>
          <dgm:bulletEnabled val="1"/>
        </dgm:presLayoutVars>
      </dgm:prSet>
      <dgm:spPr/>
    </dgm:pt>
    <dgm:pt modelId="{CBA61822-AFEC-AE4B-A8AE-F00D3F7DDB1E}" type="pres">
      <dgm:prSet presAssocID="{E2B66E63-D5A0-454D-85AF-9105285E6F13}" presName="descendantText" presStyleLbl="alignAcc1" presStyleIdx="3" presStyleCnt="4">
        <dgm:presLayoutVars>
          <dgm:bulletEnabled val="1"/>
        </dgm:presLayoutVars>
      </dgm:prSet>
      <dgm:spPr/>
    </dgm:pt>
  </dgm:ptLst>
  <dgm:cxnLst>
    <dgm:cxn modelId="{A5806A0E-6C3F-C845-B7CE-D56353182C51}" srcId="{71EA6F04-0CAF-EE4D-97CD-4ABB2AE6A9A1}" destId="{4CDBE29B-C750-7B47-BF43-1D2FE3536260}" srcOrd="0" destOrd="0" parTransId="{AF88584F-018B-2548-A860-E5E90D3257AF}" sibTransId="{32182895-DDC7-EA47-8CDB-B1326D282438}"/>
    <dgm:cxn modelId="{E3A01F12-C285-8640-94B6-FB982E5581AC}" type="presOf" srcId="{F886A7B6-477E-2E43-B011-821C2EE304B0}" destId="{4588DFB0-DB4C-574E-B0FD-1E2AE2CEDD10}" srcOrd="0" destOrd="0" presId="urn:microsoft.com/office/officeart/2005/8/layout/chevron2"/>
    <dgm:cxn modelId="{A19DF71B-9AC8-A84F-9631-4E46C41C2F3D}" type="presOf" srcId="{4CDBE29B-C750-7B47-BF43-1D2FE3536260}" destId="{AF2F70CD-3E8C-C946-A21B-5FFD4C337E6A}" srcOrd="0" destOrd="0" presId="urn:microsoft.com/office/officeart/2005/8/layout/chevron2"/>
    <dgm:cxn modelId="{EA66B91E-E82B-6E4E-B6EB-B9DD358F48B9}" type="presOf" srcId="{D92CD585-8F5F-B54E-A35E-D9E000AC5FC3}" destId="{946201A2-27F6-D44C-BD15-CD9CC31E7681}" srcOrd="0" destOrd="0" presId="urn:microsoft.com/office/officeart/2005/8/layout/chevron2"/>
    <dgm:cxn modelId="{04079A38-B08B-9F43-A8A3-5F683D244745}" type="presOf" srcId="{083024F7-4043-0A43-9ECB-97B9DD1376F9}" destId="{CBA61822-AFEC-AE4B-A8AE-F00D3F7DDB1E}" srcOrd="0" destOrd="0" presId="urn:microsoft.com/office/officeart/2005/8/layout/chevron2"/>
    <dgm:cxn modelId="{FBEFEA53-9B58-BE42-A0C0-FC4D97F4650B}" srcId="{4040136F-AEA8-D646-8C87-9A12D1FBA021}" destId="{F886A7B6-477E-2E43-B011-821C2EE304B0}" srcOrd="0" destOrd="0" parTransId="{1D82DC6B-12FF-A046-9DC5-F8E1DB26A6C7}" sibTransId="{4DF3DA08-E2CC-214F-A76E-BC47BA82D134}"/>
    <dgm:cxn modelId="{C08CE95A-5B0C-3343-8E6F-14B7FE07926B}" srcId="{71EA6F04-0CAF-EE4D-97CD-4ABB2AE6A9A1}" destId="{D92CD585-8F5F-B54E-A35E-D9E000AC5FC3}" srcOrd="1" destOrd="0" parTransId="{2F118766-BA97-974E-854B-A8889B6DED18}" sibTransId="{6FE0C567-78F2-0046-9662-E2EC7BF56202}"/>
    <dgm:cxn modelId="{45F62077-C748-A148-AC8A-3738FC3B6D4B}" type="presOf" srcId="{4040136F-AEA8-D646-8C87-9A12D1FBA021}" destId="{188A67BA-807F-C44B-B4EA-7EBF6ABC5ECC}" srcOrd="0" destOrd="0" presId="urn:microsoft.com/office/officeart/2005/8/layout/chevron2"/>
    <dgm:cxn modelId="{DCA3EA82-B8AB-BA42-8814-6F2DA4D3FF30}" srcId="{71EA6F04-0CAF-EE4D-97CD-4ABB2AE6A9A1}" destId="{4040136F-AEA8-D646-8C87-9A12D1FBA021}" srcOrd="2" destOrd="0" parTransId="{C6125BFB-D15B-FF41-904C-BC46EFC2A554}" sibTransId="{2F702FE4-2439-5A45-9CC1-C8F5EC51E3BD}"/>
    <dgm:cxn modelId="{AA1B9897-F9CE-2844-9571-9354F7816C7A}" srcId="{4CDBE29B-C750-7B47-BF43-1D2FE3536260}" destId="{AC3096F3-1776-814D-A2F6-4C5FCFFB4E04}" srcOrd="0" destOrd="0" parTransId="{10E42E92-257C-4342-BB30-19F31C081DCF}" sibTransId="{56BD3EA5-B264-B346-9F06-80659891A7C3}"/>
    <dgm:cxn modelId="{A56DC49D-6E1B-DB4D-BF6F-0E9E9648AC15}" srcId="{E2B66E63-D5A0-454D-85AF-9105285E6F13}" destId="{083024F7-4043-0A43-9ECB-97B9DD1376F9}" srcOrd="0" destOrd="0" parTransId="{0FFE4762-8C77-2B4F-A63B-B26A96E96496}" sibTransId="{C9351C32-FB6E-9947-8045-4E9B1372AA3F}"/>
    <dgm:cxn modelId="{591A25AD-E976-114C-A5AB-7877F86DE7F8}" type="presOf" srcId="{AC3096F3-1776-814D-A2F6-4C5FCFFB4E04}" destId="{EE49A05E-9FC1-AC40-AB0E-0B184BC3A599}" srcOrd="0" destOrd="0" presId="urn:microsoft.com/office/officeart/2005/8/layout/chevron2"/>
    <dgm:cxn modelId="{D63037B1-4AA0-6248-A701-AA9BDA40B536}" type="presOf" srcId="{144DDFB4-4E7D-0248-9E97-C33AD9E69E04}" destId="{C3538C59-3CD2-EA4A-9FDA-DE1A973F2F58}" srcOrd="0" destOrd="0" presId="urn:microsoft.com/office/officeart/2005/8/layout/chevron2"/>
    <dgm:cxn modelId="{812177BA-3FA9-F64D-93A7-9F27E1641340}" type="presOf" srcId="{71EA6F04-0CAF-EE4D-97CD-4ABB2AE6A9A1}" destId="{329A6238-6829-294B-B519-850139BBF302}" srcOrd="0" destOrd="0" presId="urn:microsoft.com/office/officeart/2005/8/layout/chevron2"/>
    <dgm:cxn modelId="{72D75BCA-27F8-5040-8F97-3B67EB5E3BFE}" srcId="{71EA6F04-0CAF-EE4D-97CD-4ABB2AE6A9A1}" destId="{E2B66E63-D5A0-454D-85AF-9105285E6F13}" srcOrd="3" destOrd="0" parTransId="{2749F949-0258-794D-873D-262CCDF1A0AA}" sibTransId="{D0D95413-6E2E-B046-A9B8-984C5CC67E4F}"/>
    <dgm:cxn modelId="{625CF0DE-1869-6046-AFFC-212271976576}" srcId="{D92CD585-8F5F-B54E-A35E-D9E000AC5FC3}" destId="{144DDFB4-4E7D-0248-9E97-C33AD9E69E04}" srcOrd="0" destOrd="0" parTransId="{B3CB801B-7BBF-224C-BB75-02E1CE2AB494}" sibTransId="{59A6F605-4D19-1542-87CC-4867D2418250}"/>
    <dgm:cxn modelId="{D85C29E3-3868-064C-8758-7CEF5CD7C78B}" type="presOf" srcId="{E2B66E63-D5A0-454D-85AF-9105285E6F13}" destId="{C29AAA28-C691-3143-99BD-E91EF495F3E3}" srcOrd="0" destOrd="0" presId="urn:microsoft.com/office/officeart/2005/8/layout/chevron2"/>
    <dgm:cxn modelId="{5E3CF160-743B-7B4D-9174-064BBA8FD660}" type="presParOf" srcId="{329A6238-6829-294B-B519-850139BBF302}" destId="{A8310505-51E4-4E44-9715-07073840DC44}" srcOrd="0" destOrd="0" presId="urn:microsoft.com/office/officeart/2005/8/layout/chevron2"/>
    <dgm:cxn modelId="{6C1497D2-8C4A-7A44-8B4C-96519CE79A58}" type="presParOf" srcId="{A8310505-51E4-4E44-9715-07073840DC44}" destId="{AF2F70CD-3E8C-C946-A21B-5FFD4C337E6A}" srcOrd="0" destOrd="0" presId="urn:microsoft.com/office/officeart/2005/8/layout/chevron2"/>
    <dgm:cxn modelId="{150F8BD8-57C0-A945-BD85-03BF300A0A21}" type="presParOf" srcId="{A8310505-51E4-4E44-9715-07073840DC44}" destId="{EE49A05E-9FC1-AC40-AB0E-0B184BC3A599}" srcOrd="1" destOrd="0" presId="urn:microsoft.com/office/officeart/2005/8/layout/chevron2"/>
    <dgm:cxn modelId="{5812F432-9616-1C45-853F-7FE0675B1A68}" type="presParOf" srcId="{329A6238-6829-294B-B519-850139BBF302}" destId="{FE456CBB-30C5-444A-92B6-9194840EA9FD}" srcOrd="1" destOrd="0" presId="urn:microsoft.com/office/officeart/2005/8/layout/chevron2"/>
    <dgm:cxn modelId="{C9BAC611-2167-FC4F-8C6C-1BF5BBA228E6}" type="presParOf" srcId="{329A6238-6829-294B-B519-850139BBF302}" destId="{277F5D5A-723B-C840-B5B5-A23E256BE4FD}" srcOrd="2" destOrd="0" presId="urn:microsoft.com/office/officeart/2005/8/layout/chevron2"/>
    <dgm:cxn modelId="{13AD3E0C-3C29-354C-9285-F74C805BAB0F}" type="presParOf" srcId="{277F5D5A-723B-C840-B5B5-A23E256BE4FD}" destId="{946201A2-27F6-D44C-BD15-CD9CC31E7681}" srcOrd="0" destOrd="0" presId="urn:microsoft.com/office/officeart/2005/8/layout/chevron2"/>
    <dgm:cxn modelId="{FDA9E5C4-FC8F-7045-8EA6-AB2EBC92C3A6}" type="presParOf" srcId="{277F5D5A-723B-C840-B5B5-A23E256BE4FD}" destId="{C3538C59-3CD2-EA4A-9FDA-DE1A973F2F58}" srcOrd="1" destOrd="0" presId="urn:microsoft.com/office/officeart/2005/8/layout/chevron2"/>
    <dgm:cxn modelId="{E338529B-51C8-274E-B39B-4102C83554C4}" type="presParOf" srcId="{329A6238-6829-294B-B519-850139BBF302}" destId="{0073FF13-22AD-6C47-BC4C-D0064E14C51D}" srcOrd="3" destOrd="0" presId="urn:microsoft.com/office/officeart/2005/8/layout/chevron2"/>
    <dgm:cxn modelId="{AA7754D1-99E5-4D49-8F90-EB0110C7B221}" type="presParOf" srcId="{329A6238-6829-294B-B519-850139BBF302}" destId="{47C3DE3B-D097-A24D-9E3B-B6CA4A53D255}" srcOrd="4" destOrd="0" presId="urn:microsoft.com/office/officeart/2005/8/layout/chevron2"/>
    <dgm:cxn modelId="{F11302CC-9B47-754D-B7A8-D77646846DC6}" type="presParOf" srcId="{47C3DE3B-D097-A24D-9E3B-B6CA4A53D255}" destId="{188A67BA-807F-C44B-B4EA-7EBF6ABC5ECC}" srcOrd="0" destOrd="0" presId="urn:microsoft.com/office/officeart/2005/8/layout/chevron2"/>
    <dgm:cxn modelId="{54B1F651-1D33-7340-BD4C-44E2F66D52E5}" type="presParOf" srcId="{47C3DE3B-D097-A24D-9E3B-B6CA4A53D255}" destId="{4588DFB0-DB4C-574E-B0FD-1E2AE2CEDD10}" srcOrd="1" destOrd="0" presId="urn:microsoft.com/office/officeart/2005/8/layout/chevron2"/>
    <dgm:cxn modelId="{9B2BD2EB-EA39-404F-A495-9FD473AFDF66}" type="presParOf" srcId="{329A6238-6829-294B-B519-850139BBF302}" destId="{A4931F25-E927-C44F-B202-907A4D37C008}" srcOrd="5" destOrd="0" presId="urn:microsoft.com/office/officeart/2005/8/layout/chevron2"/>
    <dgm:cxn modelId="{02AEC5E6-225A-5649-9F84-008FD849C821}" type="presParOf" srcId="{329A6238-6829-294B-B519-850139BBF302}" destId="{6A94868E-CFE3-794B-BD74-4A4C2F683E51}" srcOrd="6" destOrd="0" presId="urn:microsoft.com/office/officeart/2005/8/layout/chevron2"/>
    <dgm:cxn modelId="{6A235822-11BC-704E-A557-2DE8621A7EF2}" type="presParOf" srcId="{6A94868E-CFE3-794B-BD74-4A4C2F683E51}" destId="{C29AAA28-C691-3143-99BD-E91EF495F3E3}" srcOrd="0" destOrd="0" presId="urn:microsoft.com/office/officeart/2005/8/layout/chevron2"/>
    <dgm:cxn modelId="{9F4BF61B-D5B0-5B4C-B7F9-D3A5DD717143}" type="presParOf" srcId="{6A94868E-CFE3-794B-BD74-4A4C2F683E51}" destId="{CBA61822-AFEC-AE4B-A8AE-F00D3F7DDB1E}"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9ADD571-0314-E54E-AB18-B82A5434CC5C}" type="doc">
      <dgm:prSet loTypeId="urn:microsoft.com/office/officeart/2008/layout/LinedList" loCatId="icon" qsTypeId="urn:microsoft.com/office/officeart/2005/8/quickstyle/simple1" qsCatId="simple" csTypeId="urn:microsoft.com/office/officeart/2005/8/colors/colorful2" csCatId="colorful" phldr="1"/>
      <dgm:spPr/>
      <dgm:t>
        <a:bodyPr/>
        <a:lstStyle/>
        <a:p>
          <a:endParaRPr lang="en-US"/>
        </a:p>
      </dgm:t>
    </dgm:pt>
    <dgm:pt modelId="{AD205F28-3AA7-B048-81E6-FC0EEA237865}">
      <dgm:prSet custT="1"/>
      <dgm:spPr/>
      <dgm:t>
        <a:bodyPr/>
        <a:lstStyle/>
        <a:p>
          <a:pPr algn="ctr"/>
          <a:endParaRPr lang="en-US" sz="3600" b="0" i="0" dirty="0"/>
        </a:p>
        <a:p>
          <a:pPr algn="ctr"/>
          <a:r>
            <a:rPr lang="en-US" sz="3600" b="0" i="0" dirty="0"/>
            <a:t>Need to center individual and community human rights holders</a:t>
          </a:r>
        </a:p>
        <a:p>
          <a:pPr algn="ctr"/>
          <a:r>
            <a:rPr lang="en-US" sz="3600" b="0" i="0" dirty="0"/>
            <a:t>(and </a:t>
          </a:r>
          <a:r>
            <a:rPr lang="en-US" sz="3600" b="0" i="0"/>
            <a:t>not investors)</a:t>
          </a:r>
          <a:endParaRPr lang="en-US" sz="3600" b="0" i="0" dirty="0"/>
        </a:p>
        <a:p>
          <a:pPr algn="ctr"/>
          <a:r>
            <a:rPr lang="en-US" sz="2800" b="0" i="0" dirty="0"/>
            <a:t>– not only at Environmental &amp; Social Impact Assessment Stage to tick boxes for consultation but substantively through human rights impact assessments (before, throughout and after) as well as appropriate consent (FPIC in the case of indigenous peoples)</a:t>
          </a:r>
          <a:endParaRPr lang="en-US" sz="2800" dirty="0"/>
        </a:p>
      </dgm:t>
    </dgm:pt>
    <dgm:pt modelId="{3EF74A11-F80B-A94B-B81C-E9EEF51AB9D1}" type="parTrans" cxnId="{FAF53733-73E9-D440-B7A1-F40566CEB5EF}">
      <dgm:prSet/>
      <dgm:spPr/>
      <dgm:t>
        <a:bodyPr/>
        <a:lstStyle/>
        <a:p>
          <a:endParaRPr lang="en-US"/>
        </a:p>
      </dgm:t>
    </dgm:pt>
    <dgm:pt modelId="{2F0A9DDD-E04E-C247-94DE-0B9440C0DB0C}" type="sibTrans" cxnId="{FAF53733-73E9-D440-B7A1-F40566CEB5EF}">
      <dgm:prSet/>
      <dgm:spPr/>
      <dgm:t>
        <a:bodyPr/>
        <a:lstStyle/>
        <a:p>
          <a:endParaRPr lang="en-US"/>
        </a:p>
      </dgm:t>
    </dgm:pt>
    <dgm:pt modelId="{A69660C5-7F09-DD47-A308-05E6531E5516}" type="pres">
      <dgm:prSet presAssocID="{49ADD571-0314-E54E-AB18-B82A5434CC5C}" presName="vert0" presStyleCnt="0">
        <dgm:presLayoutVars>
          <dgm:dir/>
          <dgm:animOne val="branch"/>
          <dgm:animLvl val="lvl"/>
        </dgm:presLayoutVars>
      </dgm:prSet>
      <dgm:spPr/>
    </dgm:pt>
    <dgm:pt modelId="{987FBEAA-CC36-624C-B2FC-48950BD39C0B}" type="pres">
      <dgm:prSet presAssocID="{AD205F28-3AA7-B048-81E6-FC0EEA237865}" presName="thickLine" presStyleLbl="alignNode1" presStyleIdx="0" presStyleCnt="1"/>
      <dgm:spPr/>
    </dgm:pt>
    <dgm:pt modelId="{5147006C-124F-0A47-909C-FB0ED64C8B77}" type="pres">
      <dgm:prSet presAssocID="{AD205F28-3AA7-B048-81E6-FC0EEA237865}" presName="horz1" presStyleCnt="0"/>
      <dgm:spPr/>
    </dgm:pt>
    <dgm:pt modelId="{DFED51E3-57D4-FD4D-B8C6-D12B3F591F86}" type="pres">
      <dgm:prSet presAssocID="{AD205F28-3AA7-B048-81E6-FC0EEA237865}" presName="tx1" presStyleLbl="revTx" presStyleIdx="0" presStyleCnt="1"/>
      <dgm:spPr/>
    </dgm:pt>
    <dgm:pt modelId="{48B5964B-8EB6-094B-A23A-0DFC723B77D4}" type="pres">
      <dgm:prSet presAssocID="{AD205F28-3AA7-B048-81E6-FC0EEA237865}" presName="vert1" presStyleCnt="0"/>
      <dgm:spPr/>
    </dgm:pt>
  </dgm:ptLst>
  <dgm:cxnLst>
    <dgm:cxn modelId="{04B45A09-E8DC-E542-AB3C-4006260E395C}" type="presOf" srcId="{AD205F28-3AA7-B048-81E6-FC0EEA237865}" destId="{DFED51E3-57D4-FD4D-B8C6-D12B3F591F86}" srcOrd="0" destOrd="0" presId="urn:microsoft.com/office/officeart/2008/layout/LinedList"/>
    <dgm:cxn modelId="{FAF53733-73E9-D440-B7A1-F40566CEB5EF}" srcId="{49ADD571-0314-E54E-AB18-B82A5434CC5C}" destId="{AD205F28-3AA7-B048-81E6-FC0EEA237865}" srcOrd="0" destOrd="0" parTransId="{3EF74A11-F80B-A94B-B81C-E9EEF51AB9D1}" sibTransId="{2F0A9DDD-E04E-C247-94DE-0B9440C0DB0C}"/>
    <dgm:cxn modelId="{5B93D9EF-9BA0-9043-91F6-3EA09C8058A1}" type="presOf" srcId="{49ADD571-0314-E54E-AB18-B82A5434CC5C}" destId="{A69660C5-7F09-DD47-A308-05E6531E5516}" srcOrd="0" destOrd="0" presId="urn:microsoft.com/office/officeart/2008/layout/LinedList"/>
    <dgm:cxn modelId="{8428C155-E212-154F-8B30-0221C33B6E23}" type="presParOf" srcId="{A69660C5-7F09-DD47-A308-05E6531E5516}" destId="{987FBEAA-CC36-624C-B2FC-48950BD39C0B}" srcOrd="0" destOrd="0" presId="urn:microsoft.com/office/officeart/2008/layout/LinedList"/>
    <dgm:cxn modelId="{0D5A7CD6-138B-8949-B90E-4BFFA50F3AD1}" type="presParOf" srcId="{A69660C5-7F09-DD47-A308-05E6531E5516}" destId="{5147006C-124F-0A47-909C-FB0ED64C8B77}" srcOrd="1" destOrd="0" presId="urn:microsoft.com/office/officeart/2008/layout/LinedList"/>
    <dgm:cxn modelId="{B827256A-1433-A348-B960-E5D74A9F9398}" type="presParOf" srcId="{5147006C-124F-0A47-909C-FB0ED64C8B77}" destId="{DFED51E3-57D4-FD4D-B8C6-D12B3F591F86}" srcOrd="0" destOrd="0" presId="urn:microsoft.com/office/officeart/2008/layout/LinedList"/>
    <dgm:cxn modelId="{91E3940A-A5FE-0342-9529-B520C8E703E6}" type="presParOf" srcId="{5147006C-124F-0A47-909C-FB0ED64C8B77}" destId="{48B5964B-8EB6-094B-A23A-0DFC723B77D4}"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11F26-389C-D848-80C8-34BAD46FC75B}">
      <dsp:nvSpPr>
        <dsp:cNvPr id="0" name=""/>
        <dsp:cNvSpPr/>
      </dsp:nvSpPr>
      <dsp:spPr>
        <a:xfrm>
          <a:off x="3420" y="10581"/>
          <a:ext cx="3334568" cy="1333827"/>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b="1" i="0" u="sng" kern="1200" dirty="0"/>
            <a:t>South Africa</a:t>
          </a:r>
          <a:endParaRPr lang="en-US" sz="2400" kern="1200" dirty="0"/>
        </a:p>
      </dsp:txBody>
      <dsp:txXfrm>
        <a:off x="3420" y="10581"/>
        <a:ext cx="3334568" cy="1333827"/>
      </dsp:txXfrm>
    </dsp:sp>
    <dsp:sp modelId="{8E84F737-4E10-5A4B-822B-88787E2C794E}">
      <dsp:nvSpPr>
        <dsp:cNvPr id="0" name=""/>
        <dsp:cNvSpPr/>
      </dsp:nvSpPr>
      <dsp:spPr>
        <a:xfrm>
          <a:off x="3420" y="1344409"/>
          <a:ext cx="3334568" cy="3967897"/>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n-US" sz="1200" b="0" i="0" kern="1200" dirty="0"/>
            <a:t>“A just transition aims to achieve a quality life for all South Africans in the context of increasing the ability to adapt to the adverse impacts of climate, fostering climate resilience and reaching net zero greenhouse gas emissions by 2050 in line with best available science. A Just Transition contributes to the goals of decent work for all, social inclusion and the eradication of poverty. A just transition puts people at the </a:t>
          </a:r>
          <a:r>
            <a:rPr lang="en-US" sz="1200" b="0" i="0" kern="1200" dirty="0" err="1"/>
            <a:t>centre</a:t>
          </a:r>
          <a:r>
            <a:rPr lang="en-US" sz="1200" b="0" i="0" kern="1200" dirty="0"/>
            <a:t> of decision making, especially those most impacted, the poor, youth, women, people with disabilities, and the youth – empowering and equipping them for the opportunities of the  future. A just transition builds the resilience of the economy and people through affordable, </a:t>
          </a:r>
          <a:r>
            <a:rPr lang="en-US" sz="1200" b="0" i="0" kern="1200" dirty="0" err="1"/>
            <a:t>decentralised</a:t>
          </a:r>
          <a:r>
            <a:rPr lang="en-US" sz="1200" b="0" i="0" kern="1200" dirty="0"/>
            <a:t>, diversely owned renewable systems,  conservation of natural resources, equitable access of water resources; an environment that is not harmful to one’s health and well-being; and sustainable, equitable, inclusive land-use for all, especially for the most vulnerable.” </a:t>
          </a:r>
          <a:endParaRPr lang="en-US" sz="1200" kern="1200" dirty="0"/>
        </a:p>
        <a:p>
          <a:pPr marL="114300" lvl="2" indent="-57150" algn="l" defTabSz="400050">
            <a:lnSpc>
              <a:spcPct val="90000"/>
            </a:lnSpc>
            <a:spcBef>
              <a:spcPct val="0"/>
            </a:spcBef>
            <a:spcAft>
              <a:spcPct val="15000"/>
            </a:spcAft>
            <a:buChar char="•"/>
          </a:pPr>
          <a:r>
            <a:rPr lang="en-US" sz="900" b="0" i="0" kern="1200" dirty="0"/>
            <a:t>A Framework for Just Transition in South Africa, repeated in South Africa Just Energy Transition Investment Plan 2022.</a:t>
          </a:r>
          <a:endParaRPr lang="en-US" sz="900" kern="1200" dirty="0"/>
        </a:p>
      </dsp:txBody>
      <dsp:txXfrm>
        <a:off x="3420" y="1344409"/>
        <a:ext cx="3334568" cy="3967897"/>
      </dsp:txXfrm>
    </dsp:sp>
    <dsp:sp modelId="{6106F5E4-D0D3-DF4F-BEDB-DAB3A2EDA3D7}">
      <dsp:nvSpPr>
        <dsp:cNvPr id="0" name=""/>
        <dsp:cNvSpPr/>
      </dsp:nvSpPr>
      <dsp:spPr>
        <a:xfrm>
          <a:off x="3804828" y="10581"/>
          <a:ext cx="3334568" cy="1333827"/>
        </a:xfrm>
        <a:prstGeom prst="rect">
          <a:avLst/>
        </a:prstGeom>
        <a:solidFill>
          <a:schemeClr val="accent4">
            <a:hueOff val="9003854"/>
            <a:satOff val="-17307"/>
            <a:lumOff val="3431"/>
            <a:alphaOff val="0"/>
          </a:schemeClr>
        </a:solidFill>
        <a:ln w="25400" cap="flat" cmpd="sng" algn="ctr">
          <a:solidFill>
            <a:schemeClr val="accent4">
              <a:hueOff val="9003854"/>
              <a:satOff val="-17307"/>
              <a:lumOff val="343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b="1" i="0" u="sng" kern="1200" dirty="0"/>
            <a:t>Indonesia</a:t>
          </a:r>
          <a:endParaRPr lang="en-US" sz="2400" kern="1200" dirty="0"/>
        </a:p>
      </dsp:txBody>
      <dsp:txXfrm>
        <a:off x="3804828" y="10581"/>
        <a:ext cx="3334568" cy="1333827"/>
      </dsp:txXfrm>
    </dsp:sp>
    <dsp:sp modelId="{73F5B42B-2194-674D-88D7-30A2CD2270E1}">
      <dsp:nvSpPr>
        <dsp:cNvPr id="0" name=""/>
        <dsp:cNvSpPr/>
      </dsp:nvSpPr>
      <dsp:spPr>
        <a:xfrm>
          <a:off x="3804828" y="1344409"/>
          <a:ext cx="3334568" cy="3967897"/>
        </a:xfrm>
        <a:prstGeom prst="rect">
          <a:avLst/>
        </a:prstGeom>
        <a:solidFill>
          <a:schemeClr val="accent4">
            <a:tint val="40000"/>
            <a:alpha val="90000"/>
            <a:hueOff val="9141570"/>
            <a:satOff val="-705"/>
            <a:lumOff val="77"/>
            <a:alphaOff val="0"/>
          </a:schemeClr>
        </a:solidFill>
        <a:ln w="25400" cap="flat" cmpd="sng" algn="ctr">
          <a:solidFill>
            <a:schemeClr val="accent4">
              <a:tint val="40000"/>
              <a:alpha val="90000"/>
              <a:hueOff val="9141570"/>
              <a:satOff val="-705"/>
              <a:lumOff val="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b="0" i="0" kern="1200" dirty="0"/>
            <a:t>“A Just Transition is an energy transition in which the resulting social, economic, and environmental risks and opportunities are equitably  distributed among stakeholders according to their capacity and conditions affirmatively enable vulnerable underserved stakeholders to participate in decision-making that mitigates the risks and captures benefits from opportunities.”</a:t>
          </a:r>
          <a:endParaRPr lang="en-US" sz="1400" kern="1200" dirty="0"/>
        </a:p>
        <a:p>
          <a:pPr marL="114300" lvl="1" indent="-114300" algn="l" defTabSz="622300">
            <a:lnSpc>
              <a:spcPct val="90000"/>
            </a:lnSpc>
            <a:spcBef>
              <a:spcPct val="0"/>
            </a:spcBef>
            <a:spcAft>
              <a:spcPct val="15000"/>
            </a:spcAft>
            <a:buChar char="•"/>
          </a:pPr>
          <a:endParaRPr lang="en-US" sz="1400" kern="1200" dirty="0"/>
        </a:p>
        <a:p>
          <a:pPr marL="114300" lvl="2" indent="-57150" algn="l" defTabSz="400050">
            <a:lnSpc>
              <a:spcPct val="90000"/>
            </a:lnSpc>
            <a:spcBef>
              <a:spcPct val="0"/>
            </a:spcBef>
            <a:spcAft>
              <a:spcPct val="15000"/>
            </a:spcAft>
            <a:buChar char="•"/>
          </a:pPr>
          <a:r>
            <a:rPr lang="en-US" sz="900" b="0" i="0" kern="1200" dirty="0"/>
            <a:t>Comprehensive Investment and Policy Plan (CIPP) 2023 of Indonesia</a:t>
          </a:r>
          <a:endParaRPr lang="en-US" sz="900" kern="1200" dirty="0"/>
        </a:p>
      </dsp:txBody>
      <dsp:txXfrm>
        <a:off x="3804828" y="1344409"/>
        <a:ext cx="3334568" cy="3967897"/>
      </dsp:txXfrm>
    </dsp:sp>
    <dsp:sp modelId="{0D060946-CCD0-E14E-A5CF-F95EBC9BA47E}">
      <dsp:nvSpPr>
        <dsp:cNvPr id="0" name=""/>
        <dsp:cNvSpPr/>
      </dsp:nvSpPr>
      <dsp:spPr>
        <a:xfrm>
          <a:off x="7606237" y="10581"/>
          <a:ext cx="3334568" cy="1333827"/>
        </a:xfrm>
        <a:prstGeom prst="rect">
          <a:avLst/>
        </a:prstGeom>
        <a:solidFill>
          <a:schemeClr val="accent4">
            <a:hueOff val="18007709"/>
            <a:satOff val="-34614"/>
            <a:lumOff val="6862"/>
            <a:alphaOff val="0"/>
          </a:schemeClr>
        </a:solidFill>
        <a:ln w="25400" cap="flat" cmpd="sng" algn="ctr">
          <a:solidFill>
            <a:schemeClr val="accent4">
              <a:hueOff val="18007709"/>
              <a:satOff val="-34614"/>
              <a:lumOff val="686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b="1" i="0" u="sng" kern="1200" dirty="0"/>
            <a:t>Vietnam</a:t>
          </a:r>
          <a:endParaRPr lang="en-US" sz="3200" kern="1200" dirty="0"/>
        </a:p>
      </dsp:txBody>
      <dsp:txXfrm>
        <a:off x="7606237" y="10581"/>
        <a:ext cx="3334568" cy="1333827"/>
      </dsp:txXfrm>
    </dsp:sp>
    <dsp:sp modelId="{7105C2EB-E929-C146-9531-9A787E4F87E9}">
      <dsp:nvSpPr>
        <dsp:cNvPr id="0" name=""/>
        <dsp:cNvSpPr/>
      </dsp:nvSpPr>
      <dsp:spPr>
        <a:xfrm>
          <a:off x="7606237" y="1344409"/>
          <a:ext cx="3334568" cy="3967897"/>
        </a:xfrm>
        <a:prstGeom prst="rect">
          <a:avLst/>
        </a:prstGeom>
        <a:solidFill>
          <a:schemeClr val="accent4">
            <a:tint val="40000"/>
            <a:alpha val="90000"/>
            <a:hueOff val="18283140"/>
            <a:satOff val="-1410"/>
            <a:lumOff val="154"/>
            <a:alphaOff val="0"/>
          </a:schemeClr>
        </a:solidFill>
        <a:ln w="25400" cap="flat" cmpd="sng" algn="ctr">
          <a:solidFill>
            <a:schemeClr val="accent4">
              <a:tint val="40000"/>
              <a:alpha val="90000"/>
              <a:hueOff val="18283140"/>
              <a:satOff val="-1410"/>
              <a:lumOff val="15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b="0" i="0" kern="1200" dirty="0"/>
            <a:t>“The overall goal is to </a:t>
          </a:r>
          <a:r>
            <a:rPr lang="en-US" sz="1400" b="0" i="0" kern="1200" dirty="0" err="1"/>
            <a:t>maximise</a:t>
          </a:r>
          <a:r>
            <a:rPr lang="en-US" sz="1400" b="0" i="0" kern="1200" dirty="0"/>
            <a:t> people’s wellbeing. More specifically, to ensure that workers, households and businesses affected by the energy transition have access to energy and energy security, (b) can benefit from sustainable and inclusive economic development and seize business and employment  opportunities generated by the transition, (c) are protected from negative effects of the transition, and (d) participate in the energy transition process.</a:t>
          </a:r>
          <a:endParaRPr lang="en-US" sz="1400" kern="1200" dirty="0"/>
        </a:p>
        <a:p>
          <a:pPr marL="114300" lvl="1" indent="-114300" algn="l" defTabSz="533400">
            <a:lnSpc>
              <a:spcPct val="90000"/>
            </a:lnSpc>
            <a:spcBef>
              <a:spcPct val="0"/>
            </a:spcBef>
            <a:spcAft>
              <a:spcPct val="15000"/>
            </a:spcAft>
            <a:buChar char="•"/>
          </a:pPr>
          <a:endParaRPr lang="en-US" sz="1200" kern="1200" dirty="0"/>
        </a:p>
        <a:p>
          <a:pPr marL="114300" lvl="2" indent="-57150" algn="l" defTabSz="400050">
            <a:lnSpc>
              <a:spcPct val="90000"/>
            </a:lnSpc>
            <a:spcBef>
              <a:spcPct val="0"/>
            </a:spcBef>
            <a:spcAft>
              <a:spcPct val="15000"/>
            </a:spcAft>
            <a:buChar char="•"/>
          </a:pPr>
          <a:r>
            <a:rPr lang="en-US" sz="900" b="0" i="0" kern="1200" dirty="0"/>
            <a:t>Vietnam JETP Resource </a:t>
          </a:r>
          <a:r>
            <a:rPr lang="en-US" sz="900" b="0" i="0" kern="1200" dirty="0" err="1"/>
            <a:t>Mobilisation</a:t>
          </a:r>
          <a:r>
            <a:rPr lang="en-US" sz="900" b="0" i="0" kern="1200" dirty="0"/>
            <a:t> Plan (RMP)</a:t>
          </a:r>
          <a:endParaRPr lang="en-US" sz="900" kern="1200" dirty="0"/>
        </a:p>
      </dsp:txBody>
      <dsp:txXfrm>
        <a:off x="7606237" y="1344409"/>
        <a:ext cx="3334568" cy="39678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489BEB-62C6-694B-A1F8-1E6A9A4E2295}">
      <dsp:nvSpPr>
        <dsp:cNvPr id="0" name=""/>
        <dsp:cNvSpPr/>
      </dsp:nvSpPr>
      <dsp:spPr>
        <a:xfrm>
          <a:off x="4502928" y="2981506"/>
          <a:ext cx="2503656" cy="250365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Accountability mostly outside of public systems of justice and mostly reliant on self-regulation and internal grievance mechanisms of development finance institutions (DFIs)</a:t>
          </a:r>
        </a:p>
      </dsp:txBody>
      <dsp:txXfrm>
        <a:off x="4869580" y="3348158"/>
        <a:ext cx="1770352" cy="1770352"/>
      </dsp:txXfrm>
    </dsp:sp>
    <dsp:sp modelId="{9370F87F-A1F5-F648-AFF8-1B76DFB0E439}">
      <dsp:nvSpPr>
        <dsp:cNvPr id="0" name=""/>
        <dsp:cNvSpPr/>
      </dsp:nvSpPr>
      <dsp:spPr>
        <a:xfrm rot="12900000">
          <a:off x="2893988" y="2544683"/>
          <a:ext cx="1917291" cy="713542"/>
        </a:xfrm>
        <a:prstGeom prst="lef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65AD932-558C-104A-B377-225768E48110}">
      <dsp:nvSpPr>
        <dsp:cNvPr id="0" name=""/>
        <dsp:cNvSpPr/>
      </dsp:nvSpPr>
      <dsp:spPr>
        <a:xfrm>
          <a:off x="1878121" y="1400208"/>
          <a:ext cx="2378473" cy="190277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711200">
            <a:lnSpc>
              <a:spcPct val="90000"/>
            </a:lnSpc>
            <a:spcBef>
              <a:spcPct val="0"/>
            </a:spcBef>
            <a:spcAft>
              <a:spcPct val="35000"/>
            </a:spcAft>
            <a:buNone/>
          </a:pPr>
          <a:r>
            <a:rPr lang="en-US" sz="1600" kern="1200" dirty="0"/>
            <a:t>Idea: To bridge the climate finance/transition needs by de-risking b/c these are not seen by private investors as ‘profitable’ – bringing in the DFIs</a:t>
          </a:r>
        </a:p>
      </dsp:txBody>
      <dsp:txXfrm>
        <a:off x="1933851" y="1455938"/>
        <a:ext cx="2267013" cy="1791318"/>
      </dsp:txXfrm>
    </dsp:sp>
    <dsp:sp modelId="{15D754D0-3B31-874A-A016-6CE7EC0DC14D}">
      <dsp:nvSpPr>
        <dsp:cNvPr id="0" name=""/>
        <dsp:cNvSpPr/>
      </dsp:nvSpPr>
      <dsp:spPr>
        <a:xfrm rot="16200000">
          <a:off x="4796110" y="1554501"/>
          <a:ext cx="1917291" cy="713542"/>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625CF34-1B8A-1C4E-9123-49B60CB4F137}">
      <dsp:nvSpPr>
        <dsp:cNvPr id="0" name=""/>
        <dsp:cNvSpPr/>
      </dsp:nvSpPr>
      <dsp:spPr>
        <a:xfrm>
          <a:off x="4565519" y="1237"/>
          <a:ext cx="2378473" cy="1902778"/>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711200">
            <a:lnSpc>
              <a:spcPct val="90000"/>
            </a:lnSpc>
            <a:spcBef>
              <a:spcPct val="0"/>
            </a:spcBef>
            <a:spcAft>
              <a:spcPct val="35000"/>
            </a:spcAft>
            <a:buNone/>
          </a:pPr>
          <a:r>
            <a:rPr lang="en-US" sz="1600" kern="1200" dirty="0"/>
            <a:t>Public finance needed for the climate, including in grants, is being channeled into ‘leveraging’ private finance (not just climate finance but all </a:t>
          </a:r>
          <a:r>
            <a:rPr lang="en-US" sz="1600" kern="1200" dirty="0" err="1"/>
            <a:t>devfin</a:t>
          </a:r>
          <a:r>
            <a:rPr lang="en-US" sz="1600" kern="1200" dirty="0"/>
            <a:t>) – inc. blending  </a:t>
          </a:r>
        </a:p>
      </dsp:txBody>
      <dsp:txXfrm>
        <a:off x="4621249" y="56967"/>
        <a:ext cx="2267013" cy="1791318"/>
      </dsp:txXfrm>
    </dsp:sp>
    <dsp:sp modelId="{1345E6E1-0470-D54A-A926-07113F05EA62}">
      <dsp:nvSpPr>
        <dsp:cNvPr id="0" name=""/>
        <dsp:cNvSpPr/>
      </dsp:nvSpPr>
      <dsp:spPr>
        <a:xfrm rot="19500000">
          <a:off x="6698232" y="2544683"/>
          <a:ext cx="1917291" cy="713542"/>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DA43344-D729-0E43-88CF-F85401DBC23C}">
      <dsp:nvSpPr>
        <dsp:cNvPr id="0" name=""/>
        <dsp:cNvSpPr/>
      </dsp:nvSpPr>
      <dsp:spPr>
        <a:xfrm>
          <a:off x="7252918" y="1400208"/>
          <a:ext cx="2378473" cy="190277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711200">
            <a:lnSpc>
              <a:spcPct val="90000"/>
            </a:lnSpc>
            <a:spcBef>
              <a:spcPct val="0"/>
            </a:spcBef>
            <a:spcAft>
              <a:spcPct val="35000"/>
            </a:spcAft>
            <a:buNone/>
          </a:pPr>
          <a:r>
            <a:rPr lang="en-US" sz="1600" kern="1200" dirty="0"/>
            <a:t>Resurgence of the Public Private Partnership model in (infrastructure) investments </a:t>
          </a:r>
        </a:p>
      </dsp:txBody>
      <dsp:txXfrm>
        <a:off x="7308648" y="1455938"/>
        <a:ext cx="2267013" cy="17913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1B2C93-A65D-F740-B6A6-9702A3A5212D}">
      <dsp:nvSpPr>
        <dsp:cNvPr id="0" name=""/>
        <dsp:cNvSpPr/>
      </dsp:nvSpPr>
      <dsp:spPr>
        <a:xfrm rot="5400000">
          <a:off x="-293803" y="294241"/>
          <a:ext cx="1958688" cy="1371082"/>
        </a:xfrm>
        <a:prstGeom prst="chevron">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kern="1200" dirty="0"/>
        </a:p>
      </dsp:txBody>
      <dsp:txXfrm rot="-5400000">
        <a:off x="0" y="685979"/>
        <a:ext cx="1371082" cy="587606"/>
      </dsp:txXfrm>
    </dsp:sp>
    <dsp:sp modelId="{C055F9F4-7A46-FE4E-8F5F-AFD4CEB55A73}">
      <dsp:nvSpPr>
        <dsp:cNvPr id="0" name=""/>
        <dsp:cNvSpPr/>
      </dsp:nvSpPr>
      <dsp:spPr>
        <a:xfrm rot="5400000">
          <a:off x="5570370" y="-4198850"/>
          <a:ext cx="1273147" cy="9671723"/>
        </a:xfrm>
        <a:prstGeom prst="round2Same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Significant social &amp; economic dislocation accompanying </a:t>
          </a:r>
          <a:r>
            <a:rPr lang="en-US" sz="1400" kern="1200" dirty="0" err="1"/>
            <a:t>decarbonisation</a:t>
          </a:r>
          <a:r>
            <a:rPr lang="en-US" sz="1400" kern="1200" dirty="0"/>
            <a:t> plans - shift away from coal &amp; shift to green technologies</a:t>
          </a:r>
        </a:p>
      </dsp:txBody>
      <dsp:txXfrm rot="-5400000">
        <a:off x="1371082" y="62588"/>
        <a:ext cx="9609573" cy="1148847"/>
      </dsp:txXfrm>
    </dsp:sp>
    <dsp:sp modelId="{DBC58759-4D6A-3744-A4A8-DD8C0120D18F}">
      <dsp:nvSpPr>
        <dsp:cNvPr id="0" name=""/>
        <dsp:cNvSpPr/>
      </dsp:nvSpPr>
      <dsp:spPr>
        <a:xfrm rot="5400000">
          <a:off x="-293803" y="2061989"/>
          <a:ext cx="1958688" cy="1371082"/>
        </a:xfrm>
        <a:prstGeom prst="chevron">
          <a:avLst/>
        </a:prstGeom>
        <a:solidFill>
          <a:schemeClr val="accent4">
            <a:hueOff val="9003854"/>
            <a:satOff val="-17307"/>
            <a:lumOff val="3431"/>
            <a:alphaOff val="0"/>
          </a:schemeClr>
        </a:solidFill>
        <a:ln w="25400" cap="flat" cmpd="sng" algn="ctr">
          <a:solidFill>
            <a:schemeClr val="accent4">
              <a:hueOff val="9003854"/>
              <a:satOff val="-17307"/>
              <a:lumOff val="343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kern="1200" dirty="0"/>
        </a:p>
      </dsp:txBody>
      <dsp:txXfrm rot="-5400000">
        <a:off x="0" y="2453727"/>
        <a:ext cx="1371082" cy="587606"/>
      </dsp:txXfrm>
    </dsp:sp>
    <dsp:sp modelId="{86A5DCDE-E3C7-B149-862E-3515501FA856}">
      <dsp:nvSpPr>
        <dsp:cNvPr id="0" name=""/>
        <dsp:cNvSpPr/>
      </dsp:nvSpPr>
      <dsp:spPr>
        <a:xfrm rot="5400000">
          <a:off x="5570370" y="-2431101"/>
          <a:ext cx="1273147" cy="9671723"/>
        </a:xfrm>
        <a:prstGeom prst="round2SameRect">
          <a:avLst/>
        </a:prstGeom>
        <a:solidFill>
          <a:schemeClr val="lt1">
            <a:alpha val="90000"/>
            <a:hueOff val="0"/>
            <a:satOff val="0"/>
            <a:lumOff val="0"/>
            <a:alphaOff val="0"/>
          </a:schemeClr>
        </a:solidFill>
        <a:ln w="25400" cap="flat" cmpd="sng" algn="ctr">
          <a:solidFill>
            <a:schemeClr val="accent4">
              <a:hueOff val="9003854"/>
              <a:satOff val="-17307"/>
              <a:lumOff val="343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Financing and implementation of the JET-IP can compromise existing public accountability and environmental, social &amp; governance safeguards mechanisms for local communities</a:t>
          </a:r>
        </a:p>
      </dsp:txBody>
      <dsp:txXfrm rot="-5400000">
        <a:off x="1371082" y="1830337"/>
        <a:ext cx="9609573" cy="1148847"/>
      </dsp:txXfrm>
    </dsp:sp>
    <dsp:sp modelId="{3CFD3AC4-BACE-9745-B82B-E5412A94DE89}">
      <dsp:nvSpPr>
        <dsp:cNvPr id="0" name=""/>
        <dsp:cNvSpPr/>
      </dsp:nvSpPr>
      <dsp:spPr>
        <a:xfrm rot="5400000">
          <a:off x="-293803" y="3829737"/>
          <a:ext cx="1958688" cy="1371082"/>
        </a:xfrm>
        <a:prstGeom prst="chevron">
          <a:avLst/>
        </a:prstGeom>
        <a:solidFill>
          <a:schemeClr val="accent4">
            <a:hueOff val="18007709"/>
            <a:satOff val="-34614"/>
            <a:lumOff val="6862"/>
            <a:alphaOff val="0"/>
          </a:schemeClr>
        </a:solidFill>
        <a:ln w="25400" cap="flat" cmpd="sng" algn="ctr">
          <a:solidFill>
            <a:schemeClr val="accent4">
              <a:hueOff val="18007709"/>
              <a:satOff val="-34614"/>
              <a:lumOff val="686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kern="1200" dirty="0"/>
        </a:p>
      </dsp:txBody>
      <dsp:txXfrm rot="-5400000">
        <a:off x="0" y="4221475"/>
        <a:ext cx="1371082" cy="587606"/>
      </dsp:txXfrm>
    </dsp:sp>
    <dsp:sp modelId="{F35A2688-F165-1843-9768-3AD3934D4D83}">
      <dsp:nvSpPr>
        <dsp:cNvPr id="0" name=""/>
        <dsp:cNvSpPr/>
      </dsp:nvSpPr>
      <dsp:spPr>
        <a:xfrm rot="5400000">
          <a:off x="5570370" y="-663353"/>
          <a:ext cx="1273147" cy="9671723"/>
        </a:xfrm>
        <a:prstGeom prst="round2SameRect">
          <a:avLst/>
        </a:prstGeom>
        <a:solidFill>
          <a:schemeClr val="lt1">
            <a:alpha val="90000"/>
            <a:hueOff val="0"/>
            <a:satOff val="0"/>
            <a:lumOff val="0"/>
            <a:alphaOff val="0"/>
          </a:schemeClr>
        </a:solidFill>
        <a:ln w="25400" cap="flat" cmpd="sng" algn="ctr">
          <a:solidFill>
            <a:schemeClr val="accent4">
              <a:hueOff val="18007709"/>
              <a:satOff val="-34614"/>
              <a:lumOff val="686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Risk, particularly social risks, safeguards risks and public health risks, defined in a very narrow manner,  excluding many rights-holders, particularly those most prone to being marginalize</a:t>
          </a:r>
        </a:p>
        <a:p>
          <a:pPr marL="114300" lvl="1" indent="-114300" algn="l" defTabSz="622300">
            <a:lnSpc>
              <a:spcPct val="90000"/>
            </a:lnSpc>
            <a:spcBef>
              <a:spcPct val="0"/>
            </a:spcBef>
            <a:spcAft>
              <a:spcPct val="15000"/>
            </a:spcAft>
            <a:buChar char="•"/>
          </a:pPr>
          <a:r>
            <a:rPr lang="en-US" sz="1400" kern="1200" dirty="0"/>
            <a:t>ex: Social risks defined mainly as social risks to communities in the coal regions arising from the transition while much larger parts the population may be adversely impacted by policies, </a:t>
          </a:r>
          <a:r>
            <a:rPr lang="en-US" sz="1400" kern="1200" dirty="0" err="1"/>
            <a:t>programmes</a:t>
          </a:r>
          <a:r>
            <a:rPr lang="en-US" sz="1400" kern="1200" dirty="0"/>
            <a:t> and projects under JET-IP if adequate social, </a:t>
          </a:r>
          <a:r>
            <a:rPr lang="en-US" sz="1400" kern="1200" dirty="0" err="1"/>
            <a:t>labour</a:t>
          </a:r>
          <a:r>
            <a:rPr lang="en-US" sz="1400" kern="1200" dirty="0"/>
            <a:t> and environmental standards are not effectively respected</a:t>
          </a:r>
        </a:p>
      </dsp:txBody>
      <dsp:txXfrm rot="-5400000">
        <a:off x="1371082" y="3598085"/>
        <a:ext cx="9609573" cy="114884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6DBC3A-9280-3A4B-B705-8C0E4FD47E97}">
      <dsp:nvSpPr>
        <dsp:cNvPr id="0" name=""/>
        <dsp:cNvSpPr/>
      </dsp:nvSpPr>
      <dsp:spPr>
        <a:xfrm>
          <a:off x="1281" y="0"/>
          <a:ext cx="3331161" cy="3697357"/>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Insufficient (by Design) Self-Regulatory Framework</a:t>
          </a:r>
        </a:p>
      </dsp:txBody>
      <dsp:txXfrm>
        <a:off x="1281" y="0"/>
        <a:ext cx="3331161" cy="1109207"/>
      </dsp:txXfrm>
    </dsp:sp>
    <dsp:sp modelId="{F5E3780D-5052-9D44-9853-4D9A6839D856}">
      <dsp:nvSpPr>
        <dsp:cNvPr id="0" name=""/>
        <dsp:cNvSpPr/>
      </dsp:nvSpPr>
      <dsp:spPr>
        <a:xfrm>
          <a:off x="334397" y="1110290"/>
          <a:ext cx="2664929" cy="1114803"/>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en-US" sz="1100" kern="1200" dirty="0"/>
            <a:t>Reliance on governance frameworks of implementing &amp; financing institutions (DFIs – EU and bilateral) do not match the substantive &amp; procedural content of obligations owed to rights-holders under national and international law</a:t>
          </a:r>
        </a:p>
      </dsp:txBody>
      <dsp:txXfrm>
        <a:off x="367048" y="1142941"/>
        <a:ext cx="2599627" cy="1049501"/>
      </dsp:txXfrm>
    </dsp:sp>
    <dsp:sp modelId="{B8B69DC3-253E-6641-AC77-3C9D99F6CC93}">
      <dsp:nvSpPr>
        <dsp:cNvPr id="0" name=""/>
        <dsp:cNvSpPr/>
      </dsp:nvSpPr>
      <dsp:spPr>
        <a:xfrm>
          <a:off x="334397" y="2396602"/>
          <a:ext cx="2664929" cy="1114803"/>
        </a:xfrm>
        <a:prstGeom prst="roundRect">
          <a:avLst>
            <a:gd name="adj" fmla="val 10000"/>
          </a:avLst>
        </a:prstGeom>
        <a:solidFill>
          <a:schemeClr val="accent4">
            <a:hueOff val="6002570"/>
            <a:satOff val="-11538"/>
            <a:lumOff val="228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en-US" sz="1100" kern="1200" dirty="0"/>
            <a:t>Safeguards and mitigation strategies limited – centering on Monitoring &amp; Evaluation + potential stakeholder consultations </a:t>
          </a:r>
        </a:p>
      </dsp:txBody>
      <dsp:txXfrm>
        <a:off x="367048" y="2429253"/>
        <a:ext cx="2599627" cy="1049501"/>
      </dsp:txXfrm>
    </dsp:sp>
    <dsp:sp modelId="{46323AE9-7B91-2A4D-BBE0-F00F5B3E23B9}">
      <dsp:nvSpPr>
        <dsp:cNvPr id="0" name=""/>
        <dsp:cNvSpPr/>
      </dsp:nvSpPr>
      <dsp:spPr>
        <a:xfrm>
          <a:off x="3582280" y="0"/>
          <a:ext cx="3331161" cy="3697357"/>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Greater opacity surrounding private sector projects in development projects compared to those undertaken by the public sector </a:t>
          </a:r>
        </a:p>
      </dsp:txBody>
      <dsp:txXfrm>
        <a:off x="3582280" y="0"/>
        <a:ext cx="3331161" cy="1109207"/>
      </dsp:txXfrm>
    </dsp:sp>
    <dsp:sp modelId="{F83BB4E0-0FA9-7048-8AE4-DF370E683951}">
      <dsp:nvSpPr>
        <dsp:cNvPr id="0" name=""/>
        <dsp:cNvSpPr/>
      </dsp:nvSpPr>
      <dsp:spPr>
        <a:xfrm>
          <a:off x="3915396" y="1109207"/>
          <a:ext cx="2664929" cy="2403282"/>
        </a:xfrm>
        <a:prstGeom prst="roundRect">
          <a:avLst>
            <a:gd name="adj" fmla="val 10000"/>
          </a:avLst>
        </a:prstGeom>
        <a:solidFill>
          <a:schemeClr val="accent4">
            <a:hueOff val="12005140"/>
            <a:satOff val="-23076"/>
            <a:lumOff val="457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en-US" sz="1100" kern="1200"/>
            <a:t>MDB – official grant  or loan versus DFI- private sector or PPPs with weaker transparency &amp; info disclosure policies (on grounds of ‘commercial sensitivity or client confidentiality’</a:t>
          </a:r>
        </a:p>
      </dsp:txBody>
      <dsp:txXfrm>
        <a:off x="3985786" y="1179597"/>
        <a:ext cx="2524149" cy="2262502"/>
      </dsp:txXfrm>
    </dsp:sp>
    <dsp:sp modelId="{40A6B4A7-450C-DF4F-A010-6C95A894E201}">
      <dsp:nvSpPr>
        <dsp:cNvPr id="0" name=""/>
        <dsp:cNvSpPr/>
      </dsp:nvSpPr>
      <dsp:spPr>
        <a:xfrm>
          <a:off x="7163279" y="0"/>
          <a:ext cx="3331161" cy="3697357"/>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Obstacles to community participation and access to info at pre-project / consent stage as well as redress / grievance stage</a:t>
          </a:r>
        </a:p>
      </dsp:txBody>
      <dsp:txXfrm>
        <a:off x="7163279" y="0"/>
        <a:ext cx="3331161" cy="1109207"/>
      </dsp:txXfrm>
    </dsp:sp>
    <dsp:sp modelId="{89DC2954-5D5F-154A-A4EB-2F36571FBBB8}">
      <dsp:nvSpPr>
        <dsp:cNvPr id="0" name=""/>
        <dsp:cNvSpPr/>
      </dsp:nvSpPr>
      <dsp:spPr>
        <a:xfrm>
          <a:off x="7496395" y="1109207"/>
          <a:ext cx="2664929" cy="2403282"/>
        </a:xfrm>
        <a:prstGeom prst="roundRect">
          <a:avLst>
            <a:gd name="adj" fmla="val 10000"/>
          </a:avLst>
        </a:prstGeom>
        <a:solidFill>
          <a:schemeClr val="accent4">
            <a:hueOff val="18007709"/>
            <a:satOff val="-34614"/>
            <a:lumOff val="68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en-US" sz="1100" kern="1200" dirty="0"/>
            <a:t>Multiple financiers - obscured accountability -unclear grievance / redress mechanisms (may be at the project or financier level)</a:t>
          </a:r>
        </a:p>
      </dsp:txBody>
      <dsp:txXfrm>
        <a:off x="7566785" y="1179597"/>
        <a:ext cx="2524149" cy="226250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2F70CD-3E8C-C946-A21B-5FFD4C337E6A}">
      <dsp:nvSpPr>
        <dsp:cNvPr id="0" name=""/>
        <dsp:cNvSpPr/>
      </dsp:nvSpPr>
      <dsp:spPr>
        <a:xfrm rot="5400000">
          <a:off x="-185631" y="189552"/>
          <a:ext cx="1237546" cy="866282"/>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  </a:t>
          </a:r>
        </a:p>
      </dsp:txBody>
      <dsp:txXfrm rot="-5400000">
        <a:off x="1" y="437061"/>
        <a:ext cx="866282" cy="371264"/>
      </dsp:txXfrm>
    </dsp:sp>
    <dsp:sp modelId="{EE49A05E-9FC1-AC40-AB0E-0B184BC3A599}">
      <dsp:nvSpPr>
        <dsp:cNvPr id="0" name=""/>
        <dsp:cNvSpPr/>
      </dsp:nvSpPr>
      <dsp:spPr>
        <a:xfrm rot="5400000">
          <a:off x="5417429" y="-4547226"/>
          <a:ext cx="804405" cy="9906698"/>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b="0" i="0" kern="1200" dirty="0"/>
            <a:t>Risks of undermining human rights obligations of the JETP-implementing country more broadly</a:t>
          </a:r>
          <a:endParaRPr lang="en-US" sz="1400" kern="1200" dirty="0"/>
        </a:p>
      </dsp:txBody>
      <dsp:txXfrm rot="-5400000">
        <a:off x="866283" y="43188"/>
        <a:ext cx="9867430" cy="725869"/>
      </dsp:txXfrm>
    </dsp:sp>
    <dsp:sp modelId="{946201A2-27F6-D44C-BD15-CD9CC31E7681}">
      <dsp:nvSpPr>
        <dsp:cNvPr id="0" name=""/>
        <dsp:cNvSpPr/>
      </dsp:nvSpPr>
      <dsp:spPr>
        <a:xfrm rot="5400000">
          <a:off x="-185631" y="1280362"/>
          <a:ext cx="1237546" cy="866282"/>
        </a:xfrm>
        <a:prstGeom prst="chevron">
          <a:avLst/>
        </a:prstGeom>
        <a:solidFill>
          <a:schemeClr val="accent2">
            <a:hueOff val="-6865963"/>
            <a:satOff val="-6854"/>
            <a:lumOff val="10653"/>
            <a:alphaOff val="0"/>
          </a:schemeClr>
        </a:solidFill>
        <a:ln w="25400" cap="flat" cmpd="sng" algn="ctr">
          <a:solidFill>
            <a:schemeClr val="accent2">
              <a:hueOff val="-6865963"/>
              <a:satOff val="-6854"/>
              <a:lumOff val="1065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  </a:t>
          </a:r>
        </a:p>
      </dsp:txBody>
      <dsp:txXfrm rot="-5400000">
        <a:off x="1" y="1527871"/>
        <a:ext cx="866282" cy="371264"/>
      </dsp:txXfrm>
    </dsp:sp>
    <dsp:sp modelId="{C3538C59-3CD2-EA4A-9FDA-DE1A973F2F58}">
      <dsp:nvSpPr>
        <dsp:cNvPr id="0" name=""/>
        <dsp:cNvSpPr/>
      </dsp:nvSpPr>
      <dsp:spPr>
        <a:xfrm rot="5400000">
          <a:off x="5417429" y="-3456416"/>
          <a:ext cx="804405" cy="9906698"/>
        </a:xfrm>
        <a:prstGeom prst="round2SameRect">
          <a:avLst/>
        </a:prstGeom>
        <a:solidFill>
          <a:schemeClr val="lt1">
            <a:alpha val="90000"/>
            <a:hueOff val="0"/>
            <a:satOff val="0"/>
            <a:lumOff val="0"/>
            <a:alphaOff val="0"/>
          </a:schemeClr>
        </a:solidFill>
        <a:ln w="25400" cap="flat" cmpd="sng" algn="ctr">
          <a:solidFill>
            <a:schemeClr val="accent2">
              <a:hueOff val="-6865963"/>
              <a:satOff val="-6854"/>
              <a:lumOff val="1065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b="0" i="0" kern="1200" dirty="0"/>
            <a:t>Decreasing public revenues from traditional energy production sources may curtail public expenditure on public services such as education / health + curtail the progressive </a:t>
          </a:r>
          <a:r>
            <a:rPr lang="en-US" sz="1400" b="0" i="0" kern="1200" dirty="0" err="1"/>
            <a:t>realisation</a:t>
          </a:r>
          <a:r>
            <a:rPr lang="en-US" sz="1400" b="0" i="0" kern="1200" dirty="0"/>
            <a:t> of human rights unless accompanied and offset by alternative funding sources, ex. international assistance /cooperation  (Article 2.1 of the International Covenant on Economic, Social and Cultural Rights)</a:t>
          </a:r>
          <a:endParaRPr lang="en-US" sz="1400" kern="1200" dirty="0"/>
        </a:p>
      </dsp:txBody>
      <dsp:txXfrm rot="-5400000">
        <a:off x="866283" y="1133998"/>
        <a:ext cx="9867430" cy="725869"/>
      </dsp:txXfrm>
    </dsp:sp>
    <dsp:sp modelId="{188A67BA-807F-C44B-B4EA-7EBF6ABC5ECC}">
      <dsp:nvSpPr>
        <dsp:cNvPr id="0" name=""/>
        <dsp:cNvSpPr/>
      </dsp:nvSpPr>
      <dsp:spPr>
        <a:xfrm rot="5400000">
          <a:off x="-185631" y="2371172"/>
          <a:ext cx="1237546" cy="866282"/>
        </a:xfrm>
        <a:prstGeom prst="chevron">
          <a:avLst/>
        </a:prstGeom>
        <a:solidFill>
          <a:schemeClr val="accent2">
            <a:hueOff val="-13731927"/>
            <a:satOff val="-13708"/>
            <a:lumOff val="21307"/>
            <a:alphaOff val="0"/>
          </a:schemeClr>
        </a:solidFill>
        <a:ln w="25400" cap="flat" cmpd="sng" algn="ctr">
          <a:solidFill>
            <a:schemeClr val="accent2">
              <a:hueOff val="-13731927"/>
              <a:satOff val="-13708"/>
              <a:lumOff val="2130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  </a:t>
          </a:r>
        </a:p>
      </dsp:txBody>
      <dsp:txXfrm rot="-5400000">
        <a:off x="1" y="2618681"/>
        <a:ext cx="866282" cy="371264"/>
      </dsp:txXfrm>
    </dsp:sp>
    <dsp:sp modelId="{4588DFB0-DB4C-574E-B0FD-1E2AE2CEDD10}">
      <dsp:nvSpPr>
        <dsp:cNvPr id="0" name=""/>
        <dsp:cNvSpPr/>
      </dsp:nvSpPr>
      <dsp:spPr>
        <a:xfrm rot="5400000">
          <a:off x="5417429" y="-2365606"/>
          <a:ext cx="804405" cy="9906698"/>
        </a:xfrm>
        <a:prstGeom prst="round2SameRect">
          <a:avLst/>
        </a:prstGeom>
        <a:solidFill>
          <a:schemeClr val="lt1">
            <a:alpha val="90000"/>
            <a:hueOff val="0"/>
            <a:satOff val="0"/>
            <a:lumOff val="0"/>
            <a:alphaOff val="0"/>
          </a:schemeClr>
        </a:solidFill>
        <a:ln w="25400" cap="flat" cmpd="sng" algn="ctr">
          <a:solidFill>
            <a:schemeClr val="accent2">
              <a:hueOff val="-13731927"/>
              <a:satOff val="-13708"/>
              <a:lumOff val="2130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b="0" i="0" kern="1200" dirty="0"/>
            <a:t>Conditionalities around extending concessions (tax or tariff exemptions) to investors -  may limit economic benefits / contributions to public finances,  creating value exclusively or primarily for investors</a:t>
          </a:r>
          <a:endParaRPr lang="en-US" sz="1400" kern="1200" dirty="0"/>
        </a:p>
      </dsp:txBody>
      <dsp:txXfrm rot="-5400000">
        <a:off x="866283" y="2224808"/>
        <a:ext cx="9867430" cy="725869"/>
      </dsp:txXfrm>
    </dsp:sp>
    <dsp:sp modelId="{C29AAA28-C691-3143-99BD-E91EF495F3E3}">
      <dsp:nvSpPr>
        <dsp:cNvPr id="0" name=""/>
        <dsp:cNvSpPr/>
      </dsp:nvSpPr>
      <dsp:spPr>
        <a:xfrm rot="5400000">
          <a:off x="-185631" y="3461982"/>
          <a:ext cx="1237546" cy="866282"/>
        </a:xfrm>
        <a:prstGeom prst="chevron">
          <a:avLst/>
        </a:prstGeom>
        <a:solidFill>
          <a:schemeClr val="accent2">
            <a:hueOff val="-20597889"/>
            <a:satOff val="-20562"/>
            <a:lumOff val="31960"/>
            <a:alphaOff val="0"/>
          </a:schemeClr>
        </a:solidFill>
        <a:ln w="25400" cap="flat" cmpd="sng" algn="ctr">
          <a:solidFill>
            <a:schemeClr val="accent2">
              <a:hueOff val="-20597889"/>
              <a:satOff val="-20562"/>
              <a:lumOff val="3196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endParaRPr lang="en-US" sz="2400" kern="1200" dirty="0"/>
        </a:p>
      </dsp:txBody>
      <dsp:txXfrm rot="-5400000">
        <a:off x="1" y="3709491"/>
        <a:ext cx="866282" cy="371264"/>
      </dsp:txXfrm>
    </dsp:sp>
    <dsp:sp modelId="{CBA61822-AFEC-AE4B-A8AE-F00D3F7DDB1E}">
      <dsp:nvSpPr>
        <dsp:cNvPr id="0" name=""/>
        <dsp:cNvSpPr/>
      </dsp:nvSpPr>
      <dsp:spPr>
        <a:xfrm rot="5400000">
          <a:off x="5417429" y="-1274796"/>
          <a:ext cx="804405" cy="9906698"/>
        </a:xfrm>
        <a:prstGeom prst="round2SameRect">
          <a:avLst/>
        </a:prstGeom>
        <a:solidFill>
          <a:schemeClr val="lt1">
            <a:alpha val="90000"/>
            <a:hueOff val="0"/>
            <a:satOff val="0"/>
            <a:lumOff val="0"/>
            <a:alphaOff val="0"/>
          </a:schemeClr>
        </a:solidFill>
        <a:ln w="25400" cap="flat" cmpd="sng" algn="ctr">
          <a:solidFill>
            <a:schemeClr val="accent2">
              <a:hueOff val="-20597889"/>
              <a:satOff val="-20562"/>
              <a:lumOff val="3196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b="0" i="0" kern="1200" dirty="0"/>
            <a:t>Investment projects focusing on renewables and green energy may also cause displacements of communities &amp; loss of livelihoods through large-scale  land acquisitions that disproportionately impact human rights along gender lines</a:t>
          </a:r>
          <a:endParaRPr lang="en-US" sz="1400" kern="1200" dirty="0"/>
        </a:p>
      </dsp:txBody>
      <dsp:txXfrm rot="-5400000">
        <a:off x="866283" y="3315618"/>
        <a:ext cx="9867430" cy="72586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7FBEAA-CC36-624C-B2FC-48950BD39C0B}">
      <dsp:nvSpPr>
        <dsp:cNvPr id="0" name=""/>
        <dsp:cNvSpPr/>
      </dsp:nvSpPr>
      <dsp:spPr>
        <a:xfrm>
          <a:off x="0" y="0"/>
          <a:ext cx="10944226"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ED51E3-57D4-FD4D-B8C6-D12B3F591F86}">
      <dsp:nvSpPr>
        <dsp:cNvPr id="0" name=""/>
        <dsp:cNvSpPr/>
      </dsp:nvSpPr>
      <dsp:spPr>
        <a:xfrm>
          <a:off x="0" y="0"/>
          <a:ext cx="10944226" cy="46602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ctr" defTabSz="1600200">
            <a:lnSpc>
              <a:spcPct val="90000"/>
            </a:lnSpc>
            <a:spcBef>
              <a:spcPct val="0"/>
            </a:spcBef>
            <a:spcAft>
              <a:spcPct val="35000"/>
            </a:spcAft>
            <a:buNone/>
          </a:pPr>
          <a:endParaRPr lang="en-US" sz="3600" b="0" i="0" kern="1200" dirty="0"/>
        </a:p>
        <a:p>
          <a:pPr marL="0" lvl="0" indent="0" algn="ctr" defTabSz="1600200">
            <a:lnSpc>
              <a:spcPct val="90000"/>
            </a:lnSpc>
            <a:spcBef>
              <a:spcPct val="0"/>
            </a:spcBef>
            <a:spcAft>
              <a:spcPct val="35000"/>
            </a:spcAft>
            <a:buNone/>
          </a:pPr>
          <a:r>
            <a:rPr lang="en-US" sz="3600" b="0" i="0" kern="1200" dirty="0"/>
            <a:t>Need to center individual and community human rights holders</a:t>
          </a:r>
        </a:p>
        <a:p>
          <a:pPr marL="0" lvl="0" indent="0" algn="ctr" defTabSz="1600200">
            <a:lnSpc>
              <a:spcPct val="90000"/>
            </a:lnSpc>
            <a:spcBef>
              <a:spcPct val="0"/>
            </a:spcBef>
            <a:spcAft>
              <a:spcPct val="35000"/>
            </a:spcAft>
            <a:buNone/>
          </a:pPr>
          <a:r>
            <a:rPr lang="en-US" sz="3600" b="0" i="0" kern="1200" dirty="0"/>
            <a:t>(and </a:t>
          </a:r>
          <a:r>
            <a:rPr lang="en-US" sz="3600" b="0" i="0" kern="1200"/>
            <a:t>not investors)</a:t>
          </a:r>
          <a:endParaRPr lang="en-US" sz="3600" b="0" i="0" kern="1200" dirty="0"/>
        </a:p>
        <a:p>
          <a:pPr marL="0" lvl="0" indent="0" algn="ctr" defTabSz="1600200">
            <a:lnSpc>
              <a:spcPct val="90000"/>
            </a:lnSpc>
            <a:spcBef>
              <a:spcPct val="0"/>
            </a:spcBef>
            <a:spcAft>
              <a:spcPct val="35000"/>
            </a:spcAft>
            <a:buNone/>
          </a:pPr>
          <a:r>
            <a:rPr lang="en-US" sz="2800" b="0" i="0" kern="1200" dirty="0"/>
            <a:t>– not only at Environmental &amp; Social Impact Assessment Stage to tick boxes for consultation but substantively through human rights impact assessments (before, throughout and after) as well as appropriate consent (FPIC in the case of indigenous peoples)</a:t>
          </a:r>
          <a:endParaRPr lang="en-US" sz="2800" kern="1200" dirty="0"/>
        </a:p>
      </dsp:txBody>
      <dsp:txXfrm>
        <a:off x="0" y="0"/>
        <a:ext cx="10944226" cy="4660279"/>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UAntwerpen_only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62A766-FA6C-4E42-BAD1-58E378599FB5}"/>
              </a:ext>
            </a:extLst>
          </p:cNvPr>
          <p:cNvSpPr>
            <a:spLocks noGrp="1"/>
          </p:cNvSpPr>
          <p:nvPr>
            <p:ph type="title" hasCustomPrompt="1"/>
          </p:nvPr>
        </p:nvSpPr>
        <p:spPr/>
        <p:txBody>
          <a:bodyPr/>
          <a:lstStyle>
            <a:lvl1pPr>
              <a:defRPr b="0" i="0"/>
            </a:lvl1p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en-BE" dirty="0"/>
          </a:p>
        </p:txBody>
      </p:sp>
      <p:sp>
        <p:nvSpPr>
          <p:cNvPr id="3" name="Slide Number Placeholder 2">
            <a:extLst>
              <a:ext uri="{FF2B5EF4-FFF2-40B4-BE49-F238E27FC236}">
                <a16:creationId xmlns:a16="http://schemas.microsoft.com/office/drawing/2014/main" id="{B21DCFB5-39F0-E04F-B592-B890194C076F}"/>
              </a:ext>
            </a:extLst>
          </p:cNvPr>
          <p:cNvSpPr>
            <a:spLocks noGrp="1"/>
          </p:cNvSpPr>
          <p:nvPr>
            <p:ph type="sldNum" sz="quarter" idx="10"/>
          </p:nvPr>
        </p:nvSpPr>
        <p:spPr/>
        <p:txBody>
          <a:bodyPr/>
          <a:lstStyle>
            <a:lvl1pPr>
              <a:defRPr b="0" i="0"/>
            </a:lvl1pPr>
          </a:lstStyle>
          <a:p>
            <a:fld id="{E038E271-308C-2E46-A3EC-56326F9084CC}" type="slidenum">
              <a:rPr lang="nl-BE" smtClean="0"/>
              <a:pPr/>
              <a:t>‹#›</a:t>
            </a:fld>
            <a:endParaRPr lang="nl-BE" dirty="0"/>
          </a:p>
        </p:txBody>
      </p:sp>
      <p:sp>
        <p:nvSpPr>
          <p:cNvPr id="4" name="Tijdelijke aanduiding voor tekst 2">
            <a:extLst>
              <a:ext uri="{FF2B5EF4-FFF2-40B4-BE49-F238E27FC236}">
                <a16:creationId xmlns:a16="http://schemas.microsoft.com/office/drawing/2014/main" id="{1F0EA669-8677-CD4C-AD8D-C4852AC0E3E4}"/>
              </a:ext>
            </a:extLst>
          </p:cNvPr>
          <p:cNvSpPr>
            <a:spLocks noGrp="1"/>
          </p:cNvSpPr>
          <p:nvPr>
            <p:ph idx="1" hasCustomPrompt="1"/>
          </p:nvPr>
        </p:nvSpPr>
        <p:spPr>
          <a:xfrm>
            <a:off x="623887" y="1577009"/>
            <a:ext cx="10944226" cy="4660279"/>
          </a:xfrm>
          <a:prstGeom prst="rect">
            <a:avLst/>
          </a:prstGeom>
        </p:spPr>
        <p:txBody>
          <a:bodyPr vert="horz" wrap="none" lIns="0" tIns="0" rIns="0" bIns="0" rtlCol="0">
            <a:noAutofit/>
          </a:bodyPr>
          <a:lstStyle>
            <a:lvl1pPr marL="274638" indent="-274638">
              <a:buClr>
                <a:schemeClr val="accent2"/>
              </a:buClr>
              <a:buSzPct val="75000"/>
              <a:buFont typeface="Wingdings" pitchFamily="2" charset="2"/>
              <a:buChar char="§"/>
              <a:tabLst/>
              <a:defRPr b="0" i="0">
                <a:latin typeface="Officina Sans ITC Pro Medium" panose="020C0506030503020204" pitchFamily="34" charset="77"/>
                <a:cs typeface="Calibri" panose="020F0502020204030204" pitchFamily="34" charset="0"/>
              </a:defRPr>
            </a:lvl1pPr>
            <a:lvl2pPr>
              <a:buSzPct val="75000"/>
              <a:buFont typeface="Wingdings" pitchFamily="2" charset="2"/>
              <a:buChar char="§"/>
              <a:defRPr sz="2400" b="0" i="0">
                <a:solidFill>
                  <a:schemeClr val="tx1"/>
                </a:solidFill>
                <a:latin typeface="Officina Sans ITC Pro Medium" panose="020C0506030503020204" pitchFamily="34" charset="77"/>
                <a:cs typeface="Calibri Light" panose="020F0302020204030204" pitchFamily="34" charset="0"/>
              </a:defRPr>
            </a:lvl2pPr>
            <a:lvl3pPr>
              <a:defRPr b="0" i="0">
                <a:solidFill>
                  <a:schemeClr val="tx1"/>
                </a:solidFill>
                <a:latin typeface="Officina Sans ITC Pro Medium" panose="020C0506030503020204" pitchFamily="34" charset="77"/>
              </a:defRPr>
            </a:lvl3pPr>
          </a:lstStyle>
          <a:p>
            <a:r>
              <a:rPr lang="nl-NL" dirty="0"/>
              <a:t>First level</a:t>
            </a:r>
          </a:p>
          <a:p>
            <a:pPr lvl="1"/>
            <a:r>
              <a:rPr lang="nl-NL" dirty="0"/>
              <a:t>Second level</a:t>
            </a:r>
          </a:p>
          <a:p>
            <a:pPr lvl="2"/>
            <a:r>
              <a:rPr lang="nl-BE" dirty="0"/>
              <a:t>Third level</a:t>
            </a:r>
          </a:p>
        </p:txBody>
      </p:sp>
    </p:spTree>
    <p:extLst>
      <p:ext uri="{BB962C8B-B14F-4D97-AF65-F5344CB8AC3E}">
        <p14:creationId xmlns:p14="http://schemas.microsoft.com/office/powerpoint/2010/main" val="1885632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UAntwerpen_chartand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F6014-7DB0-CF4A-88E9-463AB221AB3E}"/>
              </a:ext>
            </a:extLst>
          </p:cNvPr>
          <p:cNvSpPr>
            <a:spLocks noGrp="1"/>
          </p:cNvSpPr>
          <p:nvPr>
            <p:ph type="title" hasCustomPrompt="1"/>
          </p:nvPr>
        </p:nvSpPr>
        <p:spPr/>
        <p:txBody>
          <a:bodyPr/>
          <a:lstStyle>
            <a:lvl1pPr>
              <a:defRPr b="0" i="0">
                <a:latin typeface="Officina Sans ITC Pro Medium" panose="020C0506030503020204" pitchFamily="34" charset="77"/>
                <a:cs typeface="Calibri" panose="020F0502020204030204" pitchFamily="34" charset="0"/>
              </a:defRPr>
            </a:lvl1p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en-BE" dirty="0"/>
          </a:p>
        </p:txBody>
      </p:sp>
      <p:sp>
        <p:nvSpPr>
          <p:cNvPr id="3" name="Slide Number Placeholder 2">
            <a:extLst>
              <a:ext uri="{FF2B5EF4-FFF2-40B4-BE49-F238E27FC236}">
                <a16:creationId xmlns:a16="http://schemas.microsoft.com/office/drawing/2014/main" id="{0245457A-9933-1149-9392-ABAF631B7C61}"/>
              </a:ext>
            </a:extLst>
          </p:cNvPr>
          <p:cNvSpPr>
            <a:spLocks noGrp="1"/>
          </p:cNvSpPr>
          <p:nvPr>
            <p:ph type="sldNum" sz="quarter" idx="10"/>
          </p:nvPr>
        </p:nvSpPr>
        <p:spPr/>
        <p:txBody>
          <a:bodyPr/>
          <a:lstStyle>
            <a:lvl1pPr>
              <a:defRPr b="0" i="0">
                <a:latin typeface="Officina Sans ITC Pro Medium" panose="020C0506030503020204" pitchFamily="34" charset="77"/>
                <a:cs typeface="Calibri Light" panose="020F0302020204030204" pitchFamily="34" charset="0"/>
              </a:defRPr>
            </a:lvl1pPr>
          </a:lstStyle>
          <a:p>
            <a:fld id="{E038E271-308C-2E46-A3EC-56326F9084CC}" type="slidenum">
              <a:rPr lang="nl-BE" smtClean="0"/>
              <a:pPr/>
              <a:t>‹#›</a:t>
            </a:fld>
            <a:endParaRPr lang="nl-BE" dirty="0"/>
          </a:p>
        </p:txBody>
      </p:sp>
      <p:sp>
        <p:nvSpPr>
          <p:cNvPr id="4" name="Tijdelijke aanduiding voor grafiek 4">
            <a:extLst>
              <a:ext uri="{FF2B5EF4-FFF2-40B4-BE49-F238E27FC236}">
                <a16:creationId xmlns:a16="http://schemas.microsoft.com/office/drawing/2014/main" id="{3AF460E3-37FD-6B4C-86A1-EEC95DD40B34}"/>
              </a:ext>
            </a:extLst>
          </p:cNvPr>
          <p:cNvSpPr>
            <a:spLocks noGrp="1"/>
          </p:cNvSpPr>
          <p:nvPr>
            <p:ph type="chart" sz="quarter" idx="11" hasCustomPrompt="1"/>
          </p:nvPr>
        </p:nvSpPr>
        <p:spPr>
          <a:xfrm>
            <a:off x="623889" y="2760663"/>
            <a:ext cx="10944224" cy="3476625"/>
          </a:xfrm>
        </p:spPr>
        <p:txBody>
          <a:bodyPr/>
          <a:lstStyle>
            <a:lvl1pPr marL="0" marR="0" indent="0" algn="l" defTabSz="914400" rtl="0" eaLnBrk="1" fontAlgn="auto" latinLnBrk="0" hangingPunct="1">
              <a:lnSpc>
                <a:spcPct val="90000"/>
              </a:lnSpc>
              <a:spcBef>
                <a:spcPts val="1000"/>
              </a:spcBef>
              <a:spcAft>
                <a:spcPts val="0"/>
              </a:spcAft>
              <a:buClr>
                <a:schemeClr val="accent2"/>
              </a:buClr>
              <a:buSzPct val="75000"/>
              <a:buFontTx/>
              <a:buNone/>
              <a:tabLst/>
              <a:defRPr b="0" i="0">
                <a:latin typeface="Officina Sans ITC Pro Medium" panose="020C0506030503020204" pitchFamily="34" charset="77"/>
                <a:cs typeface="Calibri Light" panose="020F0302020204030204" pitchFamily="34" charset="0"/>
              </a:defRPr>
            </a:lvl1pPr>
          </a:lstStyle>
          <a:p>
            <a:pPr marL="0" marR="0" lvl="0" indent="0" algn="l" defTabSz="914400" rtl="0" eaLnBrk="1" fontAlgn="auto" latinLnBrk="0" hangingPunct="1">
              <a:lnSpc>
                <a:spcPct val="90000"/>
              </a:lnSpc>
              <a:spcBef>
                <a:spcPts val="1000"/>
              </a:spcBef>
              <a:spcAft>
                <a:spcPts val="0"/>
              </a:spcAft>
              <a:buClr>
                <a:schemeClr val="accent2"/>
              </a:buClr>
              <a:buSzPct val="75000"/>
              <a:buFontTx/>
              <a:buNone/>
              <a:tabLst/>
              <a:defRPr/>
            </a:pPr>
            <a:r>
              <a:rPr lang="nl-NL" dirty="0"/>
              <a:t>Click </a:t>
            </a:r>
            <a:r>
              <a:rPr lang="nl-NL" dirty="0" err="1"/>
              <a:t>the</a:t>
            </a:r>
            <a:r>
              <a:rPr lang="nl-NL" dirty="0"/>
              <a:t> icon </a:t>
            </a:r>
            <a:r>
              <a:rPr lang="nl-NL" dirty="0" err="1"/>
              <a:t>to</a:t>
            </a:r>
            <a:r>
              <a:rPr lang="nl-NL" dirty="0"/>
              <a:t> </a:t>
            </a:r>
            <a:r>
              <a:rPr lang="nl-NL" dirty="0" err="1"/>
              <a:t>add</a:t>
            </a:r>
            <a:r>
              <a:rPr lang="nl-NL" dirty="0"/>
              <a:t> </a:t>
            </a:r>
            <a:r>
              <a:rPr lang="nl-NL" dirty="0" err="1"/>
              <a:t>an</a:t>
            </a:r>
            <a:r>
              <a:rPr lang="nl-NL" dirty="0"/>
              <a:t> object</a:t>
            </a:r>
            <a:endParaRPr lang="nl-BE" dirty="0"/>
          </a:p>
        </p:txBody>
      </p:sp>
      <p:sp>
        <p:nvSpPr>
          <p:cNvPr id="5" name="Text Placeholder 3">
            <a:extLst>
              <a:ext uri="{FF2B5EF4-FFF2-40B4-BE49-F238E27FC236}">
                <a16:creationId xmlns:a16="http://schemas.microsoft.com/office/drawing/2014/main" id="{4A507705-E8A5-0A44-A7D0-4ECFDD431F4E}"/>
              </a:ext>
            </a:extLst>
          </p:cNvPr>
          <p:cNvSpPr>
            <a:spLocks noGrp="1"/>
          </p:cNvSpPr>
          <p:nvPr>
            <p:ph type="body" sz="quarter" idx="12" hasCustomPrompt="1"/>
          </p:nvPr>
        </p:nvSpPr>
        <p:spPr>
          <a:xfrm>
            <a:off x="623888" y="1690688"/>
            <a:ext cx="10936287" cy="885825"/>
          </a:xfrm>
        </p:spPr>
        <p:txBody>
          <a:bodyPr/>
          <a:lstStyle>
            <a:lvl1pPr>
              <a:defRPr b="0" i="0">
                <a:latin typeface="Officina Sans ITC Pro Medium" panose="020C0506030503020204" pitchFamily="34" charset="77"/>
                <a:cs typeface="Calibri Light" panose="020F0302020204030204" pitchFamily="34" charset="0"/>
              </a:defRPr>
            </a:lvl1pPr>
          </a:lstStyle>
          <a:p>
            <a:r>
              <a:rPr lang="nl-NL" dirty="0"/>
              <a:t>Click </a:t>
            </a:r>
            <a:r>
              <a:rPr lang="nl-NL" dirty="0" err="1"/>
              <a:t>to</a:t>
            </a:r>
            <a:r>
              <a:rPr lang="nl-NL" dirty="0"/>
              <a:t> </a:t>
            </a:r>
            <a:r>
              <a:rPr lang="nl-NL" dirty="0" err="1"/>
              <a:t>edit</a:t>
            </a:r>
            <a:r>
              <a:rPr lang="nl-NL" dirty="0"/>
              <a:t> Master </a:t>
            </a:r>
            <a:r>
              <a:rPr lang="nl-NL" dirty="0" err="1"/>
              <a:t>subtitle</a:t>
            </a:r>
            <a:r>
              <a:rPr lang="nl-NL" dirty="0"/>
              <a:t> </a:t>
            </a:r>
            <a:r>
              <a:rPr lang="nl-NL" dirty="0" err="1"/>
              <a:t>style</a:t>
            </a:r>
            <a:endParaRPr lang="nl-NL" dirty="0"/>
          </a:p>
        </p:txBody>
      </p:sp>
    </p:spTree>
    <p:extLst>
      <p:ext uri="{BB962C8B-B14F-4D97-AF65-F5344CB8AC3E}">
        <p14:creationId xmlns:p14="http://schemas.microsoft.com/office/powerpoint/2010/main" val="3683614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UAntwerpen_empty">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9080251"/>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lvl1pPr>
              <a:defRPr sz="1200"/>
            </a:lvl1pPr>
          </a:lstStyle>
          <a:p>
            <a:fld id="{D341B595-366B-43E2-A22E-EA6A78C03F06}" type="datetimeFigureOut">
              <a:rPr lang="en-US" smtClean="0"/>
              <a:t>2/9/26</a:t>
            </a:fld>
            <a:endParaRPr lang="en-US"/>
          </a:p>
        </p:txBody>
      </p:sp>
      <p:sp>
        <p:nvSpPr>
          <p:cNvPr id="5" name="Footer Placeholder 4"/>
          <p:cNvSpPr>
            <a:spLocks noGrp="1"/>
          </p:cNvSpPr>
          <p:nvPr>
            <p:ph type="ftr" sz="quarter" idx="11"/>
          </p:nvPr>
        </p:nvSpPr>
        <p:spPr/>
        <p:txBody>
          <a:bodyPr/>
          <a:lstStyle>
            <a:lvl1pPr>
              <a:defRPr sz="1200"/>
            </a:lvl1pPr>
          </a:lstStyle>
          <a:p>
            <a:endParaRPr lang="en-US"/>
          </a:p>
        </p:txBody>
      </p:sp>
      <p:sp>
        <p:nvSpPr>
          <p:cNvPr id="6" name="Slide Number Placeholder 5"/>
          <p:cNvSpPr>
            <a:spLocks noGrp="1"/>
          </p:cNvSpPr>
          <p:nvPr>
            <p:ph type="sldNum" sz="quarter" idx="12"/>
          </p:nvPr>
        </p:nvSpPr>
        <p:spPr/>
        <p:txBody>
          <a:bodyPr/>
          <a:lstStyle/>
          <a:p>
            <a:fld id="{4BA915EE-10CB-4CF1-8569-6154455DA573}" type="slidenum">
              <a:rPr lang="en-US" smtClean="0"/>
              <a:t>‹#›</a:t>
            </a:fld>
            <a:endParaRPr lang="en-US"/>
          </a:p>
        </p:txBody>
      </p:sp>
      <p:pic>
        <p:nvPicPr>
          <p:cNvPr id="24" name="Picture 23"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7412352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UAntwerpen_titleredfull">
    <p:bg>
      <p:bgPr>
        <a:solidFill>
          <a:schemeClr val="accent2"/>
        </a:solidFill>
        <a:effectLst/>
      </p:bgPr>
    </p:bg>
    <p:spTree>
      <p:nvGrpSpPr>
        <p:cNvPr id="1" name=""/>
        <p:cNvGrpSpPr/>
        <p:nvPr/>
      </p:nvGrpSpPr>
      <p:grpSpPr>
        <a:xfrm>
          <a:off x="0" y="0"/>
          <a:ext cx="0" cy="0"/>
          <a:chOff x="0" y="0"/>
          <a:chExt cx="0" cy="0"/>
        </a:xfrm>
      </p:grpSpPr>
      <p:sp>
        <p:nvSpPr>
          <p:cNvPr id="3" name="Tijdelijke aanduiding voor titel 1">
            <a:extLst>
              <a:ext uri="{FF2B5EF4-FFF2-40B4-BE49-F238E27FC236}">
                <a16:creationId xmlns:a16="http://schemas.microsoft.com/office/drawing/2014/main" id="{7ABBDCB5-5D2A-8947-AEB8-B06A6093E366}"/>
              </a:ext>
            </a:extLst>
          </p:cNvPr>
          <p:cNvSpPr>
            <a:spLocks noGrp="1"/>
          </p:cNvSpPr>
          <p:nvPr>
            <p:ph type="title" hasCustomPrompt="1"/>
          </p:nvPr>
        </p:nvSpPr>
        <p:spPr>
          <a:xfrm>
            <a:off x="623888" y="2737623"/>
            <a:ext cx="10944225" cy="1325563"/>
          </a:xfrm>
          <a:prstGeom prst="rect">
            <a:avLst/>
          </a:prstGeom>
        </p:spPr>
        <p:txBody>
          <a:bodyPr vert="horz" lIns="91440" tIns="45720" rIns="91440" bIns="45720" rtlCol="0" anchor="ctr">
            <a:normAutofit/>
          </a:bodyPr>
          <a:lstStyle>
            <a:lvl1pPr algn="ctr">
              <a:defRPr sz="6600" b="0" i="0">
                <a:solidFill>
                  <a:schemeClr val="bg1"/>
                </a:solidFill>
                <a:latin typeface="Officina Sans ITC Pro Medium" panose="020C0506030503020204" pitchFamily="34" charset="77"/>
                <a:cs typeface="Calibri" panose="020F0502020204030204" pitchFamily="34" charset="0"/>
              </a:defRPr>
            </a:lvl1p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nl-BE" dirty="0"/>
          </a:p>
        </p:txBody>
      </p:sp>
      <p:sp>
        <p:nvSpPr>
          <p:cNvPr id="5" name="Text Placeholder 6">
            <a:extLst>
              <a:ext uri="{FF2B5EF4-FFF2-40B4-BE49-F238E27FC236}">
                <a16:creationId xmlns:a16="http://schemas.microsoft.com/office/drawing/2014/main" id="{DBF08461-C600-4C47-803A-43BF0EAD9B39}"/>
              </a:ext>
            </a:extLst>
          </p:cNvPr>
          <p:cNvSpPr>
            <a:spLocks noGrp="1"/>
          </p:cNvSpPr>
          <p:nvPr>
            <p:ph type="body" sz="quarter" idx="10" hasCustomPrompt="1"/>
          </p:nvPr>
        </p:nvSpPr>
        <p:spPr>
          <a:xfrm>
            <a:off x="623888" y="4471987"/>
            <a:ext cx="10944225" cy="1062037"/>
          </a:xfrm>
          <a:prstGeom prst="rect">
            <a:avLst/>
          </a:prstGeom>
        </p:spPr>
        <p:txBody>
          <a:bodyPr/>
          <a:lstStyle>
            <a:lvl1pPr algn="ctr">
              <a:buNone/>
              <a:defRPr b="0" i="0">
                <a:solidFill>
                  <a:schemeClr val="bg1"/>
                </a:solidFill>
                <a:latin typeface="Officina Sans ITC Pro Medium" panose="020C0506030503020204" pitchFamily="34" charset="77"/>
                <a:cs typeface="Calibri" panose="020F0502020204030204" pitchFamily="34" charset="0"/>
              </a:defRPr>
            </a:lvl1pPr>
            <a:lvl2pPr algn="ctr">
              <a:buNone/>
              <a:defRPr b="1" i="0">
                <a:solidFill>
                  <a:schemeClr val="bg1"/>
                </a:solidFill>
                <a:latin typeface="ITC Officina Sans Std Book" panose="020B0506040203020204" pitchFamily="34" charset="77"/>
              </a:defRPr>
            </a:lvl2pPr>
            <a:lvl3pPr algn="ctr">
              <a:buNone/>
              <a:defRPr b="1" i="0">
                <a:solidFill>
                  <a:schemeClr val="bg1"/>
                </a:solidFill>
                <a:latin typeface="ITC Officina Sans Std Book" panose="020B0506040203020204" pitchFamily="34" charset="77"/>
              </a:defRPr>
            </a:lvl3pPr>
            <a:lvl4pPr algn="ctr">
              <a:buNone/>
              <a:defRPr b="1" i="0">
                <a:solidFill>
                  <a:schemeClr val="bg1"/>
                </a:solidFill>
                <a:latin typeface="ITC Officina Sans Std Book" panose="020B0506040203020204" pitchFamily="34" charset="77"/>
              </a:defRPr>
            </a:lvl4pPr>
            <a:lvl5pPr algn="ctr">
              <a:buNone/>
              <a:defRPr b="1" i="0">
                <a:solidFill>
                  <a:schemeClr val="bg1"/>
                </a:solidFill>
                <a:latin typeface="ITC Officina Sans Std Book" panose="020B0506040203020204" pitchFamily="34" charset="77"/>
              </a:defRPr>
            </a:lvl5pPr>
          </a:lstStyle>
          <a:p>
            <a:r>
              <a:rPr lang="nl-NL" dirty="0"/>
              <a:t>Click </a:t>
            </a:r>
            <a:r>
              <a:rPr lang="nl-NL" dirty="0" err="1"/>
              <a:t>to</a:t>
            </a:r>
            <a:r>
              <a:rPr lang="nl-NL" dirty="0"/>
              <a:t> </a:t>
            </a:r>
            <a:r>
              <a:rPr lang="nl-NL" dirty="0" err="1"/>
              <a:t>edit</a:t>
            </a:r>
            <a:r>
              <a:rPr lang="nl-NL" dirty="0"/>
              <a:t> Master </a:t>
            </a:r>
            <a:r>
              <a:rPr lang="nl-NL" dirty="0" err="1"/>
              <a:t>subtitle</a:t>
            </a:r>
            <a:r>
              <a:rPr lang="nl-NL" dirty="0"/>
              <a:t> </a:t>
            </a:r>
            <a:r>
              <a:rPr lang="nl-NL" dirty="0" err="1"/>
              <a:t>style</a:t>
            </a:r>
            <a:endParaRPr lang="nl-NL" dirty="0"/>
          </a:p>
        </p:txBody>
      </p:sp>
      <p:pic>
        <p:nvPicPr>
          <p:cNvPr id="18" name="Picture 17" descr="Text&#10;&#10;Description automatically generated">
            <a:extLst>
              <a:ext uri="{FF2B5EF4-FFF2-40B4-BE49-F238E27FC236}">
                <a16:creationId xmlns:a16="http://schemas.microsoft.com/office/drawing/2014/main" id="{454D1D9E-DA70-6B4C-B89C-C63601463675}"/>
              </a:ext>
            </a:extLst>
          </p:cNvPr>
          <p:cNvPicPr>
            <a:picLocks noChangeAspect="1"/>
          </p:cNvPicPr>
          <p:nvPr userDrawn="1"/>
        </p:nvPicPr>
        <p:blipFill>
          <a:blip r:embed="rId2"/>
          <a:stretch>
            <a:fillRect/>
          </a:stretch>
        </p:blipFill>
        <p:spPr>
          <a:xfrm>
            <a:off x="4723059" y="1506906"/>
            <a:ext cx="2830588" cy="720000"/>
          </a:xfrm>
          <a:prstGeom prst="rect">
            <a:avLst/>
          </a:prstGeom>
        </p:spPr>
      </p:pic>
    </p:spTree>
    <p:extLst>
      <p:ext uri="{BB962C8B-B14F-4D97-AF65-F5344CB8AC3E}">
        <p14:creationId xmlns:p14="http://schemas.microsoft.com/office/powerpoint/2010/main" val="3812384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UAntwerpen_titlered">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AAABACC8-28A2-D34B-8A1E-5CF7BA9005CC}"/>
              </a:ext>
            </a:extLst>
          </p:cNvPr>
          <p:cNvSpPr/>
          <p:nvPr userDrawn="1"/>
        </p:nvSpPr>
        <p:spPr>
          <a:xfrm>
            <a:off x="623888" y="627478"/>
            <a:ext cx="10954551" cy="5618356"/>
          </a:xfrm>
          <a:custGeom>
            <a:avLst/>
            <a:gdLst>
              <a:gd name="connsiteX0" fmla="*/ 0 w 10296525"/>
              <a:gd name="connsiteY0" fmla="*/ 0 h 4968875"/>
              <a:gd name="connsiteX1" fmla="*/ 10296525 w 10296525"/>
              <a:gd name="connsiteY1" fmla="*/ 0 h 4968875"/>
              <a:gd name="connsiteX2" fmla="*/ 10296525 w 10296525"/>
              <a:gd name="connsiteY2" fmla="*/ 4968875 h 4968875"/>
              <a:gd name="connsiteX3" fmla="*/ 253304 w 10296525"/>
              <a:gd name="connsiteY3" fmla="*/ 4968875 h 4968875"/>
              <a:gd name="connsiteX4" fmla="*/ 202263 w 10296525"/>
              <a:gd name="connsiteY4" fmla="*/ 4963730 h 4968875"/>
              <a:gd name="connsiteX5" fmla="*/ 0 w 10296525"/>
              <a:gd name="connsiteY5" fmla="*/ 4715562 h 4968875"/>
              <a:gd name="connsiteX6" fmla="*/ 0 w 10296525"/>
              <a:gd name="connsiteY6" fmla="*/ 0 h 4968875"/>
              <a:gd name="connsiteX0" fmla="*/ 0 w 10629811"/>
              <a:gd name="connsiteY0" fmla="*/ 0 h 4968875"/>
              <a:gd name="connsiteX1" fmla="*/ 10629811 w 10629811"/>
              <a:gd name="connsiteY1" fmla="*/ 8546 h 4968875"/>
              <a:gd name="connsiteX2" fmla="*/ 10296525 w 10629811"/>
              <a:gd name="connsiteY2" fmla="*/ 4968875 h 4968875"/>
              <a:gd name="connsiteX3" fmla="*/ 253304 w 10629811"/>
              <a:gd name="connsiteY3" fmla="*/ 4968875 h 4968875"/>
              <a:gd name="connsiteX4" fmla="*/ 202263 w 10629811"/>
              <a:gd name="connsiteY4" fmla="*/ 4963730 h 4968875"/>
              <a:gd name="connsiteX5" fmla="*/ 0 w 10629811"/>
              <a:gd name="connsiteY5" fmla="*/ 4715562 h 4968875"/>
              <a:gd name="connsiteX6" fmla="*/ 0 w 10629811"/>
              <a:gd name="connsiteY6" fmla="*/ 0 h 4968875"/>
              <a:gd name="connsiteX0" fmla="*/ 0 w 10629811"/>
              <a:gd name="connsiteY0" fmla="*/ 0 h 4977421"/>
              <a:gd name="connsiteX1" fmla="*/ 10629811 w 10629811"/>
              <a:gd name="connsiteY1" fmla="*/ 8546 h 4977421"/>
              <a:gd name="connsiteX2" fmla="*/ 10629811 w 10629811"/>
              <a:gd name="connsiteY2" fmla="*/ 4977421 h 4977421"/>
              <a:gd name="connsiteX3" fmla="*/ 253304 w 10629811"/>
              <a:gd name="connsiteY3" fmla="*/ 4968875 h 4977421"/>
              <a:gd name="connsiteX4" fmla="*/ 202263 w 10629811"/>
              <a:gd name="connsiteY4" fmla="*/ 4963730 h 4977421"/>
              <a:gd name="connsiteX5" fmla="*/ 0 w 10629811"/>
              <a:gd name="connsiteY5" fmla="*/ 4715562 h 4977421"/>
              <a:gd name="connsiteX6" fmla="*/ 0 w 10629811"/>
              <a:gd name="connsiteY6" fmla="*/ 0 h 4977421"/>
              <a:gd name="connsiteX0" fmla="*/ 8545 w 10629811"/>
              <a:gd name="connsiteY0" fmla="*/ 0 h 5618356"/>
              <a:gd name="connsiteX1" fmla="*/ 10629811 w 10629811"/>
              <a:gd name="connsiteY1" fmla="*/ 649481 h 5618356"/>
              <a:gd name="connsiteX2" fmla="*/ 10629811 w 10629811"/>
              <a:gd name="connsiteY2" fmla="*/ 5618356 h 5618356"/>
              <a:gd name="connsiteX3" fmla="*/ 253304 w 10629811"/>
              <a:gd name="connsiteY3" fmla="*/ 5609810 h 5618356"/>
              <a:gd name="connsiteX4" fmla="*/ 202263 w 10629811"/>
              <a:gd name="connsiteY4" fmla="*/ 5604665 h 5618356"/>
              <a:gd name="connsiteX5" fmla="*/ 0 w 10629811"/>
              <a:gd name="connsiteY5" fmla="*/ 5356497 h 5618356"/>
              <a:gd name="connsiteX6" fmla="*/ 8545 w 10629811"/>
              <a:gd name="connsiteY6" fmla="*/ 0 h 5618356"/>
              <a:gd name="connsiteX0" fmla="*/ 8545 w 10946005"/>
              <a:gd name="connsiteY0" fmla="*/ 0 h 5618356"/>
              <a:gd name="connsiteX1" fmla="*/ 10946005 w 10946005"/>
              <a:gd name="connsiteY1" fmla="*/ 8546 h 5618356"/>
              <a:gd name="connsiteX2" fmla="*/ 10629811 w 10946005"/>
              <a:gd name="connsiteY2" fmla="*/ 5618356 h 5618356"/>
              <a:gd name="connsiteX3" fmla="*/ 253304 w 10946005"/>
              <a:gd name="connsiteY3" fmla="*/ 5609810 h 5618356"/>
              <a:gd name="connsiteX4" fmla="*/ 202263 w 10946005"/>
              <a:gd name="connsiteY4" fmla="*/ 5604665 h 5618356"/>
              <a:gd name="connsiteX5" fmla="*/ 0 w 10946005"/>
              <a:gd name="connsiteY5" fmla="*/ 5356497 h 5618356"/>
              <a:gd name="connsiteX6" fmla="*/ 8545 w 10946005"/>
              <a:gd name="connsiteY6" fmla="*/ 0 h 5618356"/>
              <a:gd name="connsiteX0" fmla="*/ 8545 w 10954551"/>
              <a:gd name="connsiteY0" fmla="*/ 0 h 5618356"/>
              <a:gd name="connsiteX1" fmla="*/ 10946005 w 10954551"/>
              <a:gd name="connsiteY1" fmla="*/ 8546 h 5618356"/>
              <a:gd name="connsiteX2" fmla="*/ 10954551 w 10954551"/>
              <a:gd name="connsiteY2" fmla="*/ 5618356 h 5618356"/>
              <a:gd name="connsiteX3" fmla="*/ 253304 w 10954551"/>
              <a:gd name="connsiteY3" fmla="*/ 5609810 h 5618356"/>
              <a:gd name="connsiteX4" fmla="*/ 202263 w 10954551"/>
              <a:gd name="connsiteY4" fmla="*/ 5604665 h 5618356"/>
              <a:gd name="connsiteX5" fmla="*/ 0 w 10954551"/>
              <a:gd name="connsiteY5" fmla="*/ 5356497 h 5618356"/>
              <a:gd name="connsiteX6" fmla="*/ 8545 w 10954551"/>
              <a:gd name="connsiteY6" fmla="*/ 0 h 5618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54551" h="5618356">
                <a:moveTo>
                  <a:pt x="8545" y="0"/>
                </a:moveTo>
                <a:lnTo>
                  <a:pt x="10946005" y="8546"/>
                </a:lnTo>
                <a:cubicBezTo>
                  <a:pt x="10948854" y="1878483"/>
                  <a:pt x="10951702" y="3748419"/>
                  <a:pt x="10954551" y="5618356"/>
                </a:cubicBezTo>
                <a:lnTo>
                  <a:pt x="253304" y="5609810"/>
                </a:lnTo>
                <a:lnTo>
                  <a:pt x="202263" y="5604665"/>
                </a:lnTo>
                <a:cubicBezTo>
                  <a:pt x="86832" y="5581044"/>
                  <a:pt x="0" y="5478911"/>
                  <a:pt x="0" y="5356497"/>
                </a:cubicBezTo>
                <a:cubicBezTo>
                  <a:pt x="2848" y="3570998"/>
                  <a:pt x="5697" y="1785499"/>
                  <a:pt x="854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BE" b="0" i="0" dirty="0">
              <a:latin typeface="Officina Sans ITC Pro Medium" panose="020C0506030503020204" pitchFamily="34" charset="77"/>
            </a:endParaRPr>
          </a:p>
        </p:txBody>
      </p:sp>
      <p:sp>
        <p:nvSpPr>
          <p:cNvPr id="5" name="Tijdelijke aanduiding voor titel 1">
            <a:extLst>
              <a:ext uri="{FF2B5EF4-FFF2-40B4-BE49-F238E27FC236}">
                <a16:creationId xmlns:a16="http://schemas.microsoft.com/office/drawing/2014/main" id="{31D26ADD-50E0-864E-879F-AED5604BF2AB}"/>
              </a:ext>
            </a:extLst>
          </p:cNvPr>
          <p:cNvSpPr>
            <a:spLocks noGrp="1"/>
          </p:cNvSpPr>
          <p:nvPr>
            <p:ph type="title" hasCustomPrompt="1"/>
          </p:nvPr>
        </p:nvSpPr>
        <p:spPr>
          <a:xfrm>
            <a:off x="614453" y="2318879"/>
            <a:ext cx="10963985" cy="1325563"/>
          </a:xfrm>
          <a:prstGeom prst="rect">
            <a:avLst/>
          </a:prstGeom>
        </p:spPr>
        <p:txBody>
          <a:bodyPr vert="horz" lIns="91440" tIns="45720" rIns="91440" bIns="45720" rtlCol="0" anchor="ctr">
            <a:normAutofit/>
          </a:bodyPr>
          <a:lstStyle>
            <a:lvl1pPr algn="ctr">
              <a:defRPr sz="6600" b="0" i="0">
                <a:solidFill>
                  <a:schemeClr val="bg1"/>
                </a:solidFill>
                <a:latin typeface="Officina Sans ITC Pro Medium" panose="020C0506030503020204" pitchFamily="34" charset="77"/>
                <a:cs typeface="Calibri" panose="020F0502020204030204" pitchFamily="34" charset="0"/>
              </a:defRPr>
            </a:lvl1p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nl-BE" dirty="0"/>
          </a:p>
        </p:txBody>
      </p:sp>
      <p:sp>
        <p:nvSpPr>
          <p:cNvPr id="6" name="Text Placeholder 6">
            <a:extLst>
              <a:ext uri="{FF2B5EF4-FFF2-40B4-BE49-F238E27FC236}">
                <a16:creationId xmlns:a16="http://schemas.microsoft.com/office/drawing/2014/main" id="{2534ABFA-B94B-7346-9AA3-E2278EC84FE9}"/>
              </a:ext>
            </a:extLst>
          </p:cNvPr>
          <p:cNvSpPr>
            <a:spLocks noGrp="1"/>
          </p:cNvSpPr>
          <p:nvPr>
            <p:ph type="body" sz="quarter" idx="10" hasCustomPrompt="1"/>
          </p:nvPr>
        </p:nvSpPr>
        <p:spPr>
          <a:xfrm>
            <a:off x="614453" y="4071937"/>
            <a:ext cx="10963985" cy="1043343"/>
          </a:xfrm>
          <a:prstGeom prst="rect">
            <a:avLst/>
          </a:prstGeom>
        </p:spPr>
        <p:txBody>
          <a:bodyPr/>
          <a:lstStyle>
            <a:lvl1pPr algn="ctr">
              <a:buNone/>
              <a:defRPr b="0" i="0">
                <a:solidFill>
                  <a:schemeClr val="bg1"/>
                </a:solidFill>
                <a:latin typeface="Officina Sans ITC Pro Medium" panose="020C0506030503020204" pitchFamily="34" charset="77"/>
                <a:cs typeface="Calibri" panose="020F0502020204030204" pitchFamily="34" charset="0"/>
              </a:defRPr>
            </a:lvl1pPr>
            <a:lvl2pPr algn="ctr">
              <a:buNone/>
              <a:defRPr b="1" i="0">
                <a:solidFill>
                  <a:schemeClr val="bg1"/>
                </a:solidFill>
                <a:latin typeface="ITC Officina Sans Std Book" panose="020B0506040203020204" pitchFamily="34" charset="77"/>
              </a:defRPr>
            </a:lvl2pPr>
            <a:lvl3pPr algn="ctr">
              <a:buNone/>
              <a:defRPr b="1" i="0">
                <a:solidFill>
                  <a:schemeClr val="bg1"/>
                </a:solidFill>
                <a:latin typeface="ITC Officina Sans Std Book" panose="020B0506040203020204" pitchFamily="34" charset="77"/>
              </a:defRPr>
            </a:lvl3pPr>
            <a:lvl4pPr algn="ctr">
              <a:buNone/>
              <a:defRPr b="1" i="0">
                <a:solidFill>
                  <a:schemeClr val="bg1"/>
                </a:solidFill>
                <a:latin typeface="ITC Officina Sans Std Book" panose="020B0506040203020204" pitchFamily="34" charset="77"/>
              </a:defRPr>
            </a:lvl4pPr>
            <a:lvl5pPr algn="ctr">
              <a:buNone/>
              <a:defRPr b="1" i="0">
                <a:solidFill>
                  <a:schemeClr val="bg1"/>
                </a:solidFill>
                <a:latin typeface="ITC Officina Sans Std Book" panose="020B0506040203020204" pitchFamily="34" charset="77"/>
              </a:defRPr>
            </a:lvl5pPr>
          </a:lstStyle>
          <a:p>
            <a:r>
              <a:rPr lang="nl-NL" dirty="0"/>
              <a:t>Click </a:t>
            </a:r>
            <a:r>
              <a:rPr lang="nl-NL" dirty="0" err="1"/>
              <a:t>to</a:t>
            </a:r>
            <a:r>
              <a:rPr lang="nl-NL" dirty="0"/>
              <a:t> </a:t>
            </a:r>
            <a:r>
              <a:rPr lang="nl-NL" dirty="0" err="1"/>
              <a:t>edit</a:t>
            </a:r>
            <a:r>
              <a:rPr lang="nl-NL" dirty="0"/>
              <a:t> Master </a:t>
            </a:r>
            <a:r>
              <a:rPr lang="nl-NL" dirty="0" err="1"/>
              <a:t>subtitle</a:t>
            </a:r>
            <a:r>
              <a:rPr lang="nl-NL" dirty="0"/>
              <a:t> </a:t>
            </a:r>
            <a:r>
              <a:rPr lang="nl-NL" dirty="0" err="1"/>
              <a:t>style</a:t>
            </a:r>
            <a:endParaRPr lang="nl-NL" dirty="0"/>
          </a:p>
        </p:txBody>
      </p:sp>
      <p:pic>
        <p:nvPicPr>
          <p:cNvPr id="11" name="Picture 10" descr="Graphical user interface&#10;&#10;Description automatically generated with medium confidence">
            <a:extLst>
              <a:ext uri="{FF2B5EF4-FFF2-40B4-BE49-F238E27FC236}">
                <a16:creationId xmlns:a16="http://schemas.microsoft.com/office/drawing/2014/main" id="{0672F890-8B39-8E48-BFA9-972847960AC5}"/>
              </a:ext>
            </a:extLst>
          </p:cNvPr>
          <p:cNvPicPr>
            <a:picLocks noChangeAspect="1"/>
          </p:cNvPicPr>
          <p:nvPr userDrawn="1"/>
        </p:nvPicPr>
        <p:blipFill>
          <a:blip r:embed="rId2"/>
          <a:stretch>
            <a:fillRect/>
          </a:stretch>
        </p:blipFill>
        <p:spPr>
          <a:xfrm>
            <a:off x="623887" y="6462761"/>
            <a:ext cx="905788" cy="230400"/>
          </a:xfrm>
          <a:prstGeom prst="rect">
            <a:avLst/>
          </a:prstGeom>
        </p:spPr>
      </p:pic>
    </p:spTree>
    <p:extLst>
      <p:ext uri="{BB962C8B-B14F-4D97-AF65-F5344CB8AC3E}">
        <p14:creationId xmlns:p14="http://schemas.microsoft.com/office/powerpoint/2010/main" val="35237889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UAntwerpen_1imagewithU">
    <p:spTree>
      <p:nvGrpSpPr>
        <p:cNvPr id="1" name=""/>
        <p:cNvGrpSpPr/>
        <p:nvPr/>
      </p:nvGrpSpPr>
      <p:grpSpPr>
        <a:xfrm>
          <a:off x="0" y="0"/>
          <a:ext cx="0" cy="0"/>
          <a:chOff x="0" y="0"/>
          <a:chExt cx="0" cy="0"/>
        </a:xfrm>
      </p:grpSpPr>
      <p:sp>
        <p:nvSpPr>
          <p:cNvPr id="3" name="Picture Placeholder 19">
            <a:extLst>
              <a:ext uri="{FF2B5EF4-FFF2-40B4-BE49-F238E27FC236}">
                <a16:creationId xmlns:a16="http://schemas.microsoft.com/office/drawing/2014/main" id="{C3132F7D-D063-1C4B-8D0F-49AC33221A42}"/>
              </a:ext>
            </a:extLst>
          </p:cNvPr>
          <p:cNvSpPr>
            <a:spLocks noGrp="1"/>
          </p:cNvSpPr>
          <p:nvPr>
            <p:ph type="pic" sz="quarter" idx="10" hasCustomPrompt="1"/>
          </p:nvPr>
        </p:nvSpPr>
        <p:spPr>
          <a:xfrm>
            <a:off x="623888" y="627478"/>
            <a:ext cx="10944225" cy="5609810"/>
          </a:xfrm>
          <a:custGeom>
            <a:avLst/>
            <a:gdLst>
              <a:gd name="connsiteX0" fmla="*/ 8545 w 10944225"/>
              <a:gd name="connsiteY0" fmla="*/ 0 h 5609810"/>
              <a:gd name="connsiteX1" fmla="*/ 10944225 w 10944225"/>
              <a:gd name="connsiteY1" fmla="*/ 8545 h 5609810"/>
              <a:gd name="connsiteX2" fmla="*/ 10944225 w 10944225"/>
              <a:gd name="connsiteY2" fmla="*/ 5609810 h 5609810"/>
              <a:gd name="connsiteX3" fmla="*/ 253304 w 10944225"/>
              <a:gd name="connsiteY3" fmla="*/ 5609810 h 5609810"/>
              <a:gd name="connsiteX4" fmla="*/ 202263 w 10944225"/>
              <a:gd name="connsiteY4" fmla="*/ 5604665 h 5609810"/>
              <a:gd name="connsiteX5" fmla="*/ 0 w 10944225"/>
              <a:gd name="connsiteY5" fmla="*/ 5356497 h 5609810"/>
              <a:gd name="connsiteX6" fmla="*/ 8545 w 10944225"/>
              <a:gd name="connsiteY6" fmla="*/ 0 h 5609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44225" h="5609810">
                <a:moveTo>
                  <a:pt x="8545" y="0"/>
                </a:moveTo>
                <a:lnTo>
                  <a:pt x="10944225" y="8545"/>
                </a:lnTo>
                <a:lnTo>
                  <a:pt x="10944225" y="5609810"/>
                </a:lnTo>
                <a:lnTo>
                  <a:pt x="253304" y="5609810"/>
                </a:lnTo>
                <a:lnTo>
                  <a:pt x="202263" y="5604665"/>
                </a:lnTo>
                <a:cubicBezTo>
                  <a:pt x="86832" y="5581044"/>
                  <a:pt x="0" y="5478911"/>
                  <a:pt x="0" y="5356497"/>
                </a:cubicBezTo>
                <a:cubicBezTo>
                  <a:pt x="2848" y="3570998"/>
                  <a:pt x="5697" y="1785499"/>
                  <a:pt x="8545" y="0"/>
                </a:cubicBezTo>
                <a:close/>
              </a:path>
            </a:pathLst>
          </a:custGeom>
          <a:solidFill>
            <a:schemeClr val="tx1"/>
          </a:solidFill>
        </p:spPr>
        <p:txBody>
          <a:bodyPr wrap="square">
            <a:noAutofit/>
          </a:bodyPr>
          <a:lstStyle>
            <a:lvl1pPr marL="0" marR="0" indent="0" algn="l" defTabSz="914400" rtl="0" eaLnBrk="1" fontAlgn="auto" latinLnBrk="0" hangingPunct="1">
              <a:lnSpc>
                <a:spcPct val="90000"/>
              </a:lnSpc>
              <a:spcBef>
                <a:spcPts val="1000"/>
              </a:spcBef>
              <a:spcAft>
                <a:spcPts val="0"/>
              </a:spcAft>
              <a:buClr>
                <a:schemeClr val="accent2"/>
              </a:buClr>
              <a:buSzPct val="75000"/>
              <a:buFontTx/>
              <a:buNone/>
              <a:tabLst/>
              <a:defRPr b="0" i="0">
                <a:solidFill>
                  <a:schemeClr val="bg1"/>
                </a:solidFill>
                <a:latin typeface="Officina Sans ITC Pro Medium" panose="020C0506030503020204" pitchFamily="34" charset="77"/>
                <a:cs typeface="Calibri Light" panose="020F0302020204030204" pitchFamily="34" charset="0"/>
              </a:defRPr>
            </a:lvl1pPr>
          </a:lstStyle>
          <a:p>
            <a:pPr marL="0" marR="0" lvl="0" indent="0" algn="l" defTabSz="914400" rtl="0" eaLnBrk="1" fontAlgn="auto" latinLnBrk="0" hangingPunct="1">
              <a:lnSpc>
                <a:spcPct val="90000"/>
              </a:lnSpc>
              <a:spcBef>
                <a:spcPts val="1000"/>
              </a:spcBef>
              <a:spcAft>
                <a:spcPts val="0"/>
              </a:spcAft>
              <a:buClr>
                <a:schemeClr val="accent2"/>
              </a:buClr>
              <a:buSzPct val="75000"/>
              <a:buFontTx/>
              <a:buNone/>
              <a:tabLst/>
              <a:defRPr/>
            </a:pPr>
            <a:r>
              <a:rPr lang="nl-NL" dirty="0"/>
              <a:t>Click </a:t>
            </a:r>
            <a:r>
              <a:rPr lang="nl-NL" dirty="0" err="1"/>
              <a:t>the</a:t>
            </a:r>
            <a:r>
              <a:rPr lang="nl-NL" dirty="0"/>
              <a:t> icon </a:t>
            </a:r>
            <a:r>
              <a:rPr lang="nl-NL" dirty="0" err="1"/>
              <a:t>to</a:t>
            </a:r>
            <a:r>
              <a:rPr lang="nl-NL" dirty="0"/>
              <a:t> </a:t>
            </a:r>
            <a:r>
              <a:rPr lang="nl-NL" dirty="0" err="1"/>
              <a:t>add</a:t>
            </a:r>
            <a:r>
              <a:rPr lang="nl-NL" dirty="0"/>
              <a:t> </a:t>
            </a:r>
            <a:r>
              <a:rPr lang="nl-NL" dirty="0" err="1"/>
              <a:t>an</a:t>
            </a:r>
            <a:r>
              <a:rPr lang="nl-NL" dirty="0"/>
              <a:t> image</a:t>
            </a:r>
            <a:endParaRPr lang="nl-BE" dirty="0"/>
          </a:p>
        </p:txBody>
      </p:sp>
    </p:spTree>
    <p:extLst>
      <p:ext uri="{BB962C8B-B14F-4D97-AF65-F5344CB8AC3E}">
        <p14:creationId xmlns:p14="http://schemas.microsoft.com/office/powerpoint/2010/main" val="3398203282"/>
      </p:ext>
    </p:extLst>
  </p:cSld>
  <p:clrMapOvr>
    <a:masterClrMapping/>
  </p:clrMapOvr>
  <p:extLst>
    <p:ext uri="{DCECCB84-F9BA-43D5-87BE-67443E8EF086}">
      <p15:sldGuideLst xmlns:p15="http://schemas.microsoft.com/office/powerpoint/2012/main">
        <p15:guide id="1" orient="horz" pos="391"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UAntwerpen_1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7999222-05DA-F24F-99F4-A098BCC40D85}"/>
              </a:ext>
            </a:extLst>
          </p:cNvPr>
          <p:cNvSpPr>
            <a:spLocks noGrp="1"/>
          </p:cNvSpPr>
          <p:nvPr>
            <p:ph type="pic" sz="quarter" idx="10" hasCustomPrompt="1"/>
          </p:nvPr>
        </p:nvSpPr>
        <p:spPr>
          <a:xfrm>
            <a:off x="623888" y="627478"/>
            <a:ext cx="10944225" cy="5609810"/>
          </a:xfrm>
          <a:custGeom>
            <a:avLst/>
            <a:gdLst>
              <a:gd name="connsiteX0" fmla="*/ 8545 w 10944225"/>
              <a:gd name="connsiteY0" fmla="*/ 0 h 5609810"/>
              <a:gd name="connsiteX1" fmla="*/ 10944225 w 10944225"/>
              <a:gd name="connsiteY1" fmla="*/ 8545 h 5609810"/>
              <a:gd name="connsiteX2" fmla="*/ 10944225 w 10944225"/>
              <a:gd name="connsiteY2" fmla="*/ 5609810 h 5609810"/>
              <a:gd name="connsiteX3" fmla="*/ 253304 w 10944225"/>
              <a:gd name="connsiteY3" fmla="*/ 5609810 h 5609810"/>
              <a:gd name="connsiteX4" fmla="*/ 202263 w 10944225"/>
              <a:gd name="connsiteY4" fmla="*/ 5604665 h 5609810"/>
              <a:gd name="connsiteX5" fmla="*/ 0 w 10944225"/>
              <a:gd name="connsiteY5" fmla="*/ 5356497 h 5609810"/>
              <a:gd name="connsiteX6" fmla="*/ 8545 w 10944225"/>
              <a:gd name="connsiteY6" fmla="*/ 0 h 5609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44225" h="5609810">
                <a:moveTo>
                  <a:pt x="8545" y="0"/>
                </a:moveTo>
                <a:lnTo>
                  <a:pt x="10944225" y="8545"/>
                </a:lnTo>
                <a:lnTo>
                  <a:pt x="10944225" y="5609810"/>
                </a:lnTo>
                <a:lnTo>
                  <a:pt x="253304" y="5609810"/>
                </a:lnTo>
                <a:lnTo>
                  <a:pt x="202263" y="5604665"/>
                </a:lnTo>
                <a:cubicBezTo>
                  <a:pt x="86832" y="5581044"/>
                  <a:pt x="0" y="5478911"/>
                  <a:pt x="0" y="5356497"/>
                </a:cubicBezTo>
                <a:cubicBezTo>
                  <a:pt x="2848" y="3570998"/>
                  <a:pt x="5697" y="1785499"/>
                  <a:pt x="8545" y="0"/>
                </a:cubicBezTo>
                <a:close/>
              </a:path>
            </a:pathLst>
          </a:custGeom>
          <a:solidFill>
            <a:schemeClr val="tx1"/>
          </a:solidFill>
        </p:spPr>
        <p:txBody>
          <a:bodyPr wrap="square">
            <a:noAutofit/>
          </a:bodyPr>
          <a:lstStyle>
            <a:lvl1pPr marL="0" marR="0" indent="0" algn="l" defTabSz="914400" rtl="0" eaLnBrk="1" fontAlgn="auto" latinLnBrk="0" hangingPunct="1">
              <a:lnSpc>
                <a:spcPct val="90000"/>
              </a:lnSpc>
              <a:spcBef>
                <a:spcPts val="1000"/>
              </a:spcBef>
              <a:spcAft>
                <a:spcPts val="0"/>
              </a:spcAft>
              <a:buClr>
                <a:schemeClr val="accent2"/>
              </a:buClr>
              <a:buSzPct val="75000"/>
              <a:buFontTx/>
              <a:buNone/>
              <a:tabLst/>
              <a:defRPr b="0" i="0">
                <a:solidFill>
                  <a:schemeClr val="bg1"/>
                </a:solidFill>
                <a:latin typeface="Officina Sans ITC Pro Medium" panose="020C0506030503020204" pitchFamily="34" charset="77"/>
                <a:cs typeface="Calibri Light" panose="020F0302020204030204" pitchFamily="34" charset="0"/>
              </a:defRPr>
            </a:lvl1pPr>
          </a:lstStyle>
          <a:p>
            <a:pPr marL="0" marR="0" lvl="0" indent="0" algn="l" defTabSz="914400" rtl="0" eaLnBrk="1" fontAlgn="auto" latinLnBrk="0" hangingPunct="1">
              <a:lnSpc>
                <a:spcPct val="90000"/>
              </a:lnSpc>
              <a:spcBef>
                <a:spcPts val="1000"/>
              </a:spcBef>
              <a:spcAft>
                <a:spcPts val="0"/>
              </a:spcAft>
              <a:buClr>
                <a:schemeClr val="accent2"/>
              </a:buClr>
              <a:buSzPct val="75000"/>
              <a:buFontTx/>
              <a:buNone/>
              <a:tabLst/>
              <a:defRPr/>
            </a:pPr>
            <a:r>
              <a:rPr lang="nl-NL" dirty="0"/>
              <a:t>Click </a:t>
            </a:r>
            <a:r>
              <a:rPr lang="nl-NL" dirty="0" err="1"/>
              <a:t>the</a:t>
            </a:r>
            <a:r>
              <a:rPr lang="nl-NL" dirty="0"/>
              <a:t> icon </a:t>
            </a:r>
            <a:r>
              <a:rPr lang="nl-NL" dirty="0" err="1"/>
              <a:t>to</a:t>
            </a:r>
            <a:r>
              <a:rPr lang="nl-NL" dirty="0"/>
              <a:t> </a:t>
            </a:r>
            <a:r>
              <a:rPr lang="nl-NL" dirty="0" err="1"/>
              <a:t>add</a:t>
            </a:r>
            <a:r>
              <a:rPr lang="nl-NL" dirty="0"/>
              <a:t> </a:t>
            </a:r>
            <a:r>
              <a:rPr lang="nl-NL" dirty="0" err="1"/>
              <a:t>an</a:t>
            </a:r>
            <a:r>
              <a:rPr lang="nl-NL" dirty="0"/>
              <a:t> image</a:t>
            </a:r>
            <a:endParaRPr lang="nl-BE" dirty="0"/>
          </a:p>
        </p:txBody>
      </p:sp>
      <p:pic>
        <p:nvPicPr>
          <p:cNvPr id="8" name="Picture 7" descr="Graphical user interface&#10;&#10;Description automatically generated with medium confidence">
            <a:extLst>
              <a:ext uri="{FF2B5EF4-FFF2-40B4-BE49-F238E27FC236}">
                <a16:creationId xmlns:a16="http://schemas.microsoft.com/office/drawing/2014/main" id="{8DD0BE82-50CC-5B4B-9E1C-83AE587D9B7C}"/>
              </a:ext>
            </a:extLst>
          </p:cNvPr>
          <p:cNvPicPr>
            <a:picLocks noChangeAspect="1"/>
          </p:cNvPicPr>
          <p:nvPr userDrawn="1"/>
        </p:nvPicPr>
        <p:blipFill>
          <a:blip r:embed="rId2"/>
          <a:stretch>
            <a:fillRect/>
          </a:stretch>
        </p:blipFill>
        <p:spPr>
          <a:xfrm>
            <a:off x="623887" y="6462761"/>
            <a:ext cx="905788" cy="230400"/>
          </a:xfrm>
          <a:prstGeom prst="rect">
            <a:avLst/>
          </a:prstGeom>
        </p:spPr>
      </p:pic>
    </p:spTree>
    <p:extLst>
      <p:ext uri="{BB962C8B-B14F-4D97-AF65-F5344CB8AC3E}">
        <p14:creationId xmlns:p14="http://schemas.microsoft.com/office/powerpoint/2010/main" val="41960901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UAntwerpen_1imagequote">
    <p:spTree>
      <p:nvGrpSpPr>
        <p:cNvPr id="1" name=""/>
        <p:cNvGrpSpPr/>
        <p:nvPr/>
      </p:nvGrpSpPr>
      <p:grpSpPr>
        <a:xfrm>
          <a:off x="0" y="0"/>
          <a:ext cx="0" cy="0"/>
          <a:chOff x="0" y="0"/>
          <a:chExt cx="0" cy="0"/>
        </a:xfrm>
      </p:grpSpPr>
      <p:sp>
        <p:nvSpPr>
          <p:cNvPr id="3" name="Tijdelijke aanduiding voor afbeelding 3">
            <a:extLst>
              <a:ext uri="{FF2B5EF4-FFF2-40B4-BE49-F238E27FC236}">
                <a16:creationId xmlns:a16="http://schemas.microsoft.com/office/drawing/2014/main" id="{BF020726-1AA6-EE4D-9CD8-9B40673609EC}"/>
              </a:ext>
            </a:extLst>
          </p:cNvPr>
          <p:cNvSpPr>
            <a:spLocks noGrp="1"/>
          </p:cNvSpPr>
          <p:nvPr>
            <p:ph type="pic" sz="quarter" idx="10" hasCustomPrompt="1"/>
          </p:nvPr>
        </p:nvSpPr>
        <p:spPr>
          <a:xfrm>
            <a:off x="0" y="0"/>
            <a:ext cx="12192000" cy="6858000"/>
          </a:xfrm>
          <a:prstGeom prst="rect">
            <a:avLst/>
          </a:prstGeom>
          <a:solidFill>
            <a:schemeClr val="accent1"/>
          </a:solidFill>
        </p:spPr>
        <p:txBody>
          <a:bodyPr/>
          <a:lstStyle>
            <a:lvl1pPr marL="0" marR="0" indent="0" algn="l" defTabSz="914400" rtl="0" eaLnBrk="1" fontAlgn="auto" latinLnBrk="0" hangingPunct="1">
              <a:lnSpc>
                <a:spcPct val="90000"/>
              </a:lnSpc>
              <a:spcBef>
                <a:spcPts val="1000"/>
              </a:spcBef>
              <a:spcAft>
                <a:spcPts val="0"/>
              </a:spcAft>
              <a:buClr>
                <a:schemeClr val="accent2"/>
              </a:buClr>
              <a:buSzPct val="75000"/>
              <a:buFontTx/>
              <a:buNone/>
              <a:tabLst/>
              <a:defRPr b="0" i="0">
                <a:solidFill>
                  <a:schemeClr val="bg1"/>
                </a:solidFill>
                <a:latin typeface="Officina Sans ITC Pro Medium" panose="020C0506030503020204" pitchFamily="34" charset="77"/>
                <a:cs typeface="Calibri Light" panose="020F0302020204030204" pitchFamily="34" charset="0"/>
              </a:defRPr>
            </a:lvl1pPr>
          </a:lstStyle>
          <a:p>
            <a:pPr marL="0" marR="0" lvl="0" indent="0" algn="l" defTabSz="914400" rtl="0" eaLnBrk="1" fontAlgn="auto" latinLnBrk="0" hangingPunct="1">
              <a:lnSpc>
                <a:spcPct val="90000"/>
              </a:lnSpc>
              <a:spcBef>
                <a:spcPts val="1000"/>
              </a:spcBef>
              <a:spcAft>
                <a:spcPts val="0"/>
              </a:spcAft>
              <a:buClr>
                <a:schemeClr val="accent2"/>
              </a:buClr>
              <a:buSzPct val="75000"/>
              <a:buFontTx/>
              <a:buNone/>
              <a:tabLst/>
              <a:defRPr/>
            </a:pPr>
            <a:r>
              <a:rPr lang="nl-NL" dirty="0"/>
              <a:t>Click </a:t>
            </a:r>
            <a:r>
              <a:rPr lang="nl-NL" dirty="0" err="1"/>
              <a:t>the</a:t>
            </a:r>
            <a:r>
              <a:rPr lang="nl-NL" dirty="0"/>
              <a:t> icon </a:t>
            </a:r>
            <a:r>
              <a:rPr lang="nl-NL" dirty="0" err="1"/>
              <a:t>to</a:t>
            </a:r>
            <a:r>
              <a:rPr lang="nl-NL" dirty="0"/>
              <a:t> </a:t>
            </a:r>
            <a:r>
              <a:rPr lang="nl-NL" dirty="0" err="1"/>
              <a:t>add</a:t>
            </a:r>
            <a:r>
              <a:rPr lang="nl-NL" dirty="0"/>
              <a:t> </a:t>
            </a:r>
            <a:r>
              <a:rPr lang="nl-NL" dirty="0" err="1"/>
              <a:t>an</a:t>
            </a:r>
            <a:r>
              <a:rPr lang="nl-NL" dirty="0"/>
              <a:t> image</a:t>
            </a:r>
            <a:endParaRPr lang="nl-BE" dirty="0"/>
          </a:p>
        </p:txBody>
      </p:sp>
      <p:sp>
        <p:nvSpPr>
          <p:cNvPr id="4" name="Tijdelijke aanduiding voor tekst 5">
            <a:extLst>
              <a:ext uri="{FF2B5EF4-FFF2-40B4-BE49-F238E27FC236}">
                <a16:creationId xmlns:a16="http://schemas.microsoft.com/office/drawing/2014/main" id="{89753A3A-E019-254C-9677-C9C519017AAD}"/>
              </a:ext>
            </a:extLst>
          </p:cNvPr>
          <p:cNvSpPr>
            <a:spLocks noGrp="1"/>
          </p:cNvSpPr>
          <p:nvPr>
            <p:ph type="body" sz="quarter" idx="12" hasCustomPrompt="1"/>
          </p:nvPr>
        </p:nvSpPr>
        <p:spPr>
          <a:xfrm>
            <a:off x="7806518" y="3613790"/>
            <a:ext cx="3761595" cy="728662"/>
          </a:xfrm>
          <a:prstGeom prst="rect">
            <a:avLst/>
          </a:prstGeom>
        </p:spPr>
        <p:txBody>
          <a:bodyPr lIns="0" tIns="0" rIns="0" bIns="0">
            <a:noAutofit/>
          </a:bodyPr>
          <a:lstStyle>
            <a:lvl1pPr marL="0" indent="0">
              <a:buNone/>
              <a:defRPr sz="2400" b="0" i="0">
                <a:solidFill>
                  <a:schemeClr val="bg1"/>
                </a:solidFill>
                <a:latin typeface="Officina Sans ITC Pro Medium" panose="020C0506030503020204" pitchFamily="34" charset="77"/>
                <a:cs typeface="Calibri Light" panose="020F0302020204030204" pitchFamily="34" charset="0"/>
              </a:defRPr>
            </a:lvl1pPr>
          </a:lstStyle>
          <a:p>
            <a:r>
              <a:rPr lang="nl-NL" dirty="0"/>
              <a:t>First Name Name</a:t>
            </a:r>
            <a:endParaRPr lang="nl-BE" dirty="0"/>
          </a:p>
        </p:txBody>
      </p:sp>
      <p:sp>
        <p:nvSpPr>
          <p:cNvPr id="5" name="Text Placeholder 14">
            <a:extLst>
              <a:ext uri="{FF2B5EF4-FFF2-40B4-BE49-F238E27FC236}">
                <a16:creationId xmlns:a16="http://schemas.microsoft.com/office/drawing/2014/main" id="{4D01101A-4B64-9146-92CB-AB7133B61F74}"/>
              </a:ext>
            </a:extLst>
          </p:cNvPr>
          <p:cNvSpPr>
            <a:spLocks noGrp="1"/>
          </p:cNvSpPr>
          <p:nvPr>
            <p:ph type="body" sz="quarter" idx="13" hasCustomPrompt="1"/>
          </p:nvPr>
        </p:nvSpPr>
        <p:spPr>
          <a:xfrm>
            <a:off x="7805738" y="1500371"/>
            <a:ext cx="3762375" cy="1945955"/>
          </a:xfrm>
          <a:prstGeom prst="rect">
            <a:avLst/>
          </a:prstGeom>
        </p:spPr>
        <p:txBody>
          <a:bodyPr/>
          <a:lstStyle>
            <a:lvl1pPr>
              <a:spcBef>
                <a:spcPts val="0"/>
              </a:spcBef>
              <a:buNone/>
              <a:defRPr b="0" i="0">
                <a:solidFill>
                  <a:schemeClr val="bg1"/>
                </a:solidFill>
                <a:latin typeface="Officina Sans ITC Pro Medium" panose="020C0506030503020204" pitchFamily="34" charset="77"/>
                <a:cs typeface="Calibri" panose="020F0502020204030204" pitchFamily="34" charset="0"/>
              </a:defRPr>
            </a:lvl1pPr>
          </a:lstStyle>
          <a:p>
            <a:r>
              <a:rPr lang="nl-NL" dirty="0"/>
              <a:t>Quote</a:t>
            </a:r>
            <a:endParaRPr lang="nl-BE" dirty="0"/>
          </a:p>
        </p:txBody>
      </p:sp>
    </p:spTree>
    <p:extLst>
      <p:ext uri="{BB962C8B-B14F-4D97-AF65-F5344CB8AC3E}">
        <p14:creationId xmlns:p14="http://schemas.microsoft.com/office/powerpoint/2010/main" val="10921906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UAntwerpen_1imagequoteandlogo">
    <p:spTree>
      <p:nvGrpSpPr>
        <p:cNvPr id="1" name=""/>
        <p:cNvGrpSpPr/>
        <p:nvPr/>
      </p:nvGrpSpPr>
      <p:grpSpPr>
        <a:xfrm>
          <a:off x="0" y="0"/>
          <a:ext cx="0" cy="0"/>
          <a:chOff x="0" y="0"/>
          <a:chExt cx="0" cy="0"/>
        </a:xfrm>
      </p:grpSpPr>
      <p:sp>
        <p:nvSpPr>
          <p:cNvPr id="3" name="Picture Placeholder 8">
            <a:extLst>
              <a:ext uri="{FF2B5EF4-FFF2-40B4-BE49-F238E27FC236}">
                <a16:creationId xmlns:a16="http://schemas.microsoft.com/office/drawing/2014/main" id="{09DBE046-B8F3-D840-ABA8-37DDBE8E14F1}"/>
              </a:ext>
            </a:extLst>
          </p:cNvPr>
          <p:cNvSpPr>
            <a:spLocks noGrp="1"/>
          </p:cNvSpPr>
          <p:nvPr>
            <p:ph type="pic" sz="quarter" idx="10" hasCustomPrompt="1"/>
          </p:nvPr>
        </p:nvSpPr>
        <p:spPr>
          <a:xfrm>
            <a:off x="623888" y="627478"/>
            <a:ext cx="10944225" cy="5609810"/>
          </a:xfrm>
          <a:custGeom>
            <a:avLst/>
            <a:gdLst>
              <a:gd name="connsiteX0" fmla="*/ 8545 w 10944225"/>
              <a:gd name="connsiteY0" fmla="*/ 0 h 5609810"/>
              <a:gd name="connsiteX1" fmla="*/ 10944225 w 10944225"/>
              <a:gd name="connsiteY1" fmla="*/ 8545 h 5609810"/>
              <a:gd name="connsiteX2" fmla="*/ 10944225 w 10944225"/>
              <a:gd name="connsiteY2" fmla="*/ 5609810 h 5609810"/>
              <a:gd name="connsiteX3" fmla="*/ 253304 w 10944225"/>
              <a:gd name="connsiteY3" fmla="*/ 5609810 h 5609810"/>
              <a:gd name="connsiteX4" fmla="*/ 202263 w 10944225"/>
              <a:gd name="connsiteY4" fmla="*/ 5604665 h 5609810"/>
              <a:gd name="connsiteX5" fmla="*/ 0 w 10944225"/>
              <a:gd name="connsiteY5" fmla="*/ 5356497 h 5609810"/>
              <a:gd name="connsiteX6" fmla="*/ 8545 w 10944225"/>
              <a:gd name="connsiteY6" fmla="*/ 0 h 5609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44225" h="5609810">
                <a:moveTo>
                  <a:pt x="8545" y="0"/>
                </a:moveTo>
                <a:lnTo>
                  <a:pt x="10944225" y="8545"/>
                </a:lnTo>
                <a:lnTo>
                  <a:pt x="10944225" y="5609810"/>
                </a:lnTo>
                <a:lnTo>
                  <a:pt x="253304" y="5609810"/>
                </a:lnTo>
                <a:lnTo>
                  <a:pt x="202263" y="5604665"/>
                </a:lnTo>
                <a:cubicBezTo>
                  <a:pt x="86832" y="5581044"/>
                  <a:pt x="0" y="5478911"/>
                  <a:pt x="0" y="5356497"/>
                </a:cubicBezTo>
                <a:cubicBezTo>
                  <a:pt x="2848" y="3570998"/>
                  <a:pt x="5697" y="1785499"/>
                  <a:pt x="8545" y="0"/>
                </a:cubicBezTo>
                <a:close/>
              </a:path>
            </a:pathLst>
          </a:custGeom>
          <a:solidFill>
            <a:schemeClr val="tx1"/>
          </a:solidFill>
        </p:spPr>
        <p:txBody>
          <a:bodyPr wrap="square">
            <a:noAutofit/>
          </a:bodyPr>
          <a:lstStyle>
            <a:lvl1pPr marL="0" marR="0" indent="0" algn="l" defTabSz="914400" rtl="0" eaLnBrk="1" fontAlgn="auto" latinLnBrk="0" hangingPunct="1">
              <a:lnSpc>
                <a:spcPct val="90000"/>
              </a:lnSpc>
              <a:spcBef>
                <a:spcPts val="1000"/>
              </a:spcBef>
              <a:spcAft>
                <a:spcPts val="0"/>
              </a:spcAft>
              <a:buClr>
                <a:schemeClr val="accent2"/>
              </a:buClr>
              <a:buSzPct val="75000"/>
              <a:buFontTx/>
              <a:buNone/>
              <a:tabLst/>
              <a:defRPr b="0" i="0">
                <a:solidFill>
                  <a:schemeClr val="bg1"/>
                </a:solidFill>
                <a:latin typeface="Officina Sans ITC Pro Medium" panose="020C0506030503020204" pitchFamily="34" charset="77"/>
                <a:cs typeface="Calibri Light" panose="020F0302020204030204" pitchFamily="34" charset="0"/>
              </a:defRPr>
            </a:lvl1pPr>
          </a:lstStyle>
          <a:p>
            <a:pPr marL="0" marR="0" lvl="0" indent="0" algn="l" defTabSz="914400" rtl="0" eaLnBrk="1" fontAlgn="auto" latinLnBrk="0" hangingPunct="1">
              <a:lnSpc>
                <a:spcPct val="90000"/>
              </a:lnSpc>
              <a:spcBef>
                <a:spcPts val="1000"/>
              </a:spcBef>
              <a:spcAft>
                <a:spcPts val="0"/>
              </a:spcAft>
              <a:buClr>
                <a:schemeClr val="accent2"/>
              </a:buClr>
              <a:buSzPct val="75000"/>
              <a:buFontTx/>
              <a:buNone/>
              <a:tabLst/>
              <a:defRPr/>
            </a:pPr>
            <a:r>
              <a:rPr lang="nl-NL" dirty="0"/>
              <a:t>Click </a:t>
            </a:r>
            <a:r>
              <a:rPr lang="nl-NL" dirty="0" err="1"/>
              <a:t>the</a:t>
            </a:r>
            <a:r>
              <a:rPr lang="nl-NL" dirty="0"/>
              <a:t> icon </a:t>
            </a:r>
            <a:r>
              <a:rPr lang="nl-NL" dirty="0" err="1"/>
              <a:t>to</a:t>
            </a:r>
            <a:r>
              <a:rPr lang="nl-NL" dirty="0"/>
              <a:t> </a:t>
            </a:r>
            <a:r>
              <a:rPr lang="nl-NL" dirty="0" err="1"/>
              <a:t>add</a:t>
            </a:r>
            <a:r>
              <a:rPr lang="nl-NL" dirty="0"/>
              <a:t> </a:t>
            </a:r>
            <a:r>
              <a:rPr lang="nl-NL" dirty="0" err="1"/>
              <a:t>an</a:t>
            </a:r>
            <a:r>
              <a:rPr lang="nl-NL" dirty="0"/>
              <a:t> image</a:t>
            </a:r>
            <a:endParaRPr lang="nl-BE" dirty="0"/>
          </a:p>
        </p:txBody>
      </p:sp>
      <p:sp>
        <p:nvSpPr>
          <p:cNvPr id="4" name="Tijdelijke aanduiding voor tekst 5">
            <a:extLst>
              <a:ext uri="{FF2B5EF4-FFF2-40B4-BE49-F238E27FC236}">
                <a16:creationId xmlns:a16="http://schemas.microsoft.com/office/drawing/2014/main" id="{29C33EA9-EAA8-554B-9770-EC4BF96CD42E}"/>
              </a:ext>
            </a:extLst>
          </p:cNvPr>
          <p:cNvSpPr>
            <a:spLocks noGrp="1"/>
          </p:cNvSpPr>
          <p:nvPr>
            <p:ph type="body" sz="quarter" idx="12" hasCustomPrompt="1"/>
          </p:nvPr>
        </p:nvSpPr>
        <p:spPr>
          <a:xfrm>
            <a:off x="7806519" y="3613790"/>
            <a:ext cx="3415735" cy="728662"/>
          </a:xfrm>
          <a:prstGeom prst="rect">
            <a:avLst/>
          </a:prstGeom>
        </p:spPr>
        <p:txBody>
          <a:bodyPr lIns="0" tIns="0" rIns="0" bIns="0">
            <a:noAutofit/>
          </a:bodyPr>
          <a:lstStyle>
            <a:lvl1pPr marL="0" indent="0">
              <a:buNone/>
              <a:defRPr sz="2400" b="0" i="0">
                <a:solidFill>
                  <a:schemeClr val="bg1"/>
                </a:solidFill>
                <a:latin typeface="Officina Sans ITC Pro Medium" panose="020C0506030503020204" pitchFamily="34" charset="77"/>
                <a:cs typeface="Calibri Light" panose="020F0302020204030204" pitchFamily="34" charset="0"/>
              </a:defRPr>
            </a:lvl1pPr>
          </a:lstStyle>
          <a:p>
            <a:r>
              <a:rPr lang="nl-NL" dirty="0"/>
              <a:t>First Name Name</a:t>
            </a:r>
            <a:endParaRPr lang="nl-BE" dirty="0"/>
          </a:p>
        </p:txBody>
      </p:sp>
      <p:sp>
        <p:nvSpPr>
          <p:cNvPr id="5" name="Text Placeholder 14">
            <a:extLst>
              <a:ext uri="{FF2B5EF4-FFF2-40B4-BE49-F238E27FC236}">
                <a16:creationId xmlns:a16="http://schemas.microsoft.com/office/drawing/2014/main" id="{9A2A5195-C3FC-3548-A159-FD845F8D8AB0}"/>
              </a:ext>
            </a:extLst>
          </p:cNvPr>
          <p:cNvSpPr>
            <a:spLocks noGrp="1"/>
          </p:cNvSpPr>
          <p:nvPr>
            <p:ph type="body" sz="quarter" idx="13" hasCustomPrompt="1"/>
          </p:nvPr>
        </p:nvSpPr>
        <p:spPr>
          <a:xfrm>
            <a:off x="7805739" y="1500371"/>
            <a:ext cx="3416443" cy="1945955"/>
          </a:xfrm>
          <a:prstGeom prst="rect">
            <a:avLst/>
          </a:prstGeom>
        </p:spPr>
        <p:txBody>
          <a:bodyPr/>
          <a:lstStyle>
            <a:lvl1pPr>
              <a:buNone/>
              <a:defRPr b="0" i="0">
                <a:solidFill>
                  <a:schemeClr val="bg1"/>
                </a:solidFill>
                <a:latin typeface="Officina Sans ITC Pro Medium" panose="020C0506030503020204" pitchFamily="34" charset="77"/>
                <a:cs typeface="Calibri" panose="020F0502020204030204" pitchFamily="34" charset="0"/>
              </a:defRPr>
            </a:lvl1pPr>
          </a:lstStyle>
          <a:p>
            <a:r>
              <a:rPr lang="nl-NL" dirty="0"/>
              <a:t>Quote</a:t>
            </a:r>
            <a:endParaRPr lang="nl-BE" dirty="0"/>
          </a:p>
        </p:txBody>
      </p:sp>
      <p:pic>
        <p:nvPicPr>
          <p:cNvPr id="10" name="Picture 9" descr="Graphical user interface&#10;&#10;Description automatically generated with medium confidence">
            <a:extLst>
              <a:ext uri="{FF2B5EF4-FFF2-40B4-BE49-F238E27FC236}">
                <a16:creationId xmlns:a16="http://schemas.microsoft.com/office/drawing/2014/main" id="{17D2F258-BCF8-5946-9DAB-0A84134809FF}"/>
              </a:ext>
            </a:extLst>
          </p:cNvPr>
          <p:cNvPicPr>
            <a:picLocks noChangeAspect="1"/>
          </p:cNvPicPr>
          <p:nvPr userDrawn="1"/>
        </p:nvPicPr>
        <p:blipFill>
          <a:blip r:embed="rId2"/>
          <a:stretch>
            <a:fillRect/>
          </a:stretch>
        </p:blipFill>
        <p:spPr>
          <a:xfrm>
            <a:off x="623887" y="6462761"/>
            <a:ext cx="905788" cy="230400"/>
          </a:xfrm>
          <a:prstGeom prst="rect">
            <a:avLst/>
          </a:prstGeom>
        </p:spPr>
      </p:pic>
    </p:spTree>
    <p:extLst>
      <p:ext uri="{BB962C8B-B14F-4D97-AF65-F5344CB8AC3E}">
        <p14:creationId xmlns:p14="http://schemas.microsoft.com/office/powerpoint/2010/main" val="2810974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UAntwerpen_imageandtex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61B9851-093E-A241-B582-F0998CFFFEA9}"/>
              </a:ext>
            </a:extLst>
          </p:cNvPr>
          <p:cNvSpPr>
            <a:spLocks noGrp="1"/>
          </p:cNvSpPr>
          <p:nvPr>
            <p:ph type="sldNum" sz="quarter" idx="10"/>
          </p:nvPr>
        </p:nvSpPr>
        <p:spPr/>
        <p:txBody>
          <a:bodyPr/>
          <a:lstStyle>
            <a:lvl1pPr>
              <a:defRPr b="0" i="0">
                <a:latin typeface="Officina Sans ITC Pro Medium" panose="020C0506030503020204" pitchFamily="34" charset="77"/>
                <a:cs typeface="Calibri Light" panose="020F0302020204030204" pitchFamily="34" charset="0"/>
              </a:defRPr>
            </a:lvl1pPr>
          </a:lstStyle>
          <a:p>
            <a:fld id="{E038E271-308C-2E46-A3EC-56326F9084CC}" type="slidenum">
              <a:rPr lang="nl-BE" smtClean="0"/>
              <a:pPr/>
              <a:t>‹#›</a:t>
            </a:fld>
            <a:endParaRPr lang="nl-BE" dirty="0"/>
          </a:p>
        </p:txBody>
      </p:sp>
      <p:sp>
        <p:nvSpPr>
          <p:cNvPr id="7" name="Titel 4">
            <a:extLst>
              <a:ext uri="{FF2B5EF4-FFF2-40B4-BE49-F238E27FC236}">
                <a16:creationId xmlns:a16="http://schemas.microsoft.com/office/drawing/2014/main" id="{041CBA9C-BD5E-424C-93BC-60164869E1DC}"/>
              </a:ext>
            </a:extLst>
          </p:cNvPr>
          <p:cNvSpPr>
            <a:spLocks noGrp="1"/>
          </p:cNvSpPr>
          <p:nvPr>
            <p:ph type="title" hasCustomPrompt="1"/>
          </p:nvPr>
        </p:nvSpPr>
        <p:spPr>
          <a:xfrm>
            <a:off x="6564313" y="620713"/>
            <a:ext cx="5003800" cy="1385085"/>
          </a:xfrm>
        </p:spPr>
        <p:txBody>
          <a:bodyPr/>
          <a:lstStyle>
            <a:lvl1pPr>
              <a:defRPr b="0" i="0">
                <a:latin typeface="Officina Sans ITC Pro Medium" panose="020C0506030503020204" pitchFamily="34" charset="77"/>
                <a:cs typeface="Calibri" panose="020F0502020204030204" pitchFamily="34" charset="0"/>
              </a:defRPr>
            </a:lvl1p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nl-BE" dirty="0"/>
          </a:p>
        </p:txBody>
      </p:sp>
      <p:sp>
        <p:nvSpPr>
          <p:cNvPr id="8" name="Tijdelijke aanduiding voor inhoud 19">
            <a:extLst>
              <a:ext uri="{FF2B5EF4-FFF2-40B4-BE49-F238E27FC236}">
                <a16:creationId xmlns:a16="http://schemas.microsoft.com/office/drawing/2014/main" id="{BE210D56-4E21-934F-8202-FD47D01F6AAF}"/>
              </a:ext>
            </a:extLst>
          </p:cNvPr>
          <p:cNvSpPr>
            <a:spLocks noGrp="1"/>
          </p:cNvSpPr>
          <p:nvPr>
            <p:ph sz="quarter" idx="11" hasCustomPrompt="1"/>
          </p:nvPr>
        </p:nvSpPr>
        <p:spPr>
          <a:xfrm>
            <a:off x="6564313" y="2272145"/>
            <a:ext cx="5003800" cy="3965142"/>
          </a:xfrm>
        </p:spPr>
        <p:txBody>
          <a:bodyPr lIns="0" tIns="0" rIns="0" bIns="0"/>
          <a:lstStyle>
            <a:lvl1pPr>
              <a:defRPr b="0" i="0">
                <a:latin typeface="Officina Sans ITC Pro Medium" panose="020C0506030503020204" pitchFamily="34" charset="77"/>
                <a:cs typeface="Calibri Light" panose="020F0302020204030204" pitchFamily="34" charset="0"/>
              </a:defRPr>
            </a:lvl1pPr>
          </a:lstStyle>
          <a:p>
            <a:r>
              <a:rPr lang="nl-NL" dirty="0"/>
              <a:t>object</a:t>
            </a:r>
            <a:endParaRPr lang="nl-BE" dirty="0"/>
          </a:p>
        </p:txBody>
      </p:sp>
      <p:sp>
        <p:nvSpPr>
          <p:cNvPr id="9" name="Picture Placeholder 32">
            <a:extLst>
              <a:ext uri="{FF2B5EF4-FFF2-40B4-BE49-F238E27FC236}">
                <a16:creationId xmlns:a16="http://schemas.microsoft.com/office/drawing/2014/main" id="{971C9B50-FEE3-1047-A14B-9C8C2F5D6064}"/>
              </a:ext>
            </a:extLst>
          </p:cNvPr>
          <p:cNvSpPr>
            <a:spLocks noGrp="1"/>
          </p:cNvSpPr>
          <p:nvPr>
            <p:ph type="pic" idx="1" hasCustomPrompt="1"/>
          </p:nvPr>
        </p:nvSpPr>
        <p:spPr>
          <a:xfrm>
            <a:off x="623889" y="620713"/>
            <a:ext cx="5145732" cy="5616575"/>
          </a:xfrm>
          <a:custGeom>
            <a:avLst/>
            <a:gdLst>
              <a:gd name="connsiteX0" fmla="*/ 0 w 5145732"/>
              <a:gd name="connsiteY0" fmla="*/ 0 h 5616575"/>
              <a:gd name="connsiteX1" fmla="*/ 5145732 w 5145732"/>
              <a:gd name="connsiteY1" fmla="*/ 0 h 5616575"/>
              <a:gd name="connsiteX2" fmla="*/ 5145732 w 5145732"/>
              <a:gd name="connsiteY2" fmla="*/ 5616575 h 5616575"/>
              <a:gd name="connsiteX3" fmla="*/ 253304 w 5145732"/>
              <a:gd name="connsiteY3" fmla="*/ 5616575 h 5616575"/>
              <a:gd name="connsiteX4" fmla="*/ 202263 w 5145732"/>
              <a:gd name="connsiteY4" fmla="*/ 5611430 h 5616575"/>
              <a:gd name="connsiteX5" fmla="*/ 0 w 5145732"/>
              <a:gd name="connsiteY5" fmla="*/ 5363262 h 561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5732" h="5616575">
                <a:moveTo>
                  <a:pt x="0" y="0"/>
                </a:moveTo>
                <a:lnTo>
                  <a:pt x="5145732" y="0"/>
                </a:lnTo>
                <a:lnTo>
                  <a:pt x="5145732" y="5616575"/>
                </a:lnTo>
                <a:lnTo>
                  <a:pt x="253304" y="5616575"/>
                </a:lnTo>
                <a:lnTo>
                  <a:pt x="202263" y="5611430"/>
                </a:lnTo>
                <a:cubicBezTo>
                  <a:pt x="86832" y="5587809"/>
                  <a:pt x="0" y="5485676"/>
                  <a:pt x="0" y="5363262"/>
                </a:cubicBezTo>
                <a:close/>
              </a:path>
            </a:pathLst>
          </a:custGeom>
          <a:solidFill>
            <a:schemeClr val="tx2"/>
          </a:solidFill>
        </p:spPr>
        <p:txBody>
          <a:bodyPr wrap="square">
            <a:noAutofit/>
          </a:bodyPr>
          <a:lstStyle>
            <a:lvl1pPr marL="0" marR="0" indent="0" algn="l" defTabSz="914400" rtl="0" eaLnBrk="1" fontAlgn="auto" latinLnBrk="0" hangingPunct="1">
              <a:lnSpc>
                <a:spcPct val="90000"/>
              </a:lnSpc>
              <a:spcBef>
                <a:spcPts val="1000"/>
              </a:spcBef>
              <a:spcAft>
                <a:spcPts val="0"/>
              </a:spcAft>
              <a:buClr>
                <a:schemeClr val="accent2"/>
              </a:buClr>
              <a:buSzPct val="75000"/>
              <a:buFontTx/>
              <a:buNone/>
              <a:tabLst/>
              <a:defRPr sz="3200" b="0" i="0">
                <a:solidFill>
                  <a:schemeClr val="bg1"/>
                </a:solidFill>
                <a:latin typeface="Officina Sans ITC Pro Medium" panose="020C0506030503020204" pitchFamily="34" charset="77"/>
                <a:cs typeface="Calibri Light" panose="020F03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auto" latinLnBrk="0" hangingPunct="1">
              <a:lnSpc>
                <a:spcPct val="90000"/>
              </a:lnSpc>
              <a:spcBef>
                <a:spcPts val="1000"/>
              </a:spcBef>
              <a:spcAft>
                <a:spcPts val="0"/>
              </a:spcAft>
              <a:buClr>
                <a:schemeClr val="accent2"/>
              </a:buClr>
              <a:buSzPct val="75000"/>
              <a:buFontTx/>
              <a:buNone/>
              <a:tabLst/>
              <a:defRPr/>
            </a:pPr>
            <a:r>
              <a:rPr lang="nl-NL" dirty="0"/>
              <a:t>Click </a:t>
            </a:r>
            <a:r>
              <a:rPr lang="nl-NL" dirty="0" err="1"/>
              <a:t>the</a:t>
            </a:r>
            <a:r>
              <a:rPr lang="nl-NL" dirty="0"/>
              <a:t> icon </a:t>
            </a:r>
            <a:r>
              <a:rPr lang="nl-NL" dirty="0" err="1"/>
              <a:t>to</a:t>
            </a:r>
            <a:r>
              <a:rPr lang="nl-NL" dirty="0"/>
              <a:t> </a:t>
            </a:r>
            <a:r>
              <a:rPr lang="nl-NL" dirty="0" err="1"/>
              <a:t>add</a:t>
            </a:r>
            <a:r>
              <a:rPr lang="nl-NL" dirty="0"/>
              <a:t> </a:t>
            </a:r>
            <a:r>
              <a:rPr lang="nl-NL" dirty="0" err="1"/>
              <a:t>an</a:t>
            </a:r>
            <a:r>
              <a:rPr lang="nl-NL" dirty="0"/>
              <a:t> image</a:t>
            </a:r>
            <a:endParaRPr lang="nl-BE" dirty="0"/>
          </a:p>
        </p:txBody>
      </p:sp>
    </p:spTree>
    <p:extLst>
      <p:ext uri="{BB962C8B-B14F-4D97-AF65-F5344CB8AC3E}">
        <p14:creationId xmlns:p14="http://schemas.microsoft.com/office/powerpoint/2010/main" val="179148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UAntwerpen_imagequote">
    <p:spTree>
      <p:nvGrpSpPr>
        <p:cNvPr id="1" name=""/>
        <p:cNvGrpSpPr/>
        <p:nvPr/>
      </p:nvGrpSpPr>
      <p:grpSpPr>
        <a:xfrm>
          <a:off x="0" y="0"/>
          <a:ext cx="0" cy="0"/>
          <a:chOff x="0" y="0"/>
          <a:chExt cx="0" cy="0"/>
        </a:xfrm>
      </p:grpSpPr>
      <p:sp>
        <p:nvSpPr>
          <p:cNvPr id="5" name="Tijdelijke aanduiding voor tekst 5">
            <a:extLst>
              <a:ext uri="{FF2B5EF4-FFF2-40B4-BE49-F238E27FC236}">
                <a16:creationId xmlns:a16="http://schemas.microsoft.com/office/drawing/2014/main" id="{B12DC5D2-C15B-384E-ACE3-F0E40CA5B411}"/>
              </a:ext>
            </a:extLst>
          </p:cNvPr>
          <p:cNvSpPr>
            <a:spLocks noGrp="1"/>
          </p:cNvSpPr>
          <p:nvPr>
            <p:ph type="body" sz="quarter" idx="12" hasCustomPrompt="1"/>
          </p:nvPr>
        </p:nvSpPr>
        <p:spPr>
          <a:xfrm>
            <a:off x="6419850" y="3790950"/>
            <a:ext cx="4679950" cy="728662"/>
          </a:xfrm>
        </p:spPr>
        <p:txBody>
          <a:bodyPr lIns="0" tIns="0" rIns="0" bIns="0">
            <a:noAutofit/>
          </a:bodyPr>
          <a:lstStyle>
            <a:lvl1pPr>
              <a:defRPr sz="2400" b="0" i="0">
                <a:latin typeface="Officina Sans ITC Pro Medium" panose="020C0506030503020204" pitchFamily="34" charset="77"/>
                <a:cs typeface="Calibri" panose="020F0502020204030204" pitchFamily="34" charset="0"/>
              </a:defRPr>
            </a:lvl1pPr>
          </a:lstStyle>
          <a:p>
            <a:r>
              <a:rPr lang="nl-NL" dirty="0"/>
              <a:t>First Name Name</a:t>
            </a:r>
            <a:endParaRPr lang="nl-BE" dirty="0"/>
          </a:p>
        </p:txBody>
      </p:sp>
      <p:sp>
        <p:nvSpPr>
          <p:cNvPr id="6" name="Tijdelijke aanduiding voor dianummer 3">
            <a:extLst>
              <a:ext uri="{FF2B5EF4-FFF2-40B4-BE49-F238E27FC236}">
                <a16:creationId xmlns:a16="http://schemas.microsoft.com/office/drawing/2014/main" id="{00FD63E4-7A1F-3F45-BEA4-5214676296E8}"/>
              </a:ext>
            </a:extLst>
          </p:cNvPr>
          <p:cNvSpPr txBox="1">
            <a:spLocks/>
          </p:cNvSpPr>
          <p:nvPr userDrawn="1"/>
        </p:nvSpPr>
        <p:spPr>
          <a:xfrm>
            <a:off x="8923493" y="6339173"/>
            <a:ext cx="2743200" cy="365125"/>
          </a:xfrm>
          <a:prstGeom prst="rect">
            <a:avLst/>
          </a:prstGeom>
        </p:spPr>
        <p:txBody>
          <a:bodyPr vert="horz" lIns="91440" tIns="45720" rIns="91440" bIns="45720" rtlCol="0" anchor="ctr"/>
          <a:lstStyle>
            <a:defPPr>
              <a:defRPr lang="nl-BE"/>
            </a:defPPr>
            <a:lvl1pPr algn="r" rtl="0" eaLnBrk="0" fontAlgn="base" hangingPunct="0">
              <a:spcBef>
                <a:spcPct val="0"/>
              </a:spcBef>
              <a:spcAft>
                <a:spcPct val="0"/>
              </a:spcAft>
              <a:defRPr sz="1000" b="0" i="0" kern="1200">
                <a:solidFill>
                  <a:schemeClr val="tx2"/>
                </a:solidFill>
                <a:latin typeface="ITC Officina Sans Std Book" panose="020B0506040203020204" pitchFamily="34" charset="77"/>
                <a:ea typeface="+mn-ea"/>
                <a:cs typeface="+mn-cs"/>
              </a:defRPr>
            </a:lvl1pPr>
            <a:lvl2pPr marL="609585" algn="l" rtl="0" eaLnBrk="0" fontAlgn="base" hangingPunct="0">
              <a:spcBef>
                <a:spcPct val="0"/>
              </a:spcBef>
              <a:spcAft>
                <a:spcPct val="0"/>
              </a:spcAft>
              <a:defRPr kern="1200">
                <a:solidFill>
                  <a:schemeClr val="tx1"/>
                </a:solidFill>
                <a:latin typeface="Trebuchet MS" panose="020B0603020202020204" pitchFamily="34" charset="0"/>
                <a:ea typeface="+mn-ea"/>
                <a:cs typeface="+mn-cs"/>
              </a:defRPr>
            </a:lvl2pPr>
            <a:lvl3pPr marL="1219170" algn="l" rtl="0" eaLnBrk="0" fontAlgn="base" hangingPunct="0">
              <a:spcBef>
                <a:spcPct val="0"/>
              </a:spcBef>
              <a:spcAft>
                <a:spcPct val="0"/>
              </a:spcAft>
              <a:defRPr kern="1200">
                <a:solidFill>
                  <a:schemeClr val="tx1"/>
                </a:solidFill>
                <a:latin typeface="Trebuchet MS" panose="020B0603020202020204" pitchFamily="34" charset="0"/>
                <a:ea typeface="+mn-ea"/>
                <a:cs typeface="+mn-cs"/>
              </a:defRPr>
            </a:lvl3pPr>
            <a:lvl4pPr marL="1828754" algn="l" rtl="0" eaLnBrk="0" fontAlgn="base" hangingPunct="0">
              <a:spcBef>
                <a:spcPct val="0"/>
              </a:spcBef>
              <a:spcAft>
                <a:spcPct val="0"/>
              </a:spcAft>
              <a:defRPr kern="1200">
                <a:solidFill>
                  <a:schemeClr val="tx1"/>
                </a:solidFill>
                <a:latin typeface="Trebuchet MS" panose="020B0603020202020204" pitchFamily="34" charset="0"/>
                <a:ea typeface="+mn-ea"/>
                <a:cs typeface="+mn-cs"/>
              </a:defRPr>
            </a:lvl4pPr>
            <a:lvl5pPr marL="2438339" algn="l" rtl="0" eaLnBrk="0" fontAlgn="base" hangingPunct="0">
              <a:spcBef>
                <a:spcPct val="0"/>
              </a:spcBef>
              <a:spcAft>
                <a:spcPct val="0"/>
              </a:spcAft>
              <a:defRPr kern="1200">
                <a:solidFill>
                  <a:schemeClr val="tx1"/>
                </a:solidFill>
                <a:latin typeface="Trebuchet MS" panose="020B0603020202020204" pitchFamily="34" charset="0"/>
                <a:ea typeface="+mn-ea"/>
                <a:cs typeface="+mn-cs"/>
              </a:defRPr>
            </a:lvl5pPr>
            <a:lvl6pPr marL="3047924" algn="l" defTabSz="1219170" rtl="0" eaLnBrk="1" latinLnBrk="0" hangingPunct="1">
              <a:defRPr kern="1200">
                <a:solidFill>
                  <a:schemeClr val="tx1"/>
                </a:solidFill>
                <a:latin typeface="Trebuchet MS" panose="020B0603020202020204" pitchFamily="34" charset="0"/>
                <a:ea typeface="+mn-ea"/>
                <a:cs typeface="+mn-cs"/>
              </a:defRPr>
            </a:lvl6pPr>
            <a:lvl7pPr marL="3657509" algn="l" defTabSz="1219170" rtl="0" eaLnBrk="1" latinLnBrk="0" hangingPunct="1">
              <a:defRPr kern="1200">
                <a:solidFill>
                  <a:schemeClr val="tx1"/>
                </a:solidFill>
                <a:latin typeface="Trebuchet MS" panose="020B0603020202020204" pitchFamily="34" charset="0"/>
                <a:ea typeface="+mn-ea"/>
                <a:cs typeface="+mn-cs"/>
              </a:defRPr>
            </a:lvl7pPr>
            <a:lvl8pPr marL="4267093" algn="l" defTabSz="1219170" rtl="0" eaLnBrk="1" latinLnBrk="0" hangingPunct="1">
              <a:defRPr kern="1200">
                <a:solidFill>
                  <a:schemeClr val="tx1"/>
                </a:solidFill>
                <a:latin typeface="Trebuchet MS" panose="020B0603020202020204" pitchFamily="34" charset="0"/>
                <a:ea typeface="+mn-ea"/>
                <a:cs typeface="+mn-cs"/>
              </a:defRPr>
            </a:lvl8pPr>
            <a:lvl9pPr marL="4876678" algn="l" defTabSz="1219170" rtl="0" eaLnBrk="1" latinLnBrk="0" hangingPunct="1">
              <a:defRPr kern="1200">
                <a:solidFill>
                  <a:schemeClr val="tx1"/>
                </a:solidFill>
                <a:latin typeface="Trebuchet MS" panose="020B0603020202020204" pitchFamily="34" charset="0"/>
                <a:ea typeface="+mn-ea"/>
                <a:cs typeface="+mn-cs"/>
              </a:defRPr>
            </a:lvl9pPr>
          </a:lstStyle>
          <a:p>
            <a:fld id="{E038E271-308C-2E46-A3EC-56326F9084CC}" type="slidenum">
              <a:rPr lang="nl-BE" b="0" i="0" smtClean="0">
                <a:latin typeface="Officina Sans ITC Pro Medium" panose="020C0506030503020204" pitchFamily="34" charset="77"/>
                <a:cs typeface="Calibri Light" panose="020F0302020204030204" pitchFamily="34" charset="0"/>
              </a:rPr>
              <a:pPr/>
              <a:t>‹#›</a:t>
            </a:fld>
            <a:endParaRPr lang="nl-BE" b="0" i="0" dirty="0">
              <a:latin typeface="Officina Sans ITC Pro Medium" panose="020C0506030503020204" pitchFamily="34" charset="77"/>
              <a:cs typeface="Calibri Light" panose="020F0302020204030204" pitchFamily="34" charset="0"/>
            </a:endParaRPr>
          </a:p>
        </p:txBody>
      </p:sp>
      <p:sp>
        <p:nvSpPr>
          <p:cNvPr id="7" name="Text Placeholder 6">
            <a:extLst>
              <a:ext uri="{FF2B5EF4-FFF2-40B4-BE49-F238E27FC236}">
                <a16:creationId xmlns:a16="http://schemas.microsoft.com/office/drawing/2014/main" id="{028C578B-3D4D-A146-A851-282B51A240E9}"/>
              </a:ext>
            </a:extLst>
          </p:cNvPr>
          <p:cNvSpPr>
            <a:spLocks noGrp="1"/>
          </p:cNvSpPr>
          <p:nvPr>
            <p:ph type="body" sz="quarter" idx="14" hasCustomPrompt="1"/>
          </p:nvPr>
        </p:nvSpPr>
        <p:spPr>
          <a:xfrm>
            <a:off x="6419850" y="1550988"/>
            <a:ext cx="5148263" cy="2009775"/>
          </a:xfrm>
        </p:spPr>
        <p:txBody>
          <a:bodyPr/>
          <a:lstStyle>
            <a:lvl1pPr>
              <a:buFontTx/>
              <a:buNone/>
              <a:defRPr sz="4000" b="0" i="0">
                <a:latin typeface="Officina Sans ITC Pro Medium" panose="020C0506030503020204" pitchFamily="34" charset="77"/>
                <a:cs typeface="Calibri" panose="020F0502020204030204" pitchFamily="34" charset="0"/>
              </a:defRPr>
            </a:lvl1pPr>
            <a:lvl2pPr>
              <a:buFontTx/>
              <a:buNone/>
              <a:defRPr b="1" i="0">
                <a:latin typeface="ITC Officina Sans Std Book" panose="020B0506040203020204" pitchFamily="34" charset="77"/>
              </a:defRPr>
            </a:lvl2pPr>
            <a:lvl3pPr>
              <a:buFontTx/>
              <a:buNone/>
              <a:defRPr b="1" i="0">
                <a:latin typeface="ITC Officina Sans Std Book" panose="020B0506040203020204" pitchFamily="34" charset="77"/>
              </a:defRPr>
            </a:lvl3pPr>
            <a:lvl4pPr>
              <a:buFontTx/>
              <a:buNone/>
              <a:defRPr b="1" i="0">
                <a:latin typeface="ITC Officina Sans Std Book" panose="020B0506040203020204" pitchFamily="34" charset="77"/>
              </a:defRPr>
            </a:lvl4pPr>
            <a:lvl5pPr>
              <a:buFontTx/>
              <a:buNone/>
              <a:defRPr b="1" i="0">
                <a:latin typeface="ITC Officina Sans Std Book" panose="020B0506040203020204" pitchFamily="34" charset="77"/>
              </a:defRPr>
            </a:lvl5pPr>
          </a:lstStyle>
          <a:p>
            <a:pPr lvl="0"/>
            <a:r>
              <a:rPr lang="en-GB" dirty="0"/>
              <a:t>Quote</a:t>
            </a:r>
            <a:endParaRPr lang="en-BE" dirty="0"/>
          </a:p>
        </p:txBody>
      </p:sp>
      <p:sp>
        <p:nvSpPr>
          <p:cNvPr id="8" name="Picture Placeholder 32">
            <a:extLst>
              <a:ext uri="{FF2B5EF4-FFF2-40B4-BE49-F238E27FC236}">
                <a16:creationId xmlns:a16="http://schemas.microsoft.com/office/drawing/2014/main" id="{EC1F9A97-4534-9843-B646-D059D7C6C134}"/>
              </a:ext>
            </a:extLst>
          </p:cNvPr>
          <p:cNvSpPr>
            <a:spLocks noGrp="1"/>
          </p:cNvSpPr>
          <p:nvPr>
            <p:ph type="pic" idx="1" hasCustomPrompt="1"/>
          </p:nvPr>
        </p:nvSpPr>
        <p:spPr>
          <a:xfrm>
            <a:off x="623889" y="620713"/>
            <a:ext cx="5145732" cy="5616575"/>
          </a:xfrm>
          <a:custGeom>
            <a:avLst/>
            <a:gdLst>
              <a:gd name="connsiteX0" fmla="*/ 0 w 5145732"/>
              <a:gd name="connsiteY0" fmla="*/ 0 h 5616575"/>
              <a:gd name="connsiteX1" fmla="*/ 5145732 w 5145732"/>
              <a:gd name="connsiteY1" fmla="*/ 0 h 5616575"/>
              <a:gd name="connsiteX2" fmla="*/ 5145732 w 5145732"/>
              <a:gd name="connsiteY2" fmla="*/ 5616575 h 5616575"/>
              <a:gd name="connsiteX3" fmla="*/ 253304 w 5145732"/>
              <a:gd name="connsiteY3" fmla="*/ 5616575 h 5616575"/>
              <a:gd name="connsiteX4" fmla="*/ 202263 w 5145732"/>
              <a:gd name="connsiteY4" fmla="*/ 5611430 h 5616575"/>
              <a:gd name="connsiteX5" fmla="*/ 0 w 5145732"/>
              <a:gd name="connsiteY5" fmla="*/ 5363262 h 561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5732" h="5616575">
                <a:moveTo>
                  <a:pt x="0" y="0"/>
                </a:moveTo>
                <a:lnTo>
                  <a:pt x="5145732" y="0"/>
                </a:lnTo>
                <a:lnTo>
                  <a:pt x="5145732" y="5616575"/>
                </a:lnTo>
                <a:lnTo>
                  <a:pt x="253304" y="5616575"/>
                </a:lnTo>
                <a:lnTo>
                  <a:pt x="202263" y="5611430"/>
                </a:lnTo>
                <a:cubicBezTo>
                  <a:pt x="86832" y="5587809"/>
                  <a:pt x="0" y="5485676"/>
                  <a:pt x="0" y="5363262"/>
                </a:cubicBezTo>
                <a:close/>
              </a:path>
            </a:pathLst>
          </a:custGeom>
          <a:solidFill>
            <a:schemeClr val="tx2"/>
          </a:solidFill>
        </p:spPr>
        <p:txBody>
          <a:bodyPr wrap="square">
            <a:noAutofit/>
          </a:bodyPr>
          <a:lstStyle>
            <a:lvl1pPr marL="0" marR="0" indent="0" algn="l" defTabSz="914400" rtl="0" eaLnBrk="1" fontAlgn="auto" latinLnBrk="0" hangingPunct="1">
              <a:lnSpc>
                <a:spcPct val="90000"/>
              </a:lnSpc>
              <a:spcBef>
                <a:spcPts val="1000"/>
              </a:spcBef>
              <a:spcAft>
                <a:spcPts val="0"/>
              </a:spcAft>
              <a:buClr>
                <a:schemeClr val="accent2"/>
              </a:buClr>
              <a:buSzPct val="75000"/>
              <a:buFontTx/>
              <a:buNone/>
              <a:tabLst/>
              <a:defRPr sz="3200" b="0" i="0">
                <a:solidFill>
                  <a:schemeClr val="bg1"/>
                </a:solidFill>
                <a:latin typeface="Officina Sans ITC Pro Medium" panose="020C0506030503020204" pitchFamily="34" charset="77"/>
                <a:cs typeface="Calibri Light" panose="020F03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auto" latinLnBrk="0" hangingPunct="1">
              <a:lnSpc>
                <a:spcPct val="90000"/>
              </a:lnSpc>
              <a:spcBef>
                <a:spcPts val="1000"/>
              </a:spcBef>
              <a:spcAft>
                <a:spcPts val="0"/>
              </a:spcAft>
              <a:buClr>
                <a:schemeClr val="accent2"/>
              </a:buClr>
              <a:buSzPct val="75000"/>
              <a:buFontTx/>
              <a:buNone/>
              <a:tabLst/>
              <a:defRPr/>
            </a:pPr>
            <a:r>
              <a:rPr lang="nl-NL" dirty="0"/>
              <a:t>Click </a:t>
            </a:r>
            <a:r>
              <a:rPr lang="nl-NL" dirty="0" err="1"/>
              <a:t>the</a:t>
            </a:r>
            <a:r>
              <a:rPr lang="nl-NL" dirty="0"/>
              <a:t> icon </a:t>
            </a:r>
            <a:r>
              <a:rPr lang="nl-NL" dirty="0" err="1"/>
              <a:t>to</a:t>
            </a:r>
            <a:r>
              <a:rPr lang="nl-NL" dirty="0"/>
              <a:t> </a:t>
            </a:r>
            <a:r>
              <a:rPr lang="nl-NL" dirty="0" err="1"/>
              <a:t>add</a:t>
            </a:r>
            <a:r>
              <a:rPr lang="nl-NL" dirty="0"/>
              <a:t> </a:t>
            </a:r>
            <a:r>
              <a:rPr lang="nl-NL" dirty="0" err="1"/>
              <a:t>an</a:t>
            </a:r>
            <a:r>
              <a:rPr lang="nl-NL" dirty="0"/>
              <a:t> image</a:t>
            </a:r>
            <a:endParaRPr lang="nl-BE" dirty="0"/>
          </a:p>
        </p:txBody>
      </p:sp>
      <p:sp>
        <p:nvSpPr>
          <p:cNvPr id="9" name="TextBox 8">
            <a:extLst>
              <a:ext uri="{FF2B5EF4-FFF2-40B4-BE49-F238E27FC236}">
                <a16:creationId xmlns:a16="http://schemas.microsoft.com/office/drawing/2014/main" id="{6A5BB1C7-FC5A-B946-BB68-C1CE13FA7270}"/>
              </a:ext>
            </a:extLst>
          </p:cNvPr>
          <p:cNvSpPr txBox="1"/>
          <p:nvPr userDrawn="1"/>
        </p:nvSpPr>
        <p:spPr>
          <a:xfrm>
            <a:off x="7758545" y="1939636"/>
            <a:ext cx="0" cy="0"/>
          </a:xfrm>
          <a:prstGeom prst="rect">
            <a:avLst/>
          </a:prstGeom>
        </p:spPr>
        <p:txBody>
          <a:bodyPr vert="horz" wrap="none" lIns="91440" tIns="45720" rIns="91440" bIns="45720" rtlCol="0">
            <a:normAutofit fontScale="25000" lnSpcReduction="20000"/>
          </a:bodyPr>
          <a:lstStyle/>
          <a:p>
            <a:pPr algn="l"/>
            <a:endParaRPr lang="en-BE" sz="1600" b="0" i="0" dirty="0">
              <a:latin typeface="Officina Sans ITC Pro Medium" panose="020C0506030503020204" pitchFamily="34" charset="77"/>
            </a:endParaRPr>
          </a:p>
        </p:txBody>
      </p:sp>
      <p:pic>
        <p:nvPicPr>
          <p:cNvPr id="10" name="Afbeelding 9">
            <a:extLst>
              <a:ext uri="{FF2B5EF4-FFF2-40B4-BE49-F238E27FC236}">
                <a16:creationId xmlns:a16="http://schemas.microsoft.com/office/drawing/2014/main" id="{E8431CB3-2821-A346-86FF-D1CDAB2543C0}"/>
              </a:ext>
            </a:extLst>
          </p:cNvPr>
          <p:cNvPicPr>
            <a:picLocks noChangeAspect="1"/>
          </p:cNvPicPr>
          <p:nvPr userDrawn="1"/>
        </p:nvPicPr>
        <p:blipFill>
          <a:blip r:embed="rId2"/>
          <a:stretch>
            <a:fillRect/>
          </a:stretch>
        </p:blipFill>
        <p:spPr>
          <a:xfrm>
            <a:off x="6419850" y="620713"/>
            <a:ext cx="457200" cy="431800"/>
          </a:xfrm>
          <a:prstGeom prst="rect">
            <a:avLst/>
          </a:prstGeom>
        </p:spPr>
      </p:pic>
    </p:spTree>
    <p:extLst>
      <p:ext uri="{BB962C8B-B14F-4D97-AF65-F5344CB8AC3E}">
        <p14:creationId xmlns:p14="http://schemas.microsoft.com/office/powerpoint/2010/main" val="1833643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UAntwerpen_smallimageandtex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AC6F1C0-FB41-374F-96D7-91F7C4144D94}"/>
              </a:ext>
            </a:extLst>
          </p:cNvPr>
          <p:cNvSpPr>
            <a:spLocks noGrp="1"/>
          </p:cNvSpPr>
          <p:nvPr>
            <p:ph type="sldNum" sz="quarter" idx="10"/>
          </p:nvPr>
        </p:nvSpPr>
        <p:spPr/>
        <p:txBody>
          <a:bodyPr/>
          <a:lstStyle>
            <a:lvl1pPr>
              <a:defRPr b="0" i="0">
                <a:latin typeface="Officina Sans ITC Pro Medium" panose="020C0506030503020204" pitchFamily="34" charset="77"/>
                <a:cs typeface="Calibri Light" panose="020F0302020204030204" pitchFamily="34" charset="0"/>
              </a:defRPr>
            </a:lvl1pPr>
          </a:lstStyle>
          <a:p>
            <a:fld id="{E038E271-308C-2E46-A3EC-56326F9084CC}" type="slidenum">
              <a:rPr lang="nl-BE" smtClean="0"/>
              <a:pPr/>
              <a:t>‹#›</a:t>
            </a:fld>
            <a:endParaRPr lang="nl-BE" dirty="0"/>
          </a:p>
        </p:txBody>
      </p:sp>
      <p:sp>
        <p:nvSpPr>
          <p:cNvPr id="4" name="Titel 4">
            <a:extLst>
              <a:ext uri="{FF2B5EF4-FFF2-40B4-BE49-F238E27FC236}">
                <a16:creationId xmlns:a16="http://schemas.microsoft.com/office/drawing/2014/main" id="{9356378E-A322-0148-887E-E179D9487B69}"/>
              </a:ext>
            </a:extLst>
          </p:cNvPr>
          <p:cNvSpPr>
            <a:spLocks noGrp="1"/>
          </p:cNvSpPr>
          <p:nvPr>
            <p:ph type="title" hasCustomPrompt="1"/>
          </p:nvPr>
        </p:nvSpPr>
        <p:spPr>
          <a:xfrm>
            <a:off x="4187825" y="620713"/>
            <a:ext cx="7380287" cy="1524317"/>
          </a:xfrm>
        </p:spPr>
        <p:txBody>
          <a:bodyPr/>
          <a:lstStyle>
            <a:lvl1pPr>
              <a:defRPr b="0" i="0">
                <a:latin typeface="Officina Sans ITC Pro Medium" panose="020C0506030503020204" pitchFamily="34" charset="77"/>
                <a:cs typeface="Calibri" panose="020F0502020204030204" pitchFamily="34" charset="0"/>
              </a:defRPr>
            </a:lvl1p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nl-BE" dirty="0"/>
          </a:p>
        </p:txBody>
      </p:sp>
      <p:sp>
        <p:nvSpPr>
          <p:cNvPr id="5" name="Tijdelijke aanduiding voor inhoud 19">
            <a:extLst>
              <a:ext uri="{FF2B5EF4-FFF2-40B4-BE49-F238E27FC236}">
                <a16:creationId xmlns:a16="http://schemas.microsoft.com/office/drawing/2014/main" id="{FF5D94AB-D4EB-5448-86E3-3EB6A7057B58}"/>
              </a:ext>
            </a:extLst>
          </p:cNvPr>
          <p:cNvSpPr>
            <a:spLocks noGrp="1"/>
          </p:cNvSpPr>
          <p:nvPr>
            <p:ph sz="quarter" idx="11" hasCustomPrompt="1"/>
          </p:nvPr>
        </p:nvSpPr>
        <p:spPr>
          <a:xfrm>
            <a:off x="4187825" y="2386148"/>
            <a:ext cx="7380287" cy="3851139"/>
          </a:xfrm>
        </p:spPr>
        <p:txBody>
          <a:bodyPr lIns="0" tIns="0" rIns="0" bIns="0"/>
          <a:lstStyle>
            <a:lvl1pPr>
              <a:defRPr b="0" i="0">
                <a:latin typeface="Officina Sans ITC Pro Medium" panose="020C0506030503020204" pitchFamily="34" charset="77"/>
                <a:cs typeface="Calibri" panose="020F0502020204030204" pitchFamily="34" charset="0"/>
              </a:defRPr>
            </a:lvl1pPr>
          </a:lstStyle>
          <a:p>
            <a:r>
              <a:rPr lang="nl-NL" dirty="0"/>
              <a:t>object</a:t>
            </a:r>
            <a:endParaRPr lang="nl-BE" dirty="0"/>
          </a:p>
        </p:txBody>
      </p:sp>
      <p:sp>
        <p:nvSpPr>
          <p:cNvPr id="7" name="Picture Placeholder 24">
            <a:extLst>
              <a:ext uri="{FF2B5EF4-FFF2-40B4-BE49-F238E27FC236}">
                <a16:creationId xmlns:a16="http://schemas.microsoft.com/office/drawing/2014/main" id="{68654313-1537-5142-95BA-4A8661FBC4E6}"/>
              </a:ext>
            </a:extLst>
          </p:cNvPr>
          <p:cNvSpPr>
            <a:spLocks noGrp="1"/>
          </p:cNvSpPr>
          <p:nvPr>
            <p:ph type="pic" idx="1" hasCustomPrompt="1"/>
          </p:nvPr>
        </p:nvSpPr>
        <p:spPr>
          <a:xfrm>
            <a:off x="623888" y="620713"/>
            <a:ext cx="2596742" cy="5616575"/>
          </a:xfrm>
          <a:custGeom>
            <a:avLst/>
            <a:gdLst>
              <a:gd name="connsiteX0" fmla="*/ 0 w 2596742"/>
              <a:gd name="connsiteY0" fmla="*/ 0 h 5616575"/>
              <a:gd name="connsiteX1" fmla="*/ 2596742 w 2596742"/>
              <a:gd name="connsiteY1" fmla="*/ 0 h 5616575"/>
              <a:gd name="connsiteX2" fmla="*/ 2596742 w 2596742"/>
              <a:gd name="connsiteY2" fmla="*/ 5616575 h 5616575"/>
              <a:gd name="connsiteX3" fmla="*/ 253304 w 2596742"/>
              <a:gd name="connsiteY3" fmla="*/ 5616575 h 5616575"/>
              <a:gd name="connsiteX4" fmla="*/ 202263 w 2596742"/>
              <a:gd name="connsiteY4" fmla="*/ 5611430 h 5616575"/>
              <a:gd name="connsiteX5" fmla="*/ 0 w 2596742"/>
              <a:gd name="connsiteY5" fmla="*/ 5363262 h 561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96742" h="5616575">
                <a:moveTo>
                  <a:pt x="0" y="0"/>
                </a:moveTo>
                <a:lnTo>
                  <a:pt x="2596742" y="0"/>
                </a:lnTo>
                <a:lnTo>
                  <a:pt x="2596742" y="5616575"/>
                </a:lnTo>
                <a:lnTo>
                  <a:pt x="253304" y="5616575"/>
                </a:lnTo>
                <a:lnTo>
                  <a:pt x="202263" y="5611430"/>
                </a:lnTo>
                <a:cubicBezTo>
                  <a:pt x="86832" y="5587809"/>
                  <a:pt x="0" y="5485676"/>
                  <a:pt x="0" y="5363262"/>
                </a:cubicBezTo>
                <a:close/>
              </a:path>
            </a:pathLst>
          </a:custGeom>
          <a:solidFill>
            <a:schemeClr val="accent1"/>
          </a:solidFill>
        </p:spPr>
        <p:txBody>
          <a:bodyPr wrap="square">
            <a:noAutofit/>
          </a:bodyPr>
          <a:lstStyle>
            <a:lvl1pPr marL="0" marR="0" indent="0" algn="l" defTabSz="914400" rtl="0" eaLnBrk="1" fontAlgn="auto" latinLnBrk="0" hangingPunct="1">
              <a:lnSpc>
                <a:spcPct val="90000"/>
              </a:lnSpc>
              <a:spcBef>
                <a:spcPts val="1000"/>
              </a:spcBef>
              <a:spcAft>
                <a:spcPts val="0"/>
              </a:spcAft>
              <a:buClr>
                <a:schemeClr val="accent2"/>
              </a:buClr>
              <a:buSzPct val="75000"/>
              <a:buFontTx/>
              <a:buNone/>
              <a:tabLst/>
              <a:defRPr sz="3200" b="0" i="0">
                <a:solidFill>
                  <a:schemeClr val="bg1"/>
                </a:solidFill>
                <a:latin typeface="Officina Sans ITC Pro Medium" panose="020C0506030503020204" pitchFamily="34" charset="77"/>
                <a:cs typeface="Calibri Light" panose="020F03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auto" latinLnBrk="0" hangingPunct="1">
              <a:lnSpc>
                <a:spcPct val="90000"/>
              </a:lnSpc>
              <a:spcBef>
                <a:spcPts val="1000"/>
              </a:spcBef>
              <a:spcAft>
                <a:spcPts val="0"/>
              </a:spcAft>
              <a:buClr>
                <a:schemeClr val="accent2"/>
              </a:buClr>
              <a:buSzPct val="75000"/>
              <a:buFontTx/>
              <a:buNone/>
              <a:tabLst/>
              <a:defRPr/>
            </a:pPr>
            <a:r>
              <a:rPr lang="nl-NL" dirty="0"/>
              <a:t>Click </a:t>
            </a:r>
            <a:r>
              <a:rPr lang="nl-NL" dirty="0" err="1"/>
              <a:t>the</a:t>
            </a:r>
            <a:r>
              <a:rPr lang="nl-NL" dirty="0"/>
              <a:t> icon </a:t>
            </a:r>
            <a:r>
              <a:rPr lang="nl-NL" dirty="0" err="1"/>
              <a:t>to</a:t>
            </a:r>
            <a:r>
              <a:rPr lang="nl-NL" dirty="0"/>
              <a:t> </a:t>
            </a:r>
            <a:r>
              <a:rPr lang="nl-NL" dirty="0" err="1"/>
              <a:t>add</a:t>
            </a:r>
            <a:r>
              <a:rPr lang="nl-NL" dirty="0"/>
              <a:t> </a:t>
            </a:r>
            <a:r>
              <a:rPr lang="nl-NL" dirty="0" err="1"/>
              <a:t>an</a:t>
            </a:r>
            <a:r>
              <a:rPr lang="nl-NL" dirty="0"/>
              <a:t> image</a:t>
            </a:r>
            <a:endParaRPr lang="nl-BE" dirty="0"/>
          </a:p>
        </p:txBody>
      </p:sp>
    </p:spTree>
    <p:extLst>
      <p:ext uri="{BB962C8B-B14F-4D97-AF65-F5344CB8AC3E}">
        <p14:creationId xmlns:p14="http://schemas.microsoft.com/office/powerpoint/2010/main" val="14673396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UAntwerpen_wideimageandtex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1B888CD-A307-4440-9DD3-B7D11E6E0368}"/>
              </a:ext>
            </a:extLst>
          </p:cNvPr>
          <p:cNvSpPr>
            <a:spLocks noGrp="1"/>
          </p:cNvSpPr>
          <p:nvPr>
            <p:ph type="sldNum" sz="quarter" idx="10"/>
          </p:nvPr>
        </p:nvSpPr>
        <p:spPr/>
        <p:txBody>
          <a:bodyPr/>
          <a:lstStyle>
            <a:lvl1pPr>
              <a:defRPr b="0" i="0">
                <a:latin typeface="Officina Sans ITC Pro Medium" panose="020C0506030503020204" pitchFamily="34" charset="77"/>
                <a:cs typeface="Calibri Light" panose="020F0302020204030204" pitchFamily="34" charset="0"/>
              </a:defRPr>
            </a:lvl1pPr>
          </a:lstStyle>
          <a:p>
            <a:fld id="{E038E271-308C-2E46-A3EC-56326F9084CC}" type="slidenum">
              <a:rPr lang="nl-BE" smtClean="0"/>
              <a:pPr/>
              <a:t>‹#›</a:t>
            </a:fld>
            <a:endParaRPr lang="nl-BE" dirty="0"/>
          </a:p>
        </p:txBody>
      </p:sp>
      <p:sp>
        <p:nvSpPr>
          <p:cNvPr id="4" name="Titel 4">
            <a:extLst>
              <a:ext uri="{FF2B5EF4-FFF2-40B4-BE49-F238E27FC236}">
                <a16:creationId xmlns:a16="http://schemas.microsoft.com/office/drawing/2014/main" id="{83767035-9902-FC49-AC72-35DC514AC308}"/>
              </a:ext>
            </a:extLst>
          </p:cNvPr>
          <p:cNvSpPr>
            <a:spLocks noGrp="1"/>
          </p:cNvSpPr>
          <p:nvPr>
            <p:ph type="title" hasCustomPrompt="1"/>
          </p:nvPr>
        </p:nvSpPr>
        <p:spPr>
          <a:xfrm>
            <a:off x="623887" y="3981389"/>
            <a:ext cx="10934529" cy="665480"/>
          </a:xfrm>
        </p:spPr>
        <p:txBody>
          <a:bodyPr/>
          <a:lstStyle>
            <a:lvl1pPr>
              <a:defRPr b="0" i="0">
                <a:latin typeface="Officina Sans ITC Pro Medium" panose="020C0506030503020204" pitchFamily="34" charset="77"/>
                <a:cs typeface="Calibri" panose="020F0502020204030204" pitchFamily="34" charset="0"/>
              </a:defRPr>
            </a:lvl1p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nl-BE" dirty="0"/>
          </a:p>
        </p:txBody>
      </p:sp>
      <p:sp>
        <p:nvSpPr>
          <p:cNvPr id="5" name="Tijdelijke aanduiding voor inhoud 19">
            <a:extLst>
              <a:ext uri="{FF2B5EF4-FFF2-40B4-BE49-F238E27FC236}">
                <a16:creationId xmlns:a16="http://schemas.microsoft.com/office/drawing/2014/main" id="{A4040A68-34E6-9A48-9414-CDB50C7EDBAA}"/>
              </a:ext>
            </a:extLst>
          </p:cNvPr>
          <p:cNvSpPr>
            <a:spLocks noGrp="1"/>
          </p:cNvSpPr>
          <p:nvPr>
            <p:ph sz="quarter" idx="11" hasCustomPrompt="1"/>
          </p:nvPr>
        </p:nvSpPr>
        <p:spPr>
          <a:xfrm>
            <a:off x="623888" y="4857371"/>
            <a:ext cx="10934529" cy="1379915"/>
          </a:xfrm>
        </p:spPr>
        <p:txBody>
          <a:bodyPr lIns="0" tIns="0" rIns="0" bIns="0"/>
          <a:lstStyle>
            <a:lvl1pPr>
              <a:defRPr b="0" i="0">
                <a:latin typeface="Officina Sans ITC Pro Medium" panose="020C0506030503020204" pitchFamily="34" charset="77"/>
                <a:cs typeface="Calibri Light" panose="020F0302020204030204" pitchFamily="34" charset="0"/>
              </a:defRPr>
            </a:lvl1pPr>
          </a:lstStyle>
          <a:p>
            <a:r>
              <a:rPr lang="nl-NL" dirty="0"/>
              <a:t>object</a:t>
            </a:r>
            <a:endParaRPr lang="nl-BE" dirty="0"/>
          </a:p>
        </p:txBody>
      </p:sp>
      <p:sp>
        <p:nvSpPr>
          <p:cNvPr id="6" name="Picture Placeholder 6">
            <a:extLst>
              <a:ext uri="{FF2B5EF4-FFF2-40B4-BE49-F238E27FC236}">
                <a16:creationId xmlns:a16="http://schemas.microsoft.com/office/drawing/2014/main" id="{D9E92B83-A16B-FC4F-BC12-7624D8F23711}"/>
              </a:ext>
            </a:extLst>
          </p:cNvPr>
          <p:cNvSpPr>
            <a:spLocks noGrp="1"/>
          </p:cNvSpPr>
          <p:nvPr>
            <p:ph type="pic" idx="1" hasCustomPrompt="1"/>
          </p:nvPr>
        </p:nvSpPr>
        <p:spPr>
          <a:xfrm>
            <a:off x="623888" y="620713"/>
            <a:ext cx="10934529" cy="3150175"/>
          </a:xfrm>
          <a:custGeom>
            <a:avLst/>
            <a:gdLst>
              <a:gd name="connsiteX0" fmla="*/ 0 w 10934529"/>
              <a:gd name="connsiteY0" fmla="*/ 0 h 3150175"/>
              <a:gd name="connsiteX1" fmla="*/ 10934529 w 10934529"/>
              <a:gd name="connsiteY1" fmla="*/ 0 h 3150175"/>
              <a:gd name="connsiteX2" fmla="*/ 10934529 w 10934529"/>
              <a:gd name="connsiteY2" fmla="*/ 3150175 h 3150175"/>
              <a:gd name="connsiteX3" fmla="*/ 253304 w 10934529"/>
              <a:gd name="connsiteY3" fmla="*/ 3150175 h 3150175"/>
              <a:gd name="connsiteX4" fmla="*/ 202263 w 10934529"/>
              <a:gd name="connsiteY4" fmla="*/ 3145030 h 3150175"/>
              <a:gd name="connsiteX5" fmla="*/ 0 w 10934529"/>
              <a:gd name="connsiteY5" fmla="*/ 2896862 h 3150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34529" h="3150175">
                <a:moveTo>
                  <a:pt x="0" y="0"/>
                </a:moveTo>
                <a:lnTo>
                  <a:pt x="10934529" y="0"/>
                </a:lnTo>
                <a:lnTo>
                  <a:pt x="10934529" y="3150175"/>
                </a:lnTo>
                <a:lnTo>
                  <a:pt x="253304" y="3150175"/>
                </a:lnTo>
                <a:lnTo>
                  <a:pt x="202263" y="3145030"/>
                </a:lnTo>
                <a:cubicBezTo>
                  <a:pt x="86832" y="3121409"/>
                  <a:pt x="0" y="3019276"/>
                  <a:pt x="0" y="2896862"/>
                </a:cubicBezTo>
                <a:close/>
              </a:path>
            </a:pathLst>
          </a:custGeom>
          <a:solidFill>
            <a:schemeClr val="accent1"/>
          </a:solidFill>
        </p:spPr>
        <p:txBody>
          <a:bodyPr wrap="square">
            <a:noAutofit/>
          </a:bodyPr>
          <a:lstStyle>
            <a:lvl1pPr marL="0" marR="0" indent="0" algn="l" defTabSz="914400" rtl="0" eaLnBrk="1" fontAlgn="auto" latinLnBrk="0" hangingPunct="1">
              <a:lnSpc>
                <a:spcPct val="90000"/>
              </a:lnSpc>
              <a:spcBef>
                <a:spcPts val="1000"/>
              </a:spcBef>
              <a:spcAft>
                <a:spcPts val="0"/>
              </a:spcAft>
              <a:buClr>
                <a:schemeClr val="accent2"/>
              </a:buClr>
              <a:buSzPct val="75000"/>
              <a:buFontTx/>
              <a:buNone/>
              <a:tabLst/>
              <a:defRPr sz="3200" b="0" i="0">
                <a:solidFill>
                  <a:schemeClr val="bg1"/>
                </a:solidFill>
                <a:latin typeface="Officina Sans ITC Pro Medium" panose="020C0506030503020204" pitchFamily="34" charset="77"/>
                <a:cs typeface="Calibri Light" panose="020F03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auto" latinLnBrk="0" hangingPunct="1">
              <a:lnSpc>
                <a:spcPct val="90000"/>
              </a:lnSpc>
              <a:spcBef>
                <a:spcPts val="1000"/>
              </a:spcBef>
              <a:spcAft>
                <a:spcPts val="0"/>
              </a:spcAft>
              <a:buClr>
                <a:schemeClr val="accent2"/>
              </a:buClr>
              <a:buSzPct val="75000"/>
              <a:buFontTx/>
              <a:buNone/>
              <a:tabLst/>
              <a:defRPr/>
            </a:pPr>
            <a:r>
              <a:rPr lang="nl-NL" dirty="0"/>
              <a:t>Click </a:t>
            </a:r>
            <a:r>
              <a:rPr lang="nl-NL" dirty="0" err="1"/>
              <a:t>the</a:t>
            </a:r>
            <a:r>
              <a:rPr lang="nl-NL" dirty="0"/>
              <a:t> icon </a:t>
            </a:r>
            <a:r>
              <a:rPr lang="nl-NL" dirty="0" err="1"/>
              <a:t>to</a:t>
            </a:r>
            <a:r>
              <a:rPr lang="nl-NL" dirty="0"/>
              <a:t> </a:t>
            </a:r>
            <a:r>
              <a:rPr lang="nl-NL" dirty="0" err="1"/>
              <a:t>add</a:t>
            </a:r>
            <a:r>
              <a:rPr lang="nl-NL" dirty="0"/>
              <a:t> </a:t>
            </a:r>
            <a:r>
              <a:rPr lang="nl-NL" dirty="0" err="1"/>
              <a:t>an</a:t>
            </a:r>
            <a:r>
              <a:rPr lang="nl-NL" dirty="0"/>
              <a:t> image</a:t>
            </a:r>
            <a:endParaRPr lang="nl-BE" dirty="0"/>
          </a:p>
        </p:txBody>
      </p:sp>
    </p:spTree>
    <p:extLst>
      <p:ext uri="{BB962C8B-B14F-4D97-AF65-F5344CB8AC3E}">
        <p14:creationId xmlns:p14="http://schemas.microsoft.com/office/powerpoint/2010/main" val="3606497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UAntwerpen_3images">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A3DA42F-3FB6-ED4E-BB67-A10574D20985}"/>
              </a:ext>
            </a:extLst>
          </p:cNvPr>
          <p:cNvSpPr>
            <a:spLocks noGrp="1"/>
          </p:cNvSpPr>
          <p:nvPr>
            <p:ph type="sldNum" sz="quarter" idx="10"/>
          </p:nvPr>
        </p:nvSpPr>
        <p:spPr/>
        <p:txBody>
          <a:bodyPr/>
          <a:lstStyle>
            <a:lvl1pPr>
              <a:defRPr b="0" i="0">
                <a:latin typeface="Officina Sans ITC Pro Medium" panose="020C0506030503020204" pitchFamily="34" charset="77"/>
                <a:cs typeface="Calibri Light" panose="020F0302020204030204" pitchFamily="34" charset="0"/>
              </a:defRPr>
            </a:lvl1pPr>
          </a:lstStyle>
          <a:p>
            <a:fld id="{E038E271-308C-2E46-A3EC-56326F9084CC}" type="slidenum">
              <a:rPr lang="nl-BE" smtClean="0"/>
              <a:pPr/>
              <a:t>‹#›</a:t>
            </a:fld>
            <a:endParaRPr lang="nl-BE" dirty="0"/>
          </a:p>
        </p:txBody>
      </p:sp>
      <p:sp>
        <p:nvSpPr>
          <p:cNvPr id="4" name="Tijdelijke aanduiding voor inhoud 19">
            <a:extLst>
              <a:ext uri="{FF2B5EF4-FFF2-40B4-BE49-F238E27FC236}">
                <a16:creationId xmlns:a16="http://schemas.microsoft.com/office/drawing/2014/main" id="{C001DE70-4479-594D-A26D-6DB2E92A0AFD}"/>
              </a:ext>
            </a:extLst>
          </p:cNvPr>
          <p:cNvSpPr>
            <a:spLocks noGrp="1"/>
          </p:cNvSpPr>
          <p:nvPr>
            <p:ph sz="quarter" idx="11" hasCustomPrompt="1"/>
          </p:nvPr>
        </p:nvSpPr>
        <p:spPr>
          <a:xfrm>
            <a:off x="632724" y="4184248"/>
            <a:ext cx="3434216" cy="2050586"/>
          </a:xfrm>
        </p:spPr>
        <p:txBody>
          <a:bodyPr lIns="0" tIns="0" rIns="0" bIns="0"/>
          <a:lstStyle>
            <a:lvl1pPr>
              <a:defRPr sz="1600" b="0" i="0">
                <a:latin typeface="Officina Sans ITC Pro Medium" panose="020C0506030503020204" pitchFamily="34" charset="77"/>
                <a:cs typeface="Calibri Light" panose="020F0302020204030204" pitchFamily="34" charset="0"/>
              </a:defRPr>
            </a:lvl1pPr>
          </a:lstStyle>
          <a:p>
            <a:r>
              <a:rPr lang="nl-NL" dirty="0"/>
              <a:t>object</a:t>
            </a:r>
            <a:endParaRPr lang="nl-BE" dirty="0"/>
          </a:p>
        </p:txBody>
      </p:sp>
      <p:sp>
        <p:nvSpPr>
          <p:cNvPr id="5" name="Tijdelijke aanduiding voor inhoud 19">
            <a:extLst>
              <a:ext uri="{FF2B5EF4-FFF2-40B4-BE49-F238E27FC236}">
                <a16:creationId xmlns:a16="http://schemas.microsoft.com/office/drawing/2014/main" id="{67FEAD4B-4784-944D-8A3A-6F8F05B24242}"/>
              </a:ext>
            </a:extLst>
          </p:cNvPr>
          <p:cNvSpPr>
            <a:spLocks noGrp="1"/>
          </p:cNvSpPr>
          <p:nvPr>
            <p:ph sz="quarter" idx="16" hasCustomPrompt="1"/>
          </p:nvPr>
        </p:nvSpPr>
        <p:spPr>
          <a:xfrm>
            <a:off x="4379572" y="4184248"/>
            <a:ext cx="3444601" cy="2053040"/>
          </a:xfrm>
        </p:spPr>
        <p:txBody>
          <a:bodyPr lIns="0" tIns="0" rIns="0" bIns="0"/>
          <a:lstStyle>
            <a:lvl1pPr>
              <a:defRPr lang="nl-BE" sz="1600" b="0" i="0" kern="1200" dirty="0">
                <a:solidFill>
                  <a:schemeClr val="tx1"/>
                </a:solidFill>
                <a:latin typeface="Officina Sans ITC Pro Medium" panose="020C0506030503020204" pitchFamily="34" charset="77"/>
                <a:ea typeface="Verdana" charset="0"/>
                <a:cs typeface="Calibri Light" panose="020F0302020204030204" pitchFamily="34" charset="0"/>
              </a:defRPr>
            </a:lvl1pPr>
          </a:lstStyle>
          <a:p>
            <a:r>
              <a:rPr lang="nl-NL" dirty="0"/>
              <a:t>object</a:t>
            </a:r>
            <a:endParaRPr lang="nl-BE" dirty="0"/>
          </a:p>
        </p:txBody>
      </p:sp>
      <p:sp>
        <p:nvSpPr>
          <p:cNvPr id="6" name="Tijdelijke aanduiding voor inhoud 19">
            <a:extLst>
              <a:ext uri="{FF2B5EF4-FFF2-40B4-BE49-F238E27FC236}">
                <a16:creationId xmlns:a16="http://schemas.microsoft.com/office/drawing/2014/main" id="{9200DA6C-1B4D-7949-8FFA-3FD5A35A038A}"/>
              </a:ext>
            </a:extLst>
          </p:cNvPr>
          <p:cNvSpPr>
            <a:spLocks noGrp="1"/>
          </p:cNvSpPr>
          <p:nvPr>
            <p:ph sz="quarter" idx="17" hasCustomPrompt="1"/>
          </p:nvPr>
        </p:nvSpPr>
        <p:spPr>
          <a:xfrm>
            <a:off x="8125016" y="4184248"/>
            <a:ext cx="3422523" cy="2053040"/>
          </a:xfrm>
        </p:spPr>
        <p:txBody>
          <a:bodyPr lIns="0" tIns="0" rIns="0" bIns="0"/>
          <a:lstStyle>
            <a:lvl1pPr>
              <a:defRPr lang="nl-BE" sz="1600" b="0" i="0" kern="1200" dirty="0">
                <a:solidFill>
                  <a:schemeClr val="tx1"/>
                </a:solidFill>
                <a:latin typeface="Officina Sans ITC Pro Medium" panose="020C0506030503020204" pitchFamily="34" charset="77"/>
                <a:ea typeface="Verdana" charset="0"/>
                <a:cs typeface="Calibri Light" panose="020F0302020204030204" pitchFamily="34" charset="0"/>
              </a:defRPr>
            </a:lvl1pPr>
          </a:lstStyle>
          <a:p>
            <a:r>
              <a:rPr lang="nl-NL" dirty="0"/>
              <a:t>object</a:t>
            </a:r>
            <a:endParaRPr lang="nl-BE" dirty="0"/>
          </a:p>
        </p:txBody>
      </p:sp>
      <p:sp>
        <p:nvSpPr>
          <p:cNvPr id="7" name="Tijdelijke aanduiding voor tekst 3">
            <a:extLst>
              <a:ext uri="{FF2B5EF4-FFF2-40B4-BE49-F238E27FC236}">
                <a16:creationId xmlns:a16="http://schemas.microsoft.com/office/drawing/2014/main" id="{AA798DC2-15C2-744D-A0DA-FBAD9971D432}"/>
              </a:ext>
            </a:extLst>
          </p:cNvPr>
          <p:cNvSpPr>
            <a:spLocks noGrp="1"/>
          </p:cNvSpPr>
          <p:nvPr>
            <p:ph type="body" sz="quarter" idx="20" hasCustomPrompt="1"/>
          </p:nvPr>
        </p:nvSpPr>
        <p:spPr>
          <a:xfrm>
            <a:off x="4367770" y="3547641"/>
            <a:ext cx="3457018" cy="522288"/>
          </a:xfrm>
        </p:spPr>
        <p:txBody>
          <a:bodyPr lIns="0" tIns="0" rIns="0" bIns="0">
            <a:normAutofit/>
          </a:bodyPr>
          <a:lstStyle>
            <a:lvl1pPr algn="l">
              <a:defRPr sz="2200" b="0" i="0">
                <a:solidFill>
                  <a:schemeClr val="accent2"/>
                </a:solidFill>
                <a:latin typeface="Officina Sans ITC Pro Medium" panose="020C0506030503020204" pitchFamily="34" charset="77"/>
                <a:cs typeface="Calibri" panose="020F0502020204030204" pitchFamily="34" charset="0"/>
              </a:defRPr>
            </a:lvl1pPr>
          </a:lstStyle>
          <a:p>
            <a:r>
              <a:rPr lang="nl-NL" dirty="0"/>
              <a:t>Click </a:t>
            </a:r>
            <a:r>
              <a:rPr lang="nl-NL" dirty="0" err="1"/>
              <a:t>to</a:t>
            </a:r>
            <a:r>
              <a:rPr lang="nl-NL" dirty="0"/>
              <a:t> </a:t>
            </a:r>
            <a:r>
              <a:rPr lang="nl-NL" dirty="0" err="1"/>
              <a:t>edit</a:t>
            </a:r>
            <a:r>
              <a:rPr lang="nl-NL" dirty="0"/>
              <a:t> Master </a:t>
            </a:r>
            <a:r>
              <a:rPr lang="nl-NL" dirty="0" err="1"/>
              <a:t>subtitle</a:t>
            </a:r>
            <a:r>
              <a:rPr lang="nl-NL" dirty="0"/>
              <a:t> </a:t>
            </a:r>
            <a:r>
              <a:rPr lang="nl-NL" dirty="0" err="1"/>
              <a:t>style</a:t>
            </a:r>
            <a:endParaRPr lang="nl-NL" dirty="0"/>
          </a:p>
        </p:txBody>
      </p:sp>
      <p:sp>
        <p:nvSpPr>
          <p:cNvPr id="8" name="Tijdelijke aanduiding voor tekst 3">
            <a:extLst>
              <a:ext uri="{FF2B5EF4-FFF2-40B4-BE49-F238E27FC236}">
                <a16:creationId xmlns:a16="http://schemas.microsoft.com/office/drawing/2014/main" id="{45C6B10F-3A7A-0A4C-A932-1D4E1382BFDF}"/>
              </a:ext>
            </a:extLst>
          </p:cNvPr>
          <p:cNvSpPr>
            <a:spLocks noGrp="1"/>
          </p:cNvSpPr>
          <p:nvPr>
            <p:ph type="body" sz="quarter" idx="21" hasCustomPrompt="1"/>
          </p:nvPr>
        </p:nvSpPr>
        <p:spPr>
          <a:xfrm>
            <a:off x="8123711" y="3547641"/>
            <a:ext cx="3423828" cy="522288"/>
          </a:xfrm>
        </p:spPr>
        <p:txBody>
          <a:bodyPr lIns="0" tIns="0" rIns="0" bIns="0">
            <a:normAutofit/>
          </a:bodyPr>
          <a:lstStyle>
            <a:lvl1pPr algn="l">
              <a:defRPr sz="2200" b="0" i="0">
                <a:solidFill>
                  <a:schemeClr val="accent2"/>
                </a:solidFill>
                <a:latin typeface="Officina Sans ITC Pro Medium" panose="020C0506030503020204" pitchFamily="34" charset="77"/>
                <a:cs typeface="Calibri" panose="020F0502020204030204" pitchFamily="34" charset="0"/>
              </a:defRPr>
            </a:lvl1pPr>
          </a:lstStyle>
          <a:p>
            <a:r>
              <a:rPr lang="nl-NL" dirty="0"/>
              <a:t>Click </a:t>
            </a:r>
            <a:r>
              <a:rPr lang="nl-NL" dirty="0" err="1"/>
              <a:t>to</a:t>
            </a:r>
            <a:r>
              <a:rPr lang="nl-NL" dirty="0"/>
              <a:t> </a:t>
            </a:r>
            <a:r>
              <a:rPr lang="nl-NL" dirty="0" err="1"/>
              <a:t>edit</a:t>
            </a:r>
            <a:r>
              <a:rPr lang="nl-NL" dirty="0"/>
              <a:t> Master </a:t>
            </a:r>
            <a:r>
              <a:rPr lang="nl-NL" dirty="0" err="1"/>
              <a:t>subtitle</a:t>
            </a:r>
            <a:r>
              <a:rPr lang="nl-NL" dirty="0"/>
              <a:t> </a:t>
            </a:r>
            <a:r>
              <a:rPr lang="nl-NL" dirty="0" err="1"/>
              <a:t>style</a:t>
            </a:r>
            <a:endParaRPr lang="nl-NL" dirty="0"/>
          </a:p>
        </p:txBody>
      </p:sp>
      <p:sp>
        <p:nvSpPr>
          <p:cNvPr id="9" name="Tijdelijke aanduiding voor tekst 3">
            <a:extLst>
              <a:ext uri="{FF2B5EF4-FFF2-40B4-BE49-F238E27FC236}">
                <a16:creationId xmlns:a16="http://schemas.microsoft.com/office/drawing/2014/main" id="{999ECC60-AB72-8647-A135-FB0CF9808264}"/>
              </a:ext>
            </a:extLst>
          </p:cNvPr>
          <p:cNvSpPr>
            <a:spLocks noGrp="1"/>
          </p:cNvSpPr>
          <p:nvPr>
            <p:ph type="body" sz="quarter" idx="22" hasCustomPrompt="1"/>
          </p:nvPr>
        </p:nvSpPr>
        <p:spPr>
          <a:xfrm>
            <a:off x="632724" y="3547641"/>
            <a:ext cx="3435526" cy="522288"/>
          </a:xfrm>
        </p:spPr>
        <p:txBody>
          <a:bodyPr lIns="0" tIns="0" rIns="0" bIns="0">
            <a:normAutofit/>
          </a:bodyPr>
          <a:lstStyle>
            <a:lvl1pPr algn="l">
              <a:defRPr sz="2200" b="0" i="0">
                <a:solidFill>
                  <a:schemeClr val="accent2"/>
                </a:solidFill>
                <a:latin typeface="Officina Sans ITC Pro Medium" panose="020C0506030503020204" pitchFamily="34" charset="77"/>
                <a:cs typeface="Calibri" panose="020F0502020204030204" pitchFamily="34" charset="0"/>
              </a:defRPr>
            </a:lvl1pPr>
          </a:lstStyle>
          <a:p>
            <a:r>
              <a:rPr lang="nl-NL" dirty="0"/>
              <a:t>Click </a:t>
            </a:r>
            <a:r>
              <a:rPr lang="nl-NL" dirty="0" err="1"/>
              <a:t>to</a:t>
            </a:r>
            <a:r>
              <a:rPr lang="nl-NL" dirty="0"/>
              <a:t> </a:t>
            </a:r>
            <a:r>
              <a:rPr lang="nl-NL" dirty="0" err="1"/>
              <a:t>edit</a:t>
            </a:r>
            <a:r>
              <a:rPr lang="nl-NL" dirty="0"/>
              <a:t> Master </a:t>
            </a:r>
            <a:r>
              <a:rPr lang="nl-NL" dirty="0" err="1"/>
              <a:t>subtitle</a:t>
            </a:r>
            <a:r>
              <a:rPr lang="nl-NL" dirty="0"/>
              <a:t> </a:t>
            </a:r>
            <a:r>
              <a:rPr lang="nl-NL" dirty="0" err="1"/>
              <a:t>style</a:t>
            </a:r>
            <a:endParaRPr lang="nl-NL" dirty="0"/>
          </a:p>
        </p:txBody>
      </p:sp>
      <p:sp>
        <p:nvSpPr>
          <p:cNvPr id="11" name="Picture Placeholder 18">
            <a:extLst>
              <a:ext uri="{FF2B5EF4-FFF2-40B4-BE49-F238E27FC236}">
                <a16:creationId xmlns:a16="http://schemas.microsoft.com/office/drawing/2014/main" id="{9EEB3BC6-5818-4244-A78C-1A7B9F04BE53}"/>
              </a:ext>
            </a:extLst>
          </p:cNvPr>
          <p:cNvSpPr>
            <a:spLocks noGrp="1"/>
          </p:cNvSpPr>
          <p:nvPr>
            <p:ph type="pic" sz="quarter" idx="12" hasCustomPrompt="1"/>
          </p:nvPr>
        </p:nvSpPr>
        <p:spPr>
          <a:xfrm>
            <a:off x="632723" y="643266"/>
            <a:ext cx="3447151" cy="2447925"/>
          </a:xfrm>
          <a:custGeom>
            <a:avLst/>
            <a:gdLst>
              <a:gd name="connsiteX0" fmla="*/ 0 w 3447151"/>
              <a:gd name="connsiteY0" fmla="*/ 0 h 2445472"/>
              <a:gd name="connsiteX1" fmla="*/ 3447151 w 3447151"/>
              <a:gd name="connsiteY1" fmla="*/ 0 h 2445472"/>
              <a:gd name="connsiteX2" fmla="*/ 3447151 w 3447151"/>
              <a:gd name="connsiteY2" fmla="*/ 2445472 h 2445472"/>
              <a:gd name="connsiteX3" fmla="*/ 253304 w 3447151"/>
              <a:gd name="connsiteY3" fmla="*/ 2445472 h 2445472"/>
              <a:gd name="connsiteX4" fmla="*/ 202263 w 3447151"/>
              <a:gd name="connsiteY4" fmla="*/ 2440327 h 2445472"/>
              <a:gd name="connsiteX5" fmla="*/ 0 w 3447151"/>
              <a:gd name="connsiteY5" fmla="*/ 2192159 h 2445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47151" h="2445472">
                <a:moveTo>
                  <a:pt x="0" y="0"/>
                </a:moveTo>
                <a:lnTo>
                  <a:pt x="3447151" y="0"/>
                </a:lnTo>
                <a:lnTo>
                  <a:pt x="3447151" y="2445472"/>
                </a:lnTo>
                <a:lnTo>
                  <a:pt x="253304" y="2445472"/>
                </a:lnTo>
                <a:lnTo>
                  <a:pt x="202263" y="2440327"/>
                </a:lnTo>
                <a:cubicBezTo>
                  <a:pt x="86832" y="2416706"/>
                  <a:pt x="0" y="2314573"/>
                  <a:pt x="0" y="2192159"/>
                </a:cubicBezTo>
                <a:close/>
              </a:path>
            </a:pathLst>
          </a:custGeom>
          <a:solidFill>
            <a:schemeClr val="accent1"/>
          </a:solidFill>
        </p:spPr>
        <p:txBody>
          <a:bodyPr wrap="square">
            <a:noAutofit/>
          </a:bodyPr>
          <a:lstStyle>
            <a:lvl1pPr marL="0" marR="0" indent="0" algn="l" defTabSz="914400" rtl="0" eaLnBrk="1" fontAlgn="auto" latinLnBrk="0" hangingPunct="1">
              <a:lnSpc>
                <a:spcPct val="90000"/>
              </a:lnSpc>
              <a:spcBef>
                <a:spcPts val="1000"/>
              </a:spcBef>
              <a:spcAft>
                <a:spcPts val="0"/>
              </a:spcAft>
              <a:buClr>
                <a:schemeClr val="accent2"/>
              </a:buClr>
              <a:buSzPct val="75000"/>
              <a:buFontTx/>
              <a:buNone/>
              <a:tabLst/>
              <a:defRPr b="0" i="0">
                <a:solidFill>
                  <a:schemeClr val="bg1"/>
                </a:solidFill>
                <a:latin typeface="Officina Sans ITC Pro Medium" panose="020C0506030503020204" pitchFamily="34" charset="77"/>
                <a:cs typeface="Calibri Light" panose="020F0302020204030204" pitchFamily="34" charset="0"/>
              </a:defRPr>
            </a:lvl1pPr>
          </a:lstStyle>
          <a:p>
            <a:pPr marL="0" marR="0" lvl="0" indent="0" algn="l" defTabSz="914400" rtl="0" eaLnBrk="1" fontAlgn="auto" latinLnBrk="0" hangingPunct="1">
              <a:lnSpc>
                <a:spcPct val="90000"/>
              </a:lnSpc>
              <a:spcBef>
                <a:spcPts val="1000"/>
              </a:spcBef>
              <a:spcAft>
                <a:spcPts val="0"/>
              </a:spcAft>
              <a:buClr>
                <a:schemeClr val="accent2"/>
              </a:buClr>
              <a:buSzPct val="75000"/>
              <a:buFontTx/>
              <a:buNone/>
              <a:tabLst/>
              <a:defRPr/>
            </a:pPr>
            <a:r>
              <a:rPr lang="nl-NL" dirty="0"/>
              <a:t>Click </a:t>
            </a:r>
            <a:r>
              <a:rPr lang="nl-NL" dirty="0" err="1"/>
              <a:t>the</a:t>
            </a:r>
            <a:r>
              <a:rPr lang="nl-NL" dirty="0"/>
              <a:t> icon </a:t>
            </a:r>
            <a:r>
              <a:rPr lang="nl-NL" dirty="0" err="1"/>
              <a:t>to</a:t>
            </a:r>
            <a:r>
              <a:rPr lang="nl-NL" dirty="0"/>
              <a:t> </a:t>
            </a:r>
            <a:r>
              <a:rPr lang="nl-NL" dirty="0" err="1"/>
              <a:t>add</a:t>
            </a:r>
            <a:r>
              <a:rPr lang="nl-NL" dirty="0"/>
              <a:t> </a:t>
            </a:r>
            <a:r>
              <a:rPr lang="nl-NL" dirty="0" err="1"/>
              <a:t>an</a:t>
            </a:r>
            <a:r>
              <a:rPr lang="nl-NL" dirty="0"/>
              <a:t> image</a:t>
            </a:r>
            <a:endParaRPr lang="nl-BE" dirty="0"/>
          </a:p>
        </p:txBody>
      </p:sp>
      <p:sp>
        <p:nvSpPr>
          <p:cNvPr id="12" name="Picture Placeholder 20">
            <a:extLst>
              <a:ext uri="{FF2B5EF4-FFF2-40B4-BE49-F238E27FC236}">
                <a16:creationId xmlns:a16="http://schemas.microsoft.com/office/drawing/2014/main" id="{816787A9-2DFD-A54D-B3D1-B9387B7C8936}"/>
              </a:ext>
            </a:extLst>
          </p:cNvPr>
          <p:cNvSpPr>
            <a:spLocks noGrp="1"/>
          </p:cNvSpPr>
          <p:nvPr>
            <p:ph type="pic" sz="quarter" idx="23" hasCustomPrompt="1"/>
          </p:nvPr>
        </p:nvSpPr>
        <p:spPr>
          <a:xfrm>
            <a:off x="4381068" y="643266"/>
            <a:ext cx="3447151" cy="2447925"/>
          </a:xfrm>
          <a:custGeom>
            <a:avLst/>
            <a:gdLst>
              <a:gd name="connsiteX0" fmla="*/ 0 w 3447151"/>
              <a:gd name="connsiteY0" fmla="*/ 0 h 2445472"/>
              <a:gd name="connsiteX1" fmla="*/ 3447151 w 3447151"/>
              <a:gd name="connsiteY1" fmla="*/ 0 h 2445472"/>
              <a:gd name="connsiteX2" fmla="*/ 3447151 w 3447151"/>
              <a:gd name="connsiteY2" fmla="*/ 2445472 h 2445472"/>
              <a:gd name="connsiteX3" fmla="*/ 253304 w 3447151"/>
              <a:gd name="connsiteY3" fmla="*/ 2445472 h 2445472"/>
              <a:gd name="connsiteX4" fmla="*/ 202263 w 3447151"/>
              <a:gd name="connsiteY4" fmla="*/ 2440327 h 2445472"/>
              <a:gd name="connsiteX5" fmla="*/ 0 w 3447151"/>
              <a:gd name="connsiteY5" fmla="*/ 2192159 h 2445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47151" h="2445472">
                <a:moveTo>
                  <a:pt x="0" y="0"/>
                </a:moveTo>
                <a:lnTo>
                  <a:pt x="3447151" y="0"/>
                </a:lnTo>
                <a:lnTo>
                  <a:pt x="3447151" y="2445472"/>
                </a:lnTo>
                <a:lnTo>
                  <a:pt x="253304" y="2445472"/>
                </a:lnTo>
                <a:lnTo>
                  <a:pt x="202263" y="2440327"/>
                </a:lnTo>
                <a:cubicBezTo>
                  <a:pt x="86832" y="2416706"/>
                  <a:pt x="0" y="2314573"/>
                  <a:pt x="0" y="2192159"/>
                </a:cubicBezTo>
                <a:close/>
              </a:path>
            </a:pathLst>
          </a:custGeom>
          <a:solidFill>
            <a:schemeClr val="accent1"/>
          </a:solidFill>
        </p:spPr>
        <p:txBody>
          <a:bodyPr wrap="square">
            <a:noAutofit/>
          </a:bodyPr>
          <a:lstStyle>
            <a:lvl1pPr marL="0" marR="0" indent="0" algn="l" defTabSz="914400" rtl="0" eaLnBrk="1" fontAlgn="auto" latinLnBrk="0" hangingPunct="1">
              <a:lnSpc>
                <a:spcPct val="90000"/>
              </a:lnSpc>
              <a:spcBef>
                <a:spcPts val="1000"/>
              </a:spcBef>
              <a:spcAft>
                <a:spcPts val="0"/>
              </a:spcAft>
              <a:buClr>
                <a:schemeClr val="accent2"/>
              </a:buClr>
              <a:buSzPct val="75000"/>
              <a:buFontTx/>
              <a:buNone/>
              <a:tabLst/>
              <a:defRPr lang="nl-BE" sz="2800" b="0" i="0" kern="1200">
                <a:solidFill>
                  <a:schemeClr val="bg1"/>
                </a:solidFill>
                <a:latin typeface="Officina Sans ITC Pro Medium" panose="020C0506030503020204" pitchFamily="34" charset="77"/>
                <a:ea typeface="Verdana" charset="0"/>
                <a:cs typeface="Calibri Light" panose="020F0302020204030204" pitchFamily="34" charset="0"/>
              </a:defRPr>
            </a:lvl1pPr>
          </a:lstStyle>
          <a:p>
            <a:pPr marL="0" marR="0" lvl="0" indent="0" algn="l" defTabSz="914400" rtl="0" eaLnBrk="1" fontAlgn="auto" latinLnBrk="0" hangingPunct="1">
              <a:lnSpc>
                <a:spcPct val="90000"/>
              </a:lnSpc>
              <a:spcBef>
                <a:spcPts val="1000"/>
              </a:spcBef>
              <a:spcAft>
                <a:spcPts val="0"/>
              </a:spcAft>
              <a:buClr>
                <a:schemeClr val="accent2"/>
              </a:buClr>
              <a:buSzPct val="75000"/>
              <a:buFontTx/>
              <a:buNone/>
              <a:tabLst/>
              <a:defRPr/>
            </a:pPr>
            <a:r>
              <a:rPr lang="nl-NL" dirty="0"/>
              <a:t>Click </a:t>
            </a:r>
            <a:r>
              <a:rPr lang="nl-NL" dirty="0" err="1"/>
              <a:t>the</a:t>
            </a:r>
            <a:r>
              <a:rPr lang="nl-NL" dirty="0"/>
              <a:t> icon </a:t>
            </a:r>
            <a:r>
              <a:rPr lang="nl-NL" dirty="0" err="1"/>
              <a:t>to</a:t>
            </a:r>
            <a:r>
              <a:rPr lang="nl-NL" dirty="0"/>
              <a:t> </a:t>
            </a:r>
            <a:r>
              <a:rPr lang="nl-NL" dirty="0" err="1"/>
              <a:t>add</a:t>
            </a:r>
            <a:r>
              <a:rPr lang="nl-NL" dirty="0"/>
              <a:t> </a:t>
            </a:r>
            <a:r>
              <a:rPr lang="nl-NL" dirty="0" err="1"/>
              <a:t>an</a:t>
            </a:r>
            <a:r>
              <a:rPr lang="nl-NL" dirty="0"/>
              <a:t> image</a:t>
            </a:r>
            <a:endParaRPr lang="nl-BE" dirty="0"/>
          </a:p>
        </p:txBody>
      </p:sp>
      <p:sp>
        <p:nvSpPr>
          <p:cNvPr id="13" name="Picture Placeholder 21">
            <a:extLst>
              <a:ext uri="{FF2B5EF4-FFF2-40B4-BE49-F238E27FC236}">
                <a16:creationId xmlns:a16="http://schemas.microsoft.com/office/drawing/2014/main" id="{B04326B7-E91B-9740-A418-C88B2E74C607}"/>
              </a:ext>
            </a:extLst>
          </p:cNvPr>
          <p:cNvSpPr>
            <a:spLocks noGrp="1"/>
          </p:cNvSpPr>
          <p:nvPr>
            <p:ph type="pic" sz="quarter" idx="24" hasCustomPrompt="1"/>
          </p:nvPr>
        </p:nvSpPr>
        <p:spPr>
          <a:xfrm>
            <a:off x="8128098" y="643266"/>
            <a:ext cx="3447151" cy="2447925"/>
          </a:xfrm>
          <a:custGeom>
            <a:avLst/>
            <a:gdLst>
              <a:gd name="connsiteX0" fmla="*/ 0 w 3447151"/>
              <a:gd name="connsiteY0" fmla="*/ 0 h 2445472"/>
              <a:gd name="connsiteX1" fmla="*/ 3447151 w 3447151"/>
              <a:gd name="connsiteY1" fmla="*/ 0 h 2445472"/>
              <a:gd name="connsiteX2" fmla="*/ 3447151 w 3447151"/>
              <a:gd name="connsiteY2" fmla="*/ 2445472 h 2445472"/>
              <a:gd name="connsiteX3" fmla="*/ 253304 w 3447151"/>
              <a:gd name="connsiteY3" fmla="*/ 2445472 h 2445472"/>
              <a:gd name="connsiteX4" fmla="*/ 202263 w 3447151"/>
              <a:gd name="connsiteY4" fmla="*/ 2440327 h 2445472"/>
              <a:gd name="connsiteX5" fmla="*/ 0 w 3447151"/>
              <a:gd name="connsiteY5" fmla="*/ 2192159 h 2445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47151" h="2445472">
                <a:moveTo>
                  <a:pt x="0" y="0"/>
                </a:moveTo>
                <a:lnTo>
                  <a:pt x="3447151" y="0"/>
                </a:lnTo>
                <a:lnTo>
                  <a:pt x="3447151" y="2445472"/>
                </a:lnTo>
                <a:lnTo>
                  <a:pt x="253304" y="2445472"/>
                </a:lnTo>
                <a:lnTo>
                  <a:pt x="202263" y="2440327"/>
                </a:lnTo>
                <a:cubicBezTo>
                  <a:pt x="86832" y="2416706"/>
                  <a:pt x="0" y="2314573"/>
                  <a:pt x="0" y="2192159"/>
                </a:cubicBezTo>
                <a:close/>
              </a:path>
            </a:pathLst>
          </a:custGeom>
          <a:solidFill>
            <a:schemeClr val="accent1"/>
          </a:solidFill>
        </p:spPr>
        <p:txBody>
          <a:bodyPr wrap="square">
            <a:noAutofit/>
          </a:bodyPr>
          <a:lstStyle>
            <a:lvl1pPr marL="0" marR="0" indent="0" algn="l" defTabSz="914400" rtl="0" eaLnBrk="1" fontAlgn="auto" latinLnBrk="0" hangingPunct="1">
              <a:lnSpc>
                <a:spcPct val="90000"/>
              </a:lnSpc>
              <a:spcBef>
                <a:spcPts val="1000"/>
              </a:spcBef>
              <a:spcAft>
                <a:spcPts val="0"/>
              </a:spcAft>
              <a:buClr>
                <a:schemeClr val="accent2"/>
              </a:buClr>
              <a:buSzPct val="75000"/>
              <a:buFontTx/>
              <a:buNone/>
              <a:tabLst/>
              <a:defRPr b="0" i="0">
                <a:solidFill>
                  <a:schemeClr val="bg1"/>
                </a:solidFill>
                <a:latin typeface="Officina Sans ITC Pro Medium" panose="020C0506030503020204" pitchFamily="34" charset="77"/>
                <a:cs typeface="Calibri Light" panose="020F0302020204030204" pitchFamily="34" charset="0"/>
              </a:defRPr>
            </a:lvl1pPr>
          </a:lstStyle>
          <a:p>
            <a:pPr marL="0" marR="0" lvl="0" indent="0" algn="l" defTabSz="914400" rtl="0" eaLnBrk="1" fontAlgn="auto" latinLnBrk="0" hangingPunct="1">
              <a:lnSpc>
                <a:spcPct val="90000"/>
              </a:lnSpc>
              <a:spcBef>
                <a:spcPts val="1000"/>
              </a:spcBef>
              <a:spcAft>
                <a:spcPts val="0"/>
              </a:spcAft>
              <a:buClr>
                <a:schemeClr val="accent2"/>
              </a:buClr>
              <a:buSzPct val="75000"/>
              <a:buFontTx/>
              <a:buNone/>
              <a:tabLst/>
              <a:defRPr/>
            </a:pPr>
            <a:r>
              <a:rPr lang="nl-NL" dirty="0"/>
              <a:t>Click </a:t>
            </a:r>
            <a:r>
              <a:rPr lang="nl-NL" dirty="0" err="1"/>
              <a:t>the</a:t>
            </a:r>
            <a:r>
              <a:rPr lang="nl-NL" dirty="0"/>
              <a:t> icon </a:t>
            </a:r>
            <a:r>
              <a:rPr lang="nl-NL" dirty="0" err="1"/>
              <a:t>to</a:t>
            </a:r>
            <a:r>
              <a:rPr lang="nl-NL" dirty="0"/>
              <a:t> </a:t>
            </a:r>
            <a:r>
              <a:rPr lang="nl-NL" dirty="0" err="1"/>
              <a:t>add</a:t>
            </a:r>
            <a:r>
              <a:rPr lang="nl-NL" dirty="0"/>
              <a:t> </a:t>
            </a:r>
            <a:r>
              <a:rPr lang="nl-NL" dirty="0" err="1"/>
              <a:t>an</a:t>
            </a:r>
            <a:r>
              <a:rPr lang="nl-NL" dirty="0"/>
              <a:t> image</a:t>
            </a:r>
            <a:endParaRPr lang="nl-BE" dirty="0"/>
          </a:p>
        </p:txBody>
      </p:sp>
    </p:spTree>
    <p:extLst>
      <p:ext uri="{BB962C8B-B14F-4D97-AF65-F5344CB8AC3E}">
        <p14:creationId xmlns:p14="http://schemas.microsoft.com/office/powerpoint/2010/main" val="3422180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UAntwerpen_3icons">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3D96712-8A94-CB4B-8CE6-B7A18FB19433}"/>
              </a:ext>
            </a:extLst>
          </p:cNvPr>
          <p:cNvSpPr>
            <a:spLocks noGrp="1"/>
          </p:cNvSpPr>
          <p:nvPr>
            <p:ph type="sldNum" sz="quarter" idx="10"/>
          </p:nvPr>
        </p:nvSpPr>
        <p:spPr/>
        <p:txBody>
          <a:bodyPr/>
          <a:lstStyle>
            <a:lvl1pPr>
              <a:defRPr b="0" i="0">
                <a:latin typeface="Officina Sans ITC Pro Medium" panose="020C0506030503020204" pitchFamily="34" charset="77"/>
                <a:cs typeface="Calibri Light" panose="020F0302020204030204" pitchFamily="34" charset="0"/>
              </a:defRPr>
            </a:lvl1pPr>
          </a:lstStyle>
          <a:p>
            <a:fld id="{E038E271-308C-2E46-A3EC-56326F9084CC}" type="slidenum">
              <a:rPr lang="nl-BE" smtClean="0"/>
              <a:pPr/>
              <a:t>‹#›</a:t>
            </a:fld>
            <a:endParaRPr lang="nl-BE" dirty="0"/>
          </a:p>
        </p:txBody>
      </p:sp>
      <p:sp>
        <p:nvSpPr>
          <p:cNvPr id="4" name="Tijdelijke aanduiding voor inhoud 19">
            <a:extLst>
              <a:ext uri="{FF2B5EF4-FFF2-40B4-BE49-F238E27FC236}">
                <a16:creationId xmlns:a16="http://schemas.microsoft.com/office/drawing/2014/main" id="{CEE21860-5FC5-0A4C-BF9F-FA989D78CDF1}"/>
              </a:ext>
            </a:extLst>
          </p:cNvPr>
          <p:cNvSpPr>
            <a:spLocks noGrp="1"/>
          </p:cNvSpPr>
          <p:nvPr>
            <p:ph sz="quarter" idx="11" hasCustomPrompt="1"/>
          </p:nvPr>
        </p:nvSpPr>
        <p:spPr>
          <a:xfrm>
            <a:off x="631466" y="4248036"/>
            <a:ext cx="3439464" cy="1989251"/>
          </a:xfrm>
        </p:spPr>
        <p:txBody>
          <a:bodyPr lIns="0" tIns="0" rIns="0" bIns="0"/>
          <a:lstStyle>
            <a:lvl1pPr algn="ctr">
              <a:defRPr sz="1600" b="0" i="0">
                <a:latin typeface="Officina Sans ITC Pro Medium" panose="020C0506030503020204" pitchFamily="34" charset="77"/>
                <a:cs typeface="Calibri Light" panose="020F0302020204030204" pitchFamily="34" charset="0"/>
              </a:defRPr>
            </a:lvl1pPr>
          </a:lstStyle>
          <a:p>
            <a:r>
              <a:rPr lang="nl-NL" dirty="0"/>
              <a:t>object</a:t>
            </a:r>
            <a:endParaRPr lang="nl-BE" dirty="0"/>
          </a:p>
        </p:txBody>
      </p:sp>
      <p:sp>
        <p:nvSpPr>
          <p:cNvPr id="5" name="Tijdelijke aanduiding voor afbeelding 33">
            <a:extLst>
              <a:ext uri="{FF2B5EF4-FFF2-40B4-BE49-F238E27FC236}">
                <a16:creationId xmlns:a16="http://schemas.microsoft.com/office/drawing/2014/main" id="{9BF78AC3-F061-4145-A432-3FB7391D0F0E}"/>
              </a:ext>
            </a:extLst>
          </p:cNvPr>
          <p:cNvSpPr>
            <a:spLocks noGrp="1"/>
          </p:cNvSpPr>
          <p:nvPr>
            <p:ph type="pic" sz="quarter" idx="12" hasCustomPrompt="1"/>
          </p:nvPr>
        </p:nvSpPr>
        <p:spPr>
          <a:xfrm>
            <a:off x="1514198" y="1378339"/>
            <a:ext cx="1674000" cy="1672263"/>
          </a:xfrm>
          <a:prstGeom prst="roundRect">
            <a:avLst>
              <a:gd name="adj" fmla="val 7157"/>
            </a:avLst>
          </a:prstGeom>
          <a:solidFill>
            <a:schemeClr val="accent2"/>
          </a:solidFill>
        </p:spPr>
        <p:txBody>
          <a:bodyPr>
            <a:normAutofit/>
          </a:bodyPr>
          <a:lstStyle>
            <a:lvl1pPr marL="0" marR="0" indent="0" algn="l" defTabSz="914400" rtl="0" eaLnBrk="1" fontAlgn="auto" latinLnBrk="0" hangingPunct="1">
              <a:lnSpc>
                <a:spcPct val="90000"/>
              </a:lnSpc>
              <a:spcBef>
                <a:spcPts val="1000"/>
              </a:spcBef>
              <a:spcAft>
                <a:spcPts val="0"/>
              </a:spcAft>
              <a:buClr>
                <a:schemeClr val="accent2"/>
              </a:buClr>
              <a:buSzPct val="75000"/>
              <a:buFontTx/>
              <a:buNone/>
              <a:tabLst/>
              <a:defRPr lang="nl-BE" sz="1600" b="0" i="0" kern="1200">
                <a:solidFill>
                  <a:schemeClr val="bg1"/>
                </a:solidFill>
                <a:latin typeface="Officina Sans ITC Pro Medium" panose="020C0506030503020204" pitchFamily="34" charset="77"/>
                <a:ea typeface="Verdana" charset="0"/>
                <a:cs typeface="Calibri Light" panose="020F0302020204030204" pitchFamily="34" charset="0"/>
              </a:defRPr>
            </a:lvl1pPr>
          </a:lstStyle>
          <a:p>
            <a:pPr marL="0" marR="0" lvl="0" indent="0" algn="l" defTabSz="914400" rtl="0" eaLnBrk="1" fontAlgn="auto" latinLnBrk="0" hangingPunct="1">
              <a:lnSpc>
                <a:spcPct val="90000"/>
              </a:lnSpc>
              <a:spcBef>
                <a:spcPts val="1000"/>
              </a:spcBef>
              <a:spcAft>
                <a:spcPts val="0"/>
              </a:spcAft>
              <a:buClr>
                <a:schemeClr val="accent2"/>
              </a:buClr>
              <a:buSzPct val="75000"/>
              <a:buFontTx/>
              <a:buNone/>
              <a:tabLst/>
              <a:defRPr/>
            </a:pPr>
            <a:r>
              <a:rPr lang="nl-NL" dirty="0"/>
              <a:t>Click </a:t>
            </a:r>
            <a:r>
              <a:rPr lang="nl-NL" dirty="0" err="1"/>
              <a:t>the</a:t>
            </a:r>
            <a:r>
              <a:rPr lang="nl-NL" dirty="0"/>
              <a:t> icon </a:t>
            </a:r>
            <a:r>
              <a:rPr lang="nl-NL" dirty="0" err="1"/>
              <a:t>to</a:t>
            </a:r>
            <a:r>
              <a:rPr lang="nl-NL" dirty="0"/>
              <a:t> </a:t>
            </a:r>
            <a:r>
              <a:rPr lang="nl-NL" dirty="0" err="1"/>
              <a:t>add</a:t>
            </a:r>
            <a:r>
              <a:rPr lang="nl-NL" dirty="0"/>
              <a:t> a </a:t>
            </a:r>
            <a:r>
              <a:rPr lang="nl-NL" dirty="0" err="1"/>
              <a:t>white</a:t>
            </a:r>
            <a:r>
              <a:rPr lang="nl-NL" dirty="0"/>
              <a:t> </a:t>
            </a:r>
            <a:r>
              <a:rPr lang="nl-NL" dirty="0" err="1"/>
              <a:t>png</a:t>
            </a:r>
            <a:r>
              <a:rPr lang="nl-NL" dirty="0"/>
              <a:t> image</a:t>
            </a:r>
            <a:endParaRPr lang="nl-BE" dirty="0"/>
          </a:p>
        </p:txBody>
      </p:sp>
      <p:sp>
        <p:nvSpPr>
          <p:cNvPr id="6" name="Tijdelijke aanduiding voor afbeelding 33">
            <a:extLst>
              <a:ext uri="{FF2B5EF4-FFF2-40B4-BE49-F238E27FC236}">
                <a16:creationId xmlns:a16="http://schemas.microsoft.com/office/drawing/2014/main" id="{AAA97E2B-5188-B740-8501-2BF96B4796A0}"/>
              </a:ext>
            </a:extLst>
          </p:cNvPr>
          <p:cNvSpPr>
            <a:spLocks noGrp="1"/>
          </p:cNvSpPr>
          <p:nvPr>
            <p:ph type="pic" sz="quarter" idx="18" hasCustomPrompt="1"/>
          </p:nvPr>
        </p:nvSpPr>
        <p:spPr>
          <a:xfrm>
            <a:off x="5253126" y="1378339"/>
            <a:ext cx="1674000" cy="1672263"/>
          </a:xfrm>
          <a:prstGeom prst="roundRect">
            <a:avLst>
              <a:gd name="adj" fmla="val 7157"/>
            </a:avLst>
          </a:prstGeom>
          <a:solidFill>
            <a:schemeClr val="accent2"/>
          </a:solidFill>
        </p:spPr>
        <p:txBody>
          <a:bodyPr>
            <a:normAutofit/>
          </a:bodyPr>
          <a:lstStyle>
            <a:lvl1pPr marL="0" marR="0" indent="0" algn="l" defTabSz="914400" rtl="0" eaLnBrk="1" fontAlgn="auto" latinLnBrk="0" hangingPunct="1">
              <a:lnSpc>
                <a:spcPct val="90000"/>
              </a:lnSpc>
              <a:spcBef>
                <a:spcPts val="1000"/>
              </a:spcBef>
              <a:spcAft>
                <a:spcPts val="0"/>
              </a:spcAft>
              <a:buClr>
                <a:schemeClr val="accent2"/>
              </a:buClr>
              <a:buSzPct val="75000"/>
              <a:buFontTx/>
              <a:buNone/>
              <a:tabLst/>
              <a:defRPr lang="nl-BE" sz="1600" b="0" i="0" kern="1200">
                <a:solidFill>
                  <a:schemeClr val="bg1"/>
                </a:solidFill>
                <a:latin typeface="Officina Sans ITC Pro Medium" panose="020C0506030503020204" pitchFamily="34" charset="77"/>
                <a:ea typeface="Verdana" charset="0"/>
                <a:cs typeface="Calibri Light" panose="020F0302020204030204" pitchFamily="34" charset="0"/>
              </a:defRPr>
            </a:lvl1pPr>
          </a:lstStyle>
          <a:p>
            <a:pPr marL="0" marR="0" lvl="0" indent="0" algn="l" defTabSz="914400" rtl="0" eaLnBrk="1" fontAlgn="auto" latinLnBrk="0" hangingPunct="1">
              <a:lnSpc>
                <a:spcPct val="90000"/>
              </a:lnSpc>
              <a:spcBef>
                <a:spcPts val="1000"/>
              </a:spcBef>
              <a:spcAft>
                <a:spcPts val="0"/>
              </a:spcAft>
              <a:buClr>
                <a:schemeClr val="accent2"/>
              </a:buClr>
              <a:buSzPct val="75000"/>
              <a:buFontTx/>
              <a:buNone/>
              <a:tabLst/>
              <a:defRPr/>
            </a:pPr>
            <a:r>
              <a:rPr lang="nl-NL" dirty="0"/>
              <a:t>Click </a:t>
            </a:r>
            <a:r>
              <a:rPr lang="nl-NL" dirty="0" err="1"/>
              <a:t>the</a:t>
            </a:r>
            <a:r>
              <a:rPr lang="nl-NL" dirty="0"/>
              <a:t> icon </a:t>
            </a:r>
            <a:r>
              <a:rPr lang="nl-NL" dirty="0" err="1"/>
              <a:t>to</a:t>
            </a:r>
            <a:r>
              <a:rPr lang="nl-NL" dirty="0"/>
              <a:t> </a:t>
            </a:r>
            <a:r>
              <a:rPr lang="nl-NL" dirty="0" err="1"/>
              <a:t>add</a:t>
            </a:r>
            <a:r>
              <a:rPr lang="nl-NL" dirty="0"/>
              <a:t> a </a:t>
            </a:r>
            <a:r>
              <a:rPr lang="nl-NL" dirty="0" err="1"/>
              <a:t>white</a:t>
            </a:r>
            <a:r>
              <a:rPr lang="nl-NL" dirty="0"/>
              <a:t> </a:t>
            </a:r>
            <a:r>
              <a:rPr lang="nl-NL" dirty="0" err="1"/>
              <a:t>png</a:t>
            </a:r>
            <a:r>
              <a:rPr lang="nl-NL" dirty="0"/>
              <a:t> image</a:t>
            </a:r>
            <a:endParaRPr lang="nl-BE" dirty="0"/>
          </a:p>
        </p:txBody>
      </p:sp>
      <p:sp>
        <p:nvSpPr>
          <p:cNvPr id="7" name="Tijdelijke aanduiding voor afbeelding 33">
            <a:extLst>
              <a:ext uri="{FF2B5EF4-FFF2-40B4-BE49-F238E27FC236}">
                <a16:creationId xmlns:a16="http://schemas.microsoft.com/office/drawing/2014/main" id="{6410F448-44B9-E245-8CA2-3AC4F6FCD9F3}"/>
              </a:ext>
            </a:extLst>
          </p:cNvPr>
          <p:cNvSpPr>
            <a:spLocks noGrp="1"/>
          </p:cNvSpPr>
          <p:nvPr>
            <p:ph type="pic" sz="quarter" idx="19" hasCustomPrompt="1"/>
          </p:nvPr>
        </p:nvSpPr>
        <p:spPr>
          <a:xfrm>
            <a:off x="9005909" y="1378339"/>
            <a:ext cx="1674000" cy="1672263"/>
          </a:xfrm>
          <a:prstGeom prst="roundRect">
            <a:avLst>
              <a:gd name="adj" fmla="val 7157"/>
            </a:avLst>
          </a:prstGeom>
          <a:solidFill>
            <a:schemeClr val="accent2"/>
          </a:solidFill>
        </p:spPr>
        <p:txBody>
          <a:bodyPr>
            <a:normAutofit/>
          </a:bodyPr>
          <a:lstStyle>
            <a:lvl1pPr marL="0" marR="0" indent="0" algn="l" defTabSz="914400" rtl="0" eaLnBrk="1" fontAlgn="auto" latinLnBrk="0" hangingPunct="1">
              <a:lnSpc>
                <a:spcPct val="90000"/>
              </a:lnSpc>
              <a:spcBef>
                <a:spcPts val="1000"/>
              </a:spcBef>
              <a:spcAft>
                <a:spcPts val="0"/>
              </a:spcAft>
              <a:buClr>
                <a:schemeClr val="accent2"/>
              </a:buClr>
              <a:buSzPct val="75000"/>
              <a:buFontTx/>
              <a:buNone/>
              <a:tabLst/>
              <a:defRPr lang="nl-BE" sz="1600" b="0" i="0" kern="1200">
                <a:solidFill>
                  <a:schemeClr val="bg1"/>
                </a:solidFill>
                <a:latin typeface="Officina Sans ITC Pro Medium" panose="020C0506030503020204" pitchFamily="34" charset="77"/>
                <a:ea typeface="Verdana" charset="0"/>
                <a:cs typeface="Calibri Light" panose="020F0302020204030204" pitchFamily="34" charset="0"/>
              </a:defRPr>
            </a:lvl1pPr>
          </a:lstStyle>
          <a:p>
            <a:pPr marL="0" marR="0" lvl="0" indent="0" algn="l" defTabSz="914400" rtl="0" eaLnBrk="1" fontAlgn="auto" latinLnBrk="0" hangingPunct="1">
              <a:lnSpc>
                <a:spcPct val="90000"/>
              </a:lnSpc>
              <a:spcBef>
                <a:spcPts val="1000"/>
              </a:spcBef>
              <a:spcAft>
                <a:spcPts val="0"/>
              </a:spcAft>
              <a:buClr>
                <a:schemeClr val="accent2"/>
              </a:buClr>
              <a:buSzPct val="75000"/>
              <a:buFontTx/>
              <a:buNone/>
              <a:tabLst/>
              <a:defRPr/>
            </a:pPr>
            <a:r>
              <a:rPr lang="nl-NL" dirty="0"/>
              <a:t>Click </a:t>
            </a:r>
            <a:r>
              <a:rPr lang="nl-NL" dirty="0" err="1"/>
              <a:t>the</a:t>
            </a:r>
            <a:r>
              <a:rPr lang="nl-NL" dirty="0"/>
              <a:t> icon </a:t>
            </a:r>
            <a:r>
              <a:rPr lang="nl-NL" dirty="0" err="1"/>
              <a:t>to</a:t>
            </a:r>
            <a:r>
              <a:rPr lang="nl-NL" dirty="0"/>
              <a:t> </a:t>
            </a:r>
            <a:r>
              <a:rPr lang="nl-NL" dirty="0" err="1"/>
              <a:t>add</a:t>
            </a:r>
            <a:r>
              <a:rPr lang="nl-NL" dirty="0"/>
              <a:t> a </a:t>
            </a:r>
            <a:r>
              <a:rPr lang="nl-NL" dirty="0" err="1"/>
              <a:t>white</a:t>
            </a:r>
            <a:r>
              <a:rPr lang="nl-NL" dirty="0"/>
              <a:t> </a:t>
            </a:r>
            <a:r>
              <a:rPr lang="nl-NL" dirty="0" err="1"/>
              <a:t>png</a:t>
            </a:r>
            <a:r>
              <a:rPr lang="nl-NL" dirty="0"/>
              <a:t> image</a:t>
            </a:r>
            <a:endParaRPr lang="nl-BE" dirty="0"/>
          </a:p>
        </p:txBody>
      </p:sp>
      <p:sp>
        <p:nvSpPr>
          <p:cNvPr id="8" name="Tijdelijke aanduiding voor tekst 3">
            <a:extLst>
              <a:ext uri="{FF2B5EF4-FFF2-40B4-BE49-F238E27FC236}">
                <a16:creationId xmlns:a16="http://schemas.microsoft.com/office/drawing/2014/main" id="{C9026212-289C-F34A-A4D7-E30D294D4195}"/>
              </a:ext>
            </a:extLst>
          </p:cNvPr>
          <p:cNvSpPr>
            <a:spLocks noGrp="1"/>
          </p:cNvSpPr>
          <p:nvPr>
            <p:ph type="body" sz="quarter" idx="22" hasCustomPrompt="1"/>
          </p:nvPr>
        </p:nvSpPr>
        <p:spPr>
          <a:xfrm>
            <a:off x="630810" y="3725749"/>
            <a:ext cx="3440776" cy="522288"/>
          </a:xfrm>
        </p:spPr>
        <p:txBody>
          <a:bodyPr lIns="0" tIns="0" rIns="0" bIns="0">
            <a:normAutofit/>
          </a:bodyPr>
          <a:lstStyle>
            <a:lvl1pPr algn="ctr">
              <a:defRPr sz="2200" b="0" i="0">
                <a:solidFill>
                  <a:schemeClr val="accent2"/>
                </a:solidFill>
                <a:latin typeface="Officina Sans ITC Pro Medium" panose="020C0506030503020204" pitchFamily="34" charset="77"/>
                <a:cs typeface="Calibri" panose="020F0502020204030204" pitchFamily="34" charset="0"/>
              </a:defRPr>
            </a:lvl1pPr>
          </a:lstStyle>
          <a:p>
            <a:r>
              <a:rPr lang="nl-NL" dirty="0"/>
              <a:t>Click </a:t>
            </a:r>
            <a:r>
              <a:rPr lang="nl-NL" dirty="0" err="1"/>
              <a:t>to</a:t>
            </a:r>
            <a:r>
              <a:rPr lang="nl-NL" dirty="0"/>
              <a:t> </a:t>
            </a:r>
            <a:r>
              <a:rPr lang="nl-NL" dirty="0" err="1"/>
              <a:t>edit</a:t>
            </a:r>
            <a:r>
              <a:rPr lang="nl-NL" dirty="0"/>
              <a:t> Master </a:t>
            </a:r>
            <a:r>
              <a:rPr lang="nl-NL" dirty="0" err="1"/>
              <a:t>subtitle</a:t>
            </a:r>
            <a:r>
              <a:rPr lang="nl-NL" dirty="0"/>
              <a:t> </a:t>
            </a:r>
            <a:r>
              <a:rPr lang="nl-NL" dirty="0" err="1"/>
              <a:t>style</a:t>
            </a:r>
            <a:endParaRPr lang="nl-NL" dirty="0"/>
          </a:p>
        </p:txBody>
      </p:sp>
      <p:sp>
        <p:nvSpPr>
          <p:cNvPr id="10" name="Tijdelijke aanduiding voor inhoud 19">
            <a:extLst>
              <a:ext uri="{FF2B5EF4-FFF2-40B4-BE49-F238E27FC236}">
                <a16:creationId xmlns:a16="http://schemas.microsoft.com/office/drawing/2014/main" id="{BAE77478-3281-CE4C-A99F-3E6F4A49E17C}"/>
              </a:ext>
            </a:extLst>
          </p:cNvPr>
          <p:cNvSpPr>
            <a:spLocks noGrp="1"/>
          </p:cNvSpPr>
          <p:nvPr>
            <p:ph sz="quarter" idx="23" hasCustomPrompt="1"/>
          </p:nvPr>
        </p:nvSpPr>
        <p:spPr>
          <a:xfrm>
            <a:off x="8123177" y="4248037"/>
            <a:ext cx="3439464" cy="1989251"/>
          </a:xfrm>
        </p:spPr>
        <p:txBody>
          <a:bodyPr lIns="0" tIns="0" rIns="0" bIns="0"/>
          <a:lstStyle>
            <a:lvl1pPr algn="ctr">
              <a:defRPr lang="nl-BE" sz="1600" b="0" i="0" kern="1200" dirty="0">
                <a:solidFill>
                  <a:schemeClr val="tx1"/>
                </a:solidFill>
                <a:latin typeface="Officina Sans ITC Pro Medium" panose="020C0506030503020204" pitchFamily="34" charset="77"/>
                <a:ea typeface="Verdana" charset="0"/>
                <a:cs typeface="Calibri Light" panose="020F0302020204030204" pitchFamily="34" charset="0"/>
              </a:defRPr>
            </a:lvl1pPr>
          </a:lstStyle>
          <a:p>
            <a:r>
              <a:rPr lang="nl-NL" dirty="0"/>
              <a:t>object</a:t>
            </a:r>
            <a:endParaRPr lang="nl-BE" dirty="0"/>
          </a:p>
        </p:txBody>
      </p:sp>
      <p:sp>
        <p:nvSpPr>
          <p:cNvPr id="11" name="Tijdelijke aanduiding voor tekst 3">
            <a:extLst>
              <a:ext uri="{FF2B5EF4-FFF2-40B4-BE49-F238E27FC236}">
                <a16:creationId xmlns:a16="http://schemas.microsoft.com/office/drawing/2014/main" id="{642A680A-1625-824E-8281-465F0A135B3A}"/>
              </a:ext>
            </a:extLst>
          </p:cNvPr>
          <p:cNvSpPr>
            <a:spLocks noGrp="1"/>
          </p:cNvSpPr>
          <p:nvPr>
            <p:ph type="body" sz="quarter" idx="24" hasCustomPrompt="1"/>
          </p:nvPr>
        </p:nvSpPr>
        <p:spPr>
          <a:xfrm>
            <a:off x="8122521" y="3725750"/>
            <a:ext cx="3440776" cy="522288"/>
          </a:xfrm>
        </p:spPr>
        <p:txBody>
          <a:bodyPr lIns="0" tIns="0" rIns="0" bIns="0">
            <a:normAutofit/>
          </a:bodyPr>
          <a:lstStyle>
            <a:lvl1pPr algn="ctr">
              <a:defRPr sz="2200" b="0" i="0">
                <a:solidFill>
                  <a:schemeClr val="accent2"/>
                </a:solidFill>
                <a:latin typeface="Officina Sans ITC Pro Medium" panose="020C0506030503020204" pitchFamily="34" charset="77"/>
                <a:cs typeface="Calibri" panose="020F0502020204030204" pitchFamily="34" charset="0"/>
              </a:defRPr>
            </a:lvl1pPr>
          </a:lstStyle>
          <a:p>
            <a:r>
              <a:rPr lang="nl-NL" dirty="0"/>
              <a:t>Click </a:t>
            </a:r>
            <a:r>
              <a:rPr lang="nl-NL" dirty="0" err="1"/>
              <a:t>to</a:t>
            </a:r>
            <a:r>
              <a:rPr lang="nl-NL" dirty="0"/>
              <a:t> </a:t>
            </a:r>
            <a:r>
              <a:rPr lang="nl-NL" dirty="0" err="1"/>
              <a:t>edit</a:t>
            </a:r>
            <a:r>
              <a:rPr lang="nl-NL" dirty="0"/>
              <a:t> Master </a:t>
            </a:r>
            <a:r>
              <a:rPr lang="nl-NL" dirty="0" err="1"/>
              <a:t>subtitle</a:t>
            </a:r>
            <a:r>
              <a:rPr lang="nl-NL" dirty="0"/>
              <a:t> </a:t>
            </a:r>
            <a:r>
              <a:rPr lang="nl-NL" dirty="0" err="1"/>
              <a:t>style</a:t>
            </a:r>
            <a:endParaRPr lang="nl-NL" dirty="0"/>
          </a:p>
        </p:txBody>
      </p:sp>
      <p:sp>
        <p:nvSpPr>
          <p:cNvPr id="12" name="Tijdelijke aanduiding voor inhoud 19">
            <a:extLst>
              <a:ext uri="{FF2B5EF4-FFF2-40B4-BE49-F238E27FC236}">
                <a16:creationId xmlns:a16="http://schemas.microsoft.com/office/drawing/2014/main" id="{050AED9D-9374-024A-95E7-51259149F7B6}"/>
              </a:ext>
            </a:extLst>
          </p:cNvPr>
          <p:cNvSpPr>
            <a:spLocks noGrp="1"/>
          </p:cNvSpPr>
          <p:nvPr>
            <p:ph sz="quarter" idx="25" hasCustomPrompt="1"/>
          </p:nvPr>
        </p:nvSpPr>
        <p:spPr>
          <a:xfrm>
            <a:off x="4370394" y="4226560"/>
            <a:ext cx="3439464" cy="1989251"/>
          </a:xfrm>
        </p:spPr>
        <p:txBody>
          <a:bodyPr lIns="0" tIns="0" rIns="0" bIns="0"/>
          <a:lstStyle>
            <a:lvl1pPr algn="ctr">
              <a:defRPr lang="nl-BE" sz="1600" b="0" i="0" kern="1200" dirty="0">
                <a:solidFill>
                  <a:schemeClr val="tx1"/>
                </a:solidFill>
                <a:latin typeface="Officina Sans ITC Pro Medium" panose="020C0506030503020204" pitchFamily="34" charset="77"/>
                <a:ea typeface="Verdana" charset="0"/>
                <a:cs typeface="Calibri Light" panose="020F0302020204030204" pitchFamily="34" charset="0"/>
              </a:defRPr>
            </a:lvl1pPr>
          </a:lstStyle>
          <a:p>
            <a:r>
              <a:rPr lang="nl-NL" dirty="0"/>
              <a:t>object</a:t>
            </a:r>
            <a:endParaRPr lang="nl-BE" dirty="0"/>
          </a:p>
        </p:txBody>
      </p:sp>
      <p:sp>
        <p:nvSpPr>
          <p:cNvPr id="13" name="Tijdelijke aanduiding voor tekst 3">
            <a:extLst>
              <a:ext uri="{FF2B5EF4-FFF2-40B4-BE49-F238E27FC236}">
                <a16:creationId xmlns:a16="http://schemas.microsoft.com/office/drawing/2014/main" id="{466E1215-57EE-734D-95D4-32CDFD6B77AE}"/>
              </a:ext>
            </a:extLst>
          </p:cNvPr>
          <p:cNvSpPr>
            <a:spLocks noGrp="1"/>
          </p:cNvSpPr>
          <p:nvPr>
            <p:ph type="body" sz="quarter" idx="26" hasCustomPrompt="1"/>
          </p:nvPr>
        </p:nvSpPr>
        <p:spPr>
          <a:xfrm>
            <a:off x="4369738" y="3704273"/>
            <a:ext cx="3440776" cy="522288"/>
          </a:xfrm>
        </p:spPr>
        <p:txBody>
          <a:bodyPr lIns="0" tIns="0" rIns="0" bIns="0">
            <a:normAutofit/>
          </a:bodyPr>
          <a:lstStyle>
            <a:lvl1pPr algn="ctr">
              <a:defRPr sz="2200" b="0" i="0">
                <a:solidFill>
                  <a:schemeClr val="accent2"/>
                </a:solidFill>
                <a:latin typeface="Officina Sans ITC Pro Medium" panose="020C0506030503020204" pitchFamily="34" charset="77"/>
                <a:cs typeface="Calibri" panose="020F0502020204030204" pitchFamily="34" charset="0"/>
              </a:defRPr>
            </a:lvl1pPr>
          </a:lstStyle>
          <a:p>
            <a:r>
              <a:rPr lang="nl-NL" dirty="0"/>
              <a:t>Click </a:t>
            </a:r>
            <a:r>
              <a:rPr lang="nl-NL" dirty="0" err="1"/>
              <a:t>to</a:t>
            </a:r>
            <a:r>
              <a:rPr lang="nl-NL" dirty="0"/>
              <a:t> </a:t>
            </a:r>
            <a:r>
              <a:rPr lang="nl-NL" dirty="0" err="1"/>
              <a:t>edit</a:t>
            </a:r>
            <a:r>
              <a:rPr lang="nl-NL" dirty="0"/>
              <a:t> Master </a:t>
            </a:r>
            <a:r>
              <a:rPr lang="nl-NL" dirty="0" err="1"/>
              <a:t>subtitle</a:t>
            </a:r>
            <a:r>
              <a:rPr lang="nl-NL" dirty="0"/>
              <a:t> </a:t>
            </a:r>
            <a:r>
              <a:rPr lang="nl-NL" dirty="0" err="1"/>
              <a:t>style</a:t>
            </a:r>
            <a:endParaRPr lang="nl-NL" dirty="0"/>
          </a:p>
        </p:txBody>
      </p:sp>
    </p:spTree>
    <p:extLst>
      <p:ext uri="{BB962C8B-B14F-4D97-AF65-F5344CB8AC3E}">
        <p14:creationId xmlns:p14="http://schemas.microsoft.com/office/powerpoint/2010/main" val="1679231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UAntwerpen_6icons">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EA64A23-42F4-0341-A372-ED0B454B6701}"/>
              </a:ext>
            </a:extLst>
          </p:cNvPr>
          <p:cNvSpPr>
            <a:spLocks noGrp="1"/>
          </p:cNvSpPr>
          <p:nvPr>
            <p:ph type="sldNum" sz="quarter" idx="10"/>
          </p:nvPr>
        </p:nvSpPr>
        <p:spPr/>
        <p:txBody>
          <a:bodyPr/>
          <a:lstStyle>
            <a:lvl1pPr>
              <a:defRPr b="0" i="0">
                <a:latin typeface="Officina Sans ITC Pro Medium" panose="020C0506030503020204" pitchFamily="34" charset="77"/>
                <a:cs typeface="Calibri Light" panose="020F0302020204030204" pitchFamily="34" charset="0"/>
              </a:defRPr>
            </a:lvl1pPr>
          </a:lstStyle>
          <a:p>
            <a:fld id="{E038E271-308C-2E46-A3EC-56326F9084CC}" type="slidenum">
              <a:rPr lang="nl-BE" smtClean="0"/>
              <a:pPr/>
              <a:t>‹#›</a:t>
            </a:fld>
            <a:endParaRPr lang="nl-BE" dirty="0"/>
          </a:p>
        </p:txBody>
      </p:sp>
      <p:sp>
        <p:nvSpPr>
          <p:cNvPr id="4" name="Tijdelijke aanduiding voor inhoud 19">
            <a:extLst>
              <a:ext uri="{FF2B5EF4-FFF2-40B4-BE49-F238E27FC236}">
                <a16:creationId xmlns:a16="http://schemas.microsoft.com/office/drawing/2014/main" id="{A56CA53A-2F47-F94E-BBC9-739AF3FD799B}"/>
              </a:ext>
            </a:extLst>
          </p:cNvPr>
          <p:cNvSpPr>
            <a:spLocks noGrp="1"/>
          </p:cNvSpPr>
          <p:nvPr>
            <p:ph sz="quarter" idx="11" hasCustomPrompt="1"/>
          </p:nvPr>
        </p:nvSpPr>
        <p:spPr>
          <a:xfrm>
            <a:off x="1339266" y="2133247"/>
            <a:ext cx="2406350" cy="1404432"/>
          </a:xfrm>
        </p:spPr>
        <p:txBody>
          <a:bodyPr lIns="0" tIns="0" rIns="0" bIns="0"/>
          <a:lstStyle>
            <a:lvl1pPr algn="l">
              <a:defRPr sz="1600" b="0" i="0">
                <a:latin typeface="Officina Sans ITC Pro Medium" panose="020C0506030503020204" pitchFamily="34" charset="77"/>
                <a:cs typeface="Calibri Light" panose="020F0302020204030204" pitchFamily="34" charset="0"/>
              </a:defRPr>
            </a:lvl1pPr>
          </a:lstStyle>
          <a:p>
            <a:r>
              <a:rPr lang="nl-NL" dirty="0"/>
              <a:t>Inhoud</a:t>
            </a:r>
            <a:endParaRPr lang="nl-BE" dirty="0"/>
          </a:p>
        </p:txBody>
      </p:sp>
      <p:sp>
        <p:nvSpPr>
          <p:cNvPr id="5" name="Tijdelijke aanduiding voor afbeelding 33">
            <a:extLst>
              <a:ext uri="{FF2B5EF4-FFF2-40B4-BE49-F238E27FC236}">
                <a16:creationId xmlns:a16="http://schemas.microsoft.com/office/drawing/2014/main" id="{19D3F277-1732-274A-BDAC-F3BB5EB73340}"/>
              </a:ext>
            </a:extLst>
          </p:cNvPr>
          <p:cNvSpPr>
            <a:spLocks noGrp="1"/>
          </p:cNvSpPr>
          <p:nvPr>
            <p:ph type="pic" sz="quarter" idx="12" hasCustomPrompt="1"/>
          </p:nvPr>
        </p:nvSpPr>
        <p:spPr>
          <a:xfrm>
            <a:off x="630664" y="1389094"/>
            <a:ext cx="467313" cy="466828"/>
          </a:xfrm>
          <a:prstGeom prst="roundRect">
            <a:avLst>
              <a:gd name="adj" fmla="val 7157"/>
            </a:avLst>
          </a:prstGeom>
          <a:solidFill>
            <a:schemeClr val="accent2"/>
          </a:solidFill>
        </p:spPr>
        <p:txBody>
          <a:bodyPr>
            <a:normAutofit/>
          </a:bodyPr>
          <a:lstStyle>
            <a:lvl1pPr marL="0" marR="0" indent="0" algn="l" defTabSz="914400" rtl="0" eaLnBrk="1" fontAlgn="auto" latinLnBrk="0" hangingPunct="1">
              <a:lnSpc>
                <a:spcPct val="90000"/>
              </a:lnSpc>
              <a:spcBef>
                <a:spcPts val="1000"/>
              </a:spcBef>
              <a:spcAft>
                <a:spcPts val="0"/>
              </a:spcAft>
              <a:buClr>
                <a:schemeClr val="accent2"/>
              </a:buClr>
              <a:buSzPct val="75000"/>
              <a:buFontTx/>
              <a:buNone/>
              <a:tabLst/>
              <a:defRPr sz="800" b="0" i="0">
                <a:solidFill>
                  <a:schemeClr val="bg1"/>
                </a:solidFill>
                <a:latin typeface="Officina Sans ITC Pro Medium" panose="020C0506030503020204" pitchFamily="34" charset="77"/>
                <a:cs typeface="Calibri Light" panose="020F0302020204030204" pitchFamily="34" charset="0"/>
              </a:defRPr>
            </a:lvl1pPr>
          </a:lstStyle>
          <a:p>
            <a:pPr marL="0" marR="0" lvl="0" indent="0" algn="l" defTabSz="914400" rtl="0" eaLnBrk="1" fontAlgn="auto" latinLnBrk="0" hangingPunct="1">
              <a:lnSpc>
                <a:spcPct val="90000"/>
              </a:lnSpc>
              <a:spcBef>
                <a:spcPts val="1000"/>
              </a:spcBef>
              <a:spcAft>
                <a:spcPts val="0"/>
              </a:spcAft>
              <a:buClr>
                <a:schemeClr val="accent2"/>
              </a:buClr>
              <a:buSzPct val="75000"/>
              <a:buFontTx/>
              <a:buNone/>
              <a:tabLst/>
              <a:defRPr/>
            </a:pPr>
            <a:r>
              <a:rPr lang="nl-NL" dirty="0"/>
              <a:t>Click </a:t>
            </a:r>
            <a:r>
              <a:rPr lang="nl-NL" dirty="0" err="1"/>
              <a:t>the</a:t>
            </a:r>
            <a:r>
              <a:rPr lang="nl-NL" dirty="0"/>
              <a:t> icon </a:t>
            </a:r>
            <a:r>
              <a:rPr lang="nl-NL" dirty="0" err="1"/>
              <a:t>to</a:t>
            </a:r>
            <a:r>
              <a:rPr lang="nl-NL" dirty="0"/>
              <a:t> </a:t>
            </a:r>
            <a:r>
              <a:rPr lang="nl-NL" dirty="0" err="1"/>
              <a:t>add</a:t>
            </a:r>
            <a:r>
              <a:rPr lang="nl-NL" dirty="0"/>
              <a:t> a </a:t>
            </a:r>
            <a:r>
              <a:rPr lang="nl-NL" dirty="0" err="1"/>
              <a:t>white</a:t>
            </a:r>
            <a:r>
              <a:rPr lang="nl-NL" dirty="0"/>
              <a:t> </a:t>
            </a:r>
            <a:r>
              <a:rPr lang="nl-NL" dirty="0" err="1"/>
              <a:t>png</a:t>
            </a:r>
            <a:r>
              <a:rPr lang="nl-NL" dirty="0"/>
              <a:t> image</a:t>
            </a:r>
            <a:endParaRPr lang="nl-BE" dirty="0"/>
          </a:p>
        </p:txBody>
      </p:sp>
      <p:sp>
        <p:nvSpPr>
          <p:cNvPr id="6" name="Tijdelijke aanduiding voor inhoud 19">
            <a:extLst>
              <a:ext uri="{FF2B5EF4-FFF2-40B4-BE49-F238E27FC236}">
                <a16:creationId xmlns:a16="http://schemas.microsoft.com/office/drawing/2014/main" id="{9D9A0FC3-0D38-0441-BB3C-75F8A95AF946}"/>
              </a:ext>
            </a:extLst>
          </p:cNvPr>
          <p:cNvSpPr>
            <a:spLocks noGrp="1"/>
          </p:cNvSpPr>
          <p:nvPr>
            <p:ph sz="quarter" idx="14" hasCustomPrompt="1"/>
          </p:nvPr>
        </p:nvSpPr>
        <p:spPr>
          <a:xfrm>
            <a:off x="5070977" y="2133247"/>
            <a:ext cx="2406350" cy="1404432"/>
          </a:xfrm>
        </p:spPr>
        <p:txBody>
          <a:bodyPr lIns="0" tIns="0" rIns="0" bIns="0"/>
          <a:lstStyle>
            <a:lvl1pPr algn="l">
              <a:defRPr lang="nl-BE" sz="1600" b="0" i="0" kern="1200" dirty="0">
                <a:solidFill>
                  <a:schemeClr val="tx1"/>
                </a:solidFill>
                <a:latin typeface="Officina Sans ITC Pro Medium" panose="020C0506030503020204" pitchFamily="34" charset="77"/>
                <a:ea typeface="Verdana" charset="0"/>
                <a:cs typeface="Calibri Light" panose="020F0302020204030204" pitchFamily="34" charset="0"/>
              </a:defRPr>
            </a:lvl1pPr>
          </a:lstStyle>
          <a:p>
            <a:r>
              <a:rPr lang="nl-NL" dirty="0"/>
              <a:t>Inhoud</a:t>
            </a:r>
            <a:endParaRPr lang="nl-BE" dirty="0"/>
          </a:p>
        </p:txBody>
      </p:sp>
      <p:sp>
        <p:nvSpPr>
          <p:cNvPr id="7" name="Tijdelijke aanduiding voor afbeelding 33">
            <a:extLst>
              <a:ext uri="{FF2B5EF4-FFF2-40B4-BE49-F238E27FC236}">
                <a16:creationId xmlns:a16="http://schemas.microsoft.com/office/drawing/2014/main" id="{C73DE83C-1825-BF4A-A473-AF62420F8C69}"/>
              </a:ext>
            </a:extLst>
          </p:cNvPr>
          <p:cNvSpPr>
            <a:spLocks noGrp="1"/>
          </p:cNvSpPr>
          <p:nvPr>
            <p:ph type="pic" sz="quarter" idx="15" hasCustomPrompt="1"/>
          </p:nvPr>
        </p:nvSpPr>
        <p:spPr>
          <a:xfrm>
            <a:off x="4410221" y="1389094"/>
            <a:ext cx="467313" cy="466828"/>
          </a:xfrm>
          <a:prstGeom prst="roundRect">
            <a:avLst>
              <a:gd name="adj" fmla="val 7157"/>
            </a:avLst>
          </a:prstGeom>
          <a:solidFill>
            <a:schemeClr val="accent2"/>
          </a:solidFill>
        </p:spPr>
        <p:txBody>
          <a:bodyPr>
            <a:normAutofit/>
          </a:bodyPr>
          <a:lstStyle>
            <a:lvl1pPr marL="0" marR="0" indent="0" algn="l" defTabSz="914400" rtl="0" eaLnBrk="1" fontAlgn="auto" latinLnBrk="0" hangingPunct="1">
              <a:lnSpc>
                <a:spcPct val="90000"/>
              </a:lnSpc>
              <a:spcBef>
                <a:spcPts val="1000"/>
              </a:spcBef>
              <a:spcAft>
                <a:spcPts val="0"/>
              </a:spcAft>
              <a:buClr>
                <a:schemeClr val="accent2"/>
              </a:buClr>
              <a:buSzPct val="75000"/>
              <a:buFontTx/>
              <a:buNone/>
              <a:tabLst/>
              <a:defRPr lang="nl-BE" sz="800" b="0" i="0" kern="1200">
                <a:solidFill>
                  <a:schemeClr val="bg1"/>
                </a:solidFill>
                <a:latin typeface="Officina Sans ITC Pro Medium" panose="020C0506030503020204" pitchFamily="34" charset="77"/>
                <a:ea typeface="Verdana" charset="0"/>
                <a:cs typeface="Calibri Light" panose="020F0302020204030204" pitchFamily="34" charset="0"/>
              </a:defRPr>
            </a:lvl1pPr>
          </a:lstStyle>
          <a:p>
            <a:pPr marL="0" marR="0" lvl="0" indent="0" algn="l" defTabSz="914400" rtl="0" eaLnBrk="1" fontAlgn="auto" latinLnBrk="0" hangingPunct="1">
              <a:lnSpc>
                <a:spcPct val="90000"/>
              </a:lnSpc>
              <a:spcBef>
                <a:spcPts val="1000"/>
              </a:spcBef>
              <a:spcAft>
                <a:spcPts val="0"/>
              </a:spcAft>
              <a:buClr>
                <a:schemeClr val="accent2"/>
              </a:buClr>
              <a:buSzPct val="75000"/>
              <a:buFontTx/>
              <a:buNone/>
              <a:tabLst/>
              <a:defRPr/>
            </a:pPr>
            <a:r>
              <a:rPr lang="nl-NL" dirty="0"/>
              <a:t>Click </a:t>
            </a:r>
            <a:r>
              <a:rPr lang="nl-NL" dirty="0" err="1"/>
              <a:t>the</a:t>
            </a:r>
            <a:r>
              <a:rPr lang="nl-NL" dirty="0"/>
              <a:t> icon </a:t>
            </a:r>
            <a:r>
              <a:rPr lang="nl-NL" dirty="0" err="1"/>
              <a:t>to</a:t>
            </a:r>
            <a:r>
              <a:rPr lang="nl-NL" dirty="0"/>
              <a:t> </a:t>
            </a:r>
            <a:r>
              <a:rPr lang="nl-NL" dirty="0" err="1"/>
              <a:t>add</a:t>
            </a:r>
            <a:r>
              <a:rPr lang="nl-NL" dirty="0"/>
              <a:t> a </a:t>
            </a:r>
            <a:r>
              <a:rPr lang="nl-NL" dirty="0" err="1"/>
              <a:t>white</a:t>
            </a:r>
            <a:r>
              <a:rPr lang="nl-NL" dirty="0"/>
              <a:t> </a:t>
            </a:r>
            <a:r>
              <a:rPr lang="nl-NL" dirty="0" err="1"/>
              <a:t>png</a:t>
            </a:r>
            <a:r>
              <a:rPr lang="nl-NL" dirty="0"/>
              <a:t> image</a:t>
            </a:r>
            <a:endParaRPr lang="nl-BE" dirty="0"/>
          </a:p>
        </p:txBody>
      </p:sp>
      <p:sp>
        <p:nvSpPr>
          <p:cNvPr id="8" name="Tijdelijke aanduiding voor inhoud 19">
            <a:extLst>
              <a:ext uri="{FF2B5EF4-FFF2-40B4-BE49-F238E27FC236}">
                <a16:creationId xmlns:a16="http://schemas.microsoft.com/office/drawing/2014/main" id="{2045FFF3-F25B-614B-A526-AC100D6B9B02}"/>
              </a:ext>
            </a:extLst>
          </p:cNvPr>
          <p:cNvSpPr>
            <a:spLocks noGrp="1"/>
          </p:cNvSpPr>
          <p:nvPr>
            <p:ph sz="quarter" idx="16" hasCustomPrompt="1"/>
          </p:nvPr>
        </p:nvSpPr>
        <p:spPr>
          <a:xfrm>
            <a:off x="8815080" y="2133247"/>
            <a:ext cx="2406350" cy="1404432"/>
          </a:xfrm>
        </p:spPr>
        <p:txBody>
          <a:bodyPr lIns="0" tIns="0" rIns="0" bIns="0"/>
          <a:lstStyle>
            <a:lvl1pPr algn="l">
              <a:defRPr lang="nl-BE" sz="1600" b="0" i="0" kern="1200" dirty="0">
                <a:solidFill>
                  <a:schemeClr val="tx1"/>
                </a:solidFill>
                <a:latin typeface="Officina Sans ITC Pro Medium" panose="020C0506030503020204" pitchFamily="34" charset="77"/>
                <a:ea typeface="Verdana" charset="0"/>
                <a:cs typeface="Calibri Light" panose="020F0302020204030204" pitchFamily="34" charset="0"/>
              </a:defRPr>
            </a:lvl1pPr>
          </a:lstStyle>
          <a:p>
            <a:r>
              <a:rPr lang="nl-NL" dirty="0"/>
              <a:t>Inhoud</a:t>
            </a:r>
            <a:endParaRPr lang="nl-BE" dirty="0"/>
          </a:p>
        </p:txBody>
      </p:sp>
      <p:sp>
        <p:nvSpPr>
          <p:cNvPr id="9" name="Tijdelijke aanduiding voor afbeelding 33">
            <a:extLst>
              <a:ext uri="{FF2B5EF4-FFF2-40B4-BE49-F238E27FC236}">
                <a16:creationId xmlns:a16="http://schemas.microsoft.com/office/drawing/2014/main" id="{64A41B62-3349-A641-9E85-33C3E278DD4F}"/>
              </a:ext>
            </a:extLst>
          </p:cNvPr>
          <p:cNvSpPr>
            <a:spLocks noGrp="1"/>
          </p:cNvSpPr>
          <p:nvPr>
            <p:ph type="pic" sz="quarter" idx="17" hasCustomPrompt="1"/>
          </p:nvPr>
        </p:nvSpPr>
        <p:spPr>
          <a:xfrm>
            <a:off x="8141330" y="1389094"/>
            <a:ext cx="467313" cy="466828"/>
          </a:xfrm>
          <a:prstGeom prst="roundRect">
            <a:avLst>
              <a:gd name="adj" fmla="val 7157"/>
            </a:avLst>
          </a:prstGeom>
          <a:solidFill>
            <a:schemeClr val="accent2"/>
          </a:solidFill>
        </p:spPr>
        <p:txBody>
          <a:bodyPr>
            <a:normAutofit/>
          </a:bodyPr>
          <a:lstStyle>
            <a:lvl1pPr marL="0" marR="0" indent="0" algn="l" defTabSz="914400" rtl="0" eaLnBrk="1" fontAlgn="auto" latinLnBrk="0" hangingPunct="1">
              <a:lnSpc>
                <a:spcPct val="90000"/>
              </a:lnSpc>
              <a:spcBef>
                <a:spcPts val="1000"/>
              </a:spcBef>
              <a:spcAft>
                <a:spcPts val="0"/>
              </a:spcAft>
              <a:buClr>
                <a:schemeClr val="accent2"/>
              </a:buClr>
              <a:buSzPct val="75000"/>
              <a:buFontTx/>
              <a:buNone/>
              <a:tabLst/>
              <a:defRPr lang="nl-BE" sz="800" b="0" i="0" kern="1200">
                <a:solidFill>
                  <a:schemeClr val="bg1"/>
                </a:solidFill>
                <a:latin typeface="Officina Sans ITC Pro Medium" panose="020C0506030503020204" pitchFamily="34" charset="77"/>
                <a:ea typeface="Verdana" charset="0"/>
                <a:cs typeface="Calibri Light" panose="020F0302020204030204" pitchFamily="34" charset="0"/>
              </a:defRPr>
            </a:lvl1pPr>
          </a:lstStyle>
          <a:p>
            <a:pPr marL="0" marR="0" lvl="0" indent="0" algn="l" defTabSz="914400" rtl="0" eaLnBrk="1" fontAlgn="auto" latinLnBrk="0" hangingPunct="1">
              <a:lnSpc>
                <a:spcPct val="90000"/>
              </a:lnSpc>
              <a:spcBef>
                <a:spcPts val="1000"/>
              </a:spcBef>
              <a:spcAft>
                <a:spcPts val="0"/>
              </a:spcAft>
              <a:buClr>
                <a:schemeClr val="accent2"/>
              </a:buClr>
              <a:buSzPct val="75000"/>
              <a:buFontTx/>
              <a:buNone/>
              <a:tabLst/>
              <a:defRPr/>
            </a:pPr>
            <a:r>
              <a:rPr lang="nl-NL" dirty="0"/>
              <a:t>Click </a:t>
            </a:r>
            <a:r>
              <a:rPr lang="nl-NL" dirty="0" err="1"/>
              <a:t>the</a:t>
            </a:r>
            <a:r>
              <a:rPr lang="nl-NL" dirty="0"/>
              <a:t> icon </a:t>
            </a:r>
            <a:r>
              <a:rPr lang="nl-NL" dirty="0" err="1"/>
              <a:t>to</a:t>
            </a:r>
            <a:r>
              <a:rPr lang="nl-NL" dirty="0"/>
              <a:t> </a:t>
            </a:r>
            <a:r>
              <a:rPr lang="nl-NL" dirty="0" err="1"/>
              <a:t>add</a:t>
            </a:r>
            <a:r>
              <a:rPr lang="nl-NL" dirty="0"/>
              <a:t> a </a:t>
            </a:r>
            <a:r>
              <a:rPr lang="nl-NL" dirty="0" err="1"/>
              <a:t>white</a:t>
            </a:r>
            <a:r>
              <a:rPr lang="nl-NL" dirty="0"/>
              <a:t> </a:t>
            </a:r>
            <a:r>
              <a:rPr lang="nl-NL" dirty="0" err="1"/>
              <a:t>png</a:t>
            </a:r>
            <a:r>
              <a:rPr lang="nl-NL" dirty="0"/>
              <a:t> image</a:t>
            </a:r>
            <a:endParaRPr lang="nl-BE" dirty="0"/>
          </a:p>
        </p:txBody>
      </p:sp>
      <p:sp>
        <p:nvSpPr>
          <p:cNvPr id="10" name="Tijdelijke aanduiding voor inhoud 2">
            <a:extLst>
              <a:ext uri="{FF2B5EF4-FFF2-40B4-BE49-F238E27FC236}">
                <a16:creationId xmlns:a16="http://schemas.microsoft.com/office/drawing/2014/main" id="{88F6B30C-94E8-264F-86F5-31D0E47D7244}"/>
              </a:ext>
            </a:extLst>
          </p:cNvPr>
          <p:cNvSpPr>
            <a:spLocks noGrp="1"/>
          </p:cNvSpPr>
          <p:nvPr>
            <p:ph sz="quarter" idx="24" hasCustomPrompt="1"/>
          </p:nvPr>
        </p:nvSpPr>
        <p:spPr>
          <a:xfrm>
            <a:off x="5058585" y="1411391"/>
            <a:ext cx="2418742" cy="563562"/>
          </a:xfrm>
        </p:spPr>
        <p:txBody>
          <a:bodyPr lIns="0" tIns="0" rIns="0" bIns="0">
            <a:noAutofit/>
          </a:bodyPr>
          <a:lstStyle>
            <a:lvl1pPr>
              <a:defRPr sz="2200" b="0" i="0">
                <a:solidFill>
                  <a:schemeClr val="accent2"/>
                </a:solidFill>
                <a:latin typeface="Officina Sans ITC Pro Medium" panose="020C0506030503020204" pitchFamily="34" charset="77"/>
                <a:cs typeface="Calibri" panose="020F0502020204030204" pitchFamily="34" charset="0"/>
              </a:defRPr>
            </a:lvl1pPr>
          </a:lstStyle>
          <a:p>
            <a:r>
              <a:rPr lang="nl-BE" dirty="0"/>
              <a:t>Project title</a:t>
            </a:r>
          </a:p>
        </p:txBody>
      </p:sp>
      <p:sp>
        <p:nvSpPr>
          <p:cNvPr id="11" name="Tijdelijke aanduiding voor inhoud 2">
            <a:extLst>
              <a:ext uri="{FF2B5EF4-FFF2-40B4-BE49-F238E27FC236}">
                <a16:creationId xmlns:a16="http://schemas.microsoft.com/office/drawing/2014/main" id="{261850B4-D4F1-234A-9F22-195572228DA4}"/>
              </a:ext>
            </a:extLst>
          </p:cNvPr>
          <p:cNvSpPr>
            <a:spLocks noGrp="1"/>
          </p:cNvSpPr>
          <p:nvPr>
            <p:ph sz="quarter" idx="25" hasCustomPrompt="1"/>
          </p:nvPr>
        </p:nvSpPr>
        <p:spPr>
          <a:xfrm>
            <a:off x="8802688" y="1411391"/>
            <a:ext cx="2418742" cy="563562"/>
          </a:xfrm>
        </p:spPr>
        <p:txBody>
          <a:bodyPr lIns="0" tIns="0" rIns="0" bIns="0">
            <a:noAutofit/>
          </a:bodyPr>
          <a:lstStyle>
            <a:lvl1pPr>
              <a:defRPr lang="nl-BE" sz="2200" b="0" i="0" kern="1200" dirty="0">
                <a:solidFill>
                  <a:schemeClr val="accent2"/>
                </a:solidFill>
                <a:latin typeface="Officina Sans ITC Pro Medium" panose="020C0506030503020204" pitchFamily="34" charset="77"/>
                <a:ea typeface="Verdana" charset="0"/>
                <a:cs typeface="Calibri" panose="020F0502020204030204" pitchFamily="34" charset="0"/>
              </a:defRPr>
            </a:lvl1pPr>
          </a:lstStyle>
          <a:p>
            <a:r>
              <a:rPr lang="nl-BE" dirty="0"/>
              <a:t>Project title</a:t>
            </a:r>
          </a:p>
        </p:txBody>
      </p:sp>
      <p:sp>
        <p:nvSpPr>
          <p:cNvPr id="12" name="Tijdelijke aanduiding voor inhoud 2">
            <a:extLst>
              <a:ext uri="{FF2B5EF4-FFF2-40B4-BE49-F238E27FC236}">
                <a16:creationId xmlns:a16="http://schemas.microsoft.com/office/drawing/2014/main" id="{DCDD9BD6-DB58-C84C-BD3C-F9652F4D492B}"/>
              </a:ext>
            </a:extLst>
          </p:cNvPr>
          <p:cNvSpPr>
            <a:spLocks noGrp="1"/>
          </p:cNvSpPr>
          <p:nvPr>
            <p:ph sz="quarter" idx="26" hasCustomPrompt="1"/>
          </p:nvPr>
        </p:nvSpPr>
        <p:spPr>
          <a:xfrm>
            <a:off x="1326874" y="1411391"/>
            <a:ext cx="2418742" cy="563562"/>
          </a:xfrm>
        </p:spPr>
        <p:txBody>
          <a:bodyPr lIns="0" tIns="0" rIns="0" bIns="0">
            <a:noAutofit/>
          </a:bodyPr>
          <a:lstStyle>
            <a:lvl1pPr>
              <a:defRPr sz="2200" b="0" i="0">
                <a:solidFill>
                  <a:schemeClr val="accent2"/>
                </a:solidFill>
                <a:latin typeface="Officina Sans ITC Pro Medium" panose="020C0506030503020204" pitchFamily="34" charset="77"/>
                <a:cs typeface="Calibri" panose="020F0502020204030204" pitchFamily="34" charset="0"/>
              </a:defRPr>
            </a:lvl1pPr>
          </a:lstStyle>
          <a:p>
            <a:r>
              <a:rPr lang="nl-BE" dirty="0"/>
              <a:t>Project title</a:t>
            </a:r>
          </a:p>
        </p:txBody>
      </p:sp>
      <p:sp>
        <p:nvSpPr>
          <p:cNvPr id="14" name="Tijdelijke aanduiding voor inhoud 19">
            <a:extLst>
              <a:ext uri="{FF2B5EF4-FFF2-40B4-BE49-F238E27FC236}">
                <a16:creationId xmlns:a16="http://schemas.microsoft.com/office/drawing/2014/main" id="{0385125A-3379-2746-BD83-583F817C5CC6}"/>
              </a:ext>
            </a:extLst>
          </p:cNvPr>
          <p:cNvSpPr>
            <a:spLocks noGrp="1"/>
          </p:cNvSpPr>
          <p:nvPr>
            <p:ph sz="quarter" idx="27" hasCustomPrompt="1"/>
          </p:nvPr>
        </p:nvSpPr>
        <p:spPr>
          <a:xfrm>
            <a:off x="1339266" y="4585989"/>
            <a:ext cx="2406350" cy="1404432"/>
          </a:xfrm>
        </p:spPr>
        <p:txBody>
          <a:bodyPr lIns="0" tIns="0" rIns="0" bIns="0"/>
          <a:lstStyle>
            <a:lvl1pPr algn="l">
              <a:defRPr lang="nl-BE" sz="1600" b="0" i="0" kern="1200" dirty="0">
                <a:solidFill>
                  <a:schemeClr val="tx1"/>
                </a:solidFill>
                <a:latin typeface="Officina Sans ITC Pro Medium" panose="020C0506030503020204" pitchFamily="34" charset="77"/>
                <a:ea typeface="Verdana" charset="0"/>
                <a:cs typeface="Calibri Light" panose="020F0302020204030204" pitchFamily="34" charset="0"/>
              </a:defRPr>
            </a:lvl1pPr>
          </a:lstStyle>
          <a:p>
            <a:r>
              <a:rPr lang="nl-NL" dirty="0"/>
              <a:t>Inhoud</a:t>
            </a:r>
            <a:endParaRPr lang="nl-BE" dirty="0"/>
          </a:p>
        </p:txBody>
      </p:sp>
      <p:sp>
        <p:nvSpPr>
          <p:cNvPr id="15" name="Tijdelijke aanduiding voor afbeelding 33">
            <a:extLst>
              <a:ext uri="{FF2B5EF4-FFF2-40B4-BE49-F238E27FC236}">
                <a16:creationId xmlns:a16="http://schemas.microsoft.com/office/drawing/2014/main" id="{965879DE-F296-964E-A952-9184C5050EF5}"/>
              </a:ext>
            </a:extLst>
          </p:cNvPr>
          <p:cNvSpPr>
            <a:spLocks noGrp="1"/>
          </p:cNvSpPr>
          <p:nvPr>
            <p:ph type="pic" sz="quarter" idx="28" hasCustomPrompt="1"/>
          </p:nvPr>
        </p:nvSpPr>
        <p:spPr>
          <a:xfrm>
            <a:off x="630664" y="3841836"/>
            <a:ext cx="467313" cy="466828"/>
          </a:xfrm>
          <a:prstGeom prst="roundRect">
            <a:avLst>
              <a:gd name="adj" fmla="val 7157"/>
            </a:avLst>
          </a:prstGeom>
          <a:solidFill>
            <a:schemeClr val="accent2"/>
          </a:solidFill>
        </p:spPr>
        <p:txBody>
          <a:bodyPr>
            <a:normAutofit/>
          </a:bodyPr>
          <a:lstStyle>
            <a:lvl1pPr marL="0" marR="0" indent="0" algn="l" defTabSz="914400" rtl="0" eaLnBrk="1" fontAlgn="auto" latinLnBrk="0" hangingPunct="1">
              <a:lnSpc>
                <a:spcPct val="90000"/>
              </a:lnSpc>
              <a:spcBef>
                <a:spcPts val="1000"/>
              </a:spcBef>
              <a:spcAft>
                <a:spcPts val="0"/>
              </a:spcAft>
              <a:buClr>
                <a:schemeClr val="accent2"/>
              </a:buClr>
              <a:buSzPct val="75000"/>
              <a:buFontTx/>
              <a:buNone/>
              <a:tabLst/>
              <a:defRPr lang="nl-BE" sz="800" b="0" i="0" kern="1200">
                <a:solidFill>
                  <a:schemeClr val="bg1"/>
                </a:solidFill>
                <a:latin typeface="Officina Sans ITC Pro Medium" panose="020C0506030503020204" pitchFamily="34" charset="77"/>
                <a:ea typeface="Verdana" charset="0"/>
                <a:cs typeface="Calibri Light" panose="020F0302020204030204" pitchFamily="34" charset="0"/>
              </a:defRPr>
            </a:lvl1pPr>
          </a:lstStyle>
          <a:p>
            <a:pPr marL="0" marR="0" lvl="0" indent="0" algn="l" defTabSz="914400" rtl="0" eaLnBrk="1" fontAlgn="auto" latinLnBrk="0" hangingPunct="1">
              <a:lnSpc>
                <a:spcPct val="90000"/>
              </a:lnSpc>
              <a:spcBef>
                <a:spcPts val="1000"/>
              </a:spcBef>
              <a:spcAft>
                <a:spcPts val="0"/>
              </a:spcAft>
              <a:buClr>
                <a:schemeClr val="accent2"/>
              </a:buClr>
              <a:buSzPct val="75000"/>
              <a:buFontTx/>
              <a:buNone/>
              <a:tabLst/>
              <a:defRPr/>
            </a:pPr>
            <a:r>
              <a:rPr lang="nl-NL" dirty="0"/>
              <a:t>Click </a:t>
            </a:r>
            <a:r>
              <a:rPr lang="nl-NL" dirty="0" err="1"/>
              <a:t>the</a:t>
            </a:r>
            <a:r>
              <a:rPr lang="nl-NL" dirty="0"/>
              <a:t> icon </a:t>
            </a:r>
            <a:r>
              <a:rPr lang="nl-NL" dirty="0" err="1"/>
              <a:t>to</a:t>
            </a:r>
            <a:r>
              <a:rPr lang="nl-NL" dirty="0"/>
              <a:t> </a:t>
            </a:r>
            <a:r>
              <a:rPr lang="nl-NL" dirty="0" err="1"/>
              <a:t>add</a:t>
            </a:r>
            <a:r>
              <a:rPr lang="nl-NL" dirty="0"/>
              <a:t> a </a:t>
            </a:r>
            <a:r>
              <a:rPr lang="nl-NL" dirty="0" err="1"/>
              <a:t>white</a:t>
            </a:r>
            <a:r>
              <a:rPr lang="nl-NL" dirty="0"/>
              <a:t> </a:t>
            </a:r>
            <a:r>
              <a:rPr lang="nl-NL" dirty="0" err="1"/>
              <a:t>png</a:t>
            </a:r>
            <a:r>
              <a:rPr lang="nl-NL" dirty="0"/>
              <a:t> image</a:t>
            </a:r>
            <a:endParaRPr lang="nl-BE" dirty="0"/>
          </a:p>
        </p:txBody>
      </p:sp>
      <p:sp>
        <p:nvSpPr>
          <p:cNvPr id="16" name="Tijdelijke aanduiding voor inhoud 19">
            <a:extLst>
              <a:ext uri="{FF2B5EF4-FFF2-40B4-BE49-F238E27FC236}">
                <a16:creationId xmlns:a16="http://schemas.microsoft.com/office/drawing/2014/main" id="{2459C232-5B0E-134D-B9C4-9B40E0751E2B}"/>
              </a:ext>
            </a:extLst>
          </p:cNvPr>
          <p:cNvSpPr>
            <a:spLocks noGrp="1"/>
          </p:cNvSpPr>
          <p:nvPr>
            <p:ph sz="quarter" idx="29" hasCustomPrompt="1"/>
          </p:nvPr>
        </p:nvSpPr>
        <p:spPr>
          <a:xfrm>
            <a:off x="5070977" y="4585989"/>
            <a:ext cx="2406350" cy="1404432"/>
          </a:xfrm>
        </p:spPr>
        <p:txBody>
          <a:bodyPr lIns="0" tIns="0" rIns="0" bIns="0"/>
          <a:lstStyle>
            <a:lvl1pPr algn="l">
              <a:defRPr lang="nl-BE" sz="1600" b="0" i="0" kern="1200" dirty="0">
                <a:solidFill>
                  <a:schemeClr val="tx1"/>
                </a:solidFill>
                <a:latin typeface="Officina Sans ITC Pro Medium" panose="020C0506030503020204" pitchFamily="34" charset="77"/>
                <a:ea typeface="Verdana" charset="0"/>
                <a:cs typeface="Calibri Light" panose="020F0302020204030204" pitchFamily="34" charset="0"/>
              </a:defRPr>
            </a:lvl1pPr>
          </a:lstStyle>
          <a:p>
            <a:r>
              <a:rPr lang="nl-NL" dirty="0"/>
              <a:t>Inhoud</a:t>
            </a:r>
            <a:endParaRPr lang="nl-BE" dirty="0"/>
          </a:p>
        </p:txBody>
      </p:sp>
      <p:sp>
        <p:nvSpPr>
          <p:cNvPr id="17" name="Tijdelijke aanduiding voor afbeelding 33">
            <a:extLst>
              <a:ext uri="{FF2B5EF4-FFF2-40B4-BE49-F238E27FC236}">
                <a16:creationId xmlns:a16="http://schemas.microsoft.com/office/drawing/2014/main" id="{D15EA347-33D1-EE4E-9464-3CF0EAE3CC0B}"/>
              </a:ext>
            </a:extLst>
          </p:cNvPr>
          <p:cNvSpPr>
            <a:spLocks noGrp="1"/>
          </p:cNvSpPr>
          <p:nvPr>
            <p:ph type="pic" sz="quarter" idx="30" hasCustomPrompt="1"/>
          </p:nvPr>
        </p:nvSpPr>
        <p:spPr>
          <a:xfrm>
            <a:off x="4410221" y="3841836"/>
            <a:ext cx="467313" cy="466828"/>
          </a:xfrm>
          <a:prstGeom prst="roundRect">
            <a:avLst>
              <a:gd name="adj" fmla="val 7157"/>
            </a:avLst>
          </a:prstGeom>
          <a:solidFill>
            <a:schemeClr val="accent2"/>
          </a:solidFill>
        </p:spPr>
        <p:txBody>
          <a:bodyPr>
            <a:normAutofit/>
          </a:bodyPr>
          <a:lstStyle>
            <a:lvl1pPr marL="0" marR="0" indent="0" algn="l" defTabSz="914400" rtl="0" eaLnBrk="1" fontAlgn="auto" latinLnBrk="0" hangingPunct="1">
              <a:lnSpc>
                <a:spcPct val="90000"/>
              </a:lnSpc>
              <a:spcBef>
                <a:spcPts val="1000"/>
              </a:spcBef>
              <a:spcAft>
                <a:spcPts val="0"/>
              </a:spcAft>
              <a:buClr>
                <a:schemeClr val="accent2"/>
              </a:buClr>
              <a:buSzPct val="75000"/>
              <a:buFontTx/>
              <a:buNone/>
              <a:tabLst/>
              <a:defRPr lang="nl-BE" sz="800" b="0" i="0" kern="1200">
                <a:solidFill>
                  <a:schemeClr val="bg1"/>
                </a:solidFill>
                <a:latin typeface="Officina Sans ITC Pro Medium" panose="020C0506030503020204" pitchFamily="34" charset="77"/>
                <a:ea typeface="Verdana" charset="0"/>
                <a:cs typeface="Calibri Light" panose="020F0302020204030204" pitchFamily="34" charset="0"/>
              </a:defRPr>
            </a:lvl1pPr>
          </a:lstStyle>
          <a:p>
            <a:pPr marL="0" marR="0" lvl="0" indent="0" algn="l" defTabSz="914400" rtl="0" eaLnBrk="1" fontAlgn="auto" latinLnBrk="0" hangingPunct="1">
              <a:lnSpc>
                <a:spcPct val="90000"/>
              </a:lnSpc>
              <a:spcBef>
                <a:spcPts val="1000"/>
              </a:spcBef>
              <a:spcAft>
                <a:spcPts val="0"/>
              </a:spcAft>
              <a:buClr>
                <a:schemeClr val="accent2"/>
              </a:buClr>
              <a:buSzPct val="75000"/>
              <a:buFontTx/>
              <a:buNone/>
              <a:tabLst/>
              <a:defRPr/>
            </a:pPr>
            <a:r>
              <a:rPr lang="nl-NL" dirty="0"/>
              <a:t>Click </a:t>
            </a:r>
            <a:r>
              <a:rPr lang="nl-NL" dirty="0" err="1"/>
              <a:t>the</a:t>
            </a:r>
            <a:r>
              <a:rPr lang="nl-NL" dirty="0"/>
              <a:t> icon </a:t>
            </a:r>
            <a:r>
              <a:rPr lang="nl-NL" dirty="0" err="1"/>
              <a:t>to</a:t>
            </a:r>
            <a:r>
              <a:rPr lang="nl-NL" dirty="0"/>
              <a:t> </a:t>
            </a:r>
            <a:r>
              <a:rPr lang="nl-NL" dirty="0" err="1"/>
              <a:t>add</a:t>
            </a:r>
            <a:r>
              <a:rPr lang="nl-NL" dirty="0"/>
              <a:t> a </a:t>
            </a:r>
            <a:r>
              <a:rPr lang="nl-NL" dirty="0" err="1"/>
              <a:t>white</a:t>
            </a:r>
            <a:r>
              <a:rPr lang="nl-NL" dirty="0"/>
              <a:t> </a:t>
            </a:r>
            <a:r>
              <a:rPr lang="nl-NL" dirty="0" err="1"/>
              <a:t>png</a:t>
            </a:r>
            <a:r>
              <a:rPr lang="nl-NL" dirty="0"/>
              <a:t> image</a:t>
            </a:r>
            <a:endParaRPr lang="nl-BE" dirty="0"/>
          </a:p>
        </p:txBody>
      </p:sp>
      <p:sp>
        <p:nvSpPr>
          <p:cNvPr id="18" name="Tijdelijke aanduiding voor inhoud 19">
            <a:extLst>
              <a:ext uri="{FF2B5EF4-FFF2-40B4-BE49-F238E27FC236}">
                <a16:creationId xmlns:a16="http://schemas.microsoft.com/office/drawing/2014/main" id="{FA64A415-5531-2B4D-907A-7C688388BF90}"/>
              </a:ext>
            </a:extLst>
          </p:cNvPr>
          <p:cNvSpPr>
            <a:spLocks noGrp="1"/>
          </p:cNvSpPr>
          <p:nvPr>
            <p:ph sz="quarter" idx="31" hasCustomPrompt="1"/>
          </p:nvPr>
        </p:nvSpPr>
        <p:spPr>
          <a:xfrm>
            <a:off x="8815080" y="4585989"/>
            <a:ext cx="2406350" cy="1404432"/>
          </a:xfrm>
        </p:spPr>
        <p:txBody>
          <a:bodyPr lIns="0" tIns="0" rIns="0" bIns="0"/>
          <a:lstStyle>
            <a:lvl1pPr algn="l">
              <a:defRPr lang="nl-BE" sz="1600" b="0" i="0" kern="1200" dirty="0">
                <a:solidFill>
                  <a:schemeClr val="tx1"/>
                </a:solidFill>
                <a:latin typeface="Officina Sans ITC Pro Medium" panose="020C0506030503020204" pitchFamily="34" charset="77"/>
                <a:ea typeface="Verdana" charset="0"/>
                <a:cs typeface="Calibri Light" panose="020F0302020204030204" pitchFamily="34" charset="0"/>
              </a:defRPr>
            </a:lvl1pPr>
          </a:lstStyle>
          <a:p>
            <a:r>
              <a:rPr lang="nl-NL" dirty="0"/>
              <a:t>Inhoud</a:t>
            </a:r>
            <a:endParaRPr lang="nl-BE" dirty="0"/>
          </a:p>
        </p:txBody>
      </p:sp>
      <p:sp>
        <p:nvSpPr>
          <p:cNvPr id="19" name="Tijdelijke aanduiding voor afbeelding 33">
            <a:extLst>
              <a:ext uri="{FF2B5EF4-FFF2-40B4-BE49-F238E27FC236}">
                <a16:creationId xmlns:a16="http://schemas.microsoft.com/office/drawing/2014/main" id="{4EC1974C-2EB3-274B-A88C-617CC7414E5A}"/>
              </a:ext>
            </a:extLst>
          </p:cNvPr>
          <p:cNvSpPr>
            <a:spLocks noGrp="1"/>
          </p:cNvSpPr>
          <p:nvPr>
            <p:ph type="pic" sz="quarter" idx="32" hasCustomPrompt="1"/>
          </p:nvPr>
        </p:nvSpPr>
        <p:spPr>
          <a:xfrm>
            <a:off x="8141330" y="3841836"/>
            <a:ext cx="467313" cy="466828"/>
          </a:xfrm>
          <a:prstGeom prst="roundRect">
            <a:avLst>
              <a:gd name="adj" fmla="val 7157"/>
            </a:avLst>
          </a:prstGeom>
          <a:solidFill>
            <a:schemeClr val="accent2"/>
          </a:solidFill>
        </p:spPr>
        <p:txBody>
          <a:bodyPr>
            <a:normAutofit/>
          </a:bodyPr>
          <a:lstStyle>
            <a:lvl1pPr marL="0" marR="0" indent="0" algn="l" defTabSz="914400" rtl="0" eaLnBrk="1" fontAlgn="auto" latinLnBrk="0" hangingPunct="1">
              <a:lnSpc>
                <a:spcPct val="90000"/>
              </a:lnSpc>
              <a:spcBef>
                <a:spcPts val="1000"/>
              </a:spcBef>
              <a:spcAft>
                <a:spcPts val="0"/>
              </a:spcAft>
              <a:buClr>
                <a:schemeClr val="accent2"/>
              </a:buClr>
              <a:buSzPct val="75000"/>
              <a:buFontTx/>
              <a:buNone/>
              <a:tabLst/>
              <a:defRPr lang="nl-BE" sz="800" b="0" i="0" kern="1200">
                <a:solidFill>
                  <a:schemeClr val="bg1"/>
                </a:solidFill>
                <a:latin typeface="Officina Sans ITC Pro Medium" panose="020C0506030503020204" pitchFamily="34" charset="77"/>
                <a:ea typeface="Verdana" charset="0"/>
                <a:cs typeface="Calibri Light" panose="020F0302020204030204" pitchFamily="34" charset="0"/>
              </a:defRPr>
            </a:lvl1pPr>
          </a:lstStyle>
          <a:p>
            <a:pPr marL="0" marR="0" lvl="0" indent="0" algn="l" defTabSz="914400" rtl="0" eaLnBrk="1" fontAlgn="auto" latinLnBrk="0" hangingPunct="1">
              <a:lnSpc>
                <a:spcPct val="90000"/>
              </a:lnSpc>
              <a:spcBef>
                <a:spcPts val="1000"/>
              </a:spcBef>
              <a:spcAft>
                <a:spcPts val="0"/>
              </a:spcAft>
              <a:buClr>
                <a:schemeClr val="accent2"/>
              </a:buClr>
              <a:buSzPct val="75000"/>
              <a:buFontTx/>
              <a:buNone/>
              <a:tabLst/>
              <a:defRPr/>
            </a:pPr>
            <a:r>
              <a:rPr lang="nl-NL" dirty="0"/>
              <a:t>Click </a:t>
            </a:r>
            <a:r>
              <a:rPr lang="nl-NL" dirty="0" err="1"/>
              <a:t>the</a:t>
            </a:r>
            <a:r>
              <a:rPr lang="nl-NL" dirty="0"/>
              <a:t> icon </a:t>
            </a:r>
            <a:r>
              <a:rPr lang="nl-NL" dirty="0" err="1"/>
              <a:t>to</a:t>
            </a:r>
            <a:r>
              <a:rPr lang="nl-NL" dirty="0"/>
              <a:t> </a:t>
            </a:r>
            <a:r>
              <a:rPr lang="nl-NL" dirty="0" err="1"/>
              <a:t>add</a:t>
            </a:r>
            <a:r>
              <a:rPr lang="nl-NL" dirty="0"/>
              <a:t> a </a:t>
            </a:r>
            <a:r>
              <a:rPr lang="nl-NL" dirty="0" err="1"/>
              <a:t>white</a:t>
            </a:r>
            <a:r>
              <a:rPr lang="nl-NL" dirty="0"/>
              <a:t> </a:t>
            </a:r>
            <a:r>
              <a:rPr lang="nl-NL" dirty="0" err="1"/>
              <a:t>png</a:t>
            </a:r>
            <a:r>
              <a:rPr lang="nl-NL" dirty="0"/>
              <a:t> image</a:t>
            </a:r>
            <a:endParaRPr lang="nl-BE" dirty="0"/>
          </a:p>
        </p:txBody>
      </p:sp>
      <p:sp>
        <p:nvSpPr>
          <p:cNvPr id="20" name="Tijdelijke aanduiding voor inhoud 2">
            <a:extLst>
              <a:ext uri="{FF2B5EF4-FFF2-40B4-BE49-F238E27FC236}">
                <a16:creationId xmlns:a16="http://schemas.microsoft.com/office/drawing/2014/main" id="{330314A6-BF29-EC42-BF75-622C5286D534}"/>
              </a:ext>
            </a:extLst>
          </p:cNvPr>
          <p:cNvSpPr>
            <a:spLocks noGrp="1"/>
          </p:cNvSpPr>
          <p:nvPr>
            <p:ph sz="quarter" idx="33" hasCustomPrompt="1"/>
          </p:nvPr>
        </p:nvSpPr>
        <p:spPr>
          <a:xfrm>
            <a:off x="5058585" y="3864133"/>
            <a:ext cx="2418742" cy="563562"/>
          </a:xfrm>
        </p:spPr>
        <p:txBody>
          <a:bodyPr lIns="0" tIns="0" rIns="0" bIns="0">
            <a:noAutofit/>
          </a:bodyPr>
          <a:lstStyle>
            <a:lvl1pPr>
              <a:defRPr lang="nl-BE" sz="2200" b="0" i="0" kern="1200" dirty="0">
                <a:solidFill>
                  <a:schemeClr val="accent2"/>
                </a:solidFill>
                <a:latin typeface="Officina Sans ITC Pro Medium" panose="020C0506030503020204" pitchFamily="34" charset="77"/>
                <a:ea typeface="Verdana" charset="0"/>
                <a:cs typeface="Calibri" panose="020F0502020204030204" pitchFamily="34" charset="0"/>
              </a:defRPr>
            </a:lvl1pPr>
          </a:lstStyle>
          <a:p>
            <a:r>
              <a:rPr lang="nl-BE" dirty="0"/>
              <a:t>Project title</a:t>
            </a:r>
          </a:p>
        </p:txBody>
      </p:sp>
      <p:sp>
        <p:nvSpPr>
          <p:cNvPr id="21" name="Tijdelijke aanduiding voor inhoud 2">
            <a:extLst>
              <a:ext uri="{FF2B5EF4-FFF2-40B4-BE49-F238E27FC236}">
                <a16:creationId xmlns:a16="http://schemas.microsoft.com/office/drawing/2014/main" id="{D6D76FCC-D508-DD4F-BB82-48A5BCC54578}"/>
              </a:ext>
            </a:extLst>
          </p:cNvPr>
          <p:cNvSpPr>
            <a:spLocks noGrp="1"/>
          </p:cNvSpPr>
          <p:nvPr>
            <p:ph sz="quarter" idx="34" hasCustomPrompt="1"/>
          </p:nvPr>
        </p:nvSpPr>
        <p:spPr>
          <a:xfrm>
            <a:off x="8802688" y="3864133"/>
            <a:ext cx="2418742" cy="563562"/>
          </a:xfrm>
        </p:spPr>
        <p:txBody>
          <a:bodyPr lIns="0" tIns="0" rIns="0" bIns="0">
            <a:noAutofit/>
          </a:bodyPr>
          <a:lstStyle>
            <a:lvl1pPr>
              <a:defRPr lang="nl-BE" sz="2200" b="0" i="0" kern="1200" dirty="0">
                <a:solidFill>
                  <a:schemeClr val="accent2"/>
                </a:solidFill>
                <a:latin typeface="Officina Sans ITC Pro Medium" panose="020C0506030503020204" pitchFamily="34" charset="77"/>
                <a:ea typeface="Verdana" charset="0"/>
                <a:cs typeface="Calibri" panose="020F0502020204030204" pitchFamily="34" charset="0"/>
              </a:defRPr>
            </a:lvl1pPr>
          </a:lstStyle>
          <a:p>
            <a:r>
              <a:rPr lang="nl-BE" dirty="0"/>
              <a:t>Project title</a:t>
            </a:r>
          </a:p>
        </p:txBody>
      </p:sp>
      <p:sp>
        <p:nvSpPr>
          <p:cNvPr id="22" name="Tijdelijke aanduiding voor inhoud 2">
            <a:extLst>
              <a:ext uri="{FF2B5EF4-FFF2-40B4-BE49-F238E27FC236}">
                <a16:creationId xmlns:a16="http://schemas.microsoft.com/office/drawing/2014/main" id="{125E4E80-E44F-EA4F-8054-6AB42A8470B4}"/>
              </a:ext>
            </a:extLst>
          </p:cNvPr>
          <p:cNvSpPr>
            <a:spLocks noGrp="1"/>
          </p:cNvSpPr>
          <p:nvPr>
            <p:ph sz="quarter" idx="35" hasCustomPrompt="1"/>
          </p:nvPr>
        </p:nvSpPr>
        <p:spPr>
          <a:xfrm>
            <a:off x="1326874" y="3864133"/>
            <a:ext cx="2418742" cy="563562"/>
          </a:xfrm>
        </p:spPr>
        <p:txBody>
          <a:bodyPr lIns="0" tIns="0" rIns="0" bIns="0">
            <a:noAutofit/>
          </a:bodyPr>
          <a:lstStyle>
            <a:lvl1pPr>
              <a:defRPr lang="nl-BE" sz="2200" b="0" i="0" kern="1200" dirty="0">
                <a:solidFill>
                  <a:schemeClr val="accent2"/>
                </a:solidFill>
                <a:latin typeface="Officina Sans ITC Pro Medium" panose="020C0506030503020204" pitchFamily="34" charset="77"/>
                <a:ea typeface="Verdana" charset="0"/>
                <a:cs typeface="Calibri" panose="020F0502020204030204" pitchFamily="34" charset="0"/>
              </a:defRPr>
            </a:lvl1pPr>
          </a:lstStyle>
          <a:p>
            <a:r>
              <a:rPr lang="nl-BE" dirty="0"/>
              <a:t>Project title</a:t>
            </a:r>
          </a:p>
        </p:txBody>
      </p:sp>
    </p:spTree>
    <p:extLst>
      <p:ext uri="{BB962C8B-B14F-4D97-AF65-F5344CB8AC3E}">
        <p14:creationId xmlns:p14="http://schemas.microsoft.com/office/powerpoint/2010/main" val="4149166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UAntwerpen-objec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906A4-C8C0-BA4F-A09B-9014BCE49913}"/>
              </a:ext>
            </a:extLst>
          </p:cNvPr>
          <p:cNvSpPr>
            <a:spLocks noGrp="1"/>
          </p:cNvSpPr>
          <p:nvPr>
            <p:ph type="title" hasCustomPrompt="1"/>
          </p:nvPr>
        </p:nvSpPr>
        <p:spPr/>
        <p:txBody>
          <a:bodyPr/>
          <a:lstStyle>
            <a:lvl1pPr>
              <a:defRPr b="0" i="0">
                <a:latin typeface="Officina Sans ITC Pro Medium" panose="020C0506030503020204" pitchFamily="34" charset="77"/>
                <a:cs typeface="Calibri" panose="020F0502020204030204" pitchFamily="34" charset="0"/>
              </a:defRPr>
            </a:lvl1p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en-BE" dirty="0"/>
          </a:p>
        </p:txBody>
      </p:sp>
      <p:sp>
        <p:nvSpPr>
          <p:cNvPr id="3" name="Slide Number Placeholder 2">
            <a:extLst>
              <a:ext uri="{FF2B5EF4-FFF2-40B4-BE49-F238E27FC236}">
                <a16:creationId xmlns:a16="http://schemas.microsoft.com/office/drawing/2014/main" id="{1876E971-EE47-7745-ACA8-1DEF0415F3DA}"/>
              </a:ext>
            </a:extLst>
          </p:cNvPr>
          <p:cNvSpPr>
            <a:spLocks noGrp="1"/>
          </p:cNvSpPr>
          <p:nvPr>
            <p:ph type="sldNum" sz="quarter" idx="10"/>
          </p:nvPr>
        </p:nvSpPr>
        <p:spPr/>
        <p:txBody>
          <a:bodyPr/>
          <a:lstStyle>
            <a:lvl1pPr>
              <a:defRPr b="0" i="0">
                <a:latin typeface="Officina Sans ITC Pro Medium" panose="020C0506030503020204" pitchFamily="34" charset="77"/>
                <a:cs typeface="Calibri Light" panose="020F0302020204030204" pitchFamily="34" charset="0"/>
              </a:defRPr>
            </a:lvl1pPr>
          </a:lstStyle>
          <a:p>
            <a:fld id="{E038E271-308C-2E46-A3EC-56326F9084CC}" type="slidenum">
              <a:rPr lang="nl-BE" smtClean="0"/>
              <a:pPr/>
              <a:t>‹#›</a:t>
            </a:fld>
            <a:endParaRPr lang="nl-BE" dirty="0"/>
          </a:p>
        </p:txBody>
      </p:sp>
      <p:sp>
        <p:nvSpPr>
          <p:cNvPr id="4" name="Tijdelijke aanduiding voor grafiek 4">
            <a:extLst>
              <a:ext uri="{FF2B5EF4-FFF2-40B4-BE49-F238E27FC236}">
                <a16:creationId xmlns:a16="http://schemas.microsoft.com/office/drawing/2014/main" id="{967EE9E6-2701-5E4F-A341-5478485FBD82}"/>
              </a:ext>
            </a:extLst>
          </p:cNvPr>
          <p:cNvSpPr>
            <a:spLocks noGrp="1"/>
          </p:cNvSpPr>
          <p:nvPr>
            <p:ph type="chart" sz="quarter" idx="11" hasCustomPrompt="1"/>
          </p:nvPr>
        </p:nvSpPr>
        <p:spPr>
          <a:xfrm>
            <a:off x="623889" y="1578459"/>
            <a:ext cx="10944224" cy="4658829"/>
          </a:xfrm>
        </p:spPr>
        <p:txBody>
          <a:bodyPr/>
          <a:lstStyle>
            <a:lvl1pPr marL="0" marR="0" indent="0" algn="l" defTabSz="914400" rtl="0" eaLnBrk="1" fontAlgn="auto" latinLnBrk="0" hangingPunct="1">
              <a:lnSpc>
                <a:spcPct val="90000"/>
              </a:lnSpc>
              <a:spcBef>
                <a:spcPts val="1000"/>
              </a:spcBef>
              <a:spcAft>
                <a:spcPts val="0"/>
              </a:spcAft>
              <a:buClr>
                <a:schemeClr val="accent2"/>
              </a:buClr>
              <a:buSzPct val="75000"/>
              <a:buFontTx/>
              <a:buNone/>
              <a:tabLst/>
              <a:defRPr b="0" i="0">
                <a:latin typeface="Officina Sans ITC Pro Medium" panose="020C0506030503020204" pitchFamily="34" charset="77"/>
                <a:cs typeface="Calibri Light" panose="020F0302020204030204" pitchFamily="34" charset="0"/>
              </a:defRPr>
            </a:lvl1pPr>
          </a:lstStyle>
          <a:p>
            <a:pPr marL="0" marR="0" lvl="0" indent="0" algn="l" defTabSz="914400" rtl="0" eaLnBrk="1" fontAlgn="auto" latinLnBrk="0" hangingPunct="1">
              <a:lnSpc>
                <a:spcPct val="90000"/>
              </a:lnSpc>
              <a:spcBef>
                <a:spcPts val="1000"/>
              </a:spcBef>
              <a:spcAft>
                <a:spcPts val="0"/>
              </a:spcAft>
              <a:buClr>
                <a:schemeClr val="accent2"/>
              </a:buClr>
              <a:buSzPct val="75000"/>
              <a:buFontTx/>
              <a:buNone/>
              <a:tabLst/>
              <a:defRPr/>
            </a:pPr>
            <a:r>
              <a:rPr lang="nl-NL" dirty="0"/>
              <a:t>Click </a:t>
            </a:r>
            <a:r>
              <a:rPr lang="nl-NL" dirty="0" err="1"/>
              <a:t>the</a:t>
            </a:r>
            <a:r>
              <a:rPr lang="nl-NL" dirty="0"/>
              <a:t> icon </a:t>
            </a:r>
            <a:r>
              <a:rPr lang="nl-NL" dirty="0" err="1"/>
              <a:t>to</a:t>
            </a:r>
            <a:r>
              <a:rPr lang="nl-NL" dirty="0"/>
              <a:t> </a:t>
            </a:r>
            <a:r>
              <a:rPr lang="nl-NL" dirty="0" err="1"/>
              <a:t>add</a:t>
            </a:r>
            <a:r>
              <a:rPr lang="nl-NL" dirty="0"/>
              <a:t> </a:t>
            </a:r>
            <a:r>
              <a:rPr lang="nl-NL" dirty="0" err="1"/>
              <a:t>an</a:t>
            </a:r>
            <a:r>
              <a:rPr lang="nl-NL" dirty="0"/>
              <a:t> object</a:t>
            </a:r>
            <a:endParaRPr lang="nl-BE" dirty="0"/>
          </a:p>
        </p:txBody>
      </p:sp>
    </p:spTree>
    <p:extLst>
      <p:ext uri="{BB962C8B-B14F-4D97-AF65-F5344CB8AC3E}">
        <p14:creationId xmlns:p14="http://schemas.microsoft.com/office/powerpoint/2010/main" val="3082753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jdelijke aanduiding voor titel 1">
            <a:extLst>
              <a:ext uri="{FF2B5EF4-FFF2-40B4-BE49-F238E27FC236}">
                <a16:creationId xmlns:a16="http://schemas.microsoft.com/office/drawing/2014/main" id="{1948A336-DFA9-6348-B512-B2BBC75D1D43}"/>
              </a:ext>
            </a:extLst>
          </p:cNvPr>
          <p:cNvSpPr>
            <a:spLocks noGrp="1"/>
          </p:cNvSpPr>
          <p:nvPr>
            <p:ph type="title"/>
          </p:nvPr>
        </p:nvSpPr>
        <p:spPr>
          <a:xfrm>
            <a:off x="623887" y="620713"/>
            <a:ext cx="10944226" cy="791794"/>
          </a:xfrm>
          <a:prstGeom prst="rect">
            <a:avLst/>
          </a:prstGeom>
        </p:spPr>
        <p:txBody>
          <a:bodyPr vert="horz" lIns="0" tIns="0" rIns="0" bIns="0" rtlCol="0" anchor="t" anchorCtr="0">
            <a:normAutofit/>
          </a:bodyPr>
          <a:lstStyle/>
          <a:p>
            <a:r>
              <a:rPr lang="en-GB"/>
              <a:t>Click to edit Master title style</a:t>
            </a:r>
            <a:endParaRPr lang="nl-BE" dirty="0"/>
          </a:p>
        </p:txBody>
      </p:sp>
      <p:sp>
        <p:nvSpPr>
          <p:cNvPr id="8" name="Tijdelijke aanduiding voor tekst 13">
            <a:extLst>
              <a:ext uri="{FF2B5EF4-FFF2-40B4-BE49-F238E27FC236}">
                <a16:creationId xmlns:a16="http://schemas.microsoft.com/office/drawing/2014/main" id="{FC89CC1E-5699-C54E-83AE-63F796F398B8}"/>
              </a:ext>
            </a:extLst>
          </p:cNvPr>
          <p:cNvSpPr>
            <a:spLocks noGrp="1"/>
          </p:cNvSpPr>
          <p:nvPr>
            <p:ph type="body" idx="1"/>
          </p:nvPr>
        </p:nvSpPr>
        <p:spPr>
          <a:xfrm>
            <a:off x="623888" y="1604479"/>
            <a:ext cx="10944226" cy="621013"/>
          </a:xfrm>
          <a:prstGeom prst="rect">
            <a:avLst/>
          </a:prstGeom>
        </p:spPr>
        <p:txBody>
          <a:bodyPr vert="horz" lIns="0" tIns="0" rIns="0" bIns="0" rtlCol="0">
            <a:normAutofit/>
          </a:bodyPr>
          <a:lstStyle/>
          <a:p>
            <a:r>
              <a:rPr lang="nl-NL" dirty="0"/>
              <a:t>Click </a:t>
            </a:r>
            <a:r>
              <a:rPr lang="nl-NL" dirty="0" err="1"/>
              <a:t>to</a:t>
            </a:r>
            <a:r>
              <a:rPr lang="nl-NL" dirty="0"/>
              <a:t> </a:t>
            </a:r>
            <a:r>
              <a:rPr lang="nl-NL" dirty="0" err="1"/>
              <a:t>edit</a:t>
            </a:r>
            <a:r>
              <a:rPr lang="nl-NL" dirty="0"/>
              <a:t> Master </a:t>
            </a:r>
            <a:r>
              <a:rPr lang="nl-NL" dirty="0" err="1"/>
              <a:t>subtitle</a:t>
            </a:r>
            <a:r>
              <a:rPr lang="nl-NL" dirty="0"/>
              <a:t> </a:t>
            </a:r>
            <a:r>
              <a:rPr lang="nl-NL" dirty="0" err="1"/>
              <a:t>style</a:t>
            </a:r>
            <a:endParaRPr lang="nl-NL" dirty="0"/>
          </a:p>
        </p:txBody>
      </p:sp>
      <p:sp>
        <p:nvSpPr>
          <p:cNvPr id="9" name="Tijdelijke aanduiding voor dianummer 3">
            <a:extLst>
              <a:ext uri="{FF2B5EF4-FFF2-40B4-BE49-F238E27FC236}">
                <a16:creationId xmlns:a16="http://schemas.microsoft.com/office/drawing/2014/main" id="{ACEE07E0-D229-2548-A4C6-019956C34182}"/>
              </a:ext>
            </a:extLst>
          </p:cNvPr>
          <p:cNvSpPr>
            <a:spLocks noGrp="1"/>
          </p:cNvSpPr>
          <p:nvPr>
            <p:ph type="sldNum" sz="quarter" idx="4"/>
          </p:nvPr>
        </p:nvSpPr>
        <p:spPr>
          <a:xfrm>
            <a:off x="8923493" y="6339173"/>
            <a:ext cx="2743200" cy="365125"/>
          </a:xfrm>
          <a:prstGeom prst="rect">
            <a:avLst/>
          </a:prstGeom>
        </p:spPr>
        <p:txBody>
          <a:bodyPr vert="horz" lIns="91440" tIns="45720" rIns="91440" bIns="45720" rtlCol="0" anchor="ctr"/>
          <a:lstStyle>
            <a:lvl1pPr algn="r">
              <a:defRPr sz="1000" b="0" i="0">
                <a:solidFill>
                  <a:schemeClr val="tx2"/>
                </a:solidFill>
                <a:latin typeface="Officina Sans ITC Pro Medium" panose="020C0506030503020204" pitchFamily="34" charset="77"/>
                <a:cs typeface="Calibri Light" panose="020F0302020204030204" pitchFamily="34" charset="0"/>
              </a:defRPr>
            </a:lvl1pPr>
          </a:lstStyle>
          <a:p>
            <a:fld id="{E038E271-308C-2E46-A3EC-56326F9084CC}" type="slidenum">
              <a:rPr lang="nl-BE" smtClean="0"/>
              <a:pPr/>
              <a:t>‹#›</a:t>
            </a:fld>
            <a:endParaRPr lang="nl-BE" dirty="0"/>
          </a:p>
        </p:txBody>
      </p:sp>
      <p:pic>
        <p:nvPicPr>
          <p:cNvPr id="22" name="Picture 21" descr="Graphical user interface&#10;&#10;Description automatically generated with medium confidence">
            <a:extLst>
              <a:ext uri="{FF2B5EF4-FFF2-40B4-BE49-F238E27FC236}">
                <a16:creationId xmlns:a16="http://schemas.microsoft.com/office/drawing/2014/main" id="{E0BDF71A-4738-904F-B2A8-AA8C9751CD9E}"/>
              </a:ext>
            </a:extLst>
          </p:cNvPr>
          <p:cNvPicPr>
            <a:picLocks noChangeAspect="1"/>
          </p:cNvPicPr>
          <p:nvPr userDrawn="1"/>
        </p:nvPicPr>
        <p:blipFill>
          <a:blip r:embed="rId14"/>
          <a:stretch>
            <a:fillRect/>
          </a:stretch>
        </p:blipFill>
        <p:spPr>
          <a:xfrm>
            <a:off x="623887" y="6462761"/>
            <a:ext cx="905788" cy="230400"/>
          </a:xfrm>
          <a:prstGeom prst="rect">
            <a:avLst/>
          </a:prstGeom>
        </p:spPr>
      </p:pic>
    </p:spTree>
  </p:cSld>
  <p:clrMap bg1="lt1" tx1="dk1" bg2="lt2" tx2="dk2" accent1="accent1" accent2="accent2" accent3="accent3" accent4="accent4" accent5="accent5" accent6="accent6" hlink="hlink" folHlink="folHlink"/>
  <p:sldLayoutIdLst>
    <p:sldLayoutId id="2147484115" r:id="rId1"/>
    <p:sldLayoutId id="2147484105" r:id="rId2"/>
    <p:sldLayoutId id="2147484106" r:id="rId3"/>
    <p:sldLayoutId id="2147484107" r:id="rId4"/>
    <p:sldLayoutId id="2147484108" r:id="rId5"/>
    <p:sldLayoutId id="2147484109" r:id="rId6"/>
    <p:sldLayoutId id="2147484110" r:id="rId7"/>
    <p:sldLayoutId id="2147484111" r:id="rId8"/>
    <p:sldLayoutId id="2147484113" r:id="rId9"/>
    <p:sldLayoutId id="2147484112" r:id="rId10"/>
    <p:sldLayoutId id="2147484102" r:id="rId11"/>
    <p:sldLayoutId id="2147484116" r:id="rId12"/>
  </p:sldLayoutIdLst>
  <p:hf hdr="0"/>
  <p:txStyles>
    <p:titleStyle>
      <a:lvl1pPr algn="l" defTabSz="1217054" rtl="0" eaLnBrk="1" fontAlgn="base" hangingPunct="1">
        <a:spcBef>
          <a:spcPct val="0"/>
        </a:spcBef>
        <a:spcAft>
          <a:spcPct val="0"/>
        </a:spcAft>
        <a:defRPr sz="3800" b="0" i="0" kern="1200">
          <a:solidFill>
            <a:schemeClr val="accent2"/>
          </a:solidFill>
          <a:latin typeface="Officina Sans ITC Pro Medium" panose="020C0506030503020204" pitchFamily="34" charset="77"/>
          <a:ea typeface="Verdana" charset="0"/>
          <a:cs typeface="Calibri" panose="020F0502020204030204" pitchFamily="34" charset="0"/>
        </a:defRPr>
      </a:lvl1pPr>
      <a:lvl2pPr algn="l" defTabSz="1217054" rtl="0" eaLnBrk="1" fontAlgn="base" hangingPunct="1">
        <a:spcBef>
          <a:spcPct val="0"/>
        </a:spcBef>
        <a:spcAft>
          <a:spcPct val="0"/>
        </a:spcAft>
        <a:defRPr sz="2667">
          <a:solidFill>
            <a:schemeClr val="accent1"/>
          </a:solidFill>
          <a:latin typeface="Verdana" panose="020B0604030504040204" pitchFamily="34" charset="0"/>
          <a:ea typeface="Verdana" panose="020B0604030504040204" pitchFamily="34" charset="0"/>
          <a:cs typeface="Verdana" panose="020B0604030504040204" pitchFamily="34" charset="0"/>
        </a:defRPr>
      </a:lvl2pPr>
      <a:lvl3pPr algn="l" defTabSz="1217054" rtl="0" eaLnBrk="1" fontAlgn="base" hangingPunct="1">
        <a:spcBef>
          <a:spcPct val="0"/>
        </a:spcBef>
        <a:spcAft>
          <a:spcPct val="0"/>
        </a:spcAft>
        <a:defRPr sz="2667">
          <a:solidFill>
            <a:schemeClr val="accent1"/>
          </a:solidFill>
          <a:latin typeface="Verdana" panose="020B0604030504040204" pitchFamily="34" charset="0"/>
          <a:ea typeface="Verdana" panose="020B0604030504040204" pitchFamily="34" charset="0"/>
          <a:cs typeface="Verdana" panose="020B0604030504040204" pitchFamily="34" charset="0"/>
        </a:defRPr>
      </a:lvl3pPr>
      <a:lvl4pPr algn="l" defTabSz="1217054" rtl="0" eaLnBrk="1" fontAlgn="base" hangingPunct="1">
        <a:spcBef>
          <a:spcPct val="0"/>
        </a:spcBef>
        <a:spcAft>
          <a:spcPct val="0"/>
        </a:spcAft>
        <a:defRPr sz="2667">
          <a:solidFill>
            <a:schemeClr val="accent1"/>
          </a:solidFill>
          <a:latin typeface="Verdana" panose="020B0604030504040204" pitchFamily="34" charset="0"/>
          <a:ea typeface="Verdana" panose="020B0604030504040204" pitchFamily="34" charset="0"/>
          <a:cs typeface="Verdana" panose="020B0604030504040204" pitchFamily="34" charset="0"/>
        </a:defRPr>
      </a:lvl4pPr>
      <a:lvl5pPr algn="l" defTabSz="1217054" rtl="0" eaLnBrk="1" fontAlgn="base" hangingPunct="1">
        <a:spcBef>
          <a:spcPct val="0"/>
        </a:spcBef>
        <a:spcAft>
          <a:spcPct val="0"/>
        </a:spcAft>
        <a:defRPr sz="2667">
          <a:solidFill>
            <a:schemeClr val="accent1"/>
          </a:solidFill>
          <a:latin typeface="Verdana" panose="020B0604030504040204" pitchFamily="34" charset="0"/>
          <a:ea typeface="Verdana" panose="020B0604030504040204" pitchFamily="34" charset="0"/>
          <a:cs typeface="Verdana" panose="020B060403050404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1217054" rtl="0" eaLnBrk="1" fontAlgn="base" hangingPunct="1">
        <a:spcBef>
          <a:spcPct val="20000"/>
        </a:spcBef>
        <a:spcAft>
          <a:spcPct val="0"/>
        </a:spcAft>
        <a:buClr>
          <a:schemeClr val="accent1"/>
        </a:buClr>
        <a:buFont typeface="Arial" panose="020B0604020202020204" pitchFamily="34" charset="0"/>
        <a:buNone/>
        <a:defRPr sz="2800" b="0" i="0" kern="1200">
          <a:solidFill>
            <a:schemeClr val="tx1"/>
          </a:solidFill>
          <a:latin typeface="Officina Sans ITC Pro Medium" panose="020C0506030503020204" pitchFamily="34" charset="77"/>
          <a:ea typeface="Verdana" charset="0"/>
          <a:cs typeface="Calibri Light" panose="020F0302020204030204" pitchFamily="34" charset="0"/>
        </a:defRPr>
      </a:lvl1pPr>
      <a:lvl2pPr marL="740815" indent="-378875" algn="l" defTabSz="1217054" rtl="0" eaLnBrk="1" fontAlgn="base" hangingPunct="1">
        <a:spcBef>
          <a:spcPct val="20000"/>
        </a:spcBef>
        <a:spcAft>
          <a:spcPct val="0"/>
        </a:spcAft>
        <a:buClr>
          <a:schemeClr val="accent1"/>
        </a:buClr>
        <a:buFont typeface="Arial" panose="020B0604020202020204" pitchFamily="34" charset="0"/>
        <a:buChar char="•"/>
        <a:defRPr sz="1733" kern="1200">
          <a:solidFill>
            <a:schemeClr val="bg1"/>
          </a:solidFill>
          <a:latin typeface="Verdana" charset="0"/>
          <a:ea typeface="Verdana" charset="0"/>
          <a:cs typeface="Verdana" charset="0"/>
        </a:defRPr>
      </a:lvl2pPr>
      <a:lvl3pPr marL="1090057" indent="-378875" algn="l" defTabSz="1217054" rtl="0" eaLnBrk="1" fontAlgn="base" hangingPunct="1">
        <a:spcBef>
          <a:spcPct val="20000"/>
        </a:spcBef>
        <a:spcAft>
          <a:spcPct val="0"/>
        </a:spcAft>
        <a:buClr>
          <a:schemeClr val="accent1"/>
        </a:buClr>
        <a:buFont typeface="Arial" panose="020B0604020202020204" pitchFamily="34" charset="0"/>
        <a:buChar char="•"/>
        <a:defRPr sz="1733" kern="1200">
          <a:solidFill>
            <a:schemeClr val="bg1"/>
          </a:solidFill>
          <a:latin typeface="Verdana" charset="0"/>
          <a:ea typeface="Verdana" charset="0"/>
          <a:cs typeface="Verdana" charset="0"/>
        </a:defRPr>
      </a:lvl3pPr>
      <a:lvl4pPr marL="1454114" indent="-378875" algn="l" defTabSz="1217054" rtl="0" eaLnBrk="1" fontAlgn="base" hangingPunct="1">
        <a:spcBef>
          <a:spcPct val="20000"/>
        </a:spcBef>
        <a:spcAft>
          <a:spcPct val="0"/>
        </a:spcAft>
        <a:buClr>
          <a:schemeClr val="accent1"/>
        </a:buClr>
        <a:buFont typeface="Arial" panose="020B0604020202020204" pitchFamily="34" charset="0"/>
        <a:buChar char="•"/>
        <a:defRPr sz="1600" kern="1200">
          <a:solidFill>
            <a:schemeClr val="bg1"/>
          </a:solidFill>
          <a:latin typeface="Verdana" charset="0"/>
          <a:ea typeface="Verdana" charset="0"/>
          <a:cs typeface="Verdana" charset="0"/>
        </a:defRPr>
      </a:lvl4pPr>
      <a:lvl5pPr marL="1663658" indent="-226478" algn="l" defTabSz="1217054" rtl="0" eaLnBrk="1" fontAlgn="base" hangingPunct="1">
        <a:spcBef>
          <a:spcPct val="20000"/>
        </a:spcBef>
        <a:spcAft>
          <a:spcPct val="0"/>
        </a:spcAft>
        <a:buClr>
          <a:schemeClr val="accent1"/>
        </a:buClr>
        <a:buFont typeface="Arial" panose="020B0604020202020204" pitchFamily="34" charset="0"/>
        <a:buChar char="•"/>
        <a:defRPr sz="1600" kern="1200">
          <a:solidFill>
            <a:schemeClr val="bg1"/>
          </a:solidFill>
          <a:latin typeface="Verdana" charset="0"/>
          <a:ea typeface="Verdana" charset="0"/>
          <a:cs typeface="Verdana" charset="0"/>
        </a:defRPr>
      </a:lvl5pPr>
      <a:lvl6pPr marL="335263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20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77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341"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nl-BE"/>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93" userDrawn="1">
          <p15:clr>
            <a:srgbClr val="F26B43"/>
          </p15:clr>
        </p15:guide>
        <p15:guide id="2" pos="7287" userDrawn="1">
          <p15:clr>
            <a:srgbClr val="F26B43"/>
          </p15:clr>
        </p15:guide>
        <p15:guide id="3" orient="horz" pos="391" userDrawn="1">
          <p15:clr>
            <a:srgbClr val="F26B43"/>
          </p15:clr>
        </p15:guide>
        <p15:guide id="4" orient="horz" pos="392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1548678"/>
      </p:ext>
    </p:extLst>
  </p:cSld>
  <p:clrMap bg1="lt1" tx1="dk1" bg2="lt2" tx2="dk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1" userDrawn="1">
          <p15:clr>
            <a:srgbClr val="F26B43"/>
          </p15:clr>
        </p15:guide>
        <p15:guide id="2" pos="393" userDrawn="1">
          <p15:clr>
            <a:srgbClr val="F26B43"/>
          </p15:clr>
        </p15:guide>
        <p15:guide id="3" pos="7287" userDrawn="1">
          <p15:clr>
            <a:srgbClr val="F26B43"/>
          </p15:clr>
        </p15:guide>
        <p15:guide id="4" orient="horz" pos="392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C7654-B1F8-CB41-A11C-78EAAE0B4DB9}"/>
              </a:ext>
            </a:extLst>
          </p:cNvPr>
          <p:cNvSpPr>
            <a:spLocks noGrp="1"/>
          </p:cNvSpPr>
          <p:nvPr>
            <p:ph type="title"/>
          </p:nvPr>
        </p:nvSpPr>
        <p:spPr/>
        <p:txBody>
          <a:bodyPr>
            <a:noAutofit/>
          </a:bodyPr>
          <a:lstStyle/>
          <a:p>
            <a:r>
              <a:rPr lang="en-US" sz="3200" b="1" dirty="0"/>
              <a:t>Enabling Justice in Energy Transitions: </a:t>
            </a:r>
            <a:br>
              <a:rPr lang="en-US" sz="3200" b="1" dirty="0"/>
            </a:br>
            <a:br>
              <a:rPr lang="en-US" sz="3200" b="1" dirty="0"/>
            </a:br>
            <a:r>
              <a:rPr lang="en-US" sz="3200" b="1" dirty="0"/>
              <a:t>Social and Environmental Transition Risks &amp; Accountability / Redress </a:t>
            </a:r>
            <a:endParaRPr lang="en-BE" sz="3200" dirty="0"/>
          </a:p>
        </p:txBody>
      </p:sp>
      <p:sp>
        <p:nvSpPr>
          <p:cNvPr id="3" name="Text Placeholder 2">
            <a:extLst>
              <a:ext uri="{FF2B5EF4-FFF2-40B4-BE49-F238E27FC236}">
                <a16:creationId xmlns:a16="http://schemas.microsoft.com/office/drawing/2014/main" id="{BE59F27B-4FA1-1945-B3AE-2234EB3F591F}"/>
              </a:ext>
            </a:extLst>
          </p:cNvPr>
          <p:cNvSpPr>
            <a:spLocks noGrp="1"/>
          </p:cNvSpPr>
          <p:nvPr>
            <p:ph type="body" sz="quarter" idx="10"/>
          </p:nvPr>
        </p:nvSpPr>
        <p:spPr>
          <a:xfrm>
            <a:off x="623888" y="4666195"/>
            <a:ext cx="10944225" cy="585535"/>
          </a:xfrm>
        </p:spPr>
        <p:txBody>
          <a:bodyPr/>
          <a:lstStyle/>
          <a:p>
            <a:r>
              <a:rPr lang="en-US" dirty="0"/>
              <a:t>Dr. </a:t>
            </a:r>
            <a:r>
              <a:rPr lang="en-BE"/>
              <a:t>Gamze Erdem Türkelli</a:t>
            </a:r>
            <a:endParaRPr lang="en-BE" dirty="0"/>
          </a:p>
          <a:p>
            <a:endParaRPr lang="en-US" dirty="0"/>
          </a:p>
          <a:p>
            <a:r>
              <a:rPr lang="en-US" sz="1800" dirty="0"/>
              <a:t>Workshop on Advancing Just and Equitable Energy Transitions: Legal, Policy and Financial Dimensions for Developing Countries</a:t>
            </a:r>
          </a:p>
          <a:p>
            <a:r>
              <a:rPr lang="en-US" sz="1800" dirty="0"/>
              <a:t>10 February 2026 - Jakarta</a:t>
            </a:r>
            <a:endParaRPr lang="en-BE" sz="1800" dirty="0"/>
          </a:p>
        </p:txBody>
      </p:sp>
    </p:spTree>
    <p:extLst>
      <p:ext uri="{BB962C8B-B14F-4D97-AF65-F5344CB8AC3E}">
        <p14:creationId xmlns:p14="http://schemas.microsoft.com/office/powerpoint/2010/main" val="23238010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5371136-15B9-846C-EA69-BD9DB809CCA6}"/>
              </a:ext>
            </a:extLst>
          </p:cNvPr>
          <p:cNvSpPr>
            <a:spLocks noGrp="1"/>
          </p:cNvSpPr>
          <p:nvPr>
            <p:ph type="sldNum" sz="quarter" idx="10"/>
          </p:nvPr>
        </p:nvSpPr>
        <p:spPr>
          <a:xfrm>
            <a:off x="8923493" y="6339173"/>
            <a:ext cx="2743200" cy="365125"/>
          </a:xfrm>
        </p:spPr>
        <p:txBody>
          <a:bodyPr anchor="ctr">
            <a:normAutofit/>
          </a:bodyPr>
          <a:lstStyle/>
          <a:p>
            <a:pPr>
              <a:spcAft>
                <a:spcPts val="600"/>
              </a:spcAft>
            </a:pPr>
            <a:fld id="{E038E271-308C-2E46-A3EC-56326F9084CC}" type="slidenum">
              <a:rPr lang="nl-BE" smtClean="0"/>
              <a:pPr>
                <a:spcAft>
                  <a:spcPts val="600"/>
                </a:spcAft>
              </a:pPr>
              <a:t>10</a:t>
            </a:fld>
            <a:endParaRPr lang="nl-BE"/>
          </a:p>
        </p:txBody>
      </p:sp>
      <p:sp>
        <p:nvSpPr>
          <p:cNvPr id="2" name="Title 1">
            <a:extLst>
              <a:ext uri="{FF2B5EF4-FFF2-40B4-BE49-F238E27FC236}">
                <a16:creationId xmlns:a16="http://schemas.microsoft.com/office/drawing/2014/main" id="{792C8B4A-E7A5-972E-E11C-856C537F091D}"/>
              </a:ext>
            </a:extLst>
          </p:cNvPr>
          <p:cNvSpPr>
            <a:spLocks noGrp="1"/>
          </p:cNvSpPr>
          <p:nvPr>
            <p:ph type="title"/>
          </p:nvPr>
        </p:nvSpPr>
        <p:spPr>
          <a:xfrm>
            <a:off x="795131" y="620713"/>
            <a:ext cx="10772982" cy="1524317"/>
          </a:xfrm>
        </p:spPr>
        <p:txBody>
          <a:bodyPr anchor="t">
            <a:normAutofit/>
          </a:bodyPr>
          <a:lstStyle/>
          <a:p>
            <a:r>
              <a:rPr lang="en-US" dirty="0"/>
              <a:t>Broader country-level social and environmental risks</a:t>
            </a:r>
          </a:p>
        </p:txBody>
      </p:sp>
      <p:graphicFrame>
        <p:nvGraphicFramePr>
          <p:cNvPr id="8" name="Content Placeholder 7">
            <a:extLst>
              <a:ext uri="{FF2B5EF4-FFF2-40B4-BE49-F238E27FC236}">
                <a16:creationId xmlns:a16="http://schemas.microsoft.com/office/drawing/2014/main" id="{92CF3EA7-538E-E74F-707D-AD49CB531C2D}"/>
              </a:ext>
            </a:extLst>
          </p:cNvPr>
          <p:cNvGraphicFramePr>
            <a:graphicFrameLocks noGrp="1"/>
          </p:cNvGraphicFramePr>
          <p:nvPr>
            <p:ph sz="quarter" idx="11"/>
            <p:extLst>
              <p:ext uri="{D42A27DB-BD31-4B8C-83A1-F6EECF244321}">
                <p14:modId xmlns:p14="http://schemas.microsoft.com/office/powerpoint/2010/main" val="1214430549"/>
              </p:ext>
            </p:extLst>
          </p:nvPr>
        </p:nvGraphicFramePr>
        <p:xfrm>
          <a:off x="795131" y="1719470"/>
          <a:ext cx="10772981" cy="45178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350408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F6356C-A53C-CF1E-41C1-86BFA3CE9FBB}"/>
              </a:ext>
            </a:extLst>
          </p:cNvPr>
          <p:cNvPicPr>
            <a:picLocks noChangeAspect="1"/>
          </p:cNvPicPr>
          <p:nvPr/>
        </p:nvPicPr>
        <p:blipFill>
          <a:blip r:embed="rId2"/>
          <a:stretch>
            <a:fillRect/>
          </a:stretch>
        </p:blipFill>
        <p:spPr>
          <a:xfrm>
            <a:off x="6619284" y="0"/>
            <a:ext cx="5482738" cy="6858000"/>
          </a:xfrm>
          <a:prstGeom prst="rect">
            <a:avLst/>
          </a:prstGeom>
        </p:spPr>
      </p:pic>
      <p:sp>
        <p:nvSpPr>
          <p:cNvPr id="3" name="Slide Number Placeholder 2">
            <a:extLst>
              <a:ext uri="{FF2B5EF4-FFF2-40B4-BE49-F238E27FC236}">
                <a16:creationId xmlns:a16="http://schemas.microsoft.com/office/drawing/2014/main" id="{3DB0C277-F68F-23C7-2BBF-4A54131C754B}"/>
              </a:ext>
            </a:extLst>
          </p:cNvPr>
          <p:cNvSpPr>
            <a:spLocks noGrp="1"/>
          </p:cNvSpPr>
          <p:nvPr>
            <p:ph type="sldNum" sz="quarter" idx="10"/>
          </p:nvPr>
        </p:nvSpPr>
        <p:spPr/>
        <p:txBody>
          <a:bodyPr/>
          <a:lstStyle/>
          <a:p>
            <a:fld id="{E038E271-308C-2E46-A3EC-56326F9084CC}" type="slidenum">
              <a:rPr lang="nl-BE" smtClean="0"/>
              <a:pPr/>
              <a:t>11</a:t>
            </a:fld>
            <a:endParaRPr lang="nl-BE" dirty="0"/>
          </a:p>
        </p:txBody>
      </p:sp>
      <p:sp>
        <p:nvSpPr>
          <p:cNvPr id="2" name="Title 1">
            <a:extLst>
              <a:ext uri="{FF2B5EF4-FFF2-40B4-BE49-F238E27FC236}">
                <a16:creationId xmlns:a16="http://schemas.microsoft.com/office/drawing/2014/main" id="{DB32F36A-7F70-EBDD-110A-D58CAEA06F21}"/>
              </a:ext>
            </a:extLst>
          </p:cNvPr>
          <p:cNvSpPr>
            <a:spLocks noGrp="1"/>
          </p:cNvSpPr>
          <p:nvPr>
            <p:ph type="title"/>
          </p:nvPr>
        </p:nvSpPr>
        <p:spPr>
          <a:xfrm>
            <a:off x="572316" y="404576"/>
            <a:ext cx="9510360" cy="1385085"/>
          </a:xfrm>
        </p:spPr>
        <p:txBody>
          <a:bodyPr>
            <a:normAutofit/>
          </a:bodyPr>
          <a:lstStyle/>
          <a:p>
            <a:r>
              <a:rPr lang="en-US" dirty="0"/>
              <a:t>Example: </a:t>
            </a:r>
            <a:r>
              <a:rPr lang="en-US" b="1" dirty="0"/>
              <a:t>Poco Leok geothermal project &amp; KfW</a:t>
            </a:r>
            <a:endParaRPr lang="en-US" dirty="0"/>
          </a:p>
        </p:txBody>
      </p:sp>
      <p:sp>
        <p:nvSpPr>
          <p:cNvPr id="4" name="Content Placeholder 3">
            <a:extLst>
              <a:ext uri="{FF2B5EF4-FFF2-40B4-BE49-F238E27FC236}">
                <a16:creationId xmlns:a16="http://schemas.microsoft.com/office/drawing/2014/main" id="{E0790057-9C77-608D-A23D-7B533A3301EC}"/>
              </a:ext>
            </a:extLst>
          </p:cNvPr>
          <p:cNvSpPr>
            <a:spLocks noGrp="1"/>
          </p:cNvSpPr>
          <p:nvPr>
            <p:ph sz="quarter" idx="11"/>
          </p:nvPr>
        </p:nvSpPr>
        <p:spPr>
          <a:xfrm>
            <a:off x="572315" y="1103198"/>
            <a:ext cx="6046969" cy="3965142"/>
          </a:xfrm>
        </p:spPr>
        <p:txBody>
          <a:bodyPr>
            <a:normAutofit/>
          </a:bodyPr>
          <a:lstStyle/>
          <a:p>
            <a:r>
              <a:rPr lang="en-US" dirty="0"/>
              <a:t>German DFI KfW Development Bank</a:t>
            </a:r>
          </a:p>
          <a:p>
            <a:pPr lvl="1"/>
            <a:r>
              <a:rPr lang="en-US" dirty="0">
                <a:solidFill>
                  <a:schemeClr val="tx1"/>
                </a:solidFill>
              </a:rPr>
              <a:t>Expansion of existing geothermal project</a:t>
            </a:r>
          </a:p>
          <a:p>
            <a:pPr lvl="1"/>
            <a:r>
              <a:rPr lang="en-US" dirty="0">
                <a:solidFill>
                  <a:schemeClr val="tx1"/>
                </a:solidFill>
              </a:rPr>
              <a:t>Indigenous community’s explicit rejection of the project’s expansion – no FPIC </a:t>
            </a:r>
          </a:p>
          <a:p>
            <a:pPr marL="361940" lvl="1" indent="0">
              <a:buNone/>
            </a:pPr>
            <a:r>
              <a:rPr lang="en-US" dirty="0">
                <a:solidFill>
                  <a:schemeClr val="tx1"/>
                </a:solidFill>
              </a:rPr>
              <a:t>(free, prior and informed consent)</a:t>
            </a:r>
          </a:p>
          <a:p>
            <a:pPr marL="361940" lvl="1" indent="0">
              <a:buNone/>
            </a:pPr>
            <a:r>
              <a:rPr lang="en-US" dirty="0">
                <a:solidFill>
                  <a:schemeClr val="tx1"/>
                </a:solidFill>
              </a:rPr>
              <a:t>+ ongoing investigations by the National Human Rights Commission of Indonesia and </a:t>
            </a:r>
          </a:p>
          <a:p>
            <a:pPr marL="361940" lvl="1" indent="0">
              <a:buNone/>
            </a:pPr>
            <a:r>
              <a:rPr lang="en-US" dirty="0">
                <a:solidFill>
                  <a:schemeClr val="tx1"/>
                </a:solidFill>
              </a:rPr>
              <a:t>Independent team commissioned by the KfW Development Bank</a:t>
            </a:r>
          </a:p>
          <a:p>
            <a:pPr marL="361940" lvl="1" indent="0">
              <a:buNone/>
            </a:pPr>
            <a:endParaRPr lang="en-US" dirty="0">
              <a:solidFill>
                <a:schemeClr val="tx1"/>
              </a:solidFill>
            </a:endParaRPr>
          </a:p>
          <a:p>
            <a:pPr marL="361940" lvl="1" indent="0">
              <a:buNone/>
            </a:pPr>
            <a:endParaRPr lang="en-US" dirty="0">
              <a:solidFill>
                <a:schemeClr val="tx1"/>
              </a:solidFill>
            </a:endParaRPr>
          </a:p>
        </p:txBody>
      </p:sp>
      <p:pic>
        <p:nvPicPr>
          <p:cNvPr id="1026" name="Picture 2" descr="Betahita | Liak-liuk Satgas Geotermal di Poco Leok">
            <a:extLst>
              <a:ext uri="{FF2B5EF4-FFF2-40B4-BE49-F238E27FC236}">
                <a16:creationId xmlns:a16="http://schemas.microsoft.com/office/drawing/2014/main" id="{04A89E98-2A4E-65B0-5E25-AB492B4F34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3879" y="4007260"/>
            <a:ext cx="3567323" cy="24461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96840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A5836-3F08-8C2B-7892-8E63282F2B02}"/>
              </a:ext>
            </a:extLst>
          </p:cNvPr>
          <p:cNvSpPr>
            <a:spLocks noGrp="1"/>
          </p:cNvSpPr>
          <p:nvPr>
            <p:ph type="title"/>
          </p:nvPr>
        </p:nvSpPr>
        <p:spPr/>
        <p:txBody>
          <a:bodyPr/>
          <a:lstStyle/>
          <a:p>
            <a:r>
              <a:rPr lang="en-US" dirty="0"/>
              <a:t>Accountability and Redress</a:t>
            </a:r>
          </a:p>
        </p:txBody>
      </p:sp>
      <p:sp>
        <p:nvSpPr>
          <p:cNvPr id="3" name="Slide Number Placeholder 2">
            <a:extLst>
              <a:ext uri="{FF2B5EF4-FFF2-40B4-BE49-F238E27FC236}">
                <a16:creationId xmlns:a16="http://schemas.microsoft.com/office/drawing/2014/main" id="{F0485221-E9A8-4DD0-424F-65874021C1C7}"/>
              </a:ext>
            </a:extLst>
          </p:cNvPr>
          <p:cNvSpPr>
            <a:spLocks noGrp="1"/>
          </p:cNvSpPr>
          <p:nvPr>
            <p:ph type="sldNum" sz="quarter" idx="10"/>
          </p:nvPr>
        </p:nvSpPr>
        <p:spPr/>
        <p:txBody>
          <a:bodyPr/>
          <a:lstStyle/>
          <a:p>
            <a:fld id="{E038E271-308C-2E46-A3EC-56326F9084CC}" type="slidenum">
              <a:rPr lang="nl-BE" smtClean="0"/>
              <a:pPr/>
              <a:t>12</a:t>
            </a:fld>
            <a:endParaRPr lang="nl-BE" dirty="0"/>
          </a:p>
        </p:txBody>
      </p:sp>
      <p:graphicFrame>
        <p:nvGraphicFramePr>
          <p:cNvPr id="5" name="Content Placeholder 4">
            <a:extLst>
              <a:ext uri="{FF2B5EF4-FFF2-40B4-BE49-F238E27FC236}">
                <a16:creationId xmlns:a16="http://schemas.microsoft.com/office/drawing/2014/main" id="{CC5BD849-5A01-CACE-B0BD-D6391B07D83E}"/>
              </a:ext>
            </a:extLst>
          </p:cNvPr>
          <p:cNvGraphicFramePr>
            <a:graphicFrameLocks noGrp="1"/>
          </p:cNvGraphicFramePr>
          <p:nvPr>
            <p:ph idx="1"/>
            <p:extLst>
              <p:ext uri="{D42A27DB-BD31-4B8C-83A1-F6EECF244321}">
                <p14:modId xmlns:p14="http://schemas.microsoft.com/office/powerpoint/2010/main" val="2416997650"/>
              </p:ext>
            </p:extLst>
          </p:nvPr>
        </p:nvGraphicFramePr>
        <p:xfrm>
          <a:off x="623887" y="1577009"/>
          <a:ext cx="10944226" cy="46602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973191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C8F93-E822-B1E0-943D-CD2FE95CAD9C}"/>
              </a:ext>
            </a:extLst>
          </p:cNvPr>
          <p:cNvSpPr>
            <a:spLocks noGrp="1"/>
          </p:cNvSpPr>
          <p:nvPr>
            <p:ph type="title"/>
          </p:nvPr>
        </p:nvSpPr>
        <p:spPr/>
        <p:txBody>
          <a:bodyPr/>
          <a:lstStyle/>
          <a:p>
            <a:r>
              <a:rPr lang="en-BE" dirty="0"/>
              <a:t>Thank you!</a:t>
            </a:r>
          </a:p>
        </p:txBody>
      </p:sp>
      <p:sp>
        <p:nvSpPr>
          <p:cNvPr id="3" name="Text Placeholder 2">
            <a:extLst>
              <a:ext uri="{FF2B5EF4-FFF2-40B4-BE49-F238E27FC236}">
                <a16:creationId xmlns:a16="http://schemas.microsoft.com/office/drawing/2014/main" id="{D2D80749-9419-E874-3547-390B726B2368}"/>
              </a:ext>
            </a:extLst>
          </p:cNvPr>
          <p:cNvSpPr>
            <a:spLocks noGrp="1"/>
          </p:cNvSpPr>
          <p:nvPr>
            <p:ph type="body" sz="quarter" idx="10"/>
          </p:nvPr>
        </p:nvSpPr>
        <p:spPr/>
        <p:txBody>
          <a:bodyPr/>
          <a:lstStyle/>
          <a:p>
            <a:r>
              <a:rPr lang="en-US" dirty="0" err="1"/>
              <a:t>gamze.erdemturkelli@uantwerpen.be</a:t>
            </a:r>
            <a:endParaRPr lang="en-BE" dirty="0"/>
          </a:p>
        </p:txBody>
      </p:sp>
    </p:spTree>
    <p:extLst>
      <p:ext uri="{BB962C8B-B14F-4D97-AF65-F5344CB8AC3E}">
        <p14:creationId xmlns:p14="http://schemas.microsoft.com/office/powerpoint/2010/main" val="3781366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22F7379-2883-B9AB-B5ED-E27CFB96427E}"/>
              </a:ext>
            </a:extLst>
          </p:cNvPr>
          <p:cNvSpPr>
            <a:spLocks noGrp="1"/>
          </p:cNvSpPr>
          <p:nvPr>
            <p:ph type="sldNum" sz="quarter" idx="10"/>
          </p:nvPr>
        </p:nvSpPr>
        <p:spPr/>
        <p:txBody>
          <a:bodyPr/>
          <a:lstStyle/>
          <a:p>
            <a:fld id="{E038E271-308C-2E46-A3EC-56326F9084CC}" type="slidenum">
              <a:rPr lang="nl-BE" smtClean="0"/>
              <a:pPr/>
              <a:t>2</a:t>
            </a:fld>
            <a:endParaRPr lang="nl-BE" dirty="0"/>
          </a:p>
        </p:txBody>
      </p:sp>
      <p:sp>
        <p:nvSpPr>
          <p:cNvPr id="6" name="Title 5">
            <a:extLst>
              <a:ext uri="{FF2B5EF4-FFF2-40B4-BE49-F238E27FC236}">
                <a16:creationId xmlns:a16="http://schemas.microsoft.com/office/drawing/2014/main" id="{86D22A07-52F2-B8C8-65D9-0EE02A213E29}"/>
              </a:ext>
            </a:extLst>
          </p:cNvPr>
          <p:cNvSpPr>
            <a:spLocks noGrp="1"/>
          </p:cNvSpPr>
          <p:nvPr>
            <p:ph type="title"/>
          </p:nvPr>
        </p:nvSpPr>
        <p:spPr/>
        <p:txBody>
          <a:bodyPr/>
          <a:lstStyle/>
          <a:p>
            <a:r>
              <a:rPr lang="en-US" dirty="0"/>
              <a:t>Social &amp; Environmental Risks</a:t>
            </a:r>
          </a:p>
        </p:txBody>
      </p:sp>
      <p:sp>
        <p:nvSpPr>
          <p:cNvPr id="4" name="Content Placeholder 3">
            <a:extLst>
              <a:ext uri="{FF2B5EF4-FFF2-40B4-BE49-F238E27FC236}">
                <a16:creationId xmlns:a16="http://schemas.microsoft.com/office/drawing/2014/main" id="{E19E7294-0A3C-8082-4DD3-CA28A034772A}"/>
              </a:ext>
            </a:extLst>
          </p:cNvPr>
          <p:cNvSpPr>
            <a:spLocks noGrp="1"/>
          </p:cNvSpPr>
          <p:nvPr>
            <p:ph sz="quarter" idx="11"/>
          </p:nvPr>
        </p:nvSpPr>
        <p:spPr/>
        <p:txBody>
          <a:bodyPr/>
          <a:lstStyle/>
          <a:p>
            <a:r>
              <a:rPr lang="en-US" dirty="0"/>
              <a:t>Risks at 2 levels</a:t>
            </a:r>
          </a:p>
          <a:p>
            <a:endParaRPr lang="en-US" dirty="0"/>
          </a:p>
          <a:p>
            <a:r>
              <a:rPr lang="en-US" dirty="0"/>
              <a:t>1. Project-level social and environmental risks</a:t>
            </a:r>
          </a:p>
          <a:p>
            <a:r>
              <a:rPr lang="en-US" dirty="0"/>
              <a:t>2. Broader country-level social and environmental risks</a:t>
            </a:r>
          </a:p>
          <a:p>
            <a:endParaRPr lang="en-US" dirty="0"/>
          </a:p>
          <a:p>
            <a:endParaRPr lang="en-US" dirty="0"/>
          </a:p>
        </p:txBody>
      </p:sp>
      <p:sp>
        <p:nvSpPr>
          <p:cNvPr id="7" name="Picture Placeholder 6">
            <a:extLst>
              <a:ext uri="{FF2B5EF4-FFF2-40B4-BE49-F238E27FC236}">
                <a16:creationId xmlns:a16="http://schemas.microsoft.com/office/drawing/2014/main" id="{3D1F0EDD-ED76-9DE4-2236-7F459E9A53B3}"/>
              </a:ext>
            </a:extLst>
          </p:cNvPr>
          <p:cNvSpPr>
            <a:spLocks noGrp="1"/>
          </p:cNvSpPr>
          <p:nvPr>
            <p:ph type="pic" idx="1"/>
          </p:nvPr>
        </p:nvSpPr>
        <p:spPr/>
        <p:txBody>
          <a:bodyPr/>
          <a:lstStyle/>
          <a:p>
            <a:endParaRPr lang="en-US"/>
          </a:p>
        </p:txBody>
      </p:sp>
    </p:spTree>
    <p:extLst>
      <p:ext uri="{BB962C8B-B14F-4D97-AF65-F5344CB8AC3E}">
        <p14:creationId xmlns:p14="http://schemas.microsoft.com/office/powerpoint/2010/main" val="32857435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8F287-D3C1-FF10-AEAC-40CC533C37C0}"/>
              </a:ext>
            </a:extLst>
          </p:cNvPr>
          <p:cNvSpPr>
            <a:spLocks noGrp="1"/>
          </p:cNvSpPr>
          <p:nvPr>
            <p:ph type="title"/>
          </p:nvPr>
        </p:nvSpPr>
        <p:spPr>
          <a:xfrm>
            <a:off x="441007" y="35651"/>
            <a:ext cx="10944226" cy="791794"/>
          </a:xfrm>
        </p:spPr>
        <p:txBody>
          <a:bodyPr>
            <a:normAutofit/>
          </a:bodyPr>
          <a:lstStyle/>
          <a:p>
            <a:r>
              <a:rPr lang="en-US" dirty="0"/>
              <a:t>Defining “Justice” in Transitions – JETP Countries</a:t>
            </a:r>
          </a:p>
        </p:txBody>
      </p:sp>
      <p:sp>
        <p:nvSpPr>
          <p:cNvPr id="3" name="Slide Number Placeholder 2">
            <a:extLst>
              <a:ext uri="{FF2B5EF4-FFF2-40B4-BE49-F238E27FC236}">
                <a16:creationId xmlns:a16="http://schemas.microsoft.com/office/drawing/2014/main" id="{E66218A8-A0E4-2E6B-7F16-036CFB6CF336}"/>
              </a:ext>
            </a:extLst>
          </p:cNvPr>
          <p:cNvSpPr>
            <a:spLocks noGrp="1"/>
          </p:cNvSpPr>
          <p:nvPr>
            <p:ph type="sldNum" sz="quarter" idx="10"/>
          </p:nvPr>
        </p:nvSpPr>
        <p:spPr/>
        <p:txBody>
          <a:bodyPr/>
          <a:lstStyle/>
          <a:p>
            <a:fld id="{E038E271-308C-2E46-A3EC-56326F9084CC}" type="slidenum">
              <a:rPr lang="nl-BE" smtClean="0"/>
              <a:pPr/>
              <a:t>3</a:t>
            </a:fld>
            <a:endParaRPr lang="nl-BE" dirty="0"/>
          </a:p>
        </p:txBody>
      </p:sp>
      <p:graphicFrame>
        <p:nvGraphicFramePr>
          <p:cNvPr id="6" name="Content Placeholder 5">
            <a:extLst>
              <a:ext uri="{FF2B5EF4-FFF2-40B4-BE49-F238E27FC236}">
                <a16:creationId xmlns:a16="http://schemas.microsoft.com/office/drawing/2014/main" id="{1413148B-D4EE-B267-E317-6C95853B5AA9}"/>
              </a:ext>
            </a:extLst>
          </p:cNvPr>
          <p:cNvGraphicFramePr>
            <a:graphicFrameLocks noGrp="1"/>
          </p:cNvGraphicFramePr>
          <p:nvPr>
            <p:ph idx="1"/>
            <p:extLst>
              <p:ext uri="{D42A27DB-BD31-4B8C-83A1-F6EECF244321}">
                <p14:modId xmlns:p14="http://schemas.microsoft.com/office/powerpoint/2010/main" val="1160360483"/>
              </p:ext>
            </p:extLst>
          </p:nvPr>
        </p:nvGraphicFramePr>
        <p:xfrm>
          <a:off x="441007" y="707666"/>
          <a:ext cx="10944226" cy="53228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2532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0E9613-A802-7C25-51AC-2ED0B00BDB0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AF5C92-0719-EF95-16F4-EA4F4A61B532}"/>
              </a:ext>
            </a:extLst>
          </p:cNvPr>
          <p:cNvSpPr>
            <a:spLocks noGrp="1"/>
          </p:cNvSpPr>
          <p:nvPr>
            <p:ph type="title"/>
          </p:nvPr>
        </p:nvSpPr>
        <p:spPr/>
        <p:txBody>
          <a:bodyPr>
            <a:normAutofit fontScale="90000"/>
          </a:bodyPr>
          <a:lstStyle/>
          <a:p>
            <a:r>
              <a:rPr lang="en-US" dirty="0"/>
              <a:t>Implementing “Justice” in Transitions</a:t>
            </a:r>
            <a:br>
              <a:rPr lang="en-US" dirty="0"/>
            </a:br>
            <a:br>
              <a:rPr lang="en-US" dirty="0"/>
            </a:br>
            <a:endParaRPr lang="en-US" dirty="0"/>
          </a:p>
        </p:txBody>
      </p:sp>
      <p:sp>
        <p:nvSpPr>
          <p:cNvPr id="3" name="Slide Number Placeholder 2">
            <a:extLst>
              <a:ext uri="{FF2B5EF4-FFF2-40B4-BE49-F238E27FC236}">
                <a16:creationId xmlns:a16="http://schemas.microsoft.com/office/drawing/2014/main" id="{CD62F2BD-7350-53C9-4662-20798B43F424}"/>
              </a:ext>
            </a:extLst>
          </p:cNvPr>
          <p:cNvSpPr>
            <a:spLocks noGrp="1"/>
          </p:cNvSpPr>
          <p:nvPr>
            <p:ph type="sldNum" sz="quarter" idx="10"/>
          </p:nvPr>
        </p:nvSpPr>
        <p:spPr/>
        <p:txBody>
          <a:bodyPr/>
          <a:lstStyle/>
          <a:p>
            <a:fld id="{E038E271-308C-2E46-A3EC-56326F9084CC}" type="slidenum">
              <a:rPr lang="nl-BE" smtClean="0"/>
              <a:pPr/>
              <a:t>4</a:t>
            </a:fld>
            <a:endParaRPr lang="nl-BE" dirty="0"/>
          </a:p>
        </p:txBody>
      </p:sp>
      <p:sp>
        <p:nvSpPr>
          <p:cNvPr id="4" name="Content Placeholder 3">
            <a:extLst>
              <a:ext uri="{FF2B5EF4-FFF2-40B4-BE49-F238E27FC236}">
                <a16:creationId xmlns:a16="http://schemas.microsoft.com/office/drawing/2014/main" id="{C4F58BE9-24FE-0AA3-2406-587248FAD746}"/>
              </a:ext>
            </a:extLst>
          </p:cNvPr>
          <p:cNvSpPr>
            <a:spLocks noGrp="1"/>
          </p:cNvSpPr>
          <p:nvPr>
            <p:ph idx="1"/>
          </p:nvPr>
        </p:nvSpPr>
        <p:spPr>
          <a:xfrm>
            <a:off x="234415" y="1229140"/>
            <a:ext cx="11432278" cy="2786269"/>
          </a:xfrm>
        </p:spPr>
        <p:txBody>
          <a:bodyPr/>
          <a:lstStyle/>
          <a:p>
            <a:r>
              <a:rPr lang="en-US" dirty="0"/>
              <a:t> </a:t>
            </a:r>
            <a:r>
              <a:rPr lang="en-US" sz="2000" dirty="0"/>
              <a:t>International Partners Group (IPG)-  UK, Germany, France, EU, Denmark  &amp; Netherlands (after US departure)</a:t>
            </a:r>
          </a:p>
          <a:p>
            <a:pPr marL="0" indent="0">
              <a:buNone/>
            </a:pPr>
            <a:r>
              <a:rPr lang="en-US" sz="2000" dirty="0"/>
              <a:t>Focus on:</a:t>
            </a:r>
          </a:p>
          <a:p>
            <a:pPr lvl="1">
              <a:buFontTx/>
              <a:buChar char="-"/>
            </a:pPr>
            <a:r>
              <a:rPr lang="en-US" sz="2000" dirty="0"/>
              <a:t>“Net zero” focused – but not complete decarbonization</a:t>
            </a:r>
          </a:p>
          <a:p>
            <a:pPr lvl="1">
              <a:buFontTx/>
              <a:buChar char="-"/>
            </a:pPr>
            <a:r>
              <a:rPr lang="en-US" sz="2000" dirty="0"/>
              <a:t>Transition in coal-producing regions</a:t>
            </a:r>
          </a:p>
          <a:p>
            <a:pPr lvl="1">
              <a:buFontTx/>
              <a:buChar char="-"/>
            </a:pPr>
            <a:r>
              <a:rPr lang="en-US" sz="2000" dirty="0"/>
              <a:t>Limited energy-linked issues (such as green transport) beyond limited scope of transitioning away from coal</a:t>
            </a:r>
          </a:p>
          <a:p>
            <a:pPr lvl="1">
              <a:buFontTx/>
              <a:buChar char="-"/>
            </a:pPr>
            <a:r>
              <a:rPr lang="en-US" sz="2000" dirty="0"/>
              <a:t>No structural connections between social and environmental issues, ex: land for renewables - displacement</a:t>
            </a:r>
          </a:p>
          <a:p>
            <a:pPr lvl="1">
              <a:buFontTx/>
              <a:buChar char="-"/>
            </a:pPr>
            <a:r>
              <a:rPr lang="en-US" sz="2000" dirty="0"/>
              <a:t>No structural consent and consultation processes</a:t>
            </a:r>
          </a:p>
          <a:p>
            <a:pPr lvl="1">
              <a:buFontTx/>
              <a:buChar char="-"/>
            </a:pPr>
            <a:r>
              <a:rPr lang="en-US" sz="2000" dirty="0"/>
              <a:t>No specific grievance / redress mechanisms</a:t>
            </a:r>
          </a:p>
          <a:p>
            <a:pPr lvl="1">
              <a:buFontTx/>
              <a:buChar char="-"/>
            </a:pPr>
            <a:endParaRPr lang="en-US" sz="1600" dirty="0"/>
          </a:p>
        </p:txBody>
      </p:sp>
      <p:pic>
        <p:nvPicPr>
          <p:cNvPr id="5" name="Picture 2" descr="Demonstrators from the Indonesian Environmental Forum (Walhi) staged a protest in front of the Japanese Embassy in Jakarta on Thursday (5/4/2023). In the action, Walhi protested against the increase of investment and development of gas projects throughout the Asia region estimated to cost more than 350 billion US dollars.">
            <a:extLst>
              <a:ext uri="{FF2B5EF4-FFF2-40B4-BE49-F238E27FC236}">
                <a16:creationId xmlns:a16="http://schemas.microsoft.com/office/drawing/2014/main" id="{706AA76D-F324-FDB2-035D-2CE8582FE8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4189" y="4415115"/>
            <a:ext cx="3183436" cy="212021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0B458FC8-76E8-E853-270C-63B16E2E1E03}"/>
              </a:ext>
            </a:extLst>
          </p:cNvPr>
          <p:cNvSpPr txBox="1"/>
          <p:nvPr/>
        </p:nvSpPr>
        <p:spPr>
          <a:xfrm>
            <a:off x="6094344" y="5969841"/>
            <a:ext cx="6097656" cy="738664"/>
          </a:xfrm>
          <a:prstGeom prst="rect">
            <a:avLst/>
          </a:prstGeom>
          <a:noFill/>
        </p:spPr>
        <p:txBody>
          <a:bodyPr wrap="square">
            <a:spAutoFit/>
          </a:bodyPr>
          <a:lstStyle/>
          <a:p>
            <a:r>
              <a:rPr lang="en-US" sz="1400" b="0" i="0" u="none" strike="noStrike" dirty="0">
                <a:solidFill>
                  <a:srgbClr val="666666"/>
                </a:solidFill>
                <a:effectLst/>
                <a:latin typeface="PT Sans" panose="020B0503020203020204" pitchFamily="34" charset="77"/>
              </a:rPr>
              <a:t>Protest by Indonesian Environmental Forum (</a:t>
            </a:r>
            <a:r>
              <a:rPr lang="en-US" sz="1400" b="0" i="0" u="none" strike="noStrike" dirty="0" err="1">
                <a:solidFill>
                  <a:srgbClr val="666666"/>
                </a:solidFill>
                <a:effectLst/>
                <a:latin typeface="PT Sans" panose="020B0503020203020204" pitchFamily="34" charset="77"/>
              </a:rPr>
              <a:t>Walhi</a:t>
            </a:r>
            <a:r>
              <a:rPr lang="en-US" sz="1400" b="0" i="0" u="none" strike="noStrike" dirty="0">
                <a:solidFill>
                  <a:srgbClr val="666666"/>
                </a:solidFill>
                <a:effectLst/>
                <a:latin typeface="PT Sans" panose="020B0503020203020204" pitchFamily="34" charset="77"/>
              </a:rPr>
              <a:t>) in front of the Japanese Embassy in Jakarta (5 April 2023)</a:t>
            </a:r>
          </a:p>
          <a:p>
            <a:r>
              <a:rPr lang="en-US" sz="1400" dirty="0">
                <a:solidFill>
                  <a:srgbClr val="666666"/>
                </a:solidFill>
                <a:latin typeface="PT Sans" panose="020B0503020203020204" pitchFamily="34" charset="77"/>
              </a:rPr>
              <a:t>				Source: </a:t>
            </a:r>
            <a:r>
              <a:rPr lang="en-US" sz="1400" b="0" i="0" u="none" strike="noStrike" dirty="0">
                <a:solidFill>
                  <a:srgbClr val="666666"/>
                </a:solidFill>
                <a:effectLst/>
                <a:latin typeface="PT Sans" panose="020B0503020203020204" pitchFamily="34" charset="77"/>
              </a:rPr>
              <a:t>Kompas</a:t>
            </a:r>
            <a:endParaRPr lang="en-US" sz="1400" dirty="0"/>
          </a:p>
        </p:txBody>
      </p:sp>
    </p:spTree>
    <p:extLst>
      <p:ext uri="{BB962C8B-B14F-4D97-AF65-F5344CB8AC3E}">
        <p14:creationId xmlns:p14="http://schemas.microsoft.com/office/powerpoint/2010/main" val="6141834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C253C4-350E-4B20-7476-E0DBC83BAC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439E87A-1366-8404-1A9D-23ED7FB41F4D}"/>
              </a:ext>
            </a:extLst>
          </p:cNvPr>
          <p:cNvSpPr>
            <a:spLocks noGrp="1"/>
          </p:cNvSpPr>
          <p:nvPr>
            <p:ph type="title"/>
          </p:nvPr>
        </p:nvSpPr>
        <p:spPr>
          <a:xfrm>
            <a:off x="563740" y="137566"/>
            <a:ext cx="9603275" cy="566530"/>
          </a:xfrm>
        </p:spPr>
        <p:txBody>
          <a:bodyPr>
            <a:normAutofit fontScale="90000"/>
          </a:bodyPr>
          <a:lstStyle/>
          <a:p>
            <a:r>
              <a:rPr lang="en-BE" dirty="0">
                <a:solidFill>
                  <a:srgbClr val="002060"/>
                </a:solidFill>
              </a:rPr>
              <a:t>Turn to </a:t>
            </a:r>
            <a:r>
              <a:rPr lang="en-BE">
                <a:solidFill>
                  <a:srgbClr val="002060"/>
                </a:solidFill>
              </a:rPr>
              <a:t>private financing</a:t>
            </a:r>
            <a:r>
              <a:rPr lang="en-US" dirty="0">
                <a:solidFill>
                  <a:srgbClr val="002060"/>
                </a:solidFill>
              </a:rPr>
              <a:t> – accountability questions</a:t>
            </a:r>
            <a:endParaRPr lang="en-BE" dirty="0">
              <a:solidFill>
                <a:srgbClr val="002060"/>
              </a:solidFill>
            </a:endParaRPr>
          </a:p>
        </p:txBody>
      </p:sp>
      <p:graphicFrame>
        <p:nvGraphicFramePr>
          <p:cNvPr id="5" name="Content Placeholder 2">
            <a:extLst>
              <a:ext uri="{FF2B5EF4-FFF2-40B4-BE49-F238E27FC236}">
                <a16:creationId xmlns:a16="http://schemas.microsoft.com/office/drawing/2014/main" id="{50C5A238-BCD5-4C27-5F6C-AC246254DE49}"/>
              </a:ext>
            </a:extLst>
          </p:cNvPr>
          <p:cNvGraphicFramePr>
            <a:graphicFrameLocks noGrp="1"/>
          </p:cNvGraphicFramePr>
          <p:nvPr>
            <p:ph idx="1"/>
          </p:nvPr>
        </p:nvGraphicFramePr>
        <p:xfrm>
          <a:off x="377687" y="795130"/>
          <a:ext cx="11509513"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4310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D4C376-DCB2-0077-1216-F2FEA4862FF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52177DF-3F34-1FE7-536A-8ABA2B07A034}"/>
              </a:ext>
            </a:extLst>
          </p:cNvPr>
          <p:cNvSpPr>
            <a:spLocks noGrp="1"/>
          </p:cNvSpPr>
          <p:nvPr>
            <p:ph type="title"/>
          </p:nvPr>
        </p:nvSpPr>
        <p:spPr>
          <a:xfrm>
            <a:off x="623887" y="329046"/>
            <a:ext cx="10944226" cy="1145457"/>
          </a:xfrm>
        </p:spPr>
        <p:txBody>
          <a:bodyPr>
            <a:normAutofit fontScale="90000"/>
          </a:bodyPr>
          <a:lstStyle/>
          <a:p>
            <a:r>
              <a:rPr lang="en-BE"/>
              <a:t>Devil </a:t>
            </a:r>
            <a:r>
              <a:rPr lang="en-BE" dirty="0"/>
              <a:t>is in the Detail: The ‘private’ turn in development financing </a:t>
            </a:r>
          </a:p>
        </p:txBody>
      </p:sp>
      <p:sp>
        <p:nvSpPr>
          <p:cNvPr id="3" name="Slide Number Placeholder 2">
            <a:extLst>
              <a:ext uri="{FF2B5EF4-FFF2-40B4-BE49-F238E27FC236}">
                <a16:creationId xmlns:a16="http://schemas.microsoft.com/office/drawing/2014/main" id="{83619BCB-6B92-DB0A-F45D-E1FD4E2FA716}"/>
              </a:ext>
            </a:extLst>
          </p:cNvPr>
          <p:cNvSpPr>
            <a:spLocks noGrp="1"/>
          </p:cNvSpPr>
          <p:nvPr>
            <p:ph type="sldNum" sz="quarter" idx="10"/>
          </p:nvPr>
        </p:nvSpPr>
        <p:spPr/>
        <p:txBody>
          <a:bodyPr/>
          <a:lstStyle/>
          <a:p>
            <a:fld id="{E038E271-308C-2E46-A3EC-56326F9084CC}" type="slidenum">
              <a:rPr lang="nl-BE" smtClean="0"/>
              <a:pPr/>
              <a:t>6</a:t>
            </a:fld>
            <a:endParaRPr lang="nl-BE" dirty="0"/>
          </a:p>
        </p:txBody>
      </p:sp>
      <p:pic>
        <p:nvPicPr>
          <p:cNvPr id="6" name="Picture 2">
            <a:extLst>
              <a:ext uri="{FF2B5EF4-FFF2-40B4-BE49-F238E27FC236}">
                <a16:creationId xmlns:a16="http://schemas.microsoft.com/office/drawing/2014/main" id="{7D58F08E-7D50-7A0A-2805-D6220B0FB0B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16353" b="3436"/>
          <a:stretch>
            <a:fillRect/>
          </a:stretch>
        </p:blipFill>
        <p:spPr bwMode="auto">
          <a:xfrm>
            <a:off x="957656" y="1474503"/>
            <a:ext cx="10452113" cy="4715814"/>
          </a:xfrm>
          <a:prstGeom prst="rect">
            <a:avLst/>
          </a:prstGeom>
          <a:solidFill>
            <a:srgbClr val="FFFFFF"/>
          </a:solidFill>
        </p:spPr>
      </p:pic>
      <p:sp>
        <p:nvSpPr>
          <p:cNvPr id="4" name="Down Arrow 3">
            <a:extLst>
              <a:ext uri="{FF2B5EF4-FFF2-40B4-BE49-F238E27FC236}">
                <a16:creationId xmlns:a16="http://schemas.microsoft.com/office/drawing/2014/main" id="{63A9E958-16E6-30B3-B205-73A021C5E8F0}"/>
              </a:ext>
            </a:extLst>
          </p:cNvPr>
          <p:cNvSpPr/>
          <p:nvPr/>
        </p:nvSpPr>
        <p:spPr bwMode="auto">
          <a:xfrm>
            <a:off x="7452765" y="1124793"/>
            <a:ext cx="380325" cy="1561763"/>
          </a:xfrm>
          <a:prstGeom prst="downArrow">
            <a:avLst/>
          </a:prstGeom>
          <a:ln/>
          <a:extLst>
            <a:ext uri="{91240B29-F687-4f45-9708-019B960494DF}">
              <a14:hiddenLine xmlns:a14="http://schemas.microsoft.com/office/drawing/2010/main" xmlns="" w="9525">
                <a:solidFill>
                  <a:srgbClr val="000000"/>
                </a:solidFill>
                <a:miter lim="800000"/>
                <a:headEnd/>
                <a:tailEnd/>
              </a14:hiddenLine>
            </a:ext>
          </a:extLst>
        </p:spPr>
        <p:style>
          <a:lnRef idx="2">
            <a:schemeClr val="accent2">
              <a:shade val="15000"/>
            </a:schemeClr>
          </a:lnRef>
          <a:fillRef idx="1">
            <a:schemeClr val="accent2"/>
          </a:fillRef>
          <a:effectRef idx="0">
            <a:schemeClr val="accent2"/>
          </a:effectRef>
          <a:fontRef idx="minor">
            <a:schemeClr val="lt1"/>
          </a:fontRef>
        </p:style>
        <p:txBody>
          <a:bodyPr lIns="180000" tIns="180000" rIns="180000" bIns="180000" rtlCol="0" anchor="ctr"/>
          <a:lstStyle/>
          <a:p>
            <a:pPr marL="179388" indent="-179388" algn="ctr">
              <a:spcAft>
                <a:spcPts val="450"/>
              </a:spcAft>
              <a:buFont typeface="Arial" charset="0"/>
              <a:buChar char="•"/>
            </a:pPr>
            <a:endParaRPr lang="en-US" sz="1600" dirty="0">
              <a:latin typeface="Verdana" charset="0"/>
              <a:ea typeface="Verdana Regular" charset="0"/>
              <a:cs typeface="Verdana Regular" charset="0"/>
              <a:sym typeface="Securitas Sans Light" charset="0"/>
            </a:endParaRPr>
          </a:p>
        </p:txBody>
      </p:sp>
      <p:sp>
        <p:nvSpPr>
          <p:cNvPr id="5" name="Down Arrow 4">
            <a:extLst>
              <a:ext uri="{FF2B5EF4-FFF2-40B4-BE49-F238E27FC236}">
                <a16:creationId xmlns:a16="http://schemas.microsoft.com/office/drawing/2014/main" id="{08F21158-447F-6501-661B-9B23ADB85160}"/>
              </a:ext>
            </a:extLst>
          </p:cNvPr>
          <p:cNvSpPr/>
          <p:nvPr/>
        </p:nvSpPr>
        <p:spPr bwMode="auto">
          <a:xfrm rot="2831794">
            <a:off x="10399926" y="2552900"/>
            <a:ext cx="334698" cy="1986623"/>
          </a:xfrm>
          <a:prstGeom prst="downArrow">
            <a:avLst/>
          </a:prstGeom>
          <a:ln/>
          <a:extLst>
            <a:ext uri="{91240B29-F687-4f45-9708-019B960494DF}">
              <a14:hiddenLine xmlns:a14="http://schemas.microsoft.com/office/drawing/2010/main" xmlns="" w="9525">
                <a:solidFill>
                  <a:srgbClr val="000000"/>
                </a:solidFill>
                <a:miter lim="800000"/>
                <a:headEnd/>
                <a:tailEnd/>
              </a14:hiddenLine>
            </a:ext>
          </a:extLst>
        </p:spPr>
        <p:style>
          <a:lnRef idx="2">
            <a:schemeClr val="accent2">
              <a:shade val="15000"/>
            </a:schemeClr>
          </a:lnRef>
          <a:fillRef idx="1">
            <a:schemeClr val="accent2"/>
          </a:fillRef>
          <a:effectRef idx="0">
            <a:schemeClr val="accent2"/>
          </a:effectRef>
          <a:fontRef idx="minor">
            <a:schemeClr val="lt1"/>
          </a:fontRef>
        </p:style>
        <p:txBody>
          <a:bodyPr lIns="180000" tIns="180000" rIns="180000" bIns="180000" rtlCol="0" anchor="ctr"/>
          <a:lstStyle/>
          <a:p>
            <a:pPr marL="179388" indent="-179388" algn="ctr">
              <a:spcAft>
                <a:spcPts val="450"/>
              </a:spcAft>
              <a:buFont typeface="Arial" charset="0"/>
              <a:buChar char="•"/>
            </a:pPr>
            <a:endParaRPr lang="en-US" sz="1600" dirty="0">
              <a:latin typeface="Verdana" charset="0"/>
              <a:ea typeface="Verdana Regular" charset="0"/>
              <a:cs typeface="Verdana Regular" charset="0"/>
              <a:sym typeface="Securitas Sans Light" charset="0"/>
            </a:endParaRPr>
          </a:p>
        </p:txBody>
      </p:sp>
    </p:spTree>
    <p:extLst>
      <p:ext uri="{BB962C8B-B14F-4D97-AF65-F5344CB8AC3E}">
        <p14:creationId xmlns:p14="http://schemas.microsoft.com/office/powerpoint/2010/main" val="3496315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13FD7-7D24-20CA-9DE9-8853FD25ECF0}"/>
              </a:ext>
            </a:extLst>
          </p:cNvPr>
          <p:cNvSpPr>
            <a:spLocks noGrp="1"/>
          </p:cNvSpPr>
          <p:nvPr>
            <p:ph type="title"/>
          </p:nvPr>
        </p:nvSpPr>
        <p:spPr/>
        <p:txBody>
          <a:bodyPr/>
          <a:lstStyle/>
          <a:p>
            <a:r>
              <a:rPr lang="en-US" dirty="0"/>
              <a:t>Multiple financiers – multiple financing modalities</a:t>
            </a:r>
          </a:p>
        </p:txBody>
      </p:sp>
      <p:sp>
        <p:nvSpPr>
          <p:cNvPr id="3" name="Slide Number Placeholder 2">
            <a:extLst>
              <a:ext uri="{FF2B5EF4-FFF2-40B4-BE49-F238E27FC236}">
                <a16:creationId xmlns:a16="http://schemas.microsoft.com/office/drawing/2014/main" id="{C89BAE0E-464E-436C-80BD-C5903B92A27D}"/>
              </a:ext>
            </a:extLst>
          </p:cNvPr>
          <p:cNvSpPr>
            <a:spLocks noGrp="1"/>
          </p:cNvSpPr>
          <p:nvPr>
            <p:ph type="sldNum" sz="quarter" idx="10"/>
          </p:nvPr>
        </p:nvSpPr>
        <p:spPr/>
        <p:txBody>
          <a:bodyPr/>
          <a:lstStyle/>
          <a:p>
            <a:fld id="{E038E271-308C-2E46-A3EC-56326F9084CC}" type="slidenum">
              <a:rPr lang="nl-BE" smtClean="0"/>
              <a:pPr/>
              <a:t>7</a:t>
            </a:fld>
            <a:endParaRPr lang="nl-BE" dirty="0"/>
          </a:p>
        </p:txBody>
      </p:sp>
      <p:sp>
        <p:nvSpPr>
          <p:cNvPr id="4" name="Content Placeholder 3">
            <a:extLst>
              <a:ext uri="{FF2B5EF4-FFF2-40B4-BE49-F238E27FC236}">
                <a16:creationId xmlns:a16="http://schemas.microsoft.com/office/drawing/2014/main" id="{A742E800-5028-74FA-4326-D135D7669117}"/>
              </a:ext>
            </a:extLst>
          </p:cNvPr>
          <p:cNvSpPr>
            <a:spLocks noGrp="1"/>
          </p:cNvSpPr>
          <p:nvPr>
            <p:ph idx="1"/>
          </p:nvPr>
        </p:nvSpPr>
        <p:spPr/>
        <p:txBody>
          <a:bodyPr/>
          <a:lstStyle/>
          <a:p>
            <a:r>
              <a:rPr lang="en-US" sz="2000" dirty="0"/>
              <a:t>Multiple institutional financiers from the International Partners Group</a:t>
            </a:r>
          </a:p>
          <a:p>
            <a:pPr lvl="1"/>
            <a:r>
              <a:rPr lang="en-US" sz="1800" dirty="0"/>
              <a:t>Inc. European Investment Bank</a:t>
            </a:r>
          </a:p>
          <a:p>
            <a:pPr lvl="1"/>
            <a:r>
              <a:rPr lang="en-US" sz="1800" dirty="0"/>
              <a:t>European Development Agencies – </a:t>
            </a:r>
            <a:r>
              <a:rPr lang="en-US" sz="1800" dirty="0" err="1"/>
              <a:t>AfD</a:t>
            </a:r>
            <a:r>
              <a:rPr lang="en-US" sz="1800" dirty="0"/>
              <a:t>, DEG, Dutch Dev Agency</a:t>
            </a:r>
          </a:p>
          <a:p>
            <a:pPr lvl="1"/>
            <a:r>
              <a:rPr lang="en-US" sz="1800" dirty="0"/>
              <a:t>Bilateral DFIs – </a:t>
            </a:r>
            <a:r>
              <a:rPr lang="en-US" sz="1800" dirty="0" err="1"/>
              <a:t>Proparco</a:t>
            </a:r>
            <a:r>
              <a:rPr lang="en-US" sz="1800" dirty="0"/>
              <a:t>, FMO, KfW, BII, Impact Fund Denmark, </a:t>
            </a:r>
            <a:r>
              <a:rPr lang="en-US" sz="1800" dirty="0" err="1"/>
              <a:t>Cofides</a:t>
            </a:r>
            <a:r>
              <a:rPr lang="en-US" sz="1800" dirty="0"/>
              <a:t>, etc.</a:t>
            </a:r>
          </a:p>
          <a:p>
            <a:r>
              <a:rPr lang="en-US" sz="2000" dirty="0"/>
              <a:t>Multiple financing modalities</a:t>
            </a:r>
          </a:p>
          <a:p>
            <a:pPr lvl="1"/>
            <a:r>
              <a:rPr lang="en-US" sz="1800" dirty="0"/>
              <a:t>Concessional loans</a:t>
            </a:r>
          </a:p>
          <a:p>
            <a:pPr lvl="1"/>
            <a:r>
              <a:rPr lang="en-US" sz="1800" dirty="0"/>
              <a:t>Non-concessional loans</a:t>
            </a:r>
          </a:p>
          <a:p>
            <a:pPr lvl="1"/>
            <a:r>
              <a:rPr lang="en-US" sz="1800" dirty="0"/>
              <a:t>Guarantees</a:t>
            </a:r>
          </a:p>
          <a:p>
            <a:pPr lvl="1"/>
            <a:r>
              <a:rPr lang="en-US" sz="1800" dirty="0"/>
              <a:t>Equity Investments</a:t>
            </a:r>
          </a:p>
          <a:p>
            <a:pPr lvl="1"/>
            <a:r>
              <a:rPr lang="en-US" sz="1800" dirty="0"/>
              <a:t>Grants (very small percentage)</a:t>
            </a:r>
          </a:p>
          <a:p>
            <a:r>
              <a:rPr lang="en-US" sz="2200" dirty="0"/>
              <a:t>Multiple self-regulatory frameworks that may or may not apply </a:t>
            </a:r>
          </a:p>
          <a:p>
            <a:pPr lvl="1"/>
            <a:r>
              <a:rPr lang="en-US" sz="1800" dirty="0"/>
              <a:t>Unclear which rules of what institution will apply</a:t>
            </a:r>
          </a:p>
          <a:p>
            <a:pPr lvl="1"/>
            <a:r>
              <a:rPr lang="en-US" sz="1800" dirty="0"/>
              <a:t>No dedicated accountability mechanism</a:t>
            </a:r>
          </a:p>
        </p:txBody>
      </p:sp>
    </p:spTree>
    <p:extLst>
      <p:ext uri="{BB962C8B-B14F-4D97-AF65-F5344CB8AC3E}">
        <p14:creationId xmlns:p14="http://schemas.microsoft.com/office/powerpoint/2010/main" val="1172047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27DECE-C608-1FC6-86F1-B7357A7D2462}"/>
              </a:ext>
            </a:extLst>
          </p:cNvPr>
          <p:cNvSpPr>
            <a:spLocks noGrp="1"/>
          </p:cNvSpPr>
          <p:nvPr>
            <p:ph type="title"/>
          </p:nvPr>
        </p:nvSpPr>
        <p:spPr>
          <a:xfrm>
            <a:off x="544374" y="153702"/>
            <a:ext cx="10944226" cy="791794"/>
          </a:xfrm>
        </p:spPr>
        <p:txBody>
          <a:bodyPr anchor="t">
            <a:normAutofit/>
          </a:bodyPr>
          <a:lstStyle/>
          <a:p>
            <a:r>
              <a:rPr lang="en-US" dirty="0"/>
              <a:t>Project-level social and environmental risks</a:t>
            </a:r>
          </a:p>
        </p:txBody>
      </p:sp>
      <p:sp>
        <p:nvSpPr>
          <p:cNvPr id="3" name="Slide Number Placeholder 2">
            <a:extLst>
              <a:ext uri="{FF2B5EF4-FFF2-40B4-BE49-F238E27FC236}">
                <a16:creationId xmlns:a16="http://schemas.microsoft.com/office/drawing/2014/main" id="{14DEAA79-4DCE-6136-E801-11EB5DD57CD8}"/>
              </a:ext>
            </a:extLst>
          </p:cNvPr>
          <p:cNvSpPr>
            <a:spLocks noGrp="1"/>
          </p:cNvSpPr>
          <p:nvPr>
            <p:ph type="sldNum" sz="quarter" idx="10"/>
          </p:nvPr>
        </p:nvSpPr>
        <p:spPr>
          <a:xfrm>
            <a:off x="8923493" y="6339173"/>
            <a:ext cx="2743200" cy="365125"/>
          </a:xfrm>
        </p:spPr>
        <p:txBody>
          <a:bodyPr anchor="ctr">
            <a:normAutofit/>
          </a:bodyPr>
          <a:lstStyle/>
          <a:p>
            <a:pPr>
              <a:spcAft>
                <a:spcPts val="600"/>
              </a:spcAft>
            </a:pPr>
            <a:fld id="{E038E271-308C-2E46-A3EC-56326F9084CC}" type="slidenum">
              <a:rPr lang="nl-BE" smtClean="0"/>
              <a:pPr>
                <a:spcAft>
                  <a:spcPts val="600"/>
                </a:spcAft>
              </a:pPr>
              <a:t>8</a:t>
            </a:fld>
            <a:endParaRPr lang="nl-BE"/>
          </a:p>
        </p:txBody>
      </p:sp>
      <p:graphicFrame>
        <p:nvGraphicFramePr>
          <p:cNvPr id="6" name="Chart Placeholder 3">
            <a:extLst>
              <a:ext uri="{FF2B5EF4-FFF2-40B4-BE49-F238E27FC236}">
                <a16:creationId xmlns:a16="http://schemas.microsoft.com/office/drawing/2014/main" id="{29FDE252-9940-FEC9-F65C-731C68CFB0B4}"/>
              </a:ext>
            </a:extLst>
          </p:cNvPr>
          <p:cNvGraphicFramePr/>
          <p:nvPr>
            <p:extLst>
              <p:ext uri="{D42A27DB-BD31-4B8C-83A1-F6EECF244321}">
                <p14:modId xmlns:p14="http://schemas.microsoft.com/office/powerpoint/2010/main" val="1634529397"/>
              </p:ext>
            </p:extLst>
          </p:nvPr>
        </p:nvGraphicFramePr>
        <p:xfrm>
          <a:off x="623887" y="945496"/>
          <a:ext cx="11042806" cy="54950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243567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E1BF51A-D6DF-EDA2-FBC4-892FD2762DA8}"/>
              </a:ext>
            </a:extLst>
          </p:cNvPr>
          <p:cNvSpPr>
            <a:spLocks noGrp="1"/>
          </p:cNvSpPr>
          <p:nvPr>
            <p:ph type="title"/>
          </p:nvPr>
        </p:nvSpPr>
        <p:spPr>
          <a:xfrm>
            <a:off x="623887" y="153702"/>
            <a:ext cx="10944226" cy="791794"/>
          </a:xfrm>
        </p:spPr>
        <p:txBody>
          <a:bodyPr/>
          <a:lstStyle/>
          <a:p>
            <a:r>
              <a:rPr lang="en-US" dirty="0"/>
              <a:t>Project-based Risks: Safeguards</a:t>
            </a:r>
          </a:p>
        </p:txBody>
      </p:sp>
      <p:sp>
        <p:nvSpPr>
          <p:cNvPr id="2" name="Slide Number Placeholder 1">
            <a:extLst>
              <a:ext uri="{FF2B5EF4-FFF2-40B4-BE49-F238E27FC236}">
                <a16:creationId xmlns:a16="http://schemas.microsoft.com/office/drawing/2014/main" id="{5389C823-CF7F-4AD2-86A2-4D8AEF32DC2F}"/>
              </a:ext>
            </a:extLst>
          </p:cNvPr>
          <p:cNvSpPr>
            <a:spLocks noGrp="1"/>
          </p:cNvSpPr>
          <p:nvPr>
            <p:ph type="sldNum" sz="quarter" idx="10"/>
          </p:nvPr>
        </p:nvSpPr>
        <p:spPr/>
        <p:txBody>
          <a:bodyPr/>
          <a:lstStyle/>
          <a:p>
            <a:fld id="{E038E271-308C-2E46-A3EC-56326F9084CC}" type="slidenum">
              <a:rPr lang="nl-BE" smtClean="0"/>
              <a:pPr/>
              <a:t>9</a:t>
            </a:fld>
            <a:endParaRPr lang="nl-BE" dirty="0"/>
          </a:p>
        </p:txBody>
      </p:sp>
      <p:sp>
        <p:nvSpPr>
          <p:cNvPr id="7" name="Content Placeholder 6">
            <a:extLst>
              <a:ext uri="{FF2B5EF4-FFF2-40B4-BE49-F238E27FC236}">
                <a16:creationId xmlns:a16="http://schemas.microsoft.com/office/drawing/2014/main" id="{E072DC39-1433-9C48-0370-E96A008E4A6B}"/>
              </a:ext>
            </a:extLst>
          </p:cNvPr>
          <p:cNvSpPr>
            <a:spLocks noGrp="1"/>
          </p:cNvSpPr>
          <p:nvPr>
            <p:ph idx="1"/>
          </p:nvPr>
        </p:nvSpPr>
        <p:spPr>
          <a:xfrm>
            <a:off x="284110" y="1120038"/>
            <a:ext cx="11382583" cy="1046692"/>
          </a:xfrm>
        </p:spPr>
        <p:txBody>
          <a:bodyPr/>
          <a:lstStyle/>
          <a:p>
            <a:pPr marL="0" lvl="0" indent="0" algn="ctr">
              <a:buNone/>
            </a:pPr>
            <a:r>
              <a:rPr lang="en-US" sz="1800" b="1" dirty="0"/>
              <a:t>Reliance on a risk-based accountability &amp; governance framework </a:t>
            </a:r>
          </a:p>
          <a:p>
            <a:pPr marL="0" lvl="0" indent="0" algn="ctr">
              <a:buNone/>
            </a:pPr>
            <a:r>
              <a:rPr lang="en-US" sz="1800" b="1" dirty="0"/>
              <a:t>vs. </a:t>
            </a:r>
          </a:p>
          <a:p>
            <a:pPr marL="0" lvl="0" indent="0" algn="ctr">
              <a:buNone/>
            </a:pPr>
            <a:r>
              <a:rPr lang="en-US" sz="1800" b="1" dirty="0"/>
              <a:t>a rights-based accountability &amp; governance framework</a:t>
            </a:r>
          </a:p>
          <a:p>
            <a:pPr marL="0" lvl="0" indent="0" algn="ctr">
              <a:buNone/>
            </a:pPr>
            <a:endParaRPr lang="en-US" sz="1800" b="1" dirty="0"/>
          </a:p>
        </p:txBody>
      </p:sp>
      <p:graphicFrame>
        <p:nvGraphicFramePr>
          <p:cNvPr id="4" name="Diagram 3">
            <a:extLst>
              <a:ext uri="{FF2B5EF4-FFF2-40B4-BE49-F238E27FC236}">
                <a16:creationId xmlns:a16="http://schemas.microsoft.com/office/drawing/2014/main" id="{2BBE9091-4C3A-BF2C-E799-0BC97D1586F8}"/>
              </a:ext>
            </a:extLst>
          </p:cNvPr>
          <p:cNvGraphicFramePr/>
          <p:nvPr>
            <p:extLst>
              <p:ext uri="{D42A27DB-BD31-4B8C-83A1-F6EECF244321}">
                <p14:modId xmlns:p14="http://schemas.microsoft.com/office/powerpoint/2010/main" val="1874585441"/>
              </p:ext>
            </p:extLst>
          </p:nvPr>
        </p:nvGraphicFramePr>
        <p:xfrm>
          <a:off x="864704" y="2315817"/>
          <a:ext cx="10495722" cy="36973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90046096"/>
      </p:ext>
    </p:extLst>
  </p:cSld>
  <p:clrMapOvr>
    <a:masterClrMapping/>
  </p:clrMapOvr>
</p:sld>
</file>

<file path=ppt/theme/theme1.xml><?xml version="1.0" encoding="utf-8"?>
<a:theme xmlns:a="http://schemas.openxmlformats.org/drawingml/2006/main" name="UAntwerpen-content">
  <a:themeElements>
    <a:clrScheme name="UAntwerp RE">
      <a:dk1>
        <a:srgbClr val="002E65"/>
      </a:dk1>
      <a:lt1>
        <a:srgbClr val="FFFFFF"/>
      </a:lt1>
      <a:dk2>
        <a:srgbClr val="002E65"/>
      </a:dk2>
      <a:lt2>
        <a:srgbClr val="BBCCCC"/>
      </a:lt2>
      <a:accent1>
        <a:srgbClr val="002E65"/>
      </a:accent1>
      <a:accent2>
        <a:srgbClr val="D20824"/>
      </a:accent2>
      <a:accent3>
        <a:srgbClr val="ED9D90"/>
      </a:accent3>
      <a:accent4>
        <a:srgbClr val="ADA500"/>
      </a:accent4>
      <a:accent5>
        <a:srgbClr val="AC242A"/>
      </a:accent5>
      <a:accent6>
        <a:srgbClr val="7575CB"/>
      </a:accent6>
      <a:hlink>
        <a:srgbClr val="006CA9"/>
      </a:hlink>
      <a:folHlink>
        <a:srgbClr val="B1009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ln>
        <a:extLst>
          <a:ext uri="{91240B29-F687-4f45-9708-019B960494DF}">
            <a14:hiddenLine xmlns="" xmlns:a14="http://schemas.microsoft.com/office/drawing/2010/main" w="9525">
              <a:solidFill>
                <a:srgbClr val="000000"/>
              </a:solidFill>
              <a:miter lim="800000"/>
              <a:headEnd/>
              <a:tailEnd/>
            </a14:hiddenLine>
          </a:ext>
        </a:extLst>
      </a:spPr>
      <a:bodyPr lIns="180000" tIns="180000" rIns="180000" bIns="180000" anchor="ctr"/>
      <a:lstStyle>
        <a:defPPr marL="179388" indent="-179388">
          <a:spcAft>
            <a:spcPts val="450"/>
          </a:spcAft>
          <a:buFont typeface="Arial" charset="0"/>
          <a:buChar char="•"/>
          <a:defRPr sz="1600" dirty="0">
            <a:latin typeface="Verdana" charset="0"/>
            <a:ea typeface="Verdana Regular" charset="0"/>
            <a:cs typeface="Verdana Regular" charset="0"/>
            <a:sym typeface="Securitas Sans Light" charset="0"/>
          </a:defRPr>
        </a:defPPr>
      </a:lstStyle>
    </a:spDef>
    <a:lnDef>
      <a:spPr>
        <a:ln>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noAutofit/>
      </a:bodyPr>
      <a:lstStyle>
        <a:defPPr algn="l">
          <a:defRPr sz="2800" b="1" dirty="0">
            <a:solidFill>
              <a:schemeClr val="bg1"/>
            </a:solidFill>
            <a:latin typeface="Gotham" panose="02000603040000020004" pitchFamily="2" charset="0"/>
            <a:ea typeface="Verdana" panose="020B0604030504040204" pitchFamily="34" charset="0"/>
            <a:cs typeface="Verdana" panose="020B0604030504040204" pitchFamily="34" charset="0"/>
          </a:defRPr>
        </a:defPPr>
      </a:lstStyle>
    </a:txDef>
  </a:objectDefaults>
  <a:extraClrSchemeLst/>
  <a:extLst>
    <a:ext uri="{05A4C25C-085E-4340-85A3-A5531E510DB2}">
      <thm15:themeFamily xmlns:thm15="http://schemas.microsoft.com/office/thememl/2012/main" name="RE-R&amp;O-plus-eng" id="{51ED53DC-17F4-AE49-9A0A-A24EF0E71E7C}" vid="{547E74B1-C303-F54F-AE45-42BF980EBF17}"/>
    </a:ext>
  </a:extLst>
</a:theme>
</file>

<file path=ppt/theme/theme2.xml><?xml version="1.0" encoding="utf-8"?>
<a:theme xmlns:a="http://schemas.openxmlformats.org/drawingml/2006/main" name="UAntwerpen_titleslides">
  <a:themeElements>
    <a:clrScheme name="UAntwerp RE">
      <a:dk1>
        <a:srgbClr val="002E65"/>
      </a:dk1>
      <a:lt1>
        <a:srgbClr val="FFFFFF"/>
      </a:lt1>
      <a:dk2>
        <a:srgbClr val="002E65"/>
      </a:dk2>
      <a:lt2>
        <a:srgbClr val="BBCCCC"/>
      </a:lt2>
      <a:accent1>
        <a:srgbClr val="002E65"/>
      </a:accent1>
      <a:accent2>
        <a:srgbClr val="D20824"/>
      </a:accent2>
      <a:accent3>
        <a:srgbClr val="ED9D90"/>
      </a:accent3>
      <a:accent4>
        <a:srgbClr val="ADA500"/>
      </a:accent4>
      <a:accent5>
        <a:srgbClr val="AC242A"/>
      </a:accent5>
      <a:accent6>
        <a:srgbClr val="7575CB"/>
      </a:accent6>
      <a:hlink>
        <a:srgbClr val="006CA9"/>
      </a:hlink>
      <a:folHlink>
        <a:srgbClr val="B1009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RE-R&amp;O-plus-eng" id="{51ED53DC-17F4-AE49-9A0A-A24EF0E71E7C}" vid="{9E8E6750-DE92-3E4F-B376-BBCF65C635F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1c3bf3d-9298-4d97-8698-5d8e56acd48b">
      <Terms xmlns="http://schemas.microsoft.com/office/infopath/2007/PartnerControls"/>
    </lcf76f155ced4ddcb4097134ff3c332f>
    <TaxCatchAll xmlns="1e44de8b-a222-4f75-a299-7667fa0d186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CCB1AA434AC7B4FA712525E5A4B0FAF" ma:contentTypeVersion="10" ma:contentTypeDescription="Create a new document." ma:contentTypeScope="" ma:versionID="c626a7492a0898a9d89630bd5d8eb700">
  <xsd:schema xmlns:xsd="http://www.w3.org/2001/XMLSchema" xmlns:xs="http://www.w3.org/2001/XMLSchema" xmlns:p="http://schemas.microsoft.com/office/2006/metadata/properties" xmlns:ns2="e1c3bf3d-9298-4d97-8698-5d8e56acd48b" xmlns:ns3="1e44de8b-a222-4f75-a299-7667fa0d186f" targetNamespace="http://schemas.microsoft.com/office/2006/metadata/properties" ma:root="true" ma:fieldsID="5765d47cd912209b3a8ed61bab10d9f7" ns2:_="" ns3:_="">
    <xsd:import namespace="e1c3bf3d-9298-4d97-8698-5d8e56acd48b"/>
    <xsd:import namespace="1e44de8b-a222-4f75-a299-7667fa0d186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c3bf3d-9298-4d97-8698-5d8e56acd4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e44de8b-a222-4f75-a299-7667fa0d186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e479bf05-d456-4a96-a4cf-13701bc18efa}" ma:internalName="TaxCatchAll" ma:showField="CatchAllData" ma:web="1e44de8b-a222-4f75-a299-7667fa0d186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F6E420-675D-4F01-BE42-300F30D79698}">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FE09F87B-24A3-4B68-BBD2-899EF7A634FC}"/>
</file>

<file path=customXml/itemProps3.xml><?xml version="1.0" encoding="utf-8"?>
<ds:datastoreItem xmlns:ds="http://schemas.openxmlformats.org/officeDocument/2006/customXml" ds:itemID="{8D64F3E8-474B-4930-B907-E8EAE5782B2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UAntwerpen-content</Template>
  <TotalTime>2511</TotalTime>
  <Words>1316</Words>
  <Application>Microsoft Macintosh PowerPoint</Application>
  <PresentationFormat>Widescreen</PresentationFormat>
  <Paragraphs>99</Paragraphs>
  <Slides>13</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13</vt:i4>
      </vt:variant>
    </vt:vector>
  </HeadingPairs>
  <TitlesOfParts>
    <vt:vector size="22" baseType="lpstr">
      <vt:lpstr>Arial</vt:lpstr>
      <vt:lpstr>ITC Officina Sans Std Book</vt:lpstr>
      <vt:lpstr>Officina Sans ITC Pro Medium</vt:lpstr>
      <vt:lpstr>PT Sans</vt:lpstr>
      <vt:lpstr>Trebuchet MS</vt:lpstr>
      <vt:lpstr>Verdana</vt:lpstr>
      <vt:lpstr>Wingdings</vt:lpstr>
      <vt:lpstr>UAntwerpen-content</vt:lpstr>
      <vt:lpstr>UAntwerpen_titleslides</vt:lpstr>
      <vt:lpstr>Enabling Justice in Energy Transitions:   Social and Environmental Transition Risks &amp; Accountability / Redress </vt:lpstr>
      <vt:lpstr>Social &amp; Environmental Risks</vt:lpstr>
      <vt:lpstr>Defining “Justice” in Transitions – JETP Countries</vt:lpstr>
      <vt:lpstr>Implementing “Justice” in Transitions  </vt:lpstr>
      <vt:lpstr>Turn to private financing – accountability questions</vt:lpstr>
      <vt:lpstr>Devil is in the Detail: The ‘private’ turn in development financing </vt:lpstr>
      <vt:lpstr>Multiple financiers – multiple financing modalities</vt:lpstr>
      <vt:lpstr>Project-level social and environmental risks</vt:lpstr>
      <vt:lpstr>Project-based Risks: Safeguards</vt:lpstr>
      <vt:lpstr>Broader country-level social and environmental risks</vt:lpstr>
      <vt:lpstr>Example: Poco Leok geothermal project &amp; KfW</vt:lpstr>
      <vt:lpstr>Accountability and Redress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Looking Ahead &amp; Outwards:  What the European Green Deal, Sustainability Screening &amp; Due Diligence mean for ‘the rest’?</dc:title>
  <dc:creator>Gamze Erdem Türkelli</dc:creator>
  <cp:lastModifiedBy>Gamze ERDEM TURKELLI</cp:lastModifiedBy>
  <cp:revision>120</cp:revision>
  <dcterms:created xsi:type="dcterms:W3CDTF">2024-04-30T08:26:10Z</dcterms:created>
  <dcterms:modified xsi:type="dcterms:W3CDTF">2026-02-09T18:42:38Z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0x0101000CCB1AA434AC7B4FA712525E5A4B0FAF</vt:lpwstr>
  </property>
</Properties>
</file>