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660" r:id="rId2"/>
    <p:sldMasterId id="2147483755" r:id="rId3"/>
  </p:sldMasterIdLst>
  <p:notesMasterIdLst>
    <p:notesMasterId r:id="rId10"/>
  </p:notesMasterIdLst>
  <p:handoutMasterIdLst>
    <p:handoutMasterId r:id="rId11"/>
  </p:handoutMasterIdLst>
  <p:sldIdLst>
    <p:sldId id="263" r:id="rId4"/>
    <p:sldId id="358" r:id="rId5"/>
    <p:sldId id="517" r:id="rId6"/>
    <p:sldId id="499" r:id="rId7"/>
    <p:sldId id="520" r:id="rId8"/>
    <p:sldId id="519" r:id="rId9"/>
  </p:sldIdLst>
  <p:sldSz cx="12192000" cy="6858000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rit Mevorach" initials="IM" lastIdx="3" clrIdx="0">
    <p:extLst>
      <p:ext uri="{19B8F6BF-5375-455C-9EA6-DF929625EA0E}">
        <p15:presenceInfo xmlns:p15="http://schemas.microsoft.com/office/powerpoint/2012/main" userId="abd90980b1cab9b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  <a:srgbClr val="DDDDDD"/>
    <a:srgbClr val="6600CC"/>
    <a:srgbClr val="993366"/>
    <a:srgbClr val="F0F0F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7AF59D-C1CD-4065-A8B4-B57E54C2FFE9}" v="806" dt="2026-04-28T12:34:08.4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 varScale="1">
        <p:scale>
          <a:sx n="102" d="100"/>
          <a:sy n="102" d="100"/>
        </p:scale>
        <p:origin x="834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ndis, David" userId="513107c7-8b8d-40d3-9681-c3146f10ac26" providerId="ADAL" clId="{30087191-A1C8-464F-A11E-E429577CDB73}"/>
    <pc:docChg chg="undo custSel addSld delSld modSld sldOrd delMainMaster">
      <pc:chgData name="Gindis, David" userId="513107c7-8b8d-40d3-9681-c3146f10ac26" providerId="ADAL" clId="{30087191-A1C8-464F-A11E-E429577CDB73}" dt="2026-04-28T13:03:56.829" v="4796" actId="404"/>
      <pc:docMkLst>
        <pc:docMk/>
      </pc:docMkLst>
      <pc:sldChg chg="addSp delSp modSp add del mod setBg">
        <pc:chgData name="Gindis, David" userId="513107c7-8b8d-40d3-9681-c3146f10ac26" providerId="ADAL" clId="{30087191-A1C8-464F-A11E-E429577CDB73}" dt="2026-04-28T09:41:44.670" v="3369" actId="47"/>
        <pc:sldMkLst>
          <pc:docMk/>
          <pc:sldMk cId="1079536978" sldId="262"/>
        </pc:sldMkLst>
        <pc:spChg chg="add del mod">
          <ac:chgData name="Gindis, David" userId="513107c7-8b8d-40d3-9681-c3146f10ac26" providerId="ADAL" clId="{30087191-A1C8-464F-A11E-E429577CDB73}" dt="2026-04-28T09:29:28.158" v="3169" actId="478"/>
          <ac:spMkLst>
            <pc:docMk/>
            <pc:sldMk cId="1079536978" sldId="262"/>
            <ac:spMk id="3" creationId="{942B0085-7CB1-4881-B753-7A5105F615CD}"/>
          </ac:spMkLst>
        </pc:spChg>
        <pc:spChg chg="add del mod">
          <ac:chgData name="Gindis, David" userId="513107c7-8b8d-40d3-9681-c3146f10ac26" providerId="ADAL" clId="{30087191-A1C8-464F-A11E-E429577CDB73}" dt="2026-04-28T09:29:29.530" v="3170" actId="478"/>
          <ac:spMkLst>
            <pc:docMk/>
            <pc:sldMk cId="1079536978" sldId="262"/>
            <ac:spMk id="5" creationId="{8359F9CC-6627-FCDB-D3F0-CBCA04E1BD61}"/>
          </ac:spMkLst>
        </pc:spChg>
        <pc:spChg chg="del">
          <ac:chgData name="Gindis, David" userId="513107c7-8b8d-40d3-9681-c3146f10ac26" providerId="ADAL" clId="{30087191-A1C8-464F-A11E-E429577CDB73}" dt="2026-04-28T09:29:23.649" v="3167" actId="478"/>
          <ac:spMkLst>
            <pc:docMk/>
            <pc:sldMk cId="1079536978" sldId="262"/>
            <ac:spMk id="6" creationId="{C35D1BC9-819A-F4BC-F31F-3EA2C416829E}"/>
          </ac:spMkLst>
        </pc:spChg>
        <pc:spChg chg="del">
          <ac:chgData name="Gindis, David" userId="513107c7-8b8d-40d3-9681-c3146f10ac26" providerId="ADAL" clId="{30087191-A1C8-464F-A11E-E429577CDB73}" dt="2026-04-28T09:29:25.521" v="3168" actId="478"/>
          <ac:spMkLst>
            <pc:docMk/>
            <pc:sldMk cId="1079536978" sldId="262"/>
            <ac:spMk id="7" creationId="{BB0161F2-D84D-EB79-CC8F-875101556867}"/>
          </ac:spMkLst>
        </pc:spChg>
        <pc:spChg chg="add mod">
          <ac:chgData name="Gindis, David" userId="513107c7-8b8d-40d3-9681-c3146f10ac26" providerId="ADAL" clId="{30087191-A1C8-464F-A11E-E429577CDB73}" dt="2026-04-28T09:32:24.401" v="3183" actId="14100"/>
          <ac:spMkLst>
            <pc:docMk/>
            <pc:sldMk cId="1079536978" sldId="262"/>
            <ac:spMk id="8" creationId="{F6DF3853-A51A-11A1-AB73-92FC89912D96}"/>
          </ac:spMkLst>
        </pc:spChg>
        <pc:grpChg chg="del">
          <ac:chgData name="Gindis, David" userId="513107c7-8b8d-40d3-9681-c3146f10ac26" providerId="ADAL" clId="{30087191-A1C8-464F-A11E-E429577CDB73}" dt="2026-04-28T09:29:36.883" v="3173" actId="478"/>
          <ac:grpSpMkLst>
            <pc:docMk/>
            <pc:sldMk cId="1079536978" sldId="262"/>
            <ac:grpSpMk id="31" creationId="{B23B1F25-2F1F-915F-B175-D0CB9E89851D}"/>
          </ac:grpSpMkLst>
        </pc:grpChg>
        <pc:picChg chg="add mod">
          <ac:chgData name="Gindis, David" userId="513107c7-8b8d-40d3-9681-c3146f10ac26" providerId="ADAL" clId="{30087191-A1C8-464F-A11E-E429577CDB73}" dt="2026-04-28T09:31:52.253" v="3178"/>
          <ac:picMkLst>
            <pc:docMk/>
            <pc:sldMk cId="1079536978" sldId="262"/>
            <ac:picMk id="9" creationId="{0F74370F-2A44-EB19-44AB-694C979C049E}"/>
          </ac:picMkLst>
        </pc:picChg>
      </pc:sldChg>
      <pc:sldChg chg="addSp delSp modSp add del mod modTransition setBg delAnim">
        <pc:chgData name="Gindis, David" userId="513107c7-8b8d-40d3-9681-c3146f10ac26" providerId="ADAL" clId="{30087191-A1C8-464F-A11E-E429577CDB73}" dt="2026-04-28T12:34:27.987" v="4765" actId="478"/>
        <pc:sldMkLst>
          <pc:docMk/>
          <pc:sldMk cId="3963572928" sldId="263"/>
        </pc:sldMkLst>
        <pc:spChg chg="add del">
          <ac:chgData name="Gindis, David" userId="513107c7-8b8d-40d3-9681-c3146f10ac26" providerId="ADAL" clId="{30087191-A1C8-464F-A11E-E429577CDB73}" dt="2026-04-27T09:36:31.011" v="68" actId="22"/>
          <ac:spMkLst>
            <pc:docMk/>
            <pc:sldMk cId="3963572928" sldId="263"/>
            <ac:spMk id="3" creationId="{2B15C085-0B48-A25C-8652-6E71A34E9446}"/>
          </ac:spMkLst>
        </pc:spChg>
        <pc:spChg chg="add del mod">
          <ac:chgData name="Gindis, David" userId="513107c7-8b8d-40d3-9681-c3146f10ac26" providerId="ADAL" clId="{30087191-A1C8-464F-A11E-E429577CDB73}" dt="2026-04-27T14:17:11.660" v="2728" actId="478"/>
          <ac:spMkLst>
            <pc:docMk/>
            <pc:sldMk cId="3963572928" sldId="263"/>
            <ac:spMk id="5" creationId="{5867DEE9-B259-20F4-92C0-9FE3CA2250F2}"/>
          </ac:spMkLst>
        </pc:spChg>
        <pc:spChg chg="mod">
          <ac:chgData name="Gindis, David" userId="513107c7-8b8d-40d3-9681-c3146f10ac26" providerId="ADAL" clId="{30087191-A1C8-464F-A11E-E429577CDB73}" dt="2026-04-28T09:41:42.523" v="3368" actId="14100"/>
          <ac:spMkLst>
            <pc:docMk/>
            <pc:sldMk cId="3963572928" sldId="263"/>
            <ac:spMk id="6" creationId="{7BAD94A2-22B1-DE4C-5836-189D7CF11029}"/>
          </ac:spMkLst>
        </pc:spChg>
        <pc:picChg chg="add del mod">
          <ac:chgData name="Gindis, David" userId="513107c7-8b8d-40d3-9681-c3146f10ac26" providerId="ADAL" clId="{30087191-A1C8-464F-A11E-E429577CDB73}" dt="2026-04-28T12:33:17.672" v="4760" actId="478"/>
          <ac:picMkLst>
            <pc:docMk/>
            <pc:sldMk cId="3963572928" sldId="263"/>
            <ac:picMk id="4" creationId="{5192D5DA-EB75-290A-DE98-B320C65D8AFC}"/>
          </ac:picMkLst>
        </pc:picChg>
        <pc:picChg chg="add del mod">
          <ac:chgData name="Gindis, David" userId="513107c7-8b8d-40d3-9681-c3146f10ac26" providerId="ADAL" clId="{30087191-A1C8-464F-A11E-E429577CDB73}" dt="2026-04-28T12:34:08.426" v="4764"/>
          <ac:picMkLst>
            <pc:docMk/>
            <pc:sldMk cId="3963572928" sldId="263"/>
            <ac:picMk id="5" creationId="{30B668E1-1608-A042-CA90-E71B045D9B61}"/>
          </ac:picMkLst>
        </pc:picChg>
        <pc:picChg chg="add del mod">
          <ac:chgData name="Gindis, David" userId="513107c7-8b8d-40d3-9681-c3146f10ac26" providerId="ADAL" clId="{30087191-A1C8-464F-A11E-E429577CDB73}" dt="2026-04-27T14:17:09.788" v="2727" actId="21"/>
          <ac:picMkLst>
            <pc:docMk/>
            <pc:sldMk cId="3963572928" sldId="263"/>
            <ac:picMk id="7" creationId="{5BDF8EC8-15E6-5EA7-7ED7-6A07E67D2FD0}"/>
          </ac:picMkLst>
        </pc:picChg>
        <pc:picChg chg="add del mod">
          <ac:chgData name="Gindis, David" userId="513107c7-8b8d-40d3-9681-c3146f10ac26" providerId="ADAL" clId="{30087191-A1C8-464F-A11E-E429577CDB73}" dt="2026-04-28T12:34:27.987" v="4765" actId="478"/>
          <ac:picMkLst>
            <pc:docMk/>
            <pc:sldMk cId="3963572928" sldId="263"/>
            <ac:picMk id="7" creationId="{C4F985FC-8DAA-8293-B6E2-D33ADABBE730}"/>
          </ac:picMkLst>
        </pc:picChg>
        <pc:picChg chg="add mod">
          <ac:chgData name="Gindis, David" userId="513107c7-8b8d-40d3-9681-c3146f10ac26" providerId="ADAL" clId="{30087191-A1C8-464F-A11E-E429577CDB73}" dt="2026-04-28T09:31:39.439" v="3176" actId="1076"/>
          <ac:picMkLst>
            <pc:docMk/>
            <pc:sldMk cId="3963572928" sldId="263"/>
            <ac:picMk id="8" creationId="{5BDF8EC8-15E6-5EA7-7ED7-6A07E67D2FD0}"/>
          </ac:picMkLst>
        </pc:picChg>
        <pc:picChg chg="del">
          <ac:chgData name="Gindis, David" userId="513107c7-8b8d-40d3-9681-c3146f10ac26" providerId="ADAL" clId="{30087191-A1C8-464F-A11E-E429577CDB73}" dt="2026-04-27T14:17:07.248" v="2725" actId="478"/>
          <ac:picMkLst>
            <pc:docMk/>
            <pc:sldMk cId="3963572928" sldId="263"/>
            <ac:picMk id="9" creationId="{C837AD0E-689A-9707-2000-6A8F690028C8}"/>
          </ac:picMkLst>
        </pc:picChg>
        <pc:picChg chg="add del mod">
          <ac:chgData name="Gindis, David" userId="513107c7-8b8d-40d3-9681-c3146f10ac26" providerId="ADAL" clId="{30087191-A1C8-464F-A11E-E429577CDB73}" dt="2026-04-27T14:17:06.167" v="2724" actId="21"/>
          <ac:picMkLst>
            <pc:docMk/>
            <pc:sldMk cId="3963572928" sldId="263"/>
            <ac:picMk id="1026" creationId="{5BDF8EC8-15E6-5EA7-7ED7-6A07E67D2FD0}"/>
          </ac:picMkLst>
        </pc:picChg>
        <pc:picChg chg="add mod">
          <ac:chgData name="Gindis, David" userId="513107c7-8b8d-40d3-9681-c3146f10ac26" providerId="ADAL" clId="{30087191-A1C8-464F-A11E-E429577CDB73}" dt="2026-04-28T09:31:43.371" v="3177" actId="1076"/>
          <ac:picMkLst>
            <pc:docMk/>
            <pc:sldMk cId="3963572928" sldId="263"/>
            <ac:picMk id="1026" creationId="{E3DDF0D8-1619-6637-5419-2430C3828A87}"/>
          </ac:picMkLst>
        </pc:picChg>
        <pc:picChg chg="add del mod">
          <ac:chgData name="Gindis, David" userId="513107c7-8b8d-40d3-9681-c3146f10ac26" providerId="ADAL" clId="{30087191-A1C8-464F-A11E-E429577CDB73}" dt="2026-04-27T14:23:25.523" v="2772" actId="21"/>
          <ac:picMkLst>
            <pc:docMk/>
            <pc:sldMk cId="3963572928" sldId="263"/>
            <ac:picMk id="2050" creationId="{21833A62-0A13-2C8D-5306-453F7B9E60B8}"/>
          </ac:picMkLst>
        </pc:picChg>
      </pc:sldChg>
      <pc:sldChg chg="addSp delSp modSp add del mod">
        <pc:chgData name="Gindis, David" userId="513107c7-8b8d-40d3-9681-c3146f10ac26" providerId="ADAL" clId="{30087191-A1C8-464F-A11E-E429577CDB73}" dt="2026-04-28T10:36:21.374" v="4068" actId="47"/>
        <pc:sldMkLst>
          <pc:docMk/>
          <pc:sldMk cId="1174190746" sldId="290"/>
        </pc:sldMkLst>
        <pc:spChg chg="del">
          <ac:chgData name="Gindis, David" userId="513107c7-8b8d-40d3-9681-c3146f10ac26" providerId="ADAL" clId="{30087191-A1C8-464F-A11E-E429577CDB73}" dt="2026-04-28T10:18:23.021" v="3442" actId="1032"/>
          <ac:spMkLst>
            <pc:docMk/>
            <pc:sldMk cId="1174190746" sldId="290"/>
            <ac:spMk id="4" creationId="{7448F7D3-5483-F23B-425B-1D1036C0F8A7}"/>
          </ac:spMkLst>
        </pc:spChg>
        <pc:graphicFrameChg chg="add mod modGraphic">
          <ac:chgData name="Gindis, David" userId="513107c7-8b8d-40d3-9681-c3146f10ac26" providerId="ADAL" clId="{30087191-A1C8-464F-A11E-E429577CDB73}" dt="2026-04-28T10:19:08.105" v="3450" actId="20577"/>
          <ac:graphicFrameMkLst>
            <pc:docMk/>
            <pc:sldMk cId="1174190746" sldId="290"/>
            <ac:graphicFrameMk id="2" creationId="{53991F4C-9756-94AF-00D3-AAE8A8A799F3}"/>
          </ac:graphicFrameMkLst>
        </pc:graphicFrameChg>
      </pc:sldChg>
      <pc:sldChg chg="modSp del mod">
        <pc:chgData name="Gindis, David" userId="513107c7-8b8d-40d3-9681-c3146f10ac26" providerId="ADAL" clId="{30087191-A1C8-464F-A11E-E429577CDB73}" dt="2026-04-27T09:36:45.752" v="88" actId="47"/>
        <pc:sldMkLst>
          <pc:docMk/>
          <pc:sldMk cId="1910766403" sldId="331"/>
        </pc:sldMkLst>
        <pc:spChg chg="mod">
          <ac:chgData name="Gindis, David" userId="513107c7-8b8d-40d3-9681-c3146f10ac26" providerId="ADAL" clId="{30087191-A1C8-464F-A11E-E429577CDB73}" dt="2026-04-27T09:28:50.399" v="0" actId="27636"/>
          <ac:spMkLst>
            <pc:docMk/>
            <pc:sldMk cId="1910766403" sldId="331"/>
            <ac:spMk id="9" creationId="{00000000-0000-0000-0000-000000000000}"/>
          </ac:spMkLst>
        </pc:spChg>
      </pc:sldChg>
      <pc:sldChg chg="addSp delSp modSp add del mod modTransition setBg modClrScheme delAnim modAnim chgLayout">
        <pc:chgData name="Gindis, David" userId="513107c7-8b8d-40d3-9681-c3146f10ac26" providerId="ADAL" clId="{30087191-A1C8-464F-A11E-E429577CDB73}" dt="2026-04-28T12:34:29.660" v="4766" actId="478"/>
        <pc:sldMkLst>
          <pc:docMk/>
          <pc:sldMk cId="758649429" sldId="358"/>
        </pc:sldMkLst>
        <pc:spChg chg="add del mod ord">
          <ac:chgData name="Gindis, David" userId="513107c7-8b8d-40d3-9681-c3146f10ac26" providerId="ADAL" clId="{30087191-A1C8-464F-A11E-E429577CDB73}" dt="2026-04-28T09:42:42.230" v="3381" actId="700"/>
          <ac:spMkLst>
            <pc:docMk/>
            <pc:sldMk cId="758649429" sldId="358"/>
            <ac:spMk id="2" creationId="{1070BB24-A1D8-F345-95B6-8A8221E68B33}"/>
          </ac:spMkLst>
        </pc:spChg>
        <pc:spChg chg="add del mod ord">
          <ac:chgData name="Gindis, David" userId="513107c7-8b8d-40d3-9681-c3146f10ac26" providerId="ADAL" clId="{30087191-A1C8-464F-A11E-E429577CDB73}" dt="2026-04-28T09:42:42.230" v="3381" actId="700"/>
          <ac:spMkLst>
            <pc:docMk/>
            <pc:sldMk cId="758649429" sldId="358"/>
            <ac:spMk id="3" creationId="{06DD77C2-406A-CFE8-15A5-B1058BF59CC5}"/>
          </ac:spMkLst>
        </pc:spChg>
        <pc:spChg chg="del">
          <ac:chgData name="Gindis, David" userId="513107c7-8b8d-40d3-9681-c3146f10ac26" providerId="ADAL" clId="{30087191-A1C8-464F-A11E-E429577CDB73}" dt="2026-04-27T09:37:21.169" v="97" actId="478"/>
          <ac:spMkLst>
            <pc:docMk/>
            <pc:sldMk cId="758649429" sldId="358"/>
            <ac:spMk id="4" creationId="{00000000-0000-0000-0000-000000000000}"/>
          </ac:spMkLst>
        </pc:spChg>
        <pc:spChg chg="add del mod ord">
          <ac:chgData name="Gindis, David" userId="513107c7-8b8d-40d3-9681-c3146f10ac26" providerId="ADAL" clId="{30087191-A1C8-464F-A11E-E429577CDB73}" dt="2026-04-28T09:42:42.230" v="3381" actId="700"/>
          <ac:spMkLst>
            <pc:docMk/>
            <pc:sldMk cId="758649429" sldId="358"/>
            <ac:spMk id="4" creationId="{E8DB94F3-B96F-5759-76DA-C32F65392DED}"/>
          </ac:spMkLst>
        </pc:spChg>
        <pc:spChg chg="del mod">
          <ac:chgData name="Gindis, David" userId="513107c7-8b8d-40d3-9681-c3146f10ac26" providerId="ADAL" clId="{30087191-A1C8-464F-A11E-E429577CDB73}" dt="2026-04-27T09:44:36.641" v="328" actId="21"/>
          <ac:spMkLst>
            <pc:docMk/>
            <pc:sldMk cId="758649429" sldId="358"/>
            <ac:spMk id="5" creationId="{1E02328F-DA4F-7B32-22B5-BFE4CB5038E6}"/>
          </ac:spMkLst>
        </pc:spChg>
        <pc:spChg chg="del">
          <ac:chgData name="Gindis, David" userId="513107c7-8b8d-40d3-9681-c3146f10ac26" providerId="ADAL" clId="{30087191-A1C8-464F-A11E-E429577CDB73}" dt="2026-04-27T09:36:54.512" v="93" actId="478"/>
          <ac:spMkLst>
            <pc:docMk/>
            <pc:sldMk cId="758649429" sldId="358"/>
            <ac:spMk id="6" creationId="{1BDBB794-3AF3-9469-9969-9735F228FA7B}"/>
          </ac:spMkLst>
        </pc:spChg>
        <pc:spChg chg="add del mod">
          <ac:chgData name="Gindis, David" userId="513107c7-8b8d-40d3-9681-c3146f10ac26" providerId="ADAL" clId="{30087191-A1C8-464F-A11E-E429577CDB73}" dt="2026-04-27T09:37:23.442" v="98" actId="478"/>
          <ac:spMkLst>
            <pc:docMk/>
            <pc:sldMk cId="758649429" sldId="358"/>
            <ac:spMk id="7" creationId="{FC78263B-DCB8-CCA6-890F-0A5E8EE199B5}"/>
          </ac:spMkLst>
        </pc:spChg>
        <pc:spChg chg="del mod">
          <ac:chgData name="Gindis, David" userId="513107c7-8b8d-40d3-9681-c3146f10ac26" providerId="ADAL" clId="{30087191-A1C8-464F-A11E-E429577CDB73}" dt="2026-04-27T09:42:35.260" v="223" actId="21"/>
          <ac:spMkLst>
            <pc:docMk/>
            <pc:sldMk cId="758649429" sldId="358"/>
            <ac:spMk id="8" creationId="{AFA67513-8305-3153-BBCD-42C5303CF08E}"/>
          </ac:spMkLst>
        </pc:spChg>
        <pc:spChg chg="del mod">
          <ac:chgData name="Gindis, David" userId="513107c7-8b8d-40d3-9681-c3146f10ac26" providerId="ADAL" clId="{30087191-A1C8-464F-A11E-E429577CDB73}" dt="2026-04-27T10:44:38.794" v="2679" actId="478"/>
          <ac:spMkLst>
            <pc:docMk/>
            <pc:sldMk cId="758649429" sldId="358"/>
            <ac:spMk id="10" creationId="{E960BA75-9208-78FF-2DD4-BFE364AC23DD}"/>
          </ac:spMkLst>
        </pc:spChg>
        <pc:spChg chg="add del mod">
          <ac:chgData name="Gindis, David" userId="513107c7-8b8d-40d3-9681-c3146f10ac26" providerId="ADAL" clId="{30087191-A1C8-464F-A11E-E429577CDB73}" dt="2026-04-27T13:13:08.489" v="2683" actId="21"/>
          <ac:spMkLst>
            <pc:docMk/>
            <pc:sldMk cId="758649429" sldId="358"/>
            <ac:spMk id="11" creationId="{AFA67513-8305-3153-BBCD-42C5303CF08E}"/>
          </ac:spMkLst>
        </pc:spChg>
        <pc:spChg chg="add mod">
          <ac:chgData name="Gindis, David" userId="513107c7-8b8d-40d3-9681-c3146f10ac26" providerId="ADAL" clId="{30087191-A1C8-464F-A11E-E429577CDB73}" dt="2026-04-28T10:48:43.402" v="4537" actId="207"/>
          <ac:spMkLst>
            <pc:docMk/>
            <pc:sldMk cId="758649429" sldId="358"/>
            <ac:spMk id="14" creationId="{1E02328F-DA4F-7B32-22B5-BFE4CB5038E6}"/>
          </ac:spMkLst>
        </pc:spChg>
        <pc:spChg chg="add mod">
          <ac:chgData name="Gindis, David" userId="513107c7-8b8d-40d3-9681-c3146f10ac26" providerId="ADAL" clId="{30087191-A1C8-464F-A11E-E429577CDB73}" dt="2026-04-28T10:48:46.009" v="4538" actId="207"/>
          <ac:spMkLst>
            <pc:docMk/>
            <pc:sldMk cId="758649429" sldId="358"/>
            <ac:spMk id="15" creationId="{AFA67513-8305-3153-BBCD-42C5303CF08E}"/>
          </ac:spMkLst>
        </pc:spChg>
        <pc:picChg chg="add del mod ord">
          <ac:chgData name="Gindis, David" userId="513107c7-8b8d-40d3-9681-c3146f10ac26" providerId="ADAL" clId="{30087191-A1C8-464F-A11E-E429577CDB73}" dt="2026-04-28T12:34:08.426" v="4764"/>
          <ac:picMkLst>
            <pc:docMk/>
            <pc:sldMk cId="758649429" sldId="358"/>
            <ac:picMk id="2" creationId="{DFE48B61-2E66-7289-303C-BF3D8F80DA8C}"/>
          </ac:picMkLst>
        </pc:picChg>
        <pc:picChg chg="del mod">
          <ac:chgData name="Gindis, David" userId="513107c7-8b8d-40d3-9681-c3146f10ac26" providerId="ADAL" clId="{30087191-A1C8-464F-A11E-E429577CDB73}" dt="2026-04-27T09:44:36.641" v="328" actId="21"/>
          <ac:picMkLst>
            <pc:docMk/>
            <pc:sldMk cId="758649429" sldId="358"/>
            <ac:picMk id="3" creationId="{6B47C858-5F26-A615-5D56-644BFA206B7C}"/>
          </ac:picMkLst>
        </pc:picChg>
        <pc:picChg chg="add del mod">
          <ac:chgData name="Gindis, David" userId="513107c7-8b8d-40d3-9681-c3146f10ac26" providerId="ADAL" clId="{30087191-A1C8-464F-A11E-E429577CDB73}" dt="2026-04-28T12:34:29.660" v="4766" actId="478"/>
          <ac:picMkLst>
            <pc:docMk/>
            <pc:sldMk cId="758649429" sldId="358"/>
            <ac:picMk id="3" creationId="{A862486E-18FC-A2DE-9005-EA5838BC0E5B}"/>
          </ac:picMkLst>
        </pc:picChg>
        <pc:picChg chg="add del mod">
          <ac:chgData name="Gindis, David" userId="513107c7-8b8d-40d3-9681-c3146f10ac26" providerId="ADAL" clId="{30087191-A1C8-464F-A11E-E429577CDB73}" dt="2026-04-28T12:33:42.764" v="4763"/>
          <ac:picMkLst>
            <pc:docMk/>
            <pc:sldMk cId="758649429" sldId="358"/>
            <ac:picMk id="4" creationId="{B59F6723-50C3-080E-7122-4FDD9E95C41B}"/>
          </ac:picMkLst>
        </pc:picChg>
        <pc:picChg chg="del mod">
          <ac:chgData name="Gindis, David" userId="513107c7-8b8d-40d3-9681-c3146f10ac26" providerId="ADAL" clId="{30087191-A1C8-464F-A11E-E429577CDB73}" dt="2026-04-27T09:42:35.260" v="223" actId="21"/>
          <ac:picMkLst>
            <pc:docMk/>
            <pc:sldMk cId="758649429" sldId="358"/>
            <ac:picMk id="9" creationId="{1A1F0733-39C4-FE53-0D23-B15EBDDDA5B7}"/>
          </ac:picMkLst>
        </pc:picChg>
        <pc:picChg chg="add del mod">
          <ac:chgData name="Gindis, David" userId="513107c7-8b8d-40d3-9681-c3146f10ac26" providerId="ADAL" clId="{30087191-A1C8-464F-A11E-E429577CDB73}" dt="2026-04-27T13:13:08.489" v="2683" actId="21"/>
          <ac:picMkLst>
            <pc:docMk/>
            <pc:sldMk cId="758649429" sldId="358"/>
            <ac:picMk id="12" creationId="{1A1F0733-39C4-FE53-0D23-B15EBDDDA5B7}"/>
          </ac:picMkLst>
        </pc:picChg>
        <pc:picChg chg="add mod">
          <ac:chgData name="Gindis, David" userId="513107c7-8b8d-40d3-9681-c3146f10ac26" providerId="ADAL" clId="{30087191-A1C8-464F-A11E-E429577CDB73}" dt="2026-04-28T10:43:45.326" v="4462" actId="208"/>
          <ac:picMkLst>
            <pc:docMk/>
            <pc:sldMk cId="758649429" sldId="358"/>
            <ac:picMk id="13" creationId="{6B47C858-5F26-A615-5D56-644BFA206B7C}"/>
          </ac:picMkLst>
        </pc:picChg>
        <pc:picChg chg="add mod">
          <ac:chgData name="Gindis, David" userId="513107c7-8b8d-40d3-9681-c3146f10ac26" providerId="ADAL" clId="{30087191-A1C8-464F-A11E-E429577CDB73}" dt="2026-04-28T10:43:50.239" v="4463" actId="208"/>
          <ac:picMkLst>
            <pc:docMk/>
            <pc:sldMk cId="758649429" sldId="358"/>
            <ac:picMk id="16" creationId="{1A1F0733-39C4-FE53-0D23-B15EBDDDA5B7}"/>
          </ac:picMkLst>
        </pc:picChg>
        <pc:picChg chg="add mod">
          <ac:chgData name="Gindis, David" userId="513107c7-8b8d-40d3-9681-c3146f10ac26" providerId="ADAL" clId="{30087191-A1C8-464F-A11E-E429577CDB73}" dt="2026-04-27T14:21:45.851" v="2751" actId="1076"/>
          <ac:picMkLst>
            <pc:docMk/>
            <pc:sldMk cId="758649429" sldId="358"/>
            <ac:picMk id="17" creationId="{1810AAE1-1911-78CE-3D67-BD5C22C47FAD}"/>
          </ac:picMkLst>
        </pc:picChg>
        <pc:picChg chg="add del mod">
          <ac:chgData name="Gindis, David" userId="513107c7-8b8d-40d3-9681-c3146f10ac26" providerId="ADAL" clId="{30087191-A1C8-464F-A11E-E429577CDB73}" dt="2026-04-27T14:23:16.008" v="2769" actId="732"/>
          <ac:picMkLst>
            <pc:docMk/>
            <pc:sldMk cId="758649429" sldId="358"/>
            <ac:picMk id="2050" creationId="{21833A62-0A13-2C8D-5306-453F7B9E60B8}"/>
          </ac:picMkLst>
        </pc:picChg>
      </pc:sldChg>
      <pc:sldChg chg="add del">
        <pc:chgData name="Gindis, David" userId="513107c7-8b8d-40d3-9681-c3146f10ac26" providerId="ADAL" clId="{30087191-A1C8-464F-A11E-E429577CDB73}" dt="2026-04-28T10:43:01.157" v="4455" actId="47"/>
        <pc:sldMkLst>
          <pc:docMk/>
          <pc:sldMk cId="3161991703" sldId="379"/>
        </pc:sldMkLst>
      </pc:sldChg>
      <pc:sldChg chg="del">
        <pc:chgData name="Gindis, David" userId="513107c7-8b8d-40d3-9681-c3146f10ac26" providerId="ADAL" clId="{30087191-A1C8-464F-A11E-E429577CDB73}" dt="2026-04-27T09:36:39.990" v="72" actId="47"/>
        <pc:sldMkLst>
          <pc:docMk/>
          <pc:sldMk cId="1299645099" sldId="445"/>
        </pc:sldMkLst>
      </pc:sldChg>
      <pc:sldChg chg="del">
        <pc:chgData name="Gindis, David" userId="513107c7-8b8d-40d3-9681-c3146f10ac26" providerId="ADAL" clId="{30087191-A1C8-464F-A11E-E429577CDB73}" dt="2026-04-27T09:36:40.406" v="73" actId="47"/>
        <pc:sldMkLst>
          <pc:docMk/>
          <pc:sldMk cId="3445352705" sldId="446"/>
        </pc:sldMkLst>
      </pc:sldChg>
      <pc:sldChg chg="del">
        <pc:chgData name="Gindis, David" userId="513107c7-8b8d-40d3-9681-c3146f10ac26" providerId="ADAL" clId="{30087191-A1C8-464F-A11E-E429577CDB73}" dt="2026-04-27T09:36:43.348" v="75" actId="47"/>
        <pc:sldMkLst>
          <pc:docMk/>
          <pc:sldMk cId="3986870705" sldId="469"/>
        </pc:sldMkLst>
      </pc:sldChg>
      <pc:sldChg chg="addSp delSp modSp mod ord modTransition setBg modClrScheme addAnim delAnim modAnim chgLayout">
        <pc:chgData name="Gindis, David" userId="513107c7-8b8d-40d3-9681-c3146f10ac26" providerId="ADAL" clId="{30087191-A1C8-464F-A11E-E429577CDB73}" dt="2026-04-28T12:33:42.764" v="4763"/>
        <pc:sldMkLst>
          <pc:docMk/>
          <pc:sldMk cId="2264239233" sldId="499"/>
        </pc:sldMkLst>
        <pc:spChg chg="del mod">
          <ac:chgData name="Gindis, David" userId="513107c7-8b8d-40d3-9681-c3146f10ac26" providerId="ADAL" clId="{30087191-A1C8-464F-A11E-E429577CDB73}" dt="2026-04-27T14:26:45.829" v="2796" actId="478"/>
          <ac:spMkLst>
            <pc:docMk/>
            <pc:sldMk cId="2264239233" sldId="499"/>
            <ac:spMk id="2" creationId="{B12627C0-BA4D-C6AA-5450-3F28C45D9D33}"/>
          </ac:spMkLst>
        </pc:spChg>
        <pc:spChg chg="mod">
          <ac:chgData name="Gindis, David" userId="513107c7-8b8d-40d3-9681-c3146f10ac26" providerId="ADAL" clId="{30087191-A1C8-464F-A11E-E429577CDB73}" dt="2026-04-28T09:34:02.642" v="3211"/>
          <ac:spMkLst>
            <pc:docMk/>
            <pc:sldMk cId="2264239233" sldId="499"/>
            <ac:spMk id="3" creationId="{39B889DC-ACBC-BF39-DB11-8E494426EB16}"/>
          </ac:spMkLst>
        </pc:spChg>
        <pc:spChg chg="mod">
          <ac:chgData name="Gindis, David" userId="513107c7-8b8d-40d3-9681-c3146f10ac26" providerId="ADAL" clId="{30087191-A1C8-464F-A11E-E429577CDB73}" dt="2026-04-28T09:34:02.642" v="3211"/>
          <ac:spMkLst>
            <pc:docMk/>
            <pc:sldMk cId="2264239233" sldId="499"/>
            <ac:spMk id="4" creationId="{2AB935A7-A7B8-DBC7-E1A2-797417A70D1B}"/>
          </ac:spMkLst>
        </pc:spChg>
        <pc:spChg chg="mod">
          <ac:chgData name="Gindis, David" userId="513107c7-8b8d-40d3-9681-c3146f10ac26" providerId="ADAL" clId="{30087191-A1C8-464F-A11E-E429577CDB73}" dt="2026-04-28T10:43:31.592" v="4459" actId="208"/>
          <ac:spMkLst>
            <pc:docMk/>
            <pc:sldMk cId="2264239233" sldId="499"/>
            <ac:spMk id="7" creationId="{A8189805-F6F8-5D51-F0C3-5C4A40271AF5}"/>
          </ac:spMkLst>
        </pc:spChg>
        <pc:spChg chg="mod">
          <ac:chgData name="Gindis, David" userId="513107c7-8b8d-40d3-9681-c3146f10ac26" providerId="ADAL" clId="{30087191-A1C8-464F-A11E-E429577CDB73}" dt="2026-04-28T10:54:59.104" v="4617" actId="403"/>
          <ac:spMkLst>
            <pc:docMk/>
            <pc:sldMk cId="2264239233" sldId="499"/>
            <ac:spMk id="8" creationId="{AE6C4D2D-0385-D09C-A382-769D0D4B3CCB}"/>
          </ac:spMkLst>
        </pc:spChg>
        <pc:spChg chg="add del mod">
          <ac:chgData name="Gindis, David" userId="513107c7-8b8d-40d3-9681-c3146f10ac26" providerId="ADAL" clId="{30087191-A1C8-464F-A11E-E429577CDB73}" dt="2026-04-27T14:26:46.932" v="2797" actId="478"/>
          <ac:spMkLst>
            <pc:docMk/>
            <pc:sldMk cId="2264239233" sldId="499"/>
            <ac:spMk id="9" creationId="{B61F00EF-4560-7179-1089-0F7DBA982687}"/>
          </ac:spMkLst>
        </pc:spChg>
        <pc:spChg chg="mod">
          <ac:chgData name="Gindis, David" userId="513107c7-8b8d-40d3-9681-c3146f10ac26" providerId="ADAL" clId="{30087191-A1C8-464F-A11E-E429577CDB73}" dt="2026-04-28T09:34:08.465" v="3213"/>
          <ac:spMkLst>
            <pc:docMk/>
            <pc:sldMk cId="2264239233" sldId="499"/>
            <ac:spMk id="9" creationId="{EE589F04-D2B8-0EB7-02AB-2008EC954C14}"/>
          </ac:spMkLst>
        </pc:spChg>
        <pc:spChg chg="mod">
          <ac:chgData name="Gindis, David" userId="513107c7-8b8d-40d3-9681-c3146f10ac26" providerId="ADAL" clId="{30087191-A1C8-464F-A11E-E429577CDB73}" dt="2026-04-28T09:34:08.465" v="3213"/>
          <ac:spMkLst>
            <pc:docMk/>
            <pc:sldMk cId="2264239233" sldId="499"/>
            <ac:spMk id="10" creationId="{B9F0D556-FD5F-ABB4-816E-C79F673A2209}"/>
          </ac:spMkLst>
        </pc:spChg>
        <pc:spChg chg="mod">
          <ac:chgData name="Gindis, David" userId="513107c7-8b8d-40d3-9681-c3146f10ac26" providerId="ADAL" clId="{30087191-A1C8-464F-A11E-E429577CDB73}" dt="2026-04-27T14:34:36.427" v="2959" actId="2711"/>
          <ac:spMkLst>
            <pc:docMk/>
            <pc:sldMk cId="2264239233" sldId="499"/>
            <ac:spMk id="11" creationId="{965D84F4-14A9-8CC3-77E6-332C432E07A5}"/>
          </ac:spMkLst>
        </pc:spChg>
        <pc:spChg chg="mod">
          <ac:chgData name="Gindis, David" userId="513107c7-8b8d-40d3-9681-c3146f10ac26" providerId="ADAL" clId="{30087191-A1C8-464F-A11E-E429577CDB73}" dt="2026-04-28T09:35:45.601" v="3240"/>
          <ac:spMkLst>
            <pc:docMk/>
            <pc:sldMk cId="2264239233" sldId="499"/>
            <ac:spMk id="12" creationId="{60E5F380-BCDF-DA22-E627-FC453CEE67A7}"/>
          </ac:spMkLst>
        </pc:spChg>
        <pc:spChg chg="mod">
          <ac:chgData name="Gindis, David" userId="513107c7-8b8d-40d3-9681-c3146f10ac26" providerId="ADAL" clId="{30087191-A1C8-464F-A11E-E429577CDB73}" dt="2026-04-27T14:34:36.427" v="2959" actId="2711"/>
          <ac:spMkLst>
            <pc:docMk/>
            <pc:sldMk cId="2264239233" sldId="499"/>
            <ac:spMk id="12" creationId="{D17ED01F-95A2-FA08-78F4-837955E0E3C7}"/>
          </ac:spMkLst>
        </pc:spChg>
        <pc:spChg chg="add del mod">
          <ac:chgData name="Gindis, David" userId="513107c7-8b8d-40d3-9681-c3146f10ac26" providerId="ADAL" clId="{30087191-A1C8-464F-A11E-E429577CDB73}" dt="2026-04-27T14:37:56.872" v="3034" actId="478"/>
          <ac:spMkLst>
            <pc:docMk/>
            <pc:sldMk cId="2264239233" sldId="499"/>
            <ac:spMk id="13" creationId="{041A0EEB-94FC-4AE9-0C23-B3983B35ADCB}"/>
          </ac:spMkLst>
        </pc:spChg>
        <pc:spChg chg="mod">
          <ac:chgData name="Gindis, David" userId="513107c7-8b8d-40d3-9681-c3146f10ac26" providerId="ADAL" clId="{30087191-A1C8-464F-A11E-E429577CDB73}" dt="2026-04-28T09:35:45.601" v="3240"/>
          <ac:spMkLst>
            <pc:docMk/>
            <pc:sldMk cId="2264239233" sldId="499"/>
            <ac:spMk id="13" creationId="{6C332A12-51F2-57DC-EBE2-1822610DB5D7}"/>
          </ac:spMkLst>
        </pc:spChg>
        <pc:spChg chg="add del mod">
          <ac:chgData name="Gindis, David" userId="513107c7-8b8d-40d3-9681-c3146f10ac26" providerId="ADAL" clId="{30087191-A1C8-464F-A11E-E429577CDB73}" dt="2026-04-27T14:38:14.450" v="3041" actId="478"/>
          <ac:spMkLst>
            <pc:docMk/>
            <pc:sldMk cId="2264239233" sldId="499"/>
            <ac:spMk id="14" creationId="{8547284F-AB4D-3594-033D-88E655070723}"/>
          </ac:spMkLst>
        </pc:spChg>
        <pc:spChg chg="mod">
          <ac:chgData name="Gindis, David" userId="513107c7-8b8d-40d3-9681-c3146f10ac26" providerId="ADAL" clId="{30087191-A1C8-464F-A11E-E429577CDB73}" dt="2026-04-28T09:35:45.601" v="3240"/>
          <ac:spMkLst>
            <pc:docMk/>
            <pc:sldMk cId="2264239233" sldId="499"/>
            <ac:spMk id="15" creationId="{09ACBB25-3FF1-F321-CBD8-7BEBC224DA22}"/>
          </ac:spMkLst>
        </pc:spChg>
        <pc:spChg chg="add del mod">
          <ac:chgData name="Gindis, David" userId="513107c7-8b8d-40d3-9681-c3146f10ac26" providerId="ADAL" clId="{30087191-A1C8-464F-A11E-E429577CDB73}" dt="2026-04-27T14:38:11.559" v="3038" actId="478"/>
          <ac:spMkLst>
            <pc:docMk/>
            <pc:sldMk cId="2264239233" sldId="499"/>
            <ac:spMk id="15" creationId="{C3DA6113-8EBA-E3A4-7BBE-D43BA398C42E}"/>
          </ac:spMkLst>
        </pc:spChg>
        <pc:spChg chg="mod">
          <ac:chgData name="Gindis, David" userId="513107c7-8b8d-40d3-9681-c3146f10ac26" providerId="ADAL" clId="{30087191-A1C8-464F-A11E-E429577CDB73}" dt="2026-04-28T09:35:45.601" v="3240"/>
          <ac:spMkLst>
            <pc:docMk/>
            <pc:sldMk cId="2264239233" sldId="499"/>
            <ac:spMk id="16" creationId="{394AC875-E041-C977-C2D9-B66898AB4CC6}"/>
          </ac:spMkLst>
        </pc:spChg>
        <pc:spChg chg="add del mod">
          <ac:chgData name="Gindis, David" userId="513107c7-8b8d-40d3-9681-c3146f10ac26" providerId="ADAL" clId="{30087191-A1C8-464F-A11E-E429577CDB73}" dt="2026-04-28T09:35:48.983" v="3241" actId="21"/>
          <ac:spMkLst>
            <pc:docMk/>
            <pc:sldMk cId="2264239233" sldId="499"/>
            <ac:spMk id="17" creationId="{426CFD31-812E-4D1D-DB12-6A8FF651FF96}"/>
          </ac:spMkLst>
        </pc:spChg>
        <pc:spChg chg="mod">
          <ac:chgData name="Gindis, David" userId="513107c7-8b8d-40d3-9681-c3146f10ac26" providerId="ADAL" clId="{30087191-A1C8-464F-A11E-E429577CDB73}" dt="2026-04-27T14:37:27.285" v="3025"/>
          <ac:spMkLst>
            <pc:docMk/>
            <pc:sldMk cId="2264239233" sldId="499"/>
            <ac:spMk id="17" creationId="{DBED1EDE-F37D-753A-02A2-0E90A2419D9F}"/>
          </ac:spMkLst>
        </pc:spChg>
        <pc:spChg chg="add del mod">
          <ac:chgData name="Gindis, David" userId="513107c7-8b8d-40d3-9681-c3146f10ac26" providerId="ADAL" clId="{30087191-A1C8-464F-A11E-E429577CDB73}" dt="2026-04-28T09:35:48.983" v="3241" actId="21"/>
          <ac:spMkLst>
            <pc:docMk/>
            <pc:sldMk cId="2264239233" sldId="499"/>
            <ac:spMk id="18" creationId="{2E886FAA-DED5-70DD-64D4-B723AB3E0F28}"/>
          </ac:spMkLst>
        </pc:spChg>
        <pc:spChg chg="mod">
          <ac:chgData name="Gindis, David" userId="513107c7-8b8d-40d3-9681-c3146f10ac26" providerId="ADAL" clId="{30087191-A1C8-464F-A11E-E429577CDB73}" dt="2026-04-27T14:37:27.285" v="3025"/>
          <ac:spMkLst>
            <pc:docMk/>
            <pc:sldMk cId="2264239233" sldId="499"/>
            <ac:spMk id="18" creationId="{787F3E9E-B56B-7789-0F13-627A6506E875}"/>
          </ac:spMkLst>
        </pc:spChg>
        <pc:spChg chg="add del mod">
          <ac:chgData name="Gindis, David" userId="513107c7-8b8d-40d3-9681-c3146f10ac26" providerId="ADAL" clId="{30087191-A1C8-464F-A11E-E429577CDB73}" dt="2026-04-28T09:35:48.983" v="3241" actId="21"/>
          <ac:spMkLst>
            <pc:docMk/>
            <pc:sldMk cId="2264239233" sldId="499"/>
            <ac:spMk id="19" creationId="{1B4D8F0C-C504-7985-5C8F-AFA04E696248}"/>
          </ac:spMkLst>
        </pc:spChg>
        <pc:spChg chg="del mod topLvl">
          <ac:chgData name="Gindis, David" userId="513107c7-8b8d-40d3-9681-c3146f10ac26" providerId="ADAL" clId="{30087191-A1C8-464F-A11E-E429577CDB73}" dt="2026-04-27T14:37:51.586" v="3032" actId="478"/>
          <ac:spMkLst>
            <pc:docMk/>
            <pc:sldMk cId="2264239233" sldId="499"/>
            <ac:spMk id="20" creationId="{40F71DD1-61AD-CF4E-1A0C-1952F763FE15}"/>
          </ac:spMkLst>
        </pc:spChg>
        <pc:spChg chg="mod">
          <ac:chgData name="Gindis, David" userId="513107c7-8b8d-40d3-9681-c3146f10ac26" providerId="ADAL" clId="{30087191-A1C8-464F-A11E-E429577CDB73}" dt="2026-04-28T09:35:53.766" v="3243"/>
          <ac:spMkLst>
            <pc:docMk/>
            <pc:sldMk cId="2264239233" sldId="499"/>
            <ac:spMk id="21" creationId="{60E5F380-BCDF-DA22-E627-FC453CEE67A7}"/>
          </ac:spMkLst>
        </pc:spChg>
        <pc:spChg chg="del mod topLvl">
          <ac:chgData name="Gindis, David" userId="513107c7-8b8d-40d3-9681-c3146f10ac26" providerId="ADAL" clId="{30087191-A1C8-464F-A11E-E429577CDB73}" dt="2026-04-27T14:37:49.812" v="3031" actId="478"/>
          <ac:spMkLst>
            <pc:docMk/>
            <pc:sldMk cId="2264239233" sldId="499"/>
            <ac:spMk id="21" creationId="{75ABC5C7-B2EF-DF77-87EF-D8E80C95A197}"/>
          </ac:spMkLst>
        </pc:spChg>
        <pc:spChg chg="add del mod">
          <ac:chgData name="Gindis, David" userId="513107c7-8b8d-40d3-9681-c3146f10ac26" providerId="ADAL" clId="{30087191-A1C8-464F-A11E-E429577CDB73}" dt="2026-04-27T14:38:10.308" v="3037" actId="21"/>
          <ac:spMkLst>
            <pc:docMk/>
            <pc:sldMk cId="2264239233" sldId="499"/>
            <ac:spMk id="22" creationId="{17C6C100-568A-7ED6-6EA8-809161534DBE}"/>
          </ac:spMkLst>
        </pc:spChg>
        <pc:spChg chg="mod">
          <ac:chgData name="Gindis, David" userId="513107c7-8b8d-40d3-9681-c3146f10ac26" providerId="ADAL" clId="{30087191-A1C8-464F-A11E-E429577CDB73}" dt="2026-04-28T09:35:53.766" v="3243"/>
          <ac:spMkLst>
            <pc:docMk/>
            <pc:sldMk cId="2264239233" sldId="499"/>
            <ac:spMk id="22" creationId="{6C332A12-51F2-57DC-EBE2-1822610DB5D7}"/>
          </ac:spMkLst>
        </pc:spChg>
        <pc:spChg chg="add del mod">
          <ac:chgData name="Gindis, David" userId="513107c7-8b8d-40d3-9681-c3146f10ac26" providerId="ADAL" clId="{30087191-A1C8-464F-A11E-E429577CDB73}" dt="2026-04-28T10:46:20.442" v="4477" actId="478"/>
          <ac:spMkLst>
            <pc:docMk/>
            <pc:sldMk cId="2264239233" sldId="499"/>
            <ac:spMk id="23" creationId="{2D71A481-C05E-91E1-19B0-DCD8F679330D}"/>
          </ac:spMkLst>
        </pc:spChg>
        <pc:spChg chg="add del mod">
          <ac:chgData name="Gindis, David" userId="513107c7-8b8d-40d3-9681-c3146f10ac26" providerId="ADAL" clId="{30087191-A1C8-464F-A11E-E429577CDB73}" dt="2026-04-27T14:38:13.463" v="3040" actId="21"/>
          <ac:spMkLst>
            <pc:docMk/>
            <pc:sldMk cId="2264239233" sldId="499"/>
            <ac:spMk id="24" creationId="{96890558-64F0-104D-A936-718AD81E2E00}"/>
          </ac:spMkLst>
        </pc:spChg>
        <pc:spChg chg="add del mod">
          <ac:chgData name="Gindis, David" userId="513107c7-8b8d-40d3-9681-c3146f10ac26" providerId="ADAL" clId="{30087191-A1C8-464F-A11E-E429577CDB73}" dt="2026-04-28T10:46:20.442" v="4477" actId="478"/>
          <ac:spMkLst>
            <pc:docMk/>
            <pc:sldMk cId="2264239233" sldId="499"/>
            <ac:spMk id="25" creationId="{17C6C100-568A-7ED6-6EA8-809161534DBE}"/>
          </ac:spMkLst>
        </pc:spChg>
        <pc:spChg chg="add del mod">
          <ac:chgData name="Gindis, David" userId="513107c7-8b8d-40d3-9681-c3146f10ac26" providerId="ADAL" clId="{30087191-A1C8-464F-A11E-E429577CDB73}" dt="2026-04-28T10:46:20.442" v="4477" actId="478"/>
          <ac:spMkLst>
            <pc:docMk/>
            <pc:sldMk cId="2264239233" sldId="499"/>
            <ac:spMk id="26" creationId="{96890558-64F0-104D-A936-718AD81E2E00}"/>
          </ac:spMkLst>
        </pc:spChg>
        <pc:spChg chg="mod">
          <ac:chgData name="Gindis, David" userId="513107c7-8b8d-40d3-9681-c3146f10ac26" providerId="ADAL" clId="{30087191-A1C8-464F-A11E-E429577CDB73}" dt="2026-04-28T09:35:53.766" v="3243"/>
          <ac:spMkLst>
            <pc:docMk/>
            <pc:sldMk cId="2264239233" sldId="499"/>
            <ac:spMk id="27" creationId="{09ACBB25-3FF1-F321-CBD8-7BEBC224DA22}"/>
          </ac:spMkLst>
        </pc:spChg>
        <pc:spChg chg="mod">
          <ac:chgData name="Gindis, David" userId="513107c7-8b8d-40d3-9681-c3146f10ac26" providerId="ADAL" clId="{30087191-A1C8-464F-A11E-E429577CDB73}" dt="2026-04-28T09:35:53.766" v="3243"/>
          <ac:spMkLst>
            <pc:docMk/>
            <pc:sldMk cId="2264239233" sldId="499"/>
            <ac:spMk id="28" creationId="{394AC875-E041-C977-C2D9-B66898AB4CC6}"/>
          </ac:spMkLst>
        </pc:spChg>
        <pc:spChg chg="mod">
          <ac:chgData name="Gindis, David" userId="513107c7-8b8d-40d3-9681-c3146f10ac26" providerId="ADAL" clId="{30087191-A1C8-464F-A11E-E429577CDB73}" dt="2026-04-27T14:38:53.435" v="3043"/>
          <ac:spMkLst>
            <pc:docMk/>
            <pc:sldMk cId="2264239233" sldId="499"/>
            <ac:spMk id="28" creationId="{E4753156-9AD5-8E8B-319C-45E4BC982B18}"/>
          </ac:spMkLst>
        </pc:spChg>
        <pc:spChg chg="add mod">
          <ac:chgData name="Gindis, David" userId="513107c7-8b8d-40d3-9681-c3146f10ac26" providerId="ADAL" clId="{30087191-A1C8-464F-A11E-E429577CDB73}" dt="2026-04-28T09:35:53.766" v="3243"/>
          <ac:spMkLst>
            <pc:docMk/>
            <pc:sldMk cId="2264239233" sldId="499"/>
            <ac:spMk id="29" creationId="{426CFD31-812E-4D1D-DB12-6A8FF651FF96}"/>
          </ac:spMkLst>
        </pc:spChg>
        <pc:spChg chg="mod">
          <ac:chgData name="Gindis, David" userId="513107c7-8b8d-40d3-9681-c3146f10ac26" providerId="ADAL" clId="{30087191-A1C8-464F-A11E-E429577CDB73}" dt="2026-04-27T14:38:53.435" v="3043"/>
          <ac:spMkLst>
            <pc:docMk/>
            <pc:sldMk cId="2264239233" sldId="499"/>
            <ac:spMk id="29" creationId="{A66894DE-7EF7-01EE-83D1-E622813A1723}"/>
          </ac:spMkLst>
        </pc:spChg>
        <pc:spChg chg="mod">
          <ac:chgData name="Gindis, David" userId="513107c7-8b8d-40d3-9681-c3146f10ac26" providerId="ADAL" clId="{30087191-A1C8-464F-A11E-E429577CDB73}" dt="2026-04-27T14:43:09.602" v="3092" actId="948"/>
          <ac:spMkLst>
            <pc:docMk/>
            <pc:sldMk cId="2264239233" sldId="499"/>
            <ac:spMk id="31" creationId="{E4753156-9AD5-8E8B-319C-45E4BC982B18}"/>
          </ac:spMkLst>
        </pc:spChg>
        <pc:spChg chg="mod">
          <ac:chgData name="Gindis, David" userId="513107c7-8b8d-40d3-9681-c3146f10ac26" providerId="ADAL" clId="{30087191-A1C8-464F-A11E-E429577CDB73}" dt="2026-04-27T14:39:06.377" v="3048" actId="14100"/>
          <ac:spMkLst>
            <pc:docMk/>
            <pc:sldMk cId="2264239233" sldId="499"/>
            <ac:spMk id="32" creationId="{A66894DE-7EF7-01EE-83D1-E622813A1723}"/>
          </ac:spMkLst>
        </pc:spChg>
        <pc:spChg chg="add mod">
          <ac:chgData name="Gindis, David" userId="513107c7-8b8d-40d3-9681-c3146f10ac26" providerId="ADAL" clId="{30087191-A1C8-464F-A11E-E429577CDB73}" dt="2026-04-28T09:35:53.766" v="3243"/>
          <ac:spMkLst>
            <pc:docMk/>
            <pc:sldMk cId="2264239233" sldId="499"/>
            <ac:spMk id="33" creationId="{2E886FAA-DED5-70DD-64D4-B723AB3E0F28}"/>
          </ac:spMkLst>
        </pc:spChg>
        <pc:spChg chg="add mod">
          <ac:chgData name="Gindis, David" userId="513107c7-8b8d-40d3-9681-c3146f10ac26" providerId="ADAL" clId="{30087191-A1C8-464F-A11E-E429577CDB73}" dt="2026-04-28T09:35:53.766" v="3243"/>
          <ac:spMkLst>
            <pc:docMk/>
            <pc:sldMk cId="2264239233" sldId="499"/>
            <ac:spMk id="34" creationId="{1B4D8F0C-C504-7985-5C8F-AFA04E696248}"/>
          </ac:spMkLst>
        </pc:spChg>
        <pc:spChg chg="mod">
          <ac:chgData name="Gindis, David" userId="513107c7-8b8d-40d3-9681-c3146f10ac26" providerId="ADAL" clId="{30087191-A1C8-464F-A11E-E429577CDB73}" dt="2026-04-27T14:39:08.845" v="3049"/>
          <ac:spMkLst>
            <pc:docMk/>
            <pc:sldMk cId="2264239233" sldId="499"/>
            <ac:spMk id="34" creationId="{6D285F08-026E-053F-4DE9-8D55BA015D99}"/>
          </ac:spMkLst>
        </pc:spChg>
        <pc:spChg chg="mod">
          <ac:chgData name="Gindis, David" userId="513107c7-8b8d-40d3-9681-c3146f10ac26" providerId="ADAL" clId="{30087191-A1C8-464F-A11E-E429577CDB73}" dt="2026-04-27T14:39:08.845" v="3049"/>
          <ac:spMkLst>
            <pc:docMk/>
            <pc:sldMk cId="2264239233" sldId="499"/>
            <ac:spMk id="35" creationId="{F19A97DF-D82E-C95F-C7DE-FA3890AE7A8D}"/>
          </ac:spMkLst>
        </pc:spChg>
        <pc:spChg chg="mod">
          <ac:chgData name="Gindis, David" userId="513107c7-8b8d-40d3-9681-c3146f10ac26" providerId="ADAL" clId="{30087191-A1C8-464F-A11E-E429577CDB73}" dt="2026-04-28T09:36:07.731" v="3247"/>
          <ac:spMkLst>
            <pc:docMk/>
            <pc:sldMk cId="2264239233" sldId="499"/>
            <ac:spMk id="36" creationId="{20B964C1-179D-F0C2-31FE-3AAA4C2C3508}"/>
          </ac:spMkLst>
        </pc:spChg>
        <pc:spChg chg="mod">
          <ac:chgData name="Gindis, David" userId="513107c7-8b8d-40d3-9681-c3146f10ac26" providerId="ADAL" clId="{30087191-A1C8-464F-A11E-E429577CDB73}" dt="2026-04-28T09:36:07.731" v="3247"/>
          <ac:spMkLst>
            <pc:docMk/>
            <pc:sldMk cId="2264239233" sldId="499"/>
            <ac:spMk id="37" creationId="{C5923566-4991-8549-6734-32B9D143E1CF}"/>
          </ac:spMkLst>
        </pc:spChg>
        <pc:spChg chg="mod">
          <ac:chgData name="Gindis, David" userId="513107c7-8b8d-40d3-9681-c3146f10ac26" providerId="ADAL" clId="{30087191-A1C8-464F-A11E-E429577CDB73}" dt="2026-04-28T09:36:12.172" v="3249"/>
          <ac:spMkLst>
            <pc:docMk/>
            <pc:sldMk cId="2264239233" sldId="499"/>
            <ac:spMk id="39" creationId="{20B964C1-179D-F0C2-31FE-3AAA4C2C3508}"/>
          </ac:spMkLst>
        </pc:spChg>
        <pc:spChg chg="mod">
          <ac:chgData name="Gindis, David" userId="513107c7-8b8d-40d3-9681-c3146f10ac26" providerId="ADAL" clId="{30087191-A1C8-464F-A11E-E429577CDB73}" dt="2026-04-28T09:36:12.172" v="3249"/>
          <ac:spMkLst>
            <pc:docMk/>
            <pc:sldMk cId="2264239233" sldId="499"/>
            <ac:spMk id="40" creationId="{C5923566-4991-8549-6734-32B9D143E1CF}"/>
          </ac:spMkLst>
        </pc:spChg>
        <pc:spChg chg="mod">
          <ac:chgData name="Gindis, David" userId="513107c7-8b8d-40d3-9681-c3146f10ac26" providerId="ADAL" clId="{30087191-A1C8-464F-A11E-E429577CDB73}" dt="2026-04-28T10:43:31.592" v="4459" actId="208"/>
          <ac:spMkLst>
            <pc:docMk/>
            <pc:sldMk cId="2264239233" sldId="499"/>
            <ac:spMk id="42" creationId="{E4753156-9AD5-8E8B-319C-45E4BC982B18}"/>
          </ac:spMkLst>
        </pc:spChg>
        <pc:spChg chg="mod">
          <ac:chgData name="Gindis, David" userId="513107c7-8b8d-40d3-9681-c3146f10ac26" providerId="ADAL" clId="{30087191-A1C8-464F-A11E-E429577CDB73}" dt="2026-04-28T10:54:56.953" v="4616" actId="403"/>
          <ac:spMkLst>
            <pc:docMk/>
            <pc:sldMk cId="2264239233" sldId="499"/>
            <ac:spMk id="43" creationId="{A66894DE-7EF7-01EE-83D1-E622813A1723}"/>
          </ac:spMkLst>
        </pc:spChg>
        <pc:spChg chg="mod">
          <ac:chgData name="Gindis, David" userId="513107c7-8b8d-40d3-9681-c3146f10ac26" providerId="ADAL" clId="{30087191-A1C8-464F-A11E-E429577CDB73}" dt="2026-04-28T09:36:28.912" v="3257"/>
          <ac:spMkLst>
            <pc:docMk/>
            <pc:sldMk cId="2264239233" sldId="499"/>
            <ac:spMk id="45" creationId="{4840F93A-D0F2-A18F-E62D-DE2F149C20D3}"/>
          </ac:spMkLst>
        </pc:spChg>
        <pc:spChg chg="mod">
          <ac:chgData name="Gindis, David" userId="513107c7-8b8d-40d3-9681-c3146f10ac26" providerId="ADAL" clId="{30087191-A1C8-464F-A11E-E429577CDB73}" dt="2026-04-28T09:36:28.912" v="3257"/>
          <ac:spMkLst>
            <pc:docMk/>
            <pc:sldMk cId="2264239233" sldId="499"/>
            <ac:spMk id="46" creationId="{0F658434-312B-EF14-AA20-6ADCDF4C9616}"/>
          </ac:spMkLst>
        </pc:spChg>
        <pc:spChg chg="mod">
          <ac:chgData name="Gindis, David" userId="513107c7-8b8d-40d3-9681-c3146f10ac26" providerId="ADAL" clId="{30087191-A1C8-464F-A11E-E429577CDB73}" dt="2026-04-28T09:37:38.902" v="3278"/>
          <ac:spMkLst>
            <pc:docMk/>
            <pc:sldMk cId="2264239233" sldId="499"/>
            <ac:spMk id="48" creationId="{9C47CA4E-CA54-EBA6-6D28-57033DD186CC}"/>
          </ac:spMkLst>
        </pc:spChg>
        <pc:spChg chg="mod">
          <ac:chgData name="Gindis, David" userId="513107c7-8b8d-40d3-9681-c3146f10ac26" providerId="ADAL" clId="{30087191-A1C8-464F-A11E-E429577CDB73}" dt="2026-04-28T09:37:38.902" v="3278"/>
          <ac:spMkLst>
            <pc:docMk/>
            <pc:sldMk cId="2264239233" sldId="499"/>
            <ac:spMk id="49" creationId="{DB29D4F6-E94F-C4ED-1EBA-9DB5E0C214B8}"/>
          </ac:spMkLst>
        </pc:spChg>
        <pc:spChg chg="mod">
          <ac:chgData name="Gindis, David" userId="513107c7-8b8d-40d3-9681-c3146f10ac26" providerId="ADAL" clId="{30087191-A1C8-464F-A11E-E429577CDB73}" dt="2026-04-28T09:37:42.453" v="3279"/>
          <ac:spMkLst>
            <pc:docMk/>
            <pc:sldMk cId="2264239233" sldId="499"/>
            <ac:spMk id="51" creationId="{DF6E0D51-D9CC-2730-1F4B-BD4B5DD35521}"/>
          </ac:spMkLst>
        </pc:spChg>
        <pc:spChg chg="mod">
          <ac:chgData name="Gindis, David" userId="513107c7-8b8d-40d3-9681-c3146f10ac26" providerId="ADAL" clId="{30087191-A1C8-464F-A11E-E429577CDB73}" dt="2026-04-28T09:37:42.453" v="3279"/>
          <ac:spMkLst>
            <pc:docMk/>
            <pc:sldMk cId="2264239233" sldId="499"/>
            <ac:spMk id="52" creationId="{ACCC5CBE-5A71-4AE2-489C-28F0DB0EFE45}"/>
          </ac:spMkLst>
        </pc:spChg>
        <pc:spChg chg="mod">
          <ac:chgData name="Gindis, David" userId="513107c7-8b8d-40d3-9681-c3146f10ac26" providerId="ADAL" clId="{30087191-A1C8-464F-A11E-E429577CDB73}" dt="2026-04-28T09:37:43.435" v="3280"/>
          <ac:spMkLst>
            <pc:docMk/>
            <pc:sldMk cId="2264239233" sldId="499"/>
            <ac:spMk id="54" creationId="{6D0BACD5-0F00-B72D-814D-7C80F9FA73C7}"/>
          </ac:spMkLst>
        </pc:spChg>
        <pc:spChg chg="mod">
          <ac:chgData name="Gindis, David" userId="513107c7-8b8d-40d3-9681-c3146f10ac26" providerId="ADAL" clId="{30087191-A1C8-464F-A11E-E429577CDB73}" dt="2026-04-28T09:37:43.435" v="3280"/>
          <ac:spMkLst>
            <pc:docMk/>
            <pc:sldMk cId="2264239233" sldId="499"/>
            <ac:spMk id="55" creationId="{5A450922-F0FF-F7BD-E25E-54EBFFE319ED}"/>
          </ac:spMkLst>
        </pc:spChg>
        <pc:spChg chg="mod">
          <ac:chgData name="Gindis, David" userId="513107c7-8b8d-40d3-9681-c3146f10ac26" providerId="ADAL" clId="{30087191-A1C8-464F-A11E-E429577CDB73}" dt="2026-04-28T09:37:50.168" v="3283"/>
          <ac:spMkLst>
            <pc:docMk/>
            <pc:sldMk cId="2264239233" sldId="499"/>
            <ac:spMk id="57" creationId="{31638D77-205B-270A-75C6-4DB4C4F01711}"/>
          </ac:spMkLst>
        </pc:spChg>
        <pc:spChg chg="mod">
          <ac:chgData name="Gindis, David" userId="513107c7-8b8d-40d3-9681-c3146f10ac26" providerId="ADAL" clId="{30087191-A1C8-464F-A11E-E429577CDB73}" dt="2026-04-28T09:37:50.168" v="3283"/>
          <ac:spMkLst>
            <pc:docMk/>
            <pc:sldMk cId="2264239233" sldId="499"/>
            <ac:spMk id="58" creationId="{4BC944F8-9BFC-E1B1-C702-8AA23E17E1C1}"/>
          </ac:spMkLst>
        </pc:spChg>
        <pc:spChg chg="mod">
          <ac:chgData name="Gindis, David" userId="513107c7-8b8d-40d3-9681-c3146f10ac26" providerId="ADAL" clId="{30087191-A1C8-464F-A11E-E429577CDB73}" dt="2026-04-28T09:38:03.454" v="3287"/>
          <ac:spMkLst>
            <pc:docMk/>
            <pc:sldMk cId="2264239233" sldId="499"/>
            <ac:spMk id="60" creationId="{8E9645D6-B073-C275-D7B5-4FC4188429A6}"/>
          </ac:spMkLst>
        </pc:spChg>
        <pc:spChg chg="mod">
          <ac:chgData name="Gindis, David" userId="513107c7-8b8d-40d3-9681-c3146f10ac26" providerId="ADAL" clId="{30087191-A1C8-464F-A11E-E429577CDB73}" dt="2026-04-28T09:38:03.454" v="3287"/>
          <ac:spMkLst>
            <pc:docMk/>
            <pc:sldMk cId="2264239233" sldId="499"/>
            <ac:spMk id="61" creationId="{FBF9E654-34BD-87CF-ADC2-26BBF756A5EC}"/>
          </ac:spMkLst>
        </pc:spChg>
        <pc:spChg chg="mod">
          <ac:chgData name="Gindis, David" userId="513107c7-8b8d-40d3-9681-c3146f10ac26" providerId="ADAL" clId="{30087191-A1C8-464F-A11E-E429577CDB73}" dt="2026-04-28T09:38:13.149" v="3290"/>
          <ac:spMkLst>
            <pc:docMk/>
            <pc:sldMk cId="2264239233" sldId="499"/>
            <ac:spMk id="63" creationId="{8E9645D6-B073-C275-D7B5-4FC4188429A6}"/>
          </ac:spMkLst>
        </pc:spChg>
        <pc:spChg chg="mod">
          <ac:chgData name="Gindis, David" userId="513107c7-8b8d-40d3-9681-c3146f10ac26" providerId="ADAL" clId="{30087191-A1C8-464F-A11E-E429577CDB73}" dt="2026-04-28T09:38:13.149" v="3290"/>
          <ac:spMkLst>
            <pc:docMk/>
            <pc:sldMk cId="2264239233" sldId="499"/>
            <ac:spMk id="64" creationId="{FBF9E654-34BD-87CF-ADC2-26BBF756A5EC}"/>
          </ac:spMkLst>
        </pc:spChg>
        <pc:spChg chg="mod">
          <ac:chgData name="Gindis, David" userId="513107c7-8b8d-40d3-9681-c3146f10ac26" providerId="ADAL" clId="{30087191-A1C8-464F-A11E-E429577CDB73}" dt="2026-04-28T09:38:26.812" v="3294"/>
          <ac:spMkLst>
            <pc:docMk/>
            <pc:sldMk cId="2264239233" sldId="499"/>
            <ac:spMk id="66" creationId="{8E9645D6-B073-C275-D7B5-4FC4188429A6}"/>
          </ac:spMkLst>
        </pc:spChg>
        <pc:spChg chg="mod">
          <ac:chgData name="Gindis, David" userId="513107c7-8b8d-40d3-9681-c3146f10ac26" providerId="ADAL" clId="{30087191-A1C8-464F-A11E-E429577CDB73}" dt="2026-04-28T09:38:26.812" v="3294"/>
          <ac:spMkLst>
            <pc:docMk/>
            <pc:sldMk cId="2264239233" sldId="499"/>
            <ac:spMk id="67" creationId="{FBF9E654-34BD-87CF-ADC2-26BBF756A5EC}"/>
          </ac:spMkLst>
        </pc:spChg>
        <pc:spChg chg="add mod">
          <ac:chgData name="Gindis, David" userId="513107c7-8b8d-40d3-9681-c3146f10ac26" providerId="ADAL" clId="{30087191-A1C8-464F-A11E-E429577CDB73}" dt="2026-04-28T11:33:24.299" v="4757" actId="1076"/>
          <ac:spMkLst>
            <pc:docMk/>
            <pc:sldMk cId="2264239233" sldId="499"/>
            <ac:spMk id="68" creationId="{9CE42905-B7D4-B913-2A4C-09C391AEF6A6}"/>
          </ac:spMkLst>
        </pc:spChg>
        <pc:spChg chg="add mod">
          <ac:chgData name="Gindis, David" userId="513107c7-8b8d-40d3-9681-c3146f10ac26" providerId="ADAL" clId="{30087191-A1C8-464F-A11E-E429577CDB73}" dt="2026-04-28T11:33:24.299" v="4757" actId="1076"/>
          <ac:spMkLst>
            <pc:docMk/>
            <pc:sldMk cId="2264239233" sldId="499"/>
            <ac:spMk id="69" creationId="{0BE2E410-1F8F-F43C-A391-B7E23ABE9A8B}"/>
          </ac:spMkLst>
        </pc:spChg>
        <pc:spChg chg="add mod">
          <ac:chgData name="Gindis, David" userId="513107c7-8b8d-40d3-9681-c3146f10ac26" providerId="ADAL" clId="{30087191-A1C8-464F-A11E-E429577CDB73}" dt="2026-04-28T11:33:24.299" v="4757" actId="1076"/>
          <ac:spMkLst>
            <pc:docMk/>
            <pc:sldMk cId="2264239233" sldId="499"/>
            <ac:spMk id="70" creationId="{33D7A5E5-02FD-2589-4ABF-94C971B1CF19}"/>
          </ac:spMkLst>
        </pc:spChg>
        <pc:spChg chg="mod">
          <ac:chgData name="Gindis, David" userId="513107c7-8b8d-40d3-9681-c3146f10ac26" providerId="ADAL" clId="{30087191-A1C8-464F-A11E-E429577CDB73}" dt="2026-04-28T10:46:40.844" v="4482" actId="6549"/>
          <ac:spMkLst>
            <pc:docMk/>
            <pc:sldMk cId="2264239233" sldId="499"/>
            <ac:spMk id="72" creationId="{5B53475D-31DC-C9D2-62B0-31E64A0F9B94}"/>
          </ac:spMkLst>
        </pc:spChg>
        <pc:spChg chg="mod">
          <ac:chgData name="Gindis, David" userId="513107c7-8b8d-40d3-9681-c3146f10ac26" providerId="ADAL" clId="{30087191-A1C8-464F-A11E-E429577CDB73}" dt="2026-04-28T10:46:27.656" v="4479"/>
          <ac:spMkLst>
            <pc:docMk/>
            <pc:sldMk cId="2264239233" sldId="499"/>
            <ac:spMk id="73" creationId="{0C249733-4CE2-3663-EED9-B05FE8162ED7}"/>
          </ac:spMkLst>
        </pc:spChg>
        <pc:spChg chg="mod">
          <ac:chgData name="Gindis, David" userId="513107c7-8b8d-40d3-9681-c3146f10ac26" providerId="ADAL" clId="{30087191-A1C8-464F-A11E-E429577CDB73}" dt="2026-04-28T10:46:51.547" v="4484"/>
          <ac:spMkLst>
            <pc:docMk/>
            <pc:sldMk cId="2264239233" sldId="499"/>
            <ac:spMk id="75" creationId="{998E8BAD-B577-CB50-DBFA-253394D566D4}"/>
          </ac:spMkLst>
        </pc:spChg>
        <pc:spChg chg="mod">
          <ac:chgData name="Gindis, David" userId="513107c7-8b8d-40d3-9681-c3146f10ac26" providerId="ADAL" clId="{30087191-A1C8-464F-A11E-E429577CDB73}" dt="2026-04-28T10:46:51.547" v="4484"/>
          <ac:spMkLst>
            <pc:docMk/>
            <pc:sldMk cId="2264239233" sldId="499"/>
            <ac:spMk id="76" creationId="{E695E1A3-BD78-9401-2C91-58B50972ACF8}"/>
          </ac:spMkLst>
        </pc:spChg>
        <pc:spChg chg="add del mod">
          <ac:chgData name="Gindis, David" userId="513107c7-8b8d-40d3-9681-c3146f10ac26" providerId="ADAL" clId="{30087191-A1C8-464F-A11E-E429577CDB73}" dt="2026-04-28T10:55:16.284" v="4622" actId="21"/>
          <ac:spMkLst>
            <pc:docMk/>
            <pc:sldMk cId="2264239233" sldId="499"/>
            <ac:spMk id="77" creationId="{9D9ED2A2-7052-F2EB-247B-F1687EF37C8E}"/>
          </ac:spMkLst>
        </pc:spChg>
        <pc:grpChg chg="add mod">
          <ac:chgData name="Gindis, David" userId="513107c7-8b8d-40d3-9681-c3146f10ac26" providerId="ADAL" clId="{30087191-A1C8-464F-A11E-E429577CDB73}" dt="2026-04-28T09:34:02.642" v="3211"/>
          <ac:grpSpMkLst>
            <pc:docMk/>
            <pc:sldMk cId="2264239233" sldId="499"/>
            <ac:grpSpMk id="2" creationId="{E1DD0714-A945-C3E1-0F71-1B1453D363EB}"/>
          </ac:grpSpMkLst>
        </pc:grpChg>
        <pc:grpChg chg="add del mod">
          <ac:chgData name="Gindis, David" userId="513107c7-8b8d-40d3-9681-c3146f10ac26" providerId="ADAL" clId="{30087191-A1C8-464F-A11E-E429577CDB73}" dt="2026-04-28T09:34:18.406" v="3215" actId="478"/>
          <ac:grpSpMkLst>
            <pc:docMk/>
            <pc:sldMk cId="2264239233" sldId="499"/>
            <ac:grpSpMk id="5" creationId="{E9D3AE8C-04FC-FADD-C0B8-1BE0A810891F}"/>
          </ac:grpSpMkLst>
        </pc:grpChg>
        <pc:grpChg chg="add del mod">
          <ac:chgData name="Gindis, David" userId="513107c7-8b8d-40d3-9681-c3146f10ac26" providerId="ADAL" clId="{30087191-A1C8-464F-A11E-E429577CDB73}" dt="2026-04-28T11:33:24.299" v="4757" actId="1076"/>
          <ac:grpSpMkLst>
            <pc:docMk/>
            <pc:sldMk cId="2264239233" sldId="499"/>
            <ac:grpSpMk id="6" creationId="{6A819F60-BB4F-DC9F-F8AA-17FE81909EA5}"/>
          </ac:grpSpMkLst>
        </pc:grpChg>
        <pc:grpChg chg="add del mod">
          <ac:chgData name="Gindis, David" userId="513107c7-8b8d-40d3-9681-c3146f10ac26" providerId="ADAL" clId="{30087191-A1C8-464F-A11E-E429577CDB73}" dt="2026-04-27T14:37:54.365" v="3033" actId="478"/>
          <ac:grpSpMkLst>
            <pc:docMk/>
            <pc:sldMk cId="2264239233" sldId="499"/>
            <ac:grpSpMk id="10" creationId="{115A65EF-B1C5-73FE-6A19-AB036C852E1C}"/>
          </ac:grpSpMkLst>
        </pc:grpChg>
        <pc:grpChg chg="add del mod">
          <ac:chgData name="Gindis, David" userId="513107c7-8b8d-40d3-9681-c3146f10ac26" providerId="ADAL" clId="{30087191-A1C8-464F-A11E-E429577CDB73}" dt="2026-04-28T09:35:48.983" v="3241" actId="21"/>
          <ac:grpSpMkLst>
            <pc:docMk/>
            <pc:sldMk cId="2264239233" sldId="499"/>
            <ac:grpSpMk id="11" creationId="{EC1D13E7-DA4F-68BC-B296-03F2C3133A59}"/>
          </ac:grpSpMkLst>
        </pc:grpChg>
        <pc:grpChg chg="add del mod">
          <ac:chgData name="Gindis, David" userId="513107c7-8b8d-40d3-9681-c3146f10ac26" providerId="ADAL" clId="{30087191-A1C8-464F-A11E-E429577CDB73}" dt="2026-04-28T09:35:48.983" v="3241" actId="21"/>
          <ac:grpSpMkLst>
            <pc:docMk/>
            <pc:sldMk cId="2264239233" sldId="499"/>
            <ac:grpSpMk id="14" creationId="{7878C423-B17A-E730-5693-AA4661A18977}"/>
          </ac:grpSpMkLst>
        </pc:grpChg>
        <pc:grpChg chg="add del mod">
          <ac:chgData name="Gindis, David" userId="513107c7-8b8d-40d3-9681-c3146f10ac26" providerId="ADAL" clId="{30087191-A1C8-464F-A11E-E429577CDB73}" dt="2026-04-27T14:38:55.841" v="3045" actId="478"/>
          <ac:grpSpMkLst>
            <pc:docMk/>
            <pc:sldMk cId="2264239233" sldId="499"/>
            <ac:grpSpMk id="16" creationId="{CFAED9A2-7657-F488-F4BF-723E69EEDF00}"/>
          </ac:grpSpMkLst>
        </pc:grpChg>
        <pc:grpChg chg="add del mod">
          <ac:chgData name="Gindis, David" userId="513107c7-8b8d-40d3-9681-c3146f10ac26" providerId="ADAL" clId="{30087191-A1C8-464F-A11E-E429577CDB73}" dt="2026-04-27T14:37:49.812" v="3031" actId="478"/>
          <ac:grpSpMkLst>
            <pc:docMk/>
            <pc:sldMk cId="2264239233" sldId="499"/>
            <ac:grpSpMk id="19" creationId="{C3ABBDEC-E34D-2B04-EF6A-2F33D740A4BB}"/>
          </ac:grpSpMkLst>
        </pc:grpChg>
        <pc:grpChg chg="add mod">
          <ac:chgData name="Gindis, David" userId="513107c7-8b8d-40d3-9681-c3146f10ac26" providerId="ADAL" clId="{30087191-A1C8-464F-A11E-E429577CDB73}" dt="2026-04-28T09:35:53.766" v="3243"/>
          <ac:grpSpMkLst>
            <pc:docMk/>
            <pc:sldMk cId="2264239233" sldId="499"/>
            <ac:grpSpMk id="20" creationId="{EC1D13E7-DA4F-68BC-B296-03F2C3133A59}"/>
          </ac:grpSpMkLst>
        </pc:grpChg>
        <pc:grpChg chg="add mod">
          <ac:chgData name="Gindis, David" userId="513107c7-8b8d-40d3-9681-c3146f10ac26" providerId="ADAL" clId="{30087191-A1C8-464F-A11E-E429577CDB73}" dt="2026-04-28T09:35:53.766" v="3243"/>
          <ac:grpSpMkLst>
            <pc:docMk/>
            <pc:sldMk cId="2264239233" sldId="499"/>
            <ac:grpSpMk id="24" creationId="{7878C423-B17A-E730-5693-AA4661A18977}"/>
          </ac:grpSpMkLst>
        </pc:grpChg>
        <pc:grpChg chg="add del mod">
          <ac:chgData name="Gindis, David" userId="513107c7-8b8d-40d3-9681-c3146f10ac26" providerId="ADAL" clId="{30087191-A1C8-464F-A11E-E429577CDB73}" dt="2026-04-27T14:38:54.745" v="3044" actId="21"/>
          <ac:grpSpMkLst>
            <pc:docMk/>
            <pc:sldMk cId="2264239233" sldId="499"/>
            <ac:grpSpMk id="27" creationId="{1B018F3D-13A1-CACB-899E-233B2EDE7A04}"/>
          </ac:grpSpMkLst>
        </pc:grpChg>
        <pc:grpChg chg="add del mod">
          <ac:chgData name="Gindis, David" userId="513107c7-8b8d-40d3-9681-c3146f10ac26" providerId="ADAL" clId="{30087191-A1C8-464F-A11E-E429577CDB73}" dt="2026-04-28T09:36:22.064" v="3253" actId="478"/>
          <ac:grpSpMkLst>
            <pc:docMk/>
            <pc:sldMk cId="2264239233" sldId="499"/>
            <ac:grpSpMk id="30" creationId="{1B018F3D-13A1-CACB-899E-233B2EDE7A04}"/>
          </ac:grpSpMkLst>
        </pc:grpChg>
        <pc:grpChg chg="add mod">
          <ac:chgData name="Gindis, David" userId="513107c7-8b8d-40d3-9681-c3146f10ac26" providerId="ADAL" clId="{30087191-A1C8-464F-A11E-E429577CDB73}" dt="2026-04-27T14:39:08.845" v="3049"/>
          <ac:grpSpMkLst>
            <pc:docMk/>
            <pc:sldMk cId="2264239233" sldId="499"/>
            <ac:grpSpMk id="33" creationId="{4B2A2A63-62A0-2334-A54B-EE7B25FBF8C7}"/>
          </ac:grpSpMkLst>
        </pc:grpChg>
        <pc:grpChg chg="add del mod">
          <ac:chgData name="Gindis, David" userId="513107c7-8b8d-40d3-9681-c3146f10ac26" providerId="ADAL" clId="{30087191-A1C8-464F-A11E-E429577CDB73}" dt="2026-04-28T09:36:09.864" v="3248" actId="21"/>
          <ac:grpSpMkLst>
            <pc:docMk/>
            <pc:sldMk cId="2264239233" sldId="499"/>
            <ac:grpSpMk id="35" creationId="{AF1D70AC-C595-22C8-B258-8EFC2167A6FD}"/>
          </ac:grpSpMkLst>
        </pc:grpChg>
        <pc:grpChg chg="add del mod">
          <ac:chgData name="Gindis, David" userId="513107c7-8b8d-40d3-9681-c3146f10ac26" providerId="ADAL" clId="{30087191-A1C8-464F-A11E-E429577CDB73}" dt="2026-04-28T09:36:23.778" v="3254" actId="478"/>
          <ac:grpSpMkLst>
            <pc:docMk/>
            <pc:sldMk cId="2264239233" sldId="499"/>
            <ac:grpSpMk id="38" creationId="{AF1D70AC-C595-22C8-B258-8EFC2167A6FD}"/>
          </ac:grpSpMkLst>
        </pc:grpChg>
        <pc:grpChg chg="add mod">
          <ac:chgData name="Gindis, David" userId="513107c7-8b8d-40d3-9681-c3146f10ac26" providerId="ADAL" clId="{30087191-A1C8-464F-A11E-E429577CDB73}" dt="2026-04-28T11:33:24.299" v="4757" actId="1076"/>
          <ac:grpSpMkLst>
            <pc:docMk/>
            <pc:sldMk cId="2264239233" sldId="499"/>
            <ac:grpSpMk id="41" creationId="{1B018F3D-13A1-CACB-899E-233B2EDE7A04}"/>
          </ac:grpSpMkLst>
        </pc:grpChg>
        <pc:grpChg chg="add del mod">
          <ac:chgData name="Gindis, David" userId="513107c7-8b8d-40d3-9681-c3146f10ac26" providerId="ADAL" clId="{30087191-A1C8-464F-A11E-E429577CDB73}" dt="2026-04-28T09:36:39.327" v="3259" actId="21"/>
          <ac:grpSpMkLst>
            <pc:docMk/>
            <pc:sldMk cId="2264239233" sldId="499"/>
            <ac:grpSpMk id="44" creationId="{EDE2D6D2-DCEE-B223-F045-8EB42C4ED43A}"/>
          </ac:grpSpMkLst>
        </pc:grpChg>
        <pc:grpChg chg="add mod">
          <ac:chgData name="Gindis, David" userId="513107c7-8b8d-40d3-9681-c3146f10ac26" providerId="ADAL" clId="{30087191-A1C8-464F-A11E-E429577CDB73}" dt="2026-04-28T09:37:38.902" v="3278"/>
          <ac:grpSpMkLst>
            <pc:docMk/>
            <pc:sldMk cId="2264239233" sldId="499"/>
            <ac:grpSpMk id="47" creationId="{546CBD06-55E2-E844-D7E5-8B2B5E779823}"/>
          </ac:grpSpMkLst>
        </pc:grpChg>
        <pc:grpChg chg="add mod">
          <ac:chgData name="Gindis, David" userId="513107c7-8b8d-40d3-9681-c3146f10ac26" providerId="ADAL" clId="{30087191-A1C8-464F-A11E-E429577CDB73}" dt="2026-04-28T09:37:42.453" v="3279"/>
          <ac:grpSpMkLst>
            <pc:docMk/>
            <pc:sldMk cId="2264239233" sldId="499"/>
            <ac:grpSpMk id="50" creationId="{D527A766-776D-CAB0-F16A-1417D78C48BA}"/>
          </ac:grpSpMkLst>
        </pc:grpChg>
        <pc:grpChg chg="add mod">
          <ac:chgData name="Gindis, David" userId="513107c7-8b8d-40d3-9681-c3146f10ac26" providerId="ADAL" clId="{30087191-A1C8-464F-A11E-E429577CDB73}" dt="2026-04-28T09:37:43.435" v="3280"/>
          <ac:grpSpMkLst>
            <pc:docMk/>
            <pc:sldMk cId="2264239233" sldId="499"/>
            <ac:grpSpMk id="53" creationId="{6E846A0C-F7CF-7C99-6F57-C68186DBBD2F}"/>
          </ac:grpSpMkLst>
        </pc:grpChg>
        <pc:grpChg chg="add del mod">
          <ac:chgData name="Gindis, David" userId="513107c7-8b8d-40d3-9681-c3146f10ac26" providerId="ADAL" clId="{30087191-A1C8-464F-A11E-E429577CDB73}" dt="2026-04-28T09:37:58.468" v="3286" actId="478"/>
          <ac:grpSpMkLst>
            <pc:docMk/>
            <pc:sldMk cId="2264239233" sldId="499"/>
            <ac:grpSpMk id="56" creationId="{24807A72-B908-C5ED-5DAF-1DC4011637C7}"/>
          </ac:grpSpMkLst>
        </pc:grpChg>
        <pc:grpChg chg="add del mod">
          <ac:chgData name="Gindis, David" userId="513107c7-8b8d-40d3-9681-c3146f10ac26" providerId="ADAL" clId="{30087191-A1C8-464F-A11E-E429577CDB73}" dt="2026-04-28T09:38:09.315" v="3288" actId="21"/>
          <ac:grpSpMkLst>
            <pc:docMk/>
            <pc:sldMk cId="2264239233" sldId="499"/>
            <ac:grpSpMk id="59" creationId="{CD845B7B-FEED-3BDD-69BA-A748AC86DA00}"/>
          </ac:grpSpMkLst>
        </pc:grpChg>
        <pc:grpChg chg="add del mod">
          <ac:chgData name="Gindis, David" userId="513107c7-8b8d-40d3-9681-c3146f10ac26" providerId="ADAL" clId="{30087191-A1C8-464F-A11E-E429577CDB73}" dt="2026-04-28T09:38:18.847" v="3291" actId="21"/>
          <ac:grpSpMkLst>
            <pc:docMk/>
            <pc:sldMk cId="2264239233" sldId="499"/>
            <ac:grpSpMk id="62" creationId="{CD845B7B-FEED-3BDD-69BA-A748AC86DA00}"/>
          </ac:grpSpMkLst>
        </pc:grpChg>
        <pc:grpChg chg="add del mod">
          <ac:chgData name="Gindis, David" userId="513107c7-8b8d-40d3-9681-c3146f10ac26" providerId="ADAL" clId="{30087191-A1C8-464F-A11E-E429577CDB73}" dt="2026-04-28T09:38:32.945" v="3296" actId="478"/>
          <ac:grpSpMkLst>
            <pc:docMk/>
            <pc:sldMk cId="2264239233" sldId="499"/>
            <ac:grpSpMk id="65" creationId="{CD845B7B-FEED-3BDD-69BA-A748AC86DA00}"/>
          </ac:grpSpMkLst>
        </pc:grpChg>
        <pc:grpChg chg="add del mod">
          <ac:chgData name="Gindis, David" userId="513107c7-8b8d-40d3-9681-c3146f10ac26" providerId="ADAL" clId="{30087191-A1C8-464F-A11E-E429577CDB73}" dt="2026-04-28T10:46:42.617" v="4483" actId="478"/>
          <ac:grpSpMkLst>
            <pc:docMk/>
            <pc:sldMk cId="2264239233" sldId="499"/>
            <ac:grpSpMk id="71" creationId="{52A1CBBE-8902-C70B-1AA5-306CBE8859DC}"/>
          </ac:grpSpMkLst>
        </pc:grpChg>
        <pc:grpChg chg="add del mod">
          <ac:chgData name="Gindis, David" userId="513107c7-8b8d-40d3-9681-c3146f10ac26" providerId="ADAL" clId="{30087191-A1C8-464F-A11E-E429577CDB73}" dt="2026-04-28T10:46:59.949" v="4486" actId="478"/>
          <ac:grpSpMkLst>
            <pc:docMk/>
            <pc:sldMk cId="2264239233" sldId="499"/>
            <ac:grpSpMk id="74" creationId="{2078737D-C887-DC13-1DCA-0127C0F33555}"/>
          </ac:grpSpMkLst>
        </pc:grpChg>
        <pc:graphicFrameChg chg="del mod modGraphic">
          <ac:chgData name="Gindis, David" userId="513107c7-8b8d-40d3-9681-c3146f10ac26" providerId="ADAL" clId="{30087191-A1C8-464F-A11E-E429577CDB73}" dt="2026-04-27T10:17:11.115" v="1889" actId="478"/>
          <ac:graphicFrameMkLst>
            <pc:docMk/>
            <pc:sldMk cId="2264239233" sldId="499"/>
            <ac:graphicFrameMk id="3" creationId="{6912283B-B8A4-2684-8A78-2B3F9FF5EDE3}"/>
          </ac:graphicFrameMkLst>
        </pc:graphicFrameChg>
        <pc:graphicFrameChg chg="add del mod modGraphic">
          <ac:chgData name="Gindis, David" userId="513107c7-8b8d-40d3-9681-c3146f10ac26" providerId="ADAL" clId="{30087191-A1C8-464F-A11E-E429577CDB73}" dt="2026-04-27T14:29:14.420" v="2882" actId="478"/>
          <ac:graphicFrameMkLst>
            <pc:docMk/>
            <pc:sldMk cId="2264239233" sldId="499"/>
            <ac:graphicFrameMk id="4" creationId="{A300B8D9-924C-9D53-B85C-C207B8500FD0}"/>
          </ac:graphicFrameMkLst>
        </pc:graphicFrameChg>
        <pc:graphicFrameChg chg="add del mod modGraphic">
          <ac:chgData name="Gindis, David" userId="513107c7-8b8d-40d3-9681-c3146f10ac26" providerId="ADAL" clId="{30087191-A1C8-464F-A11E-E429577CDB73}" dt="2026-04-27T14:27:37.235" v="2810" actId="478"/>
          <ac:graphicFrameMkLst>
            <pc:docMk/>
            <pc:sldMk cId="2264239233" sldId="499"/>
            <ac:graphicFrameMk id="5" creationId="{F604763D-3D7E-F4C7-6C23-82579B675513}"/>
          </ac:graphicFrameMkLst>
        </pc:graphicFrameChg>
      </pc:sldChg>
      <pc:sldChg chg="del">
        <pc:chgData name="Gindis, David" userId="513107c7-8b8d-40d3-9681-c3146f10ac26" providerId="ADAL" clId="{30087191-A1C8-464F-A11E-E429577CDB73}" dt="2026-04-27T09:36:41.429" v="74" actId="47"/>
        <pc:sldMkLst>
          <pc:docMk/>
          <pc:sldMk cId="934608626" sldId="500"/>
        </pc:sldMkLst>
      </pc:sldChg>
      <pc:sldChg chg="del">
        <pc:chgData name="Gindis, David" userId="513107c7-8b8d-40d3-9681-c3146f10ac26" providerId="ADAL" clId="{30087191-A1C8-464F-A11E-E429577CDB73}" dt="2026-04-27T09:36:43.611" v="76" actId="47"/>
        <pc:sldMkLst>
          <pc:docMk/>
          <pc:sldMk cId="3434333522" sldId="501"/>
        </pc:sldMkLst>
      </pc:sldChg>
      <pc:sldChg chg="del">
        <pc:chgData name="Gindis, David" userId="513107c7-8b8d-40d3-9681-c3146f10ac26" providerId="ADAL" clId="{30087191-A1C8-464F-A11E-E429577CDB73}" dt="2026-04-27T09:36:43.796" v="77" actId="47"/>
        <pc:sldMkLst>
          <pc:docMk/>
          <pc:sldMk cId="3365148502" sldId="502"/>
        </pc:sldMkLst>
      </pc:sldChg>
      <pc:sldChg chg="del">
        <pc:chgData name="Gindis, David" userId="513107c7-8b8d-40d3-9681-c3146f10ac26" providerId="ADAL" clId="{30087191-A1C8-464F-A11E-E429577CDB73}" dt="2026-04-27T09:36:44.012" v="78" actId="47"/>
        <pc:sldMkLst>
          <pc:docMk/>
          <pc:sldMk cId="2458895236" sldId="503"/>
        </pc:sldMkLst>
      </pc:sldChg>
      <pc:sldChg chg="del">
        <pc:chgData name="Gindis, David" userId="513107c7-8b8d-40d3-9681-c3146f10ac26" providerId="ADAL" clId="{30087191-A1C8-464F-A11E-E429577CDB73}" dt="2026-04-27T09:36:44.181" v="79" actId="47"/>
        <pc:sldMkLst>
          <pc:docMk/>
          <pc:sldMk cId="1780304131" sldId="504"/>
        </pc:sldMkLst>
      </pc:sldChg>
      <pc:sldChg chg="del">
        <pc:chgData name="Gindis, David" userId="513107c7-8b8d-40d3-9681-c3146f10ac26" providerId="ADAL" clId="{30087191-A1C8-464F-A11E-E429577CDB73}" dt="2026-04-27T09:36:44.350" v="80" actId="47"/>
        <pc:sldMkLst>
          <pc:docMk/>
          <pc:sldMk cId="1387520688" sldId="505"/>
        </pc:sldMkLst>
      </pc:sldChg>
      <pc:sldChg chg="del">
        <pc:chgData name="Gindis, David" userId="513107c7-8b8d-40d3-9681-c3146f10ac26" providerId="ADAL" clId="{30087191-A1C8-464F-A11E-E429577CDB73}" dt="2026-04-27T09:36:44.550" v="81" actId="47"/>
        <pc:sldMkLst>
          <pc:docMk/>
          <pc:sldMk cId="2021281952" sldId="506"/>
        </pc:sldMkLst>
      </pc:sldChg>
      <pc:sldChg chg="del">
        <pc:chgData name="Gindis, David" userId="513107c7-8b8d-40d3-9681-c3146f10ac26" providerId="ADAL" clId="{30087191-A1C8-464F-A11E-E429577CDB73}" dt="2026-04-27T09:36:44.728" v="82" actId="47"/>
        <pc:sldMkLst>
          <pc:docMk/>
          <pc:sldMk cId="3799448250" sldId="507"/>
        </pc:sldMkLst>
      </pc:sldChg>
      <pc:sldChg chg="del">
        <pc:chgData name="Gindis, David" userId="513107c7-8b8d-40d3-9681-c3146f10ac26" providerId="ADAL" clId="{30087191-A1C8-464F-A11E-E429577CDB73}" dt="2026-04-27T09:36:44.898" v="83" actId="47"/>
        <pc:sldMkLst>
          <pc:docMk/>
          <pc:sldMk cId="2123253013" sldId="508"/>
        </pc:sldMkLst>
      </pc:sldChg>
      <pc:sldChg chg="del">
        <pc:chgData name="Gindis, David" userId="513107c7-8b8d-40d3-9681-c3146f10ac26" providerId="ADAL" clId="{30087191-A1C8-464F-A11E-E429577CDB73}" dt="2026-04-27T09:36:45.067" v="84" actId="47"/>
        <pc:sldMkLst>
          <pc:docMk/>
          <pc:sldMk cId="3857895640" sldId="509"/>
        </pc:sldMkLst>
      </pc:sldChg>
      <pc:sldChg chg="del">
        <pc:chgData name="Gindis, David" userId="513107c7-8b8d-40d3-9681-c3146f10ac26" providerId="ADAL" clId="{30087191-A1C8-464F-A11E-E429577CDB73}" dt="2026-04-27T09:36:45.235" v="85" actId="47"/>
        <pc:sldMkLst>
          <pc:docMk/>
          <pc:sldMk cId="1102630980" sldId="510"/>
        </pc:sldMkLst>
      </pc:sldChg>
      <pc:sldChg chg="del">
        <pc:chgData name="Gindis, David" userId="513107c7-8b8d-40d3-9681-c3146f10ac26" providerId="ADAL" clId="{30087191-A1C8-464F-A11E-E429577CDB73}" dt="2026-04-27T09:36:45.382" v="86" actId="47"/>
        <pc:sldMkLst>
          <pc:docMk/>
          <pc:sldMk cId="2402353639" sldId="511"/>
        </pc:sldMkLst>
      </pc:sldChg>
      <pc:sldChg chg="del">
        <pc:chgData name="Gindis, David" userId="513107c7-8b8d-40d3-9681-c3146f10ac26" providerId="ADAL" clId="{30087191-A1C8-464F-A11E-E429577CDB73}" dt="2026-04-27T09:36:45.552" v="87" actId="47"/>
        <pc:sldMkLst>
          <pc:docMk/>
          <pc:sldMk cId="3049478679" sldId="512"/>
        </pc:sldMkLst>
      </pc:sldChg>
      <pc:sldChg chg="del">
        <pc:chgData name="Gindis, David" userId="513107c7-8b8d-40d3-9681-c3146f10ac26" providerId="ADAL" clId="{30087191-A1C8-464F-A11E-E429577CDB73}" dt="2026-04-27T09:36:48.119" v="92" actId="47"/>
        <pc:sldMkLst>
          <pc:docMk/>
          <pc:sldMk cId="1947734654" sldId="513"/>
        </pc:sldMkLst>
      </pc:sldChg>
      <pc:sldChg chg="del">
        <pc:chgData name="Gindis, David" userId="513107c7-8b8d-40d3-9681-c3146f10ac26" providerId="ADAL" clId="{30087191-A1C8-464F-A11E-E429577CDB73}" dt="2026-04-27T09:36:45.937" v="89" actId="47"/>
        <pc:sldMkLst>
          <pc:docMk/>
          <pc:sldMk cId="2225296153" sldId="514"/>
        </pc:sldMkLst>
      </pc:sldChg>
      <pc:sldChg chg="modSp del mod">
        <pc:chgData name="Gindis, David" userId="513107c7-8b8d-40d3-9681-c3146f10ac26" providerId="ADAL" clId="{30087191-A1C8-464F-A11E-E429577CDB73}" dt="2026-04-27T09:36:46.115" v="90" actId="47"/>
        <pc:sldMkLst>
          <pc:docMk/>
          <pc:sldMk cId="2489817170" sldId="515"/>
        </pc:sldMkLst>
        <pc:spChg chg="mod">
          <ac:chgData name="Gindis, David" userId="513107c7-8b8d-40d3-9681-c3146f10ac26" providerId="ADAL" clId="{30087191-A1C8-464F-A11E-E429577CDB73}" dt="2026-04-27T09:28:50.422" v="1" actId="27636"/>
          <ac:spMkLst>
            <pc:docMk/>
            <pc:sldMk cId="2489817170" sldId="515"/>
            <ac:spMk id="9" creationId="{7D41C1CF-6CE8-CF66-3B7B-8EB931AA5460}"/>
          </ac:spMkLst>
        </pc:spChg>
      </pc:sldChg>
      <pc:sldChg chg="modSp del mod">
        <pc:chgData name="Gindis, David" userId="513107c7-8b8d-40d3-9681-c3146f10ac26" providerId="ADAL" clId="{30087191-A1C8-464F-A11E-E429577CDB73}" dt="2026-04-27T09:36:46.299" v="91" actId="47"/>
        <pc:sldMkLst>
          <pc:docMk/>
          <pc:sldMk cId="1812149519" sldId="516"/>
        </pc:sldMkLst>
        <pc:spChg chg="mod">
          <ac:chgData name="Gindis, David" userId="513107c7-8b8d-40d3-9681-c3146f10ac26" providerId="ADAL" clId="{30087191-A1C8-464F-A11E-E429577CDB73}" dt="2026-04-27T09:28:50.437" v="2" actId="27636"/>
          <ac:spMkLst>
            <pc:docMk/>
            <pc:sldMk cId="1812149519" sldId="516"/>
            <ac:spMk id="4" creationId="{98D25209-3869-CD32-426B-89CAE764C975}"/>
          </ac:spMkLst>
        </pc:spChg>
      </pc:sldChg>
      <pc:sldChg chg="addSp delSp modSp mod ord modTransition setBg modClrScheme addAnim delAnim modAnim chgLayout">
        <pc:chgData name="Gindis, David" userId="513107c7-8b8d-40d3-9681-c3146f10ac26" providerId="ADAL" clId="{30087191-A1C8-464F-A11E-E429577CDB73}" dt="2026-04-28T12:33:42.764" v="4763"/>
        <pc:sldMkLst>
          <pc:docMk/>
          <pc:sldMk cId="2031067472" sldId="517"/>
        </pc:sldMkLst>
        <pc:spChg chg="mod">
          <ac:chgData name="Gindis, David" userId="513107c7-8b8d-40d3-9681-c3146f10ac26" providerId="ADAL" clId="{30087191-A1C8-464F-A11E-E429577CDB73}" dt="2026-04-28T10:43:36.378" v="4460" actId="208"/>
          <ac:spMkLst>
            <pc:docMk/>
            <pc:sldMk cId="2031067472" sldId="517"/>
            <ac:spMk id="3" creationId="{4AB60531-766B-DD9F-A572-0BAB91FBDB15}"/>
          </ac:spMkLst>
        </pc:spChg>
        <pc:spChg chg="mod">
          <ac:chgData name="Gindis, David" userId="513107c7-8b8d-40d3-9681-c3146f10ac26" providerId="ADAL" clId="{30087191-A1C8-464F-A11E-E429577CDB73}" dt="2026-04-28T10:54:51.372" v="4614" actId="403"/>
          <ac:spMkLst>
            <pc:docMk/>
            <pc:sldMk cId="2031067472" sldId="517"/>
            <ac:spMk id="4" creationId="{D4AFD316-167E-A9C6-5618-DC1F03565C05}"/>
          </ac:spMkLst>
        </pc:spChg>
        <pc:spChg chg="add mod">
          <ac:chgData name="Gindis, David" userId="513107c7-8b8d-40d3-9681-c3146f10ac26" providerId="ADAL" clId="{30087191-A1C8-464F-A11E-E429577CDB73}" dt="2026-04-27T10:33:37.440" v="2462"/>
          <ac:spMkLst>
            <pc:docMk/>
            <pc:sldMk cId="2031067472" sldId="517"/>
            <ac:spMk id="5" creationId="{5585AA0E-68D5-F285-02D6-994D19D6009F}"/>
          </ac:spMkLst>
        </pc:spChg>
        <pc:spChg chg="mod">
          <ac:chgData name="Gindis, David" userId="513107c7-8b8d-40d3-9681-c3146f10ac26" providerId="ADAL" clId="{30087191-A1C8-464F-A11E-E429577CDB73}" dt="2026-04-28T10:43:36.378" v="4460" actId="208"/>
          <ac:spMkLst>
            <pc:docMk/>
            <pc:sldMk cId="2031067472" sldId="517"/>
            <ac:spMk id="7" creationId="{C4A7D637-64B2-CBD4-E103-CC55ED4BE394}"/>
          </ac:spMkLst>
        </pc:spChg>
        <pc:spChg chg="mod">
          <ac:chgData name="Gindis, David" userId="513107c7-8b8d-40d3-9681-c3146f10ac26" providerId="ADAL" clId="{30087191-A1C8-464F-A11E-E429577CDB73}" dt="2026-04-28T10:54:53.824" v="4615" actId="403"/>
          <ac:spMkLst>
            <pc:docMk/>
            <pc:sldMk cId="2031067472" sldId="517"/>
            <ac:spMk id="8" creationId="{3EA1CD24-78C3-20A0-36A0-1A8AB16C9F32}"/>
          </ac:spMkLst>
        </pc:spChg>
        <pc:spChg chg="del mod">
          <ac:chgData name="Gindis, David" userId="513107c7-8b8d-40d3-9681-c3146f10ac26" providerId="ADAL" clId="{30087191-A1C8-464F-A11E-E429577CDB73}" dt="2026-04-27T10:34:32.868" v="2520" actId="478"/>
          <ac:spMkLst>
            <pc:docMk/>
            <pc:sldMk cId="2031067472" sldId="517"/>
            <ac:spMk id="9" creationId="{1D9BDEAD-F36A-2C15-B804-D2216FBDF495}"/>
          </ac:spMkLst>
        </pc:spChg>
        <pc:spChg chg="mod">
          <ac:chgData name="Gindis, David" userId="513107c7-8b8d-40d3-9681-c3146f10ac26" providerId="ADAL" clId="{30087191-A1C8-464F-A11E-E429577CDB73}" dt="2026-04-28T09:33:42.328" v="3206"/>
          <ac:spMkLst>
            <pc:docMk/>
            <pc:sldMk cId="2031067472" sldId="517"/>
            <ac:spMk id="9" creationId="{992066EB-C0FC-1F5F-3C92-8CAA31EE11AA}"/>
          </ac:spMkLst>
        </pc:spChg>
        <pc:spChg chg="mod">
          <ac:chgData name="Gindis, David" userId="513107c7-8b8d-40d3-9681-c3146f10ac26" providerId="ADAL" clId="{30087191-A1C8-464F-A11E-E429577CDB73}" dt="2026-04-28T09:33:42.328" v="3206"/>
          <ac:spMkLst>
            <pc:docMk/>
            <pc:sldMk cId="2031067472" sldId="517"/>
            <ac:spMk id="10" creationId="{3F5982F7-367C-275F-2CD1-F6B5343FE0C3}"/>
          </ac:spMkLst>
        </pc:spChg>
        <pc:spChg chg="add del mod">
          <ac:chgData name="Gindis, David" userId="513107c7-8b8d-40d3-9681-c3146f10ac26" providerId="ADAL" clId="{30087191-A1C8-464F-A11E-E429577CDB73}" dt="2026-04-27T10:34:34.635" v="2521" actId="478"/>
          <ac:spMkLst>
            <pc:docMk/>
            <pc:sldMk cId="2031067472" sldId="517"/>
            <ac:spMk id="11" creationId="{38B1F627-5AA8-5592-A52F-237EB01BDC29}"/>
          </ac:spMkLst>
        </pc:spChg>
        <pc:spChg chg="del mod">
          <ac:chgData name="Gindis, David" userId="513107c7-8b8d-40d3-9681-c3146f10ac26" providerId="ADAL" clId="{30087191-A1C8-464F-A11E-E429577CDB73}" dt="2026-04-27T10:41:26.965" v="2590" actId="478"/>
          <ac:spMkLst>
            <pc:docMk/>
            <pc:sldMk cId="2031067472" sldId="517"/>
            <ac:spMk id="12" creationId="{1DEE03CD-814E-588B-9BBD-430C6F0E0A44}"/>
          </ac:spMkLst>
        </pc:spChg>
        <pc:spChg chg="add mod">
          <ac:chgData name="Gindis, David" userId="513107c7-8b8d-40d3-9681-c3146f10ac26" providerId="ADAL" clId="{30087191-A1C8-464F-A11E-E429577CDB73}" dt="2026-04-28T11:33:30.734" v="4758" actId="1076"/>
          <ac:spMkLst>
            <pc:docMk/>
            <pc:sldMk cId="2031067472" sldId="517"/>
            <ac:spMk id="13" creationId="{BE11AE15-7B75-8601-1271-5E5A811AFAF9}"/>
          </ac:spMkLst>
        </pc:spChg>
        <pc:spChg chg="add mod">
          <ac:chgData name="Gindis, David" userId="513107c7-8b8d-40d3-9681-c3146f10ac26" providerId="ADAL" clId="{30087191-A1C8-464F-A11E-E429577CDB73}" dt="2026-04-28T11:33:30.734" v="4758" actId="1076"/>
          <ac:spMkLst>
            <pc:docMk/>
            <pc:sldMk cId="2031067472" sldId="517"/>
            <ac:spMk id="14" creationId="{A5B262F8-BE32-2E7A-8EA6-171171004BC6}"/>
          </ac:spMkLst>
        </pc:spChg>
        <pc:spChg chg="add mod">
          <ac:chgData name="Gindis, David" userId="513107c7-8b8d-40d3-9681-c3146f10ac26" providerId="ADAL" clId="{30087191-A1C8-464F-A11E-E429577CDB73}" dt="2026-04-28T11:33:30.734" v="4758" actId="1076"/>
          <ac:spMkLst>
            <pc:docMk/>
            <pc:sldMk cId="2031067472" sldId="517"/>
            <ac:spMk id="15" creationId="{74F9D56F-05D1-BF8D-822E-20C356F9FE0D}"/>
          </ac:spMkLst>
        </pc:spChg>
        <pc:spChg chg="add del mod">
          <ac:chgData name="Gindis, David" userId="513107c7-8b8d-40d3-9681-c3146f10ac26" providerId="ADAL" clId="{30087191-A1C8-464F-A11E-E429577CDB73}" dt="2026-04-27T10:41:29.656" v="2591" actId="478"/>
          <ac:spMkLst>
            <pc:docMk/>
            <pc:sldMk cId="2031067472" sldId="517"/>
            <ac:spMk id="16" creationId="{769D94DA-9229-26F0-15A2-880C29387A2B}"/>
          </ac:spMkLst>
        </pc:spChg>
        <pc:spChg chg="mod">
          <ac:chgData name="Gindis, David" userId="513107c7-8b8d-40d3-9681-c3146f10ac26" providerId="ADAL" clId="{30087191-A1C8-464F-A11E-E429577CDB73}" dt="2026-04-27T14:36:31.102" v="3006"/>
          <ac:spMkLst>
            <pc:docMk/>
            <pc:sldMk cId="2031067472" sldId="517"/>
            <ac:spMk id="18" creationId="{CF572D0C-505D-978F-D1C2-8712EF739801}"/>
          </ac:spMkLst>
        </pc:spChg>
        <pc:spChg chg="mod">
          <ac:chgData name="Gindis, David" userId="513107c7-8b8d-40d3-9681-c3146f10ac26" providerId="ADAL" clId="{30087191-A1C8-464F-A11E-E429577CDB73}" dt="2026-04-27T14:36:31.102" v="3006"/>
          <ac:spMkLst>
            <pc:docMk/>
            <pc:sldMk cId="2031067472" sldId="517"/>
            <ac:spMk id="19" creationId="{C2BC47A9-5EDC-0CA3-B4AC-CE034695B1C9}"/>
          </ac:spMkLst>
        </pc:spChg>
        <pc:spChg chg="add del mod">
          <ac:chgData name="Gindis, David" userId="513107c7-8b8d-40d3-9681-c3146f10ac26" providerId="ADAL" clId="{30087191-A1C8-464F-A11E-E429577CDB73}" dt="2026-04-28T10:55:44.113" v="4632" actId="21"/>
          <ac:spMkLst>
            <pc:docMk/>
            <pc:sldMk cId="2031067472" sldId="517"/>
            <ac:spMk id="77" creationId="{9D9ED2A2-7052-F2EB-247B-F1687EF37C8E}"/>
          </ac:spMkLst>
        </pc:spChg>
        <pc:grpChg chg="add mod">
          <ac:chgData name="Gindis, David" userId="513107c7-8b8d-40d3-9681-c3146f10ac26" providerId="ADAL" clId="{30087191-A1C8-464F-A11E-E429577CDB73}" dt="2026-04-28T11:33:30.734" v="4758" actId="1076"/>
          <ac:grpSpMkLst>
            <pc:docMk/>
            <pc:sldMk cId="2031067472" sldId="517"/>
            <ac:grpSpMk id="2" creationId="{C0C74256-AB10-162B-4030-C5EB9BA1E4F7}"/>
          </ac:grpSpMkLst>
        </pc:grpChg>
        <pc:grpChg chg="add mod">
          <ac:chgData name="Gindis, David" userId="513107c7-8b8d-40d3-9681-c3146f10ac26" providerId="ADAL" clId="{30087191-A1C8-464F-A11E-E429577CDB73}" dt="2026-04-28T09:33:48.261" v="3208" actId="1076"/>
          <ac:grpSpMkLst>
            <pc:docMk/>
            <pc:sldMk cId="2031067472" sldId="517"/>
            <ac:grpSpMk id="5" creationId="{26DFF1A9-489A-1D1D-9CBD-8EFCB9E38B73}"/>
          </ac:grpSpMkLst>
        </pc:grpChg>
        <pc:grpChg chg="add mod">
          <ac:chgData name="Gindis, David" userId="513107c7-8b8d-40d3-9681-c3146f10ac26" providerId="ADAL" clId="{30087191-A1C8-464F-A11E-E429577CDB73}" dt="2026-04-28T11:33:30.734" v="4758" actId="1076"/>
          <ac:grpSpMkLst>
            <pc:docMk/>
            <pc:sldMk cId="2031067472" sldId="517"/>
            <ac:grpSpMk id="6" creationId="{AB8F85FF-3F5C-3A4F-2228-B0CE0EC9E754}"/>
          </ac:grpSpMkLst>
        </pc:grpChg>
        <pc:grpChg chg="add del mod">
          <ac:chgData name="Gindis, David" userId="513107c7-8b8d-40d3-9681-c3146f10ac26" providerId="ADAL" clId="{30087191-A1C8-464F-A11E-E429577CDB73}" dt="2026-04-27T14:36:39.550" v="3009" actId="478"/>
          <ac:grpSpMkLst>
            <pc:docMk/>
            <pc:sldMk cId="2031067472" sldId="517"/>
            <ac:grpSpMk id="17" creationId="{8643CFD1-C41D-43C8-A3C1-85A473AC90E0}"/>
          </ac:grpSpMkLst>
        </pc:grpChg>
      </pc:sldChg>
      <pc:sldChg chg="addSp delSp modSp add del mod setBg modClrScheme delAnim modAnim chgLayout">
        <pc:chgData name="Gindis, David" userId="513107c7-8b8d-40d3-9681-c3146f10ac26" providerId="ADAL" clId="{30087191-A1C8-464F-A11E-E429577CDB73}" dt="2026-04-28T10:37:20.950" v="4073" actId="47"/>
        <pc:sldMkLst>
          <pc:docMk/>
          <pc:sldMk cId="51575918" sldId="518"/>
        </pc:sldMkLst>
        <pc:spChg chg="add del mod">
          <ac:chgData name="Gindis, David" userId="513107c7-8b8d-40d3-9681-c3146f10ac26" providerId="ADAL" clId="{30087191-A1C8-464F-A11E-E429577CDB73}" dt="2026-04-27T10:20:11.549" v="1904" actId="478"/>
          <ac:spMkLst>
            <pc:docMk/>
            <pc:sldMk cId="51575918" sldId="518"/>
            <ac:spMk id="4" creationId="{2D931962-4A91-5CB4-BA97-43E02C7931CF}"/>
          </ac:spMkLst>
        </pc:spChg>
        <pc:spChg chg="del mod topLvl">
          <ac:chgData name="Gindis, David" userId="513107c7-8b8d-40d3-9681-c3146f10ac26" providerId="ADAL" clId="{30087191-A1C8-464F-A11E-E429577CDB73}" dt="2026-04-27T10:21:09.023" v="1908" actId="478"/>
          <ac:spMkLst>
            <pc:docMk/>
            <pc:sldMk cId="51575918" sldId="518"/>
            <ac:spMk id="6" creationId="{88F83BE1-85EA-E45A-36DF-DE53A536945E}"/>
          </ac:spMkLst>
        </pc:spChg>
        <pc:spChg chg="del mod topLvl">
          <ac:chgData name="Gindis, David" userId="513107c7-8b8d-40d3-9681-c3146f10ac26" providerId="ADAL" clId="{30087191-A1C8-464F-A11E-E429577CDB73}" dt="2026-04-27T10:24:46.509" v="2048" actId="478"/>
          <ac:spMkLst>
            <pc:docMk/>
            <pc:sldMk cId="51575918" sldId="518"/>
            <ac:spMk id="7" creationId="{120D152D-FE43-5E93-8174-332702C4C2FD}"/>
          </ac:spMkLst>
        </pc:spChg>
        <pc:spChg chg="del mod">
          <ac:chgData name="Gindis, David" userId="513107c7-8b8d-40d3-9681-c3146f10ac26" providerId="ADAL" clId="{30087191-A1C8-464F-A11E-E429577CDB73}" dt="2026-04-27T10:20:09.189" v="1903" actId="478"/>
          <ac:spMkLst>
            <pc:docMk/>
            <pc:sldMk cId="51575918" sldId="518"/>
            <ac:spMk id="9" creationId="{BFFB2A59-FC47-70B9-180A-8870230E60D1}"/>
          </ac:spMkLst>
        </pc:spChg>
        <pc:spChg chg="del mod topLvl">
          <ac:chgData name="Gindis, David" userId="513107c7-8b8d-40d3-9681-c3146f10ac26" providerId="ADAL" clId="{30087191-A1C8-464F-A11E-E429577CDB73}" dt="2026-04-27T10:21:10.341" v="1909" actId="478"/>
          <ac:spMkLst>
            <pc:docMk/>
            <pc:sldMk cId="51575918" sldId="518"/>
            <ac:spMk id="10" creationId="{A626F202-61D4-289B-42F4-802D5355826E}"/>
          </ac:spMkLst>
        </pc:spChg>
        <pc:spChg chg="del mod topLvl">
          <ac:chgData name="Gindis, David" userId="513107c7-8b8d-40d3-9681-c3146f10ac26" providerId="ADAL" clId="{30087191-A1C8-464F-A11E-E429577CDB73}" dt="2026-04-27T10:22:08.963" v="1959" actId="478"/>
          <ac:spMkLst>
            <pc:docMk/>
            <pc:sldMk cId="51575918" sldId="518"/>
            <ac:spMk id="11" creationId="{4F106347-F345-D6D2-1983-11D937ACBF79}"/>
          </ac:spMkLst>
        </pc:spChg>
        <pc:spChg chg="del mod ord">
          <ac:chgData name="Gindis, David" userId="513107c7-8b8d-40d3-9681-c3146f10ac26" providerId="ADAL" clId="{30087191-A1C8-464F-A11E-E429577CDB73}" dt="2026-04-27T14:39:47.111" v="3053" actId="478"/>
          <ac:spMkLst>
            <pc:docMk/>
            <pc:sldMk cId="51575918" sldId="518"/>
            <ac:spMk id="12" creationId="{3EE87ACF-A4A8-5B7B-5B45-F1F10907F4AE}"/>
          </ac:spMkLst>
        </pc:spChg>
        <pc:spChg chg="add del mod">
          <ac:chgData name="Gindis, David" userId="513107c7-8b8d-40d3-9681-c3146f10ac26" providerId="ADAL" clId="{30087191-A1C8-464F-A11E-E429577CDB73}" dt="2026-04-27T10:26:01.654" v="2071" actId="478"/>
          <ac:spMkLst>
            <pc:docMk/>
            <pc:sldMk cId="51575918" sldId="518"/>
            <ac:spMk id="13" creationId="{67F32FB9-C3A6-977A-6AFB-F98AEDAF61A0}"/>
          </ac:spMkLst>
        </pc:spChg>
        <pc:spChg chg="del mod topLvl">
          <ac:chgData name="Gindis, David" userId="513107c7-8b8d-40d3-9681-c3146f10ac26" providerId="ADAL" clId="{30087191-A1C8-464F-A11E-E429577CDB73}" dt="2026-04-27T10:24:25.208" v="2042" actId="478"/>
          <ac:spMkLst>
            <pc:docMk/>
            <pc:sldMk cId="51575918" sldId="518"/>
            <ac:spMk id="15" creationId="{DFFBDABB-5D71-9A86-9572-1D2499E8571B}"/>
          </ac:spMkLst>
        </pc:spChg>
        <pc:spChg chg="mod">
          <ac:chgData name="Gindis, David" userId="513107c7-8b8d-40d3-9681-c3146f10ac26" providerId="ADAL" clId="{30087191-A1C8-464F-A11E-E429577CDB73}" dt="2026-04-27T10:25:30.805" v="2055" actId="20577"/>
          <ac:spMkLst>
            <pc:docMk/>
            <pc:sldMk cId="51575918" sldId="518"/>
            <ac:spMk id="17" creationId="{6B437537-3A32-7414-83B8-84E88ECEF663}"/>
          </ac:spMkLst>
        </pc:spChg>
        <pc:spChg chg="mod">
          <ac:chgData name="Gindis, David" userId="513107c7-8b8d-40d3-9681-c3146f10ac26" providerId="ADAL" clId="{30087191-A1C8-464F-A11E-E429577CDB73}" dt="2026-04-27T10:24:50.721" v="2049" actId="14100"/>
          <ac:spMkLst>
            <pc:docMk/>
            <pc:sldMk cId="51575918" sldId="518"/>
            <ac:spMk id="18" creationId="{D1216421-9F93-D214-C6BB-7E4CDDD680ED}"/>
          </ac:spMkLst>
        </pc:spChg>
        <pc:spChg chg="mod">
          <ac:chgData name="Gindis, David" userId="513107c7-8b8d-40d3-9681-c3146f10ac26" providerId="ADAL" clId="{30087191-A1C8-464F-A11E-E429577CDB73}" dt="2026-04-27T14:43:43.910" v="3095" actId="948"/>
          <ac:spMkLst>
            <pc:docMk/>
            <pc:sldMk cId="51575918" sldId="518"/>
            <ac:spMk id="20" creationId="{5782AE00-7570-F343-37CA-0BCA5951689B}"/>
          </ac:spMkLst>
        </pc:spChg>
        <pc:spChg chg="mod">
          <ac:chgData name="Gindis, David" userId="513107c7-8b8d-40d3-9681-c3146f10ac26" providerId="ADAL" clId="{30087191-A1C8-464F-A11E-E429577CDB73}" dt="2026-04-27T10:29:23.299" v="2334" actId="14100"/>
          <ac:spMkLst>
            <pc:docMk/>
            <pc:sldMk cId="51575918" sldId="518"/>
            <ac:spMk id="21" creationId="{F3A07849-178A-6BA4-AD5E-282090EE091D}"/>
          </ac:spMkLst>
        </pc:spChg>
        <pc:spChg chg="mod">
          <ac:chgData name="Gindis, David" userId="513107c7-8b8d-40d3-9681-c3146f10ac26" providerId="ADAL" clId="{30087191-A1C8-464F-A11E-E429577CDB73}" dt="2026-04-27T14:44:31.801" v="3136" actId="20577"/>
          <ac:spMkLst>
            <pc:docMk/>
            <pc:sldMk cId="51575918" sldId="518"/>
            <ac:spMk id="23" creationId="{F7246F7A-CF6A-5161-3E0C-F1B767487886}"/>
          </ac:spMkLst>
        </pc:spChg>
        <pc:spChg chg="mod">
          <ac:chgData name="Gindis, David" userId="513107c7-8b8d-40d3-9681-c3146f10ac26" providerId="ADAL" clId="{30087191-A1C8-464F-A11E-E429577CDB73}" dt="2026-04-27T10:29:21.409" v="2333" actId="14100"/>
          <ac:spMkLst>
            <pc:docMk/>
            <pc:sldMk cId="51575918" sldId="518"/>
            <ac:spMk id="24" creationId="{7F42A84B-0A6D-7123-0935-0C6EB44E4D1A}"/>
          </ac:spMkLst>
        </pc:spChg>
        <pc:spChg chg="mod">
          <ac:chgData name="Gindis, David" userId="513107c7-8b8d-40d3-9681-c3146f10ac26" providerId="ADAL" clId="{30087191-A1C8-464F-A11E-E429577CDB73}" dt="2026-04-27T14:44:56.652" v="3152" actId="207"/>
          <ac:spMkLst>
            <pc:docMk/>
            <pc:sldMk cId="51575918" sldId="518"/>
            <ac:spMk id="26" creationId="{59E1ACA4-7895-2B82-EBB1-6FEEC9F3C67E}"/>
          </ac:spMkLst>
        </pc:spChg>
        <pc:spChg chg="mod">
          <ac:chgData name="Gindis, David" userId="513107c7-8b8d-40d3-9681-c3146f10ac26" providerId="ADAL" clId="{30087191-A1C8-464F-A11E-E429577CDB73}" dt="2026-04-27T10:29:29.831" v="2337" actId="14100"/>
          <ac:spMkLst>
            <pc:docMk/>
            <pc:sldMk cId="51575918" sldId="518"/>
            <ac:spMk id="27" creationId="{D8A424E9-3574-3BAB-4109-175CECB561E3}"/>
          </ac:spMkLst>
        </pc:spChg>
        <pc:spChg chg="add del mod">
          <ac:chgData name="Gindis, David" userId="513107c7-8b8d-40d3-9681-c3146f10ac26" providerId="ADAL" clId="{30087191-A1C8-464F-A11E-E429577CDB73}" dt="2026-04-27T14:42:01.239" v="3080" actId="478"/>
          <ac:spMkLst>
            <pc:docMk/>
            <pc:sldMk cId="51575918" sldId="518"/>
            <ac:spMk id="28" creationId="{36797D35-E242-0BD9-089B-878C57902C5E}"/>
          </ac:spMkLst>
        </pc:spChg>
        <pc:spChg chg="add del mod">
          <ac:chgData name="Gindis, David" userId="513107c7-8b8d-40d3-9681-c3146f10ac26" providerId="ADAL" clId="{30087191-A1C8-464F-A11E-E429577CDB73}" dt="2026-04-27T14:41:59.974" v="3078" actId="478"/>
          <ac:spMkLst>
            <pc:docMk/>
            <pc:sldMk cId="51575918" sldId="518"/>
            <ac:spMk id="29" creationId="{79134A25-9C83-5920-E3C1-CCDA54FD5E1F}"/>
          </ac:spMkLst>
        </pc:spChg>
        <pc:spChg chg="add del mod">
          <ac:chgData name="Gindis, David" userId="513107c7-8b8d-40d3-9681-c3146f10ac26" providerId="ADAL" clId="{30087191-A1C8-464F-A11E-E429577CDB73}" dt="2026-04-27T14:42:00.575" v="3079" actId="478"/>
          <ac:spMkLst>
            <pc:docMk/>
            <pc:sldMk cId="51575918" sldId="518"/>
            <ac:spMk id="30" creationId="{71BF2B92-E4DC-C284-19AA-D65D1BB4C001}"/>
          </ac:spMkLst>
        </pc:spChg>
        <pc:spChg chg="add del mod">
          <ac:chgData name="Gindis, David" userId="513107c7-8b8d-40d3-9681-c3146f10ac26" providerId="ADAL" clId="{30087191-A1C8-464F-A11E-E429577CDB73}" dt="2026-04-27T14:42:03.445" v="3083" actId="478"/>
          <ac:spMkLst>
            <pc:docMk/>
            <pc:sldMk cId="51575918" sldId="518"/>
            <ac:spMk id="31" creationId="{4AFBD6B8-190F-9AB7-47AA-5CD20F778948}"/>
          </ac:spMkLst>
        </pc:spChg>
        <pc:spChg chg="add del mod">
          <ac:chgData name="Gindis, David" userId="513107c7-8b8d-40d3-9681-c3146f10ac26" providerId="ADAL" clId="{30087191-A1C8-464F-A11E-E429577CDB73}" dt="2026-04-27T14:42:02.427" v="3081" actId="478"/>
          <ac:spMkLst>
            <pc:docMk/>
            <pc:sldMk cId="51575918" sldId="518"/>
            <ac:spMk id="32" creationId="{207DB6E7-5585-7B3D-561D-3DE02E5219DF}"/>
          </ac:spMkLst>
        </pc:spChg>
        <pc:spChg chg="add del mod">
          <ac:chgData name="Gindis, David" userId="513107c7-8b8d-40d3-9681-c3146f10ac26" providerId="ADAL" clId="{30087191-A1C8-464F-A11E-E429577CDB73}" dt="2026-04-27T14:42:02.960" v="3082" actId="478"/>
          <ac:spMkLst>
            <pc:docMk/>
            <pc:sldMk cId="51575918" sldId="518"/>
            <ac:spMk id="33" creationId="{3D337AAA-09EF-D2B9-6511-B0AC98C4DA16}"/>
          </ac:spMkLst>
        </pc:spChg>
        <pc:grpChg chg="add del mod">
          <ac:chgData name="Gindis, David" userId="513107c7-8b8d-40d3-9681-c3146f10ac26" providerId="ADAL" clId="{30087191-A1C8-464F-A11E-E429577CDB73}" dt="2026-04-27T10:21:09.023" v="1908" actId="478"/>
          <ac:grpSpMkLst>
            <pc:docMk/>
            <pc:sldMk cId="51575918" sldId="518"/>
            <ac:grpSpMk id="5" creationId="{AB1F5709-9158-0400-EB70-A2DB6F879AC6}"/>
          </ac:grpSpMkLst>
        </pc:grpChg>
        <pc:grpChg chg="add del mod">
          <ac:chgData name="Gindis, David" userId="513107c7-8b8d-40d3-9681-c3146f10ac26" providerId="ADAL" clId="{30087191-A1C8-464F-A11E-E429577CDB73}" dt="2026-04-27T10:21:10.341" v="1909" actId="478"/>
          <ac:grpSpMkLst>
            <pc:docMk/>
            <pc:sldMk cId="51575918" sldId="518"/>
            <ac:grpSpMk id="8" creationId="{D07DF749-9725-4F55-C439-3DC3DA90128B}"/>
          </ac:grpSpMkLst>
        </pc:grpChg>
        <pc:grpChg chg="add del mod">
          <ac:chgData name="Gindis, David" userId="513107c7-8b8d-40d3-9681-c3146f10ac26" providerId="ADAL" clId="{30087191-A1C8-464F-A11E-E429577CDB73}" dt="2026-04-27T10:24:25.208" v="2042" actId="478"/>
          <ac:grpSpMkLst>
            <pc:docMk/>
            <pc:sldMk cId="51575918" sldId="518"/>
            <ac:grpSpMk id="14" creationId="{3A66E2E1-496E-BBDB-9661-B3DC5429BC54}"/>
          </ac:grpSpMkLst>
        </pc:grpChg>
        <pc:grpChg chg="del mod topLvl">
          <ac:chgData name="Gindis, David" userId="513107c7-8b8d-40d3-9681-c3146f10ac26" providerId="ADAL" clId="{30087191-A1C8-464F-A11E-E429577CDB73}" dt="2026-04-27T10:26:28.645" v="2078" actId="478"/>
          <ac:grpSpMkLst>
            <pc:docMk/>
            <pc:sldMk cId="51575918" sldId="518"/>
            <ac:grpSpMk id="16" creationId="{CF166984-2286-7515-D794-8002F4BE165A}"/>
          </ac:grpSpMkLst>
        </pc:grpChg>
        <pc:grpChg chg="add del mod">
          <ac:chgData name="Gindis, David" userId="513107c7-8b8d-40d3-9681-c3146f10ac26" providerId="ADAL" clId="{30087191-A1C8-464F-A11E-E429577CDB73}" dt="2026-04-28T10:29:02.623" v="3754" actId="478"/>
          <ac:grpSpMkLst>
            <pc:docMk/>
            <pc:sldMk cId="51575918" sldId="518"/>
            <ac:grpSpMk id="19" creationId="{56DF9A10-8371-91A8-F781-445D78F84686}"/>
          </ac:grpSpMkLst>
        </pc:grpChg>
        <pc:grpChg chg="add del mod">
          <ac:chgData name="Gindis, David" userId="513107c7-8b8d-40d3-9681-c3146f10ac26" providerId="ADAL" clId="{30087191-A1C8-464F-A11E-E429577CDB73}" dt="2026-04-28T10:29:01.952" v="3753" actId="478"/>
          <ac:grpSpMkLst>
            <pc:docMk/>
            <pc:sldMk cId="51575918" sldId="518"/>
            <ac:grpSpMk id="22" creationId="{5FFCBAFB-F30C-0439-1B38-F0C673C1AA6F}"/>
          </ac:grpSpMkLst>
        </pc:grpChg>
        <pc:grpChg chg="add del mod">
          <ac:chgData name="Gindis, David" userId="513107c7-8b8d-40d3-9681-c3146f10ac26" providerId="ADAL" clId="{30087191-A1C8-464F-A11E-E429577CDB73}" dt="2026-04-28T10:29:03.192" v="3755" actId="478"/>
          <ac:grpSpMkLst>
            <pc:docMk/>
            <pc:sldMk cId="51575918" sldId="518"/>
            <ac:grpSpMk id="25" creationId="{133AD22E-F1F0-3D26-E8D4-6F080AD91604}"/>
          </ac:grpSpMkLst>
        </pc:grpChg>
        <pc:graphicFrameChg chg="add mod">
          <ac:chgData name="Gindis, David" userId="513107c7-8b8d-40d3-9681-c3146f10ac26" providerId="ADAL" clId="{30087191-A1C8-464F-A11E-E429577CDB73}" dt="2026-04-27T10:18:09.545" v="1901"/>
          <ac:graphicFrameMkLst>
            <pc:docMk/>
            <pc:sldMk cId="51575918" sldId="518"/>
            <ac:graphicFrameMk id="2" creationId="{068EE7AC-C744-2114-8654-6A44EE6C256F}"/>
          </ac:graphicFrameMkLst>
        </pc:graphicFrameChg>
        <pc:graphicFrameChg chg="add mod modGraphic">
          <ac:chgData name="Gindis, David" userId="513107c7-8b8d-40d3-9681-c3146f10ac26" providerId="ADAL" clId="{30087191-A1C8-464F-A11E-E429577CDB73}" dt="2026-04-28T10:36:11.581" v="4067"/>
          <ac:graphicFrameMkLst>
            <pc:docMk/>
            <pc:sldMk cId="51575918" sldId="518"/>
            <ac:graphicFrameMk id="2" creationId="{B38EFAC4-9A90-063A-E559-6E483957E195}"/>
          </ac:graphicFrameMkLst>
        </pc:graphicFrameChg>
      </pc:sldChg>
      <pc:sldChg chg="addSp delSp modSp add mod modTransition setBg modClrScheme delAnim modAnim chgLayout">
        <pc:chgData name="Gindis, David" userId="513107c7-8b8d-40d3-9681-c3146f10ac26" providerId="ADAL" clId="{30087191-A1C8-464F-A11E-E429577CDB73}" dt="2026-04-28T12:33:42.764" v="4763"/>
        <pc:sldMkLst>
          <pc:docMk/>
          <pc:sldMk cId="4004428531" sldId="519"/>
        </pc:sldMkLst>
        <pc:spChg chg="add mod">
          <ac:chgData name="Gindis, David" userId="513107c7-8b8d-40d3-9681-c3146f10ac26" providerId="ADAL" clId="{30087191-A1C8-464F-A11E-E429577CDB73}" dt="2026-04-28T09:45:23.268" v="3386"/>
          <ac:spMkLst>
            <pc:docMk/>
            <pc:sldMk cId="4004428531" sldId="519"/>
            <ac:spMk id="2" creationId="{287FEECE-85A5-3B23-AEBF-51B953183F32}"/>
          </ac:spMkLst>
        </pc:spChg>
        <pc:spChg chg="add del mod">
          <ac:chgData name="Gindis, David" userId="513107c7-8b8d-40d3-9681-c3146f10ac26" providerId="ADAL" clId="{30087191-A1C8-464F-A11E-E429577CDB73}" dt="2026-04-28T09:45:26.593" v="3388" actId="478"/>
          <ac:spMkLst>
            <pc:docMk/>
            <pc:sldMk cId="4004428531" sldId="519"/>
            <ac:spMk id="3" creationId="{82767AA5-CC40-1282-5998-EF76981D3789}"/>
          </ac:spMkLst>
        </pc:spChg>
        <pc:spChg chg="add del mod">
          <ac:chgData name="Gindis, David" userId="513107c7-8b8d-40d3-9681-c3146f10ac26" providerId="ADAL" clId="{30087191-A1C8-464F-A11E-E429577CDB73}" dt="2026-04-28T09:46:12.325" v="3391" actId="478"/>
          <ac:spMkLst>
            <pc:docMk/>
            <pc:sldMk cId="4004428531" sldId="519"/>
            <ac:spMk id="4" creationId="{19A9EC7E-DC26-DA47-232F-03FBAF029B76}"/>
          </ac:spMkLst>
        </pc:spChg>
        <pc:spChg chg="mod">
          <ac:chgData name="Gindis, David" userId="513107c7-8b8d-40d3-9681-c3146f10ac26" providerId="ADAL" clId="{30087191-A1C8-464F-A11E-E429577CDB73}" dt="2026-04-28T09:46:16.783" v="3392"/>
          <ac:spMkLst>
            <pc:docMk/>
            <pc:sldMk cId="4004428531" sldId="519"/>
            <ac:spMk id="6" creationId="{73AE762B-D22F-F448-0044-0D2AC648DBD1}"/>
          </ac:spMkLst>
        </pc:spChg>
        <pc:spChg chg="mod">
          <ac:chgData name="Gindis, David" userId="513107c7-8b8d-40d3-9681-c3146f10ac26" providerId="ADAL" clId="{30087191-A1C8-464F-A11E-E429577CDB73}" dt="2026-04-28T09:46:16.783" v="3392"/>
          <ac:spMkLst>
            <pc:docMk/>
            <pc:sldMk cId="4004428531" sldId="519"/>
            <ac:spMk id="7" creationId="{C49803E2-4D6B-7A7E-F556-EFCF50EDE649}"/>
          </ac:spMkLst>
        </pc:spChg>
        <pc:spChg chg="del mod ord">
          <ac:chgData name="Gindis, David" userId="513107c7-8b8d-40d3-9681-c3146f10ac26" providerId="ADAL" clId="{30087191-A1C8-464F-A11E-E429577CDB73}" dt="2026-04-28T09:44:45.967" v="3384" actId="478"/>
          <ac:spMkLst>
            <pc:docMk/>
            <pc:sldMk cId="4004428531" sldId="519"/>
            <ac:spMk id="9" creationId="{18E0CE8E-9133-1323-2DEA-92A25FDD2F38}"/>
          </ac:spMkLst>
        </pc:spChg>
        <pc:spChg chg="mod">
          <ac:chgData name="Gindis, David" userId="513107c7-8b8d-40d3-9681-c3146f10ac26" providerId="ADAL" clId="{30087191-A1C8-464F-A11E-E429577CDB73}" dt="2026-04-28T09:46:16.783" v="3392"/>
          <ac:spMkLst>
            <pc:docMk/>
            <pc:sldMk cId="4004428531" sldId="519"/>
            <ac:spMk id="10" creationId="{BB6A47ED-CF45-37C0-547A-A641C7DB1097}"/>
          </ac:spMkLst>
        </pc:spChg>
        <pc:spChg chg="mod">
          <ac:chgData name="Gindis, David" userId="513107c7-8b8d-40d3-9681-c3146f10ac26" providerId="ADAL" clId="{30087191-A1C8-464F-A11E-E429577CDB73}" dt="2026-04-28T09:46:16.783" v="3392"/>
          <ac:spMkLst>
            <pc:docMk/>
            <pc:sldMk cId="4004428531" sldId="519"/>
            <ac:spMk id="11" creationId="{CC980A42-06AC-CDA1-4CED-D5DB7886ACE4}"/>
          </ac:spMkLst>
        </pc:spChg>
        <pc:spChg chg="del mod ord">
          <ac:chgData name="Gindis, David" userId="513107c7-8b8d-40d3-9681-c3146f10ac26" providerId="ADAL" clId="{30087191-A1C8-464F-A11E-E429577CDB73}" dt="2026-04-28T09:44:44.241" v="3383" actId="478"/>
          <ac:spMkLst>
            <pc:docMk/>
            <pc:sldMk cId="4004428531" sldId="519"/>
            <ac:spMk id="12" creationId="{AB85B03F-3526-2702-B47A-424F5CD6BE18}"/>
          </ac:spMkLst>
        </pc:spChg>
        <pc:spChg chg="mod">
          <ac:chgData name="Gindis, David" userId="513107c7-8b8d-40d3-9681-c3146f10ac26" providerId="ADAL" clId="{30087191-A1C8-464F-A11E-E429577CDB73}" dt="2026-04-28T09:46:16.783" v="3392"/>
          <ac:spMkLst>
            <pc:docMk/>
            <pc:sldMk cId="4004428531" sldId="519"/>
            <ac:spMk id="14" creationId="{4CBF5451-3F11-8EBB-DDFC-E49224DF26EB}"/>
          </ac:spMkLst>
        </pc:spChg>
        <pc:spChg chg="mod">
          <ac:chgData name="Gindis, David" userId="513107c7-8b8d-40d3-9681-c3146f10ac26" providerId="ADAL" clId="{30087191-A1C8-464F-A11E-E429577CDB73}" dt="2026-04-28T09:46:16.783" v="3392"/>
          <ac:spMkLst>
            <pc:docMk/>
            <pc:sldMk cId="4004428531" sldId="519"/>
            <ac:spMk id="15" creationId="{D5CC2258-90D7-C30E-E452-9D07770CB11B}"/>
          </ac:spMkLst>
        </pc:spChg>
        <pc:spChg chg="add mod">
          <ac:chgData name="Gindis, David" userId="513107c7-8b8d-40d3-9681-c3146f10ac26" providerId="ADAL" clId="{30087191-A1C8-464F-A11E-E429577CDB73}" dt="2026-04-28T10:45:56.482" v="4474" actId="207"/>
          <ac:spMkLst>
            <pc:docMk/>
            <pc:sldMk cId="4004428531" sldId="519"/>
            <ac:spMk id="16" creationId="{AD31A228-675C-EB9F-4262-4EB8359CADC7}"/>
          </ac:spMkLst>
        </pc:spChg>
        <pc:spChg chg="add del">
          <ac:chgData name="Gindis, David" userId="513107c7-8b8d-40d3-9681-c3146f10ac26" providerId="ADAL" clId="{30087191-A1C8-464F-A11E-E429577CDB73}" dt="2026-04-28T09:47:24.958" v="3409" actId="478"/>
          <ac:spMkLst>
            <pc:docMk/>
            <pc:sldMk cId="4004428531" sldId="519"/>
            <ac:spMk id="18" creationId="{ECA6ECB5-A1F8-482E-3085-58140AF9E91D}"/>
          </ac:spMkLst>
        </pc:spChg>
        <pc:spChg chg="add mod">
          <ac:chgData name="Gindis, David" userId="513107c7-8b8d-40d3-9681-c3146f10ac26" providerId="ADAL" clId="{30087191-A1C8-464F-A11E-E429577CDB73}" dt="2026-04-28T11:23:28.806" v="4755" actId="20577"/>
          <ac:spMkLst>
            <pc:docMk/>
            <pc:sldMk cId="4004428531" sldId="519"/>
            <ac:spMk id="19" creationId="{7E872F67-B142-983E-78BA-1534D22B9C93}"/>
          </ac:spMkLst>
        </pc:spChg>
        <pc:spChg chg="add mod">
          <ac:chgData name="Gindis, David" userId="513107c7-8b8d-40d3-9681-c3146f10ac26" providerId="ADAL" clId="{30087191-A1C8-464F-A11E-E429577CDB73}" dt="2026-04-28T10:45:59.620" v="4475" actId="207"/>
          <ac:spMkLst>
            <pc:docMk/>
            <pc:sldMk cId="4004428531" sldId="519"/>
            <ac:spMk id="20" creationId="{AEE9815F-8F10-39E6-126A-7B54265EB11E}"/>
          </ac:spMkLst>
        </pc:spChg>
        <pc:spChg chg="add del">
          <ac:chgData name="Gindis, David" userId="513107c7-8b8d-40d3-9681-c3146f10ac26" providerId="ADAL" clId="{30087191-A1C8-464F-A11E-E429577CDB73}" dt="2026-04-28T10:16:44.758" v="3440" actId="22"/>
          <ac:spMkLst>
            <pc:docMk/>
            <pc:sldMk cId="4004428531" sldId="519"/>
            <ac:spMk id="22" creationId="{03C9B014-CFD9-3D27-C6EA-425138EF22E0}"/>
          </ac:spMkLst>
        </pc:spChg>
        <pc:grpChg chg="add del mod">
          <ac:chgData name="Gindis, David" userId="513107c7-8b8d-40d3-9681-c3146f10ac26" providerId="ADAL" clId="{30087191-A1C8-464F-A11E-E429577CDB73}" dt="2026-04-28T09:46:23.692" v="3393" actId="478"/>
          <ac:grpSpMkLst>
            <pc:docMk/>
            <pc:sldMk cId="4004428531" sldId="519"/>
            <ac:grpSpMk id="5" creationId="{C009E4B6-235E-F52B-08AA-F813F65FA4F5}"/>
          </ac:grpSpMkLst>
        </pc:grpChg>
        <pc:grpChg chg="add del mod">
          <ac:chgData name="Gindis, David" userId="513107c7-8b8d-40d3-9681-c3146f10ac26" providerId="ADAL" clId="{30087191-A1C8-464F-A11E-E429577CDB73}" dt="2026-04-28T09:46:24.394" v="3394" actId="478"/>
          <ac:grpSpMkLst>
            <pc:docMk/>
            <pc:sldMk cId="4004428531" sldId="519"/>
            <ac:grpSpMk id="8" creationId="{8182929D-61E5-2A97-020F-55B659D8B0D4}"/>
          </ac:grpSpMkLst>
        </pc:grpChg>
        <pc:grpChg chg="add del mod">
          <ac:chgData name="Gindis, David" userId="513107c7-8b8d-40d3-9681-c3146f10ac26" providerId="ADAL" clId="{30087191-A1C8-464F-A11E-E429577CDB73}" dt="2026-04-28T09:46:25.196" v="3395" actId="478"/>
          <ac:grpSpMkLst>
            <pc:docMk/>
            <pc:sldMk cId="4004428531" sldId="519"/>
            <ac:grpSpMk id="13" creationId="{4F6D83EE-A257-6685-73EB-C6068F2E97DA}"/>
          </ac:grpSpMkLst>
        </pc:grpChg>
      </pc:sldChg>
      <pc:sldChg chg="modSp add del mod">
        <pc:chgData name="Gindis, David" userId="513107c7-8b8d-40d3-9681-c3146f10ac26" providerId="ADAL" clId="{30087191-A1C8-464F-A11E-E429577CDB73}" dt="2026-04-27T10:30:25.019" v="2378" actId="47"/>
        <pc:sldMkLst>
          <pc:docMk/>
          <pc:sldMk cId="169009597" sldId="520"/>
        </pc:sldMkLst>
        <pc:spChg chg="mod">
          <ac:chgData name="Gindis, David" userId="513107c7-8b8d-40d3-9681-c3146f10ac26" providerId="ADAL" clId="{30087191-A1C8-464F-A11E-E429577CDB73}" dt="2026-04-27T10:21:05.935" v="1907" actId="21"/>
          <ac:spMkLst>
            <pc:docMk/>
            <pc:sldMk cId="169009597" sldId="520"/>
            <ac:spMk id="9" creationId="{CFA85227-E5AB-BB9E-4830-4045B5F8D1B9}"/>
          </ac:spMkLst>
        </pc:spChg>
      </pc:sldChg>
      <pc:sldChg chg="modSp add del modAnim">
        <pc:chgData name="Gindis, David" userId="513107c7-8b8d-40d3-9681-c3146f10ac26" providerId="ADAL" clId="{30087191-A1C8-464F-A11E-E429577CDB73}" dt="2026-04-27T10:44:28.519" v="2676" actId="47"/>
        <pc:sldMkLst>
          <pc:docMk/>
          <pc:sldMk cId="1480494113" sldId="520"/>
        </pc:sldMkLst>
        <pc:spChg chg="mod">
          <ac:chgData name="Gindis, David" userId="513107c7-8b8d-40d3-9681-c3146f10ac26" providerId="ADAL" clId="{30087191-A1C8-464F-A11E-E429577CDB73}" dt="2026-04-27T10:36:31.078" v="2535"/>
          <ac:spMkLst>
            <pc:docMk/>
            <pc:sldMk cId="1480494113" sldId="520"/>
            <ac:spMk id="9" creationId="{5BDB0321-5776-870C-5A6F-933CEB02E1FD}"/>
          </ac:spMkLst>
        </pc:spChg>
      </pc:sldChg>
      <pc:sldChg chg="addSp delSp modSp add mod modTransition setBg modAnim">
        <pc:chgData name="Gindis, David" userId="513107c7-8b8d-40d3-9681-c3146f10ac26" providerId="ADAL" clId="{30087191-A1C8-464F-A11E-E429577CDB73}" dt="2026-04-28T13:03:56.829" v="4796" actId="404"/>
        <pc:sldMkLst>
          <pc:docMk/>
          <pc:sldMk cId="3826576877" sldId="520"/>
        </pc:sldMkLst>
        <pc:spChg chg="add del mod">
          <ac:chgData name="Gindis, David" userId="513107c7-8b8d-40d3-9681-c3146f10ac26" providerId="ADAL" clId="{30087191-A1C8-464F-A11E-E429577CDB73}" dt="2026-04-28T10:37:49.596" v="4096" actId="478"/>
          <ac:spMkLst>
            <pc:docMk/>
            <pc:sldMk cId="3826576877" sldId="520"/>
            <ac:spMk id="2" creationId="{9C9433C0-0B6E-B12B-D548-7A0CCD28373B}"/>
          </ac:spMkLst>
        </pc:spChg>
        <pc:spChg chg="add del mod">
          <ac:chgData name="Gindis, David" userId="513107c7-8b8d-40d3-9681-c3146f10ac26" providerId="ADAL" clId="{30087191-A1C8-464F-A11E-E429577CDB73}" dt="2026-04-28T10:37:48.693" v="4095" actId="478"/>
          <ac:spMkLst>
            <pc:docMk/>
            <pc:sldMk cId="3826576877" sldId="520"/>
            <ac:spMk id="3" creationId="{EA7C819D-D974-FDF8-1EB4-4D68F4A2CBFC}"/>
          </ac:spMkLst>
        </pc:spChg>
        <pc:spChg chg="add del mod">
          <ac:chgData name="Gindis, David" userId="513107c7-8b8d-40d3-9681-c3146f10ac26" providerId="ADAL" clId="{30087191-A1C8-464F-A11E-E429577CDB73}" dt="2026-04-28T10:41:13.767" v="4340" actId="21"/>
          <ac:spMkLst>
            <pc:docMk/>
            <pc:sldMk cId="3826576877" sldId="520"/>
            <ac:spMk id="4" creationId="{2AD87FFF-2588-A722-9174-4CF8411CC048}"/>
          </ac:spMkLst>
        </pc:spChg>
        <pc:spChg chg="add del mod">
          <ac:chgData name="Gindis, David" userId="513107c7-8b8d-40d3-9681-c3146f10ac26" providerId="ADAL" clId="{30087191-A1C8-464F-A11E-E429577CDB73}" dt="2026-04-28T10:40:53.407" v="4334" actId="21"/>
          <ac:spMkLst>
            <pc:docMk/>
            <pc:sldMk cId="3826576877" sldId="520"/>
            <ac:spMk id="5" creationId="{DADF3AC3-305D-757B-9EDA-4DC0B72CC882}"/>
          </ac:spMkLst>
        </pc:spChg>
        <pc:spChg chg="add mod">
          <ac:chgData name="Gindis, David" userId="513107c7-8b8d-40d3-9681-c3146f10ac26" providerId="ADAL" clId="{30087191-A1C8-464F-A11E-E429577CDB73}" dt="2026-04-28T10:59:36.001" v="4671" actId="14100"/>
          <ac:spMkLst>
            <pc:docMk/>
            <pc:sldMk cId="3826576877" sldId="520"/>
            <ac:spMk id="6" creationId="{95A9E0AC-7B91-A091-53B8-3CA0193D0549}"/>
          </ac:spMkLst>
        </pc:spChg>
        <pc:spChg chg="add mod">
          <ac:chgData name="Gindis, David" userId="513107c7-8b8d-40d3-9681-c3146f10ac26" providerId="ADAL" clId="{30087191-A1C8-464F-A11E-E429577CDB73}" dt="2026-04-28T13:00:12.911" v="4767" actId="6549"/>
          <ac:spMkLst>
            <pc:docMk/>
            <pc:sldMk cId="3826576877" sldId="520"/>
            <ac:spMk id="7" creationId="{DADF3AC3-305D-757B-9EDA-4DC0B72CC882}"/>
          </ac:spMkLst>
        </pc:spChg>
        <pc:spChg chg="add mod">
          <ac:chgData name="Gindis, David" userId="513107c7-8b8d-40d3-9681-c3146f10ac26" providerId="ADAL" clId="{30087191-A1C8-464F-A11E-E429577CDB73}" dt="2026-04-28T10:59:29.136" v="4669" actId="14100"/>
          <ac:spMkLst>
            <pc:docMk/>
            <pc:sldMk cId="3826576877" sldId="520"/>
            <ac:spMk id="8" creationId="{2AD87FFF-2588-A722-9174-4CF8411CC048}"/>
          </ac:spMkLst>
        </pc:spChg>
        <pc:spChg chg="add mod">
          <ac:chgData name="Gindis, David" userId="513107c7-8b8d-40d3-9681-c3146f10ac26" providerId="ADAL" clId="{30087191-A1C8-464F-A11E-E429577CDB73}" dt="2026-04-28T11:01:09.066" v="4718" actId="20577"/>
          <ac:spMkLst>
            <pc:docMk/>
            <pc:sldMk cId="3826576877" sldId="520"/>
            <ac:spMk id="9" creationId="{3A303E3D-5B4B-C92A-05DD-6977E1D2D373}"/>
          </ac:spMkLst>
        </pc:spChg>
        <pc:spChg chg="add del mod">
          <ac:chgData name="Gindis, David" userId="513107c7-8b8d-40d3-9681-c3146f10ac26" providerId="ADAL" clId="{30087191-A1C8-464F-A11E-E429577CDB73}" dt="2026-04-28T10:56:28.985" v="4644" actId="478"/>
          <ac:spMkLst>
            <pc:docMk/>
            <pc:sldMk cId="3826576877" sldId="520"/>
            <ac:spMk id="13" creationId="{03C02A04-B28D-0D44-E27B-6D6B9D24C694}"/>
          </ac:spMkLst>
        </pc:spChg>
        <pc:spChg chg="mod topLvl">
          <ac:chgData name="Gindis, David" userId="513107c7-8b8d-40d3-9681-c3146f10ac26" providerId="ADAL" clId="{30087191-A1C8-464F-A11E-E429577CDB73}" dt="2026-04-28T13:03:47.260" v="4788" actId="404"/>
          <ac:spMkLst>
            <pc:docMk/>
            <pc:sldMk cId="3826576877" sldId="520"/>
            <ac:spMk id="20" creationId="{5782AE00-7570-F343-37CA-0BCA5951689B}"/>
          </ac:spMkLst>
        </pc:spChg>
        <pc:spChg chg="del topLvl">
          <ac:chgData name="Gindis, David" userId="513107c7-8b8d-40d3-9681-c3146f10ac26" providerId="ADAL" clId="{30087191-A1C8-464F-A11E-E429577CDB73}" dt="2026-04-28T10:38:43.155" v="4310" actId="478"/>
          <ac:spMkLst>
            <pc:docMk/>
            <pc:sldMk cId="3826576877" sldId="520"/>
            <ac:spMk id="21" creationId="{F3A07849-178A-6BA4-AD5E-282090EE091D}"/>
          </ac:spMkLst>
        </pc:spChg>
        <pc:spChg chg="mod topLvl">
          <ac:chgData name="Gindis, David" userId="513107c7-8b8d-40d3-9681-c3146f10ac26" providerId="ADAL" clId="{30087191-A1C8-464F-A11E-E429577CDB73}" dt="2026-04-28T13:03:51.650" v="4792" actId="404"/>
          <ac:spMkLst>
            <pc:docMk/>
            <pc:sldMk cId="3826576877" sldId="520"/>
            <ac:spMk id="23" creationId="{F7246F7A-CF6A-5161-3E0C-F1B767487886}"/>
          </ac:spMkLst>
        </pc:spChg>
        <pc:spChg chg="del topLvl">
          <ac:chgData name="Gindis, David" userId="513107c7-8b8d-40d3-9681-c3146f10ac26" providerId="ADAL" clId="{30087191-A1C8-464F-A11E-E429577CDB73}" dt="2026-04-28T10:38:14.869" v="4130" actId="478"/>
          <ac:spMkLst>
            <pc:docMk/>
            <pc:sldMk cId="3826576877" sldId="520"/>
            <ac:spMk id="24" creationId="{7F42A84B-0A6D-7123-0935-0C6EB44E4D1A}"/>
          </ac:spMkLst>
        </pc:spChg>
        <pc:spChg chg="mod topLvl">
          <ac:chgData name="Gindis, David" userId="513107c7-8b8d-40d3-9681-c3146f10ac26" providerId="ADAL" clId="{30087191-A1C8-464F-A11E-E429577CDB73}" dt="2026-04-28T13:03:56.829" v="4796" actId="404"/>
          <ac:spMkLst>
            <pc:docMk/>
            <pc:sldMk cId="3826576877" sldId="520"/>
            <ac:spMk id="26" creationId="{59E1ACA4-7895-2B82-EBB1-6FEEC9F3C67E}"/>
          </ac:spMkLst>
        </pc:spChg>
        <pc:spChg chg="add del mod topLvl">
          <ac:chgData name="Gindis, David" userId="513107c7-8b8d-40d3-9681-c3146f10ac26" providerId="ADAL" clId="{30087191-A1C8-464F-A11E-E429577CDB73}" dt="2026-04-28T10:39:20.221" v="4321" actId="478"/>
          <ac:spMkLst>
            <pc:docMk/>
            <pc:sldMk cId="3826576877" sldId="520"/>
            <ac:spMk id="27" creationId="{D8A424E9-3574-3BAB-4109-175CECB561E3}"/>
          </ac:spMkLst>
        </pc:spChg>
        <pc:grpChg chg="add mod">
          <ac:chgData name="Gindis, David" userId="513107c7-8b8d-40d3-9681-c3146f10ac26" providerId="ADAL" clId="{30087191-A1C8-464F-A11E-E429577CDB73}" dt="2026-04-28T10:59:52.255" v="4673" actId="1076"/>
          <ac:grpSpMkLst>
            <pc:docMk/>
            <pc:sldMk cId="3826576877" sldId="520"/>
            <ac:grpSpMk id="10" creationId="{F7B848A2-45F2-8428-99A3-FA01A2565F69}"/>
          </ac:grpSpMkLst>
        </pc:grpChg>
        <pc:grpChg chg="add mod">
          <ac:chgData name="Gindis, David" userId="513107c7-8b8d-40d3-9681-c3146f10ac26" providerId="ADAL" clId="{30087191-A1C8-464F-A11E-E429577CDB73}" dt="2026-04-28T10:59:52.255" v="4673" actId="1076"/>
          <ac:grpSpMkLst>
            <pc:docMk/>
            <pc:sldMk cId="3826576877" sldId="520"/>
            <ac:grpSpMk id="11" creationId="{741E4326-FC60-C0C4-E71C-C8E2BA70F070}"/>
          </ac:grpSpMkLst>
        </pc:grpChg>
        <pc:grpChg chg="add mod">
          <ac:chgData name="Gindis, David" userId="513107c7-8b8d-40d3-9681-c3146f10ac26" providerId="ADAL" clId="{30087191-A1C8-464F-A11E-E429577CDB73}" dt="2026-04-28T10:59:52.255" v="4673" actId="1076"/>
          <ac:grpSpMkLst>
            <pc:docMk/>
            <pc:sldMk cId="3826576877" sldId="520"/>
            <ac:grpSpMk id="12" creationId="{9F184898-B640-B699-2F1C-0726C814CEF5}"/>
          </ac:grpSpMkLst>
        </pc:grpChg>
        <pc:grpChg chg="add del">
          <ac:chgData name="Gindis, David" userId="513107c7-8b8d-40d3-9681-c3146f10ac26" providerId="ADAL" clId="{30087191-A1C8-464F-A11E-E429577CDB73}" dt="2026-04-28T10:38:43.155" v="4310" actId="478"/>
          <ac:grpSpMkLst>
            <pc:docMk/>
            <pc:sldMk cId="3826576877" sldId="520"/>
            <ac:grpSpMk id="19" creationId="{56DF9A10-8371-91A8-F781-445D78F84686}"/>
          </ac:grpSpMkLst>
        </pc:grpChg>
        <pc:grpChg chg="del">
          <ac:chgData name="Gindis, David" userId="513107c7-8b8d-40d3-9681-c3146f10ac26" providerId="ADAL" clId="{30087191-A1C8-464F-A11E-E429577CDB73}" dt="2026-04-28T10:38:14.869" v="4130" actId="478"/>
          <ac:grpSpMkLst>
            <pc:docMk/>
            <pc:sldMk cId="3826576877" sldId="520"/>
            <ac:grpSpMk id="22" creationId="{5FFCBAFB-F30C-0439-1B38-F0C673C1AA6F}"/>
          </ac:grpSpMkLst>
        </pc:grpChg>
        <pc:grpChg chg="add del">
          <ac:chgData name="Gindis, David" userId="513107c7-8b8d-40d3-9681-c3146f10ac26" providerId="ADAL" clId="{30087191-A1C8-464F-A11E-E429577CDB73}" dt="2026-04-28T10:39:20.221" v="4321" actId="478"/>
          <ac:grpSpMkLst>
            <pc:docMk/>
            <pc:sldMk cId="3826576877" sldId="520"/>
            <ac:grpSpMk id="25" creationId="{133AD22E-F1F0-3D26-E8D4-6F080AD91604}"/>
          </ac:grpSpMkLst>
        </pc:grpChg>
      </pc:sldChg>
      <pc:sldMasterChg chg="delSldLayout">
        <pc:chgData name="Gindis, David" userId="513107c7-8b8d-40d3-9681-c3146f10ac26" providerId="ADAL" clId="{30087191-A1C8-464F-A11E-E429577CDB73}" dt="2026-04-28T10:36:21.374" v="4068" actId="47"/>
        <pc:sldMasterMkLst>
          <pc:docMk/>
          <pc:sldMasterMk cId="0" sldId="2147483660"/>
        </pc:sldMasterMkLst>
        <pc:sldLayoutChg chg="del">
          <pc:chgData name="Gindis, David" userId="513107c7-8b8d-40d3-9681-c3146f10ac26" providerId="ADAL" clId="{30087191-A1C8-464F-A11E-E429577CDB73}" dt="2026-04-28T10:36:21.374" v="4068" actId="47"/>
          <pc:sldLayoutMkLst>
            <pc:docMk/>
            <pc:sldMasterMk cId="0" sldId="2147483660"/>
            <pc:sldLayoutMk cId="2019719892" sldId="2147483797"/>
          </pc:sldLayoutMkLst>
        </pc:sldLayoutChg>
      </pc:sldMasterChg>
      <pc:sldMasterChg chg="del delSldLayout">
        <pc:chgData name="Gindis, David" userId="513107c7-8b8d-40d3-9681-c3146f10ac26" providerId="ADAL" clId="{30087191-A1C8-464F-A11E-E429577CDB73}" dt="2026-04-28T09:32:36.070" v="3184" actId="47"/>
        <pc:sldMasterMkLst>
          <pc:docMk/>
          <pc:sldMasterMk cId="1162733788" sldId="2147483708"/>
        </pc:sldMasterMkLst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2674985364" sldId="2147483709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4061802191" sldId="2147483710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2254746496" sldId="2147483711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2771627045" sldId="2147483712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800738256" sldId="2147483713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3735763252" sldId="2147483714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2367626727" sldId="2147483715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3205687050" sldId="2147483716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89681867" sldId="2147483717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3986617614" sldId="2147483718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2907867609" sldId="2147483719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2050387287" sldId="2147483720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1187544699" sldId="2147483721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782593648" sldId="2147483722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1459764112" sldId="2147483723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2664881054" sldId="2147483724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2246447596" sldId="2147483725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1823199815" sldId="2147483726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1733185931" sldId="2147483727"/>
          </pc:sldLayoutMkLst>
        </pc:sldLayoutChg>
        <pc:sldLayoutChg chg="del">
          <pc:chgData name="Gindis, David" userId="513107c7-8b8d-40d3-9681-c3146f10ac26" providerId="ADAL" clId="{30087191-A1C8-464F-A11E-E429577CDB73}" dt="2026-04-28T09:32:36.070" v="3184" actId="47"/>
          <pc:sldLayoutMkLst>
            <pc:docMk/>
            <pc:sldMasterMk cId="1162733788" sldId="2147483708"/>
            <pc:sldLayoutMk cId="3085404710" sldId="2147483728"/>
          </pc:sldLayoutMkLst>
        </pc:sldLayoutChg>
      </pc:sldMasterChg>
      <pc:sldMasterChg chg="del delSldLayout">
        <pc:chgData name="Gindis, David" userId="513107c7-8b8d-40d3-9681-c3146f10ac26" providerId="ADAL" clId="{30087191-A1C8-464F-A11E-E429577CDB73}" dt="2026-04-28T09:44:41.371" v="3382" actId="700"/>
        <pc:sldMasterMkLst>
          <pc:docMk/>
          <pc:sldMasterMk cId="4134225358" sldId="2147483729"/>
        </pc:sldMasterMkLst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1700842477" sldId="2147483730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1579344114" sldId="2147483731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2159940699" sldId="2147483732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3113156951" sldId="2147483733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1906802829" sldId="2147483734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1220821820" sldId="2147483735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590795090" sldId="2147483736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3438321186" sldId="2147483737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2402881645" sldId="2147483738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1414324757" sldId="2147483739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2935558673" sldId="2147483740"/>
          </pc:sldLayoutMkLst>
        </pc:sldLayoutChg>
        <pc:sldLayoutChg chg="del">
          <pc:chgData name="Gindis, David" userId="513107c7-8b8d-40d3-9681-c3146f10ac26" providerId="ADAL" clId="{30087191-A1C8-464F-A11E-E429577CDB73}" dt="2026-04-28T09:44:41.371" v="3382" actId="700"/>
          <pc:sldLayoutMkLst>
            <pc:docMk/>
            <pc:sldMasterMk cId="4134225358" sldId="2147483729"/>
            <pc:sldLayoutMk cId="949572440" sldId="2147483741"/>
          </pc:sldLayoutMkLst>
        </pc:sldLayoutChg>
      </pc:sldMasterChg>
      <pc:sldMasterChg chg="del delSldLayout">
        <pc:chgData name="Gindis, David" userId="513107c7-8b8d-40d3-9681-c3146f10ac26" providerId="ADAL" clId="{30087191-A1C8-464F-A11E-E429577CDB73}" dt="2026-04-28T09:41:44.670" v="3369" actId="47"/>
        <pc:sldMasterMkLst>
          <pc:docMk/>
          <pc:sldMasterMk cId="728454369" sldId="2147483742"/>
        </pc:sldMasterMkLst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3644605429" sldId="2147483743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736686952" sldId="2147483744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874728119" sldId="2147483745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2718513992" sldId="2147483746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1496109598" sldId="2147483747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3588015580" sldId="2147483748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2576621081" sldId="2147483749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3709435727" sldId="2147483750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4024626440" sldId="2147483751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3178188516" sldId="2147483752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1963647799" sldId="2147483753"/>
          </pc:sldLayoutMkLst>
        </pc:sldLayoutChg>
        <pc:sldLayoutChg chg="del">
          <pc:chgData name="Gindis, David" userId="513107c7-8b8d-40d3-9681-c3146f10ac26" providerId="ADAL" clId="{30087191-A1C8-464F-A11E-E429577CDB73}" dt="2026-04-28T09:41:44.670" v="3369" actId="47"/>
          <pc:sldLayoutMkLst>
            <pc:docMk/>
            <pc:sldMasterMk cId="728454369" sldId="2147483742"/>
            <pc:sldLayoutMk cId="4014095222" sldId="2147483754"/>
          </pc:sldLayoutMkLst>
        </pc:sldLayoutChg>
      </pc:sldMasterChg>
      <pc:sldMasterChg chg="del delSldLayout">
        <pc:chgData name="Gindis, David" userId="513107c7-8b8d-40d3-9681-c3146f10ac26" providerId="ADAL" clId="{30087191-A1C8-464F-A11E-E429577CDB73}" dt="2026-04-28T10:43:01.157" v="4455" actId="47"/>
        <pc:sldMasterMkLst>
          <pc:docMk/>
          <pc:sldMasterMk cId="1052479515" sldId="2147483776"/>
        </pc:sldMasterMkLst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2601259302" sldId="2147483777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2026298740" sldId="2147483778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1315797478" sldId="2147483779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1269040576" sldId="2147483780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3242989593" sldId="2147483781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1725267675" sldId="2147483782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3515894329" sldId="2147483783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401364634" sldId="2147483784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3277083886" sldId="2147483785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290392942" sldId="2147483786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977505173" sldId="2147483787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2154919978" sldId="2147483788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2146890365" sldId="2147483789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4047641322" sldId="2147483790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4185785880" sldId="2147483791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2688133921" sldId="2147483792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1691155592" sldId="2147483793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4044145872" sldId="2147483794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646909764" sldId="2147483795"/>
          </pc:sldLayoutMkLst>
        </pc:sldLayoutChg>
        <pc:sldLayoutChg chg="del">
          <pc:chgData name="Gindis, David" userId="513107c7-8b8d-40d3-9681-c3146f10ac26" providerId="ADAL" clId="{30087191-A1C8-464F-A11E-E429577CDB73}" dt="2026-04-28T10:43:01.157" v="4455" actId="47"/>
          <pc:sldLayoutMkLst>
            <pc:docMk/>
            <pc:sldMasterMk cId="1052479515" sldId="2147483776"/>
            <pc:sldLayoutMk cId="2180948872" sldId="214748379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91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725628-3A68-42F4-BA86-98181795314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91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583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095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119DC-7EA8-931E-2997-946BB8095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601F7A-02CE-DB50-7A92-02896AD37B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178814-80D1-CF6C-48D7-F355F69698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E67DC1-C325-77F5-068B-764D447F2F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816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B725628-3A68-42F4-BA86-981817953149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45816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73614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492A6-774A-81D4-7362-8BBFC5B4B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51946C-65E4-4912-6CE5-255B725C03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863B9D-08CF-9A04-FEE8-F9AACCC375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9F12EA-D478-C3CF-5429-44A1D5AC65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6320">
              <a:defRPr/>
            </a:pPr>
            <a:fld id="{74F9E15A-2DDD-48A4-81E6-2EDEC1199FAA}" type="slidenum">
              <a:rPr lang="en-GB" altLang="en-US">
                <a:solidFill>
                  <a:srgbClr val="000000"/>
                </a:solidFill>
              </a:rPr>
              <a:pPr defTabSz="916320">
                <a:defRPr/>
              </a:pPr>
              <a:t>4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49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0DA9A-0D05-B1BE-BDA6-D2D07505C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286A25-ECEC-5D55-7B1E-5254B6D07F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381AFE-67DA-D485-DAA3-691D693C16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0F4B3-5AE2-4BD1-68D0-4FE2B38406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816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B725628-3A68-42F4-BA86-981817953149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45816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63537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4062D-1CC3-B279-0632-833BF1844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6470DF-32A5-6F19-5F4E-9F77DC125B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A598CE-1CD4-F7F4-D6E0-E4165A1C08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4B71A-4C82-21DD-73D7-B85B88887F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816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B725628-3A68-42F4-BA86-981817953149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45816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7807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svg"/><Relationship Id="rId4" Type="http://schemas.openxmlformats.org/officeDocument/2006/relationships/image" Target="../media/image2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svg"/><Relationship Id="rId4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svg"/><Relationship Id="rId4" Type="http://schemas.openxmlformats.org/officeDocument/2006/relationships/image" Target="../media/image2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sv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svg"/><Relationship Id="rId4" Type="http://schemas.openxmlformats.org/officeDocument/2006/relationships/image" Target="../media/image2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svg"/><Relationship Id="rId4" Type="http://schemas.openxmlformats.org/officeDocument/2006/relationships/image" Target="../media/image2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167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48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722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863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2883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1298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82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4010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7187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338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1519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254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3149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7678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1723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892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99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9689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804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422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12192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28/04/2026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593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3.jpg"/><Relationship Id="rId7" Type="http://schemas.openxmlformats.org/officeDocument/2006/relationships/hyperlink" Target="mailto:irit.mevorach@warwick.ac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mailto:irit.mevorach@" TargetMode="External"/><Relationship Id="rId5" Type="http://schemas.openxmlformats.org/officeDocument/2006/relationships/hyperlink" Target="mailto:david.gindis@warwick.ac.uk" TargetMode="Externa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BAD94A2-22B1-DE4C-5836-189D7CF11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2554664"/>
            <a:ext cx="6116967" cy="2400657"/>
          </a:xfrm>
        </p:spPr>
        <p:txBody>
          <a:bodyPr/>
          <a:lstStyle/>
          <a:p>
            <a:pPr algn="r"/>
            <a:r>
              <a:rPr lang="en-GB" sz="4400" dirty="0">
                <a:solidFill>
                  <a:srgbClr val="FFFF00"/>
                </a:solidFill>
              </a:rPr>
              <a:t>LA3H2</a:t>
            </a:r>
            <a:r>
              <a:rPr lang="en-GB" sz="4400" dirty="0"/>
              <a:t> Principles of Corporate Law &amp; Governance</a:t>
            </a:r>
            <a:br>
              <a:rPr lang="en-GB" sz="4000" dirty="0"/>
            </a:br>
            <a:br>
              <a:rPr lang="en-GB" sz="3600" dirty="0"/>
            </a:br>
            <a:r>
              <a:rPr lang="en-GB" sz="2600" b="0" dirty="0"/>
              <a:t>15 CATS / Term 1</a:t>
            </a:r>
          </a:p>
        </p:txBody>
      </p:sp>
      <p:pic>
        <p:nvPicPr>
          <p:cNvPr id="8" name="Picture 2" descr="work, architecture, structure, sky, skyline, street, night, glass, building, city, skyscraper, urban, cityscape, downtown, travel, europe, evening, construction, reflection, tower, office, landmark, facade, exterior, business, tourism, modern, tower block, uk, england, capital, london, district, british, famous, britain, kingdom, thames, shape, financial, metropolis, neighbourhood, finance, gherkin, london skyline, london city, urban area, human settlement, metropolitan area">
            <a:extLst>
              <a:ext uri="{FF2B5EF4-FFF2-40B4-BE49-F238E27FC236}">
                <a16:creationId xmlns:a16="http://schemas.microsoft.com/office/drawing/2014/main" id="{5BDF8EC8-15E6-5EA7-7ED7-6A07E67D2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825" y="2832"/>
            <a:ext cx="457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57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52"/>
    </mc:Choice>
    <mc:Fallback xmlns="">
      <p:transition spd="slow" advTm="615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erson in a suit and glasses&#10;&#10;Description automatically generated">
            <a:extLst>
              <a:ext uri="{FF2B5EF4-FFF2-40B4-BE49-F238E27FC236}">
                <a16:creationId xmlns:a16="http://schemas.microsoft.com/office/drawing/2014/main" id="{6B47C858-5F26-A615-5D56-644BFA206B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718" y="1247052"/>
            <a:ext cx="2643482" cy="263760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1E02328F-DA4F-7B32-22B5-BFE4CB5038E6}"/>
              </a:ext>
            </a:extLst>
          </p:cNvPr>
          <p:cNvSpPr txBox="1">
            <a:spLocks/>
          </p:cNvSpPr>
          <p:nvPr/>
        </p:nvSpPr>
        <p:spPr>
          <a:xfrm>
            <a:off x="1529409" y="4195622"/>
            <a:ext cx="3848100" cy="1936733"/>
          </a:xfrm>
          <a:prstGeom prst="rect">
            <a:avLst/>
          </a:prstGeom>
        </p:spPr>
        <p:txBody>
          <a:bodyPr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 Display" panose="02110004020202020204"/>
              </a:rPr>
              <a:t>Dr David Gindis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chemeClr val="bg1"/>
                </a:solidFill>
                <a:latin typeface="Aptos Display" panose="02110004020202020204"/>
              </a:rPr>
              <a:t>(module convenor)</a:t>
            </a: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 Display" panose="02110004020202020204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 Display" panose="02110004020202020204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david.gindis@warwick.ac.uk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 Display" panose="02110004020202020204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chemeClr val="bg1"/>
                </a:solidFill>
                <a:latin typeface="Aptos Display" panose="02110004020202020204"/>
              </a:rPr>
              <a:t>Office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 Display" panose="02110004020202020204"/>
              </a:rPr>
              <a:t>: S1.30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AFA67513-8305-3153-BBCD-42C5303CF08E}"/>
              </a:ext>
            </a:extLst>
          </p:cNvPr>
          <p:cNvSpPr txBox="1">
            <a:spLocks/>
          </p:cNvSpPr>
          <p:nvPr/>
        </p:nvSpPr>
        <p:spPr>
          <a:xfrm>
            <a:off x="6520221" y="4195622"/>
            <a:ext cx="3385181" cy="1421200"/>
          </a:xfrm>
          <a:prstGeom prst="rect">
            <a:avLst/>
          </a:prstGeom>
        </p:spPr>
        <p:txBody>
          <a:bodyPr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Prof Irit Mevorach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irit.mevorach@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warwick.ac.uk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Office: B1.13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FDFCFC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pic>
        <p:nvPicPr>
          <p:cNvPr id="16" name="Picture 15" descr="A person sitting at a desk&#10;&#10;Description automatically generated">
            <a:extLst>
              <a:ext uri="{FF2B5EF4-FFF2-40B4-BE49-F238E27FC236}">
                <a16:creationId xmlns:a16="http://schemas.microsoft.com/office/drawing/2014/main" id="{1A1F0733-39C4-FE53-0D23-B15EBDDDA5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071" y="1241178"/>
            <a:ext cx="2643482" cy="2643482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5864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15"/>
    </mc:Choice>
    <mc:Fallback xmlns="">
      <p:transition spd="slow" advTm="1701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685BD9-145A-7D74-D0F5-799E491C1C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C74256-AB10-162B-4030-C5EB9BA1E4F7}"/>
              </a:ext>
            </a:extLst>
          </p:cNvPr>
          <p:cNvGrpSpPr/>
          <p:nvPr/>
        </p:nvGrpSpPr>
        <p:grpSpPr>
          <a:xfrm>
            <a:off x="623768" y="609600"/>
            <a:ext cx="3853515" cy="5638800"/>
            <a:chOff x="1703512" y="3320008"/>
            <a:chExt cx="3385752" cy="344886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AB60531-766B-DD9F-A572-0BAB91FBDB15}"/>
                </a:ext>
              </a:extLst>
            </p:cNvPr>
            <p:cNvSpPr/>
            <p:nvPr/>
          </p:nvSpPr>
          <p:spPr>
            <a:xfrm>
              <a:off x="1703512" y="3804273"/>
              <a:ext cx="3385752" cy="2964597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ctr" latinLnBrk="0" hangingPunct="1">
                <a:lnSpc>
                  <a:spcPct val="110000"/>
                </a:lnSpc>
                <a:spcBef>
                  <a:spcPts val="800"/>
                </a:spcBef>
                <a:spcAft>
                  <a:spcPts val="1200"/>
                </a:spcAft>
                <a:buNone/>
                <a:tabLst>
                  <a:tab pos="179388" algn="l"/>
                </a:tabLst>
              </a:pP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	LA3H2 provides a </a:t>
              </a: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systematic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, 	</a:t>
              </a: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critical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, and </a:t>
              </a: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contextual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 understanding of key principles, concepts, and issues in UK         company law and corporate governance</a:t>
              </a:r>
            </a:p>
            <a:p>
              <a:pPr marL="179388" algn="ctr" rtl="0" eaLnBrk="1" fontAlgn="ctr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800"/>
                </a:spcAft>
                <a:buNone/>
              </a:pPr>
              <a:r>
                <a:rPr lang="en-GB" sz="2000" dirty="0">
                  <a:solidFill>
                    <a:schemeClr val="bg1"/>
                  </a:solidFill>
                  <a:latin typeface="Aptos" panose="020B0004020202020204" pitchFamily="34" charset="0"/>
                  <a:cs typeface="Arial" panose="020B0604020202020204" pitchFamily="34" charset="0"/>
                </a:rPr>
                <a:t>Integrates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theoretical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, </a:t>
              </a: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policy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,            and </a:t>
              </a: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practical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 perspectives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4AFD316-167E-A9C6-5618-DC1F03565C05}"/>
                </a:ext>
              </a:extLst>
            </p:cNvPr>
            <p:cNvSpPr/>
            <p:nvPr/>
          </p:nvSpPr>
          <p:spPr>
            <a:xfrm>
              <a:off x="1703512" y="3320008"/>
              <a:ext cx="3385752" cy="484265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0" indent="0" algn="ctr">
                <a:spcAft>
                  <a:spcPts val="1200"/>
                </a:spcAft>
              </a:pPr>
              <a:r>
                <a:rPr lang="en-US" b="1" dirty="0">
                  <a:solidFill>
                    <a:schemeClr val="bg1"/>
                  </a:solidFill>
                  <a:latin typeface="Aptos" panose="020B0004020202020204" pitchFamily="34" charset="0"/>
                  <a:ea typeface="Calibri"/>
                  <a:cs typeface="Times New Roman"/>
                </a:rPr>
                <a:t>Aims</a:t>
              </a:r>
              <a:endParaRPr lang="en-GB" sz="2000" dirty="0">
                <a:solidFill>
                  <a:schemeClr val="bg1"/>
                </a:solidFill>
                <a:latin typeface="Aptos" panose="020B0004020202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B8F85FF-3F5C-3A4F-2228-B0CE0EC9E754}"/>
              </a:ext>
            </a:extLst>
          </p:cNvPr>
          <p:cNvGrpSpPr/>
          <p:nvPr/>
        </p:nvGrpSpPr>
        <p:grpSpPr>
          <a:xfrm>
            <a:off x="5931701" y="609600"/>
            <a:ext cx="5622653" cy="5638800"/>
            <a:chOff x="1703512" y="3320007"/>
            <a:chExt cx="4071462" cy="440804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4A7D637-64B2-CBD4-E103-CC55ED4BE394}"/>
                </a:ext>
              </a:extLst>
            </p:cNvPr>
            <p:cNvSpPr/>
            <p:nvPr/>
          </p:nvSpPr>
          <p:spPr>
            <a:xfrm>
              <a:off x="1703512" y="3804272"/>
              <a:ext cx="4071462" cy="392377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36575" lvl="1" indent="-357188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B0F0"/>
                </a:buClr>
                <a:tabLst>
                  <a:tab pos="536575" algn="l"/>
                  <a:tab pos="804863" algn="l"/>
                </a:tabLst>
                <a:defRPr/>
              </a:pPr>
              <a:r>
                <a:rPr lang="en-GB" sz="2000" dirty="0">
                  <a:latin typeface="Aptos" panose="020B0004020202020204" pitchFamily="34" charset="0"/>
                </a:rPr>
                <a:t>✓ 	Understand the economic and commercial benefits of the corporate form</a:t>
              </a:r>
            </a:p>
            <a:p>
              <a:pPr marL="536575" lvl="1" indent="-357188">
                <a:lnSpc>
                  <a:spcPct val="110000"/>
                </a:lnSpc>
                <a:spcBef>
                  <a:spcPts val="1000"/>
                </a:spcBef>
                <a:spcAft>
                  <a:spcPts val="600"/>
                </a:spcAft>
                <a:buClr>
                  <a:srgbClr val="00B0F0"/>
                </a:buClr>
                <a:tabLst>
                  <a:tab pos="536575" algn="l"/>
                  <a:tab pos="804863" algn="l"/>
                </a:tabLst>
                <a:defRPr/>
              </a:pPr>
              <a:r>
                <a:rPr lang="en-GB" sz="2000" dirty="0">
                  <a:latin typeface="Aptos" panose="020B0004020202020204" pitchFamily="34" charset="0"/>
                </a:rPr>
                <a:t>✓ 	Be familiar with the general body of    company law and related legislation</a:t>
              </a:r>
            </a:p>
            <a:p>
              <a:pPr marL="536575" lvl="1" indent="-357188">
                <a:lnSpc>
                  <a:spcPct val="110000"/>
                </a:lnSpc>
                <a:spcBef>
                  <a:spcPts val="1000"/>
                </a:spcBef>
                <a:spcAft>
                  <a:spcPts val="600"/>
                </a:spcAft>
                <a:buClr>
                  <a:srgbClr val="00B0F0"/>
                </a:buClr>
                <a:tabLst>
                  <a:tab pos="536575" algn="l"/>
                  <a:tab pos="804863" algn="l"/>
                </a:tabLst>
                <a:defRPr/>
              </a:pPr>
              <a:r>
                <a:rPr lang="en-GB" sz="2000" dirty="0">
                  <a:latin typeface="Aptos" panose="020B0004020202020204" pitchFamily="34" charset="0"/>
                </a:rPr>
                <a:t>✓ 	Rely on case law to identify continuing         areas of legal uncertainty</a:t>
              </a:r>
            </a:p>
            <a:p>
              <a:pPr marL="536575" lvl="1" indent="-357188">
                <a:lnSpc>
                  <a:spcPct val="110000"/>
                </a:lnSpc>
                <a:spcBef>
                  <a:spcPts val="1000"/>
                </a:spcBef>
                <a:spcAft>
                  <a:spcPts val="600"/>
                </a:spcAft>
                <a:buClr>
                  <a:srgbClr val="00B0F0"/>
                </a:buClr>
                <a:tabLst>
                  <a:tab pos="536575" algn="l"/>
                  <a:tab pos="804863" algn="l"/>
                </a:tabLst>
                <a:defRPr/>
              </a:pPr>
              <a:r>
                <a:rPr lang="en-GB" sz="2000" dirty="0">
                  <a:latin typeface="Aptos" panose="020B0004020202020204" pitchFamily="34" charset="0"/>
                </a:rPr>
                <a:t>✓ 	Understand corporate governance through common law and statutory developments</a:t>
              </a:r>
            </a:p>
            <a:p>
              <a:pPr marL="179388" lvl="1">
                <a:lnSpc>
                  <a:spcPct val="110000"/>
                </a:lnSpc>
                <a:spcBef>
                  <a:spcPts val="1000"/>
                </a:spcBef>
                <a:spcAft>
                  <a:spcPts val="600"/>
                </a:spcAft>
                <a:buClr>
                  <a:srgbClr val="00B0F0"/>
                </a:buClr>
                <a:tabLst>
                  <a:tab pos="536575" algn="l"/>
                  <a:tab pos="804863" algn="l"/>
                </a:tabLst>
                <a:defRPr/>
              </a:pPr>
              <a:r>
                <a:rPr lang="en-GB" sz="2000" dirty="0">
                  <a:latin typeface="Aptos" panose="020B0004020202020204" pitchFamily="34" charset="0"/>
                </a:rPr>
                <a:t>✓ 	Formulate and evaluate relevant policy 	proposals</a:t>
              </a:r>
              <a:endParaRPr lang="en-US" sz="2000" dirty="0">
                <a:latin typeface="Aptos" panose="020B00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EA1CD24-78C3-20A0-36A0-1A8AB16C9F32}"/>
                </a:ext>
              </a:extLst>
            </p:cNvPr>
            <p:cNvSpPr/>
            <p:nvPr/>
          </p:nvSpPr>
          <p:spPr>
            <a:xfrm>
              <a:off x="1703512" y="3320007"/>
              <a:ext cx="4071462" cy="484265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0" indent="0" algn="ctr">
                <a:spcAft>
                  <a:spcPts val="1200"/>
                </a:spcAft>
              </a:pPr>
              <a:r>
                <a:rPr lang="en-US" b="1" dirty="0">
                  <a:solidFill>
                    <a:schemeClr val="bg1"/>
                  </a:solidFill>
                  <a:latin typeface="Aptos" panose="020B0004020202020204" pitchFamily="34" charset="0"/>
                  <a:ea typeface="Calibri"/>
                  <a:cs typeface="Times New Roman"/>
                </a:rPr>
                <a:t>Learning outcomes</a:t>
              </a:r>
              <a:endParaRPr lang="en-GB" dirty="0">
                <a:solidFill>
                  <a:schemeClr val="bg1"/>
                </a:solidFill>
                <a:latin typeface="Aptos" panose="020B0004020202020204" pitchFamily="34" charset="0"/>
              </a:endParaRPr>
            </a:p>
          </p:txBody>
        </p:sp>
      </p:grp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BE11AE15-7B75-8601-1271-5E5A811AFAF9}"/>
              </a:ext>
            </a:extLst>
          </p:cNvPr>
          <p:cNvSpPr/>
          <p:nvPr/>
        </p:nvSpPr>
        <p:spPr>
          <a:xfrm>
            <a:off x="4639001" y="3035300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A5B262F8-BE32-2E7A-8EA6-171171004BC6}"/>
              </a:ext>
            </a:extLst>
          </p:cNvPr>
          <p:cNvSpPr/>
          <p:nvPr/>
        </p:nvSpPr>
        <p:spPr>
          <a:xfrm>
            <a:off x="5285351" y="3035300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74F9D56F-05D1-BF8D-822E-20C356F9FE0D}"/>
              </a:ext>
            </a:extLst>
          </p:cNvPr>
          <p:cNvSpPr/>
          <p:nvPr/>
        </p:nvSpPr>
        <p:spPr>
          <a:xfrm>
            <a:off x="4962176" y="3035300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06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A0571D-8401-3F24-2B34-7F964F8A5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A819F60-BB4F-DC9F-F8AA-17FE81909EA5}"/>
              </a:ext>
            </a:extLst>
          </p:cNvPr>
          <p:cNvGrpSpPr/>
          <p:nvPr/>
        </p:nvGrpSpPr>
        <p:grpSpPr>
          <a:xfrm>
            <a:off x="5933054" y="609600"/>
            <a:ext cx="5638800" cy="5638800"/>
            <a:chOff x="2182575" y="3320008"/>
            <a:chExt cx="2906689" cy="33835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8189805-F6F8-5D51-F0C3-5C4A40271AF5}"/>
                </a:ext>
              </a:extLst>
            </p:cNvPr>
            <p:cNvSpPr/>
            <p:nvPr/>
          </p:nvSpPr>
          <p:spPr>
            <a:xfrm>
              <a:off x="2182575" y="3804273"/>
              <a:ext cx="2906689" cy="2899252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7800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tabLst>
                  <a:tab pos="622300" algn="l"/>
                </a:tabLst>
              </a:pPr>
              <a:r>
                <a:rPr lang="en-GB" sz="2000" dirty="0">
                  <a:latin typeface="Aptos" panose="020B0004020202020204" pitchFamily="34" charset="0"/>
                </a:rPr>
                <a:t>✓ 	T</a:t>
              </a:r>
              <a:r>
                <a:rPr lang="en-GB" sz="2000" dirty="0">
                  <a:solidFill>
                    <a:schemeClr val="bg1"/>
                  </a:solidFill>
                  <a:latin typeface="Aptos" panose="020B0004020202020204" pitchFamily="34" charset="0"/>
                  <a:cs typeface="Arial" panose="020B0604020202020204" pitchFamily="34" charset="0"/>
                </a:rPr>
                <a:t>ypes of companies, corporate constitution</a:t>
              </a:r>
            </a:p>
            <a:p>
              <a:pPr marL="177800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tabLst>
                  <a:tab pos="622300" algn="l"/>
                </a:tabLst>
              </a:pPr>
              <a:r>
                <a:rPr lang="en-GB" sz="2000" dirty="0">
                  <a:latin typeface="Aptos" panose="020B0004020202020204" pitchFamily="34" charset="0"/>
                </a:rPr>
                <a:t>✓ 	</a:t>
              </a:r>
              <a:r>
                <a:rPr lang="en-GB" sz="2000" dirty="0">
                  <a:solidFill>
                    <a:schemeClr val="bg1"/>
                  </a:solidFill>
                  <a:latin typeface="Aptos" panose="020B0004020202020204" pitchFamily="34" charset="0"/>
                  <a:cs typeface="Arial" panose="020B0604020202020204" pitchFamily="34" charset="0"/>
                </a:rPr>
                <a:t>Corporate personality, limited liability</a:t>
              </a:r>
            </a:p>
            <a:p>
              <a:pPr marL="177800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tabLst>
                  <a:tab pos="622300" algn="l"/>
                </a:tabLst>
              </a:pPr>
              <a:r>
                <a:rPr lang="en-GB" sz="2000" dirty="0">
                  <a:latin typeface="Aptos" panose="020B0004020202020204" pitchFamily="34" charset="0"/>
                </a:rPr>
                <a:t>✓ 	V</a:t>
              </a:r>
              <a:r>
                <a:rPr lang="en-GB" sz="2000" dirty="0">
                  <a:solidFill>
                    <a:schemeClr val="bg1"/>
                  </a:solidFill>
                  <a:latin typeface="Aptos" panose="020B0004020202020204" pitchFamily="34" charset="0"/>
                  <a:cs typeface="Arial" panose="020B0604020202020204" pitchFamily="34" charset="0"/>
                </a:rPr>
                <a:t>eil piercing, parent company liability</a:t>
              </a:r>
            </a:p>
            <a:p>
              <a:pPr marL="177800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tabLst>
                  <a:tab pos="622300" algn="l"/>
                </a:tabLst>
              </a:pPr>
              <a:r>
                <a:rPr lang="en-GB" sz="2000" dirty="0">
                  <a:latin typeface="Aptos" panose="020B0004020202020204" pitchFamily="34" charset="0"/>
                </a:rPr>
                <a:t>✓ 	C</a:t>
              </a:r>
              <a:r>
                <a:rPr lang="en-GB" sz="2000" dirty="0">
                  <a:solidFill>
                    <a:schemeClr val="bg1"/>
                  </a:solidFill>
                  <a:latin typeface="Aptos" panose="020B0004020202020204" pitchFamily="34" charset="0"/>
                  <a:cs typeface="Arial" panose="020B0604020202020204" pitchFamily="34" charset="0"/>
                </a:rPr>
                <a:t>orporate contracting, authority, agency</a:t>
              </a:r>
            </a:p>
            <a:p>
              <a:pPr marL="177800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tabLst>
                  <a:tab pos="622300" algn="l"/>
                </a:tabLst>
              </a:pPr>
              <a:r>
                <a:rPr lang="en-GB" sz="2000" dirty="0">
                  <a:latin typeface="Aptos" panose="020B0004020202020204" pitchFamily="34" charset="0"/>
                </a:rPr>
                <a:t>✓ 	</a:t>
              </a:r>
              <a:r>
                <a:rPr lang="en-GB" sz="2000" dirty="0">
                  <a:solidFill>
                    <a:schemeClr val="bg1"/>
                  </a:solidFill>
                  <a:latin typeface="Aptos" panose="020B0004020202020204" pitchFamily="34" charset="0"/>
                  <a:cs typeface="Arial" panose="020B0604020202020204" pitchFamily="34" charset="0"/>
                </a:rPr>
                <a:t>Directors, directors’ duties</a:t>
              </a:r>
            </a:p>
            <a:p>
              <a:pPr marL="177800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tabLst>
                  <a:tab pos="622300" algn="l"/>
                </a:tabLst>
              </a:pPr>
              <a:r>
                <a:rPr lang="en-GB" sz="2000" dirty="0">
                  <a:latin typeface="Aptos" panose="020B0004020202020204" pitchFamily="34" charset="0"/>
                </a:rPr>
                <a:t>✓ 	</a:t>
              </a:r>
              <a:r>
                <a:rPr lang="en-GB" sz="2000" dirty="0">
                  <a:solidFill>
                    <a:schemeClr val="bg1"/>
                  </a:solidFill>
                  <a:latin typeface="Aptos" panose="020B0004020202020204" pitchFamily="34" charset="0"/>
                  <a:cs typeface="Arial" panose="020B0604020202020204" pitchFamily="34" charset="0"/>
                </a:rPr>
                <a:t>Defaulting directors, company remedies</a:t>
              </a:r>
            </a:p>
            <a:p>
              <a:pPr marL="177800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tabLst>
                  <a:tab pos="622300" algn="l"/>
                </a:tabLst>
              </a:pPr>
              <a:r>
                <a:rPr lang="en-GB" sz="2000" dirty="0">
                  <a:latin typeface="Aptos" panose="020B0004020202020204" pitchFamily="34" charset="0"/>
                </a:rPr>
                <a:t>✓ 	</a:t>
              </a:r>
              <a:r>
                <a:rPr lang="en-GB" sz="2000" dirty="0">
                  <a:solidFill>
                    <a:schemeClr val="bg1"/>
                  </a:solidFill>
                  <a:latin typeface="Aptos" panose="020B0004020202020204" pitchFamily="34" charset="0"/>
                  <a:cs typeface="Arial" panose="020B0604020202020204" pitchFamily="34" charset="0"/>
                </a:rPr>
                <a:t>Derivative actions, personal actions</a:t>
              </a:r>
            </a:p>
            <a:p>
              <a:pPr marL="177800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tabLst>
                  <a:tab pos="622300" algn="l"/>
                </a:tabLst>
              </a:pPr>
              <a:r>
                <a:rPr lang="en-GB" sz="2000" dirty="0">
                  <a:latin typeface="Aptos" panose="020B0004020202020204" pitchFamily="34" charset="0"/>
                </a:rPr>
                <a:t>✓ 	</a:t>
              </a:r>
              <a:r>
                <a:rPr lang="en-GB" sz="2000" dirty="0">
                  <a:solidFill>
                    <a:schemeClr val="bg1"/>
                  </a:solidFill>
                  <a:latin typeface="Aptos" panose="020B0004020202020204" pitchFamily="34" charset="0"/>
                  <a:cs typeface="Arial" panose="020B0604020202020204" pitchFamily="34" charset="0"/>
                </a:rPr>
                <a:t>Creditor-regarding duties, wrongful trading</a:t>
              </a:r>
              <a:endParaRPr lang="en-GB" sz="2000" i="0" u="none" strike="noStrike" dirty="0">
                <a:solidFill>
                  <a:srgbClr val="FFFF00"/>
                </a:solidFill>
                <a:effectLst/>
                <a:latin typeface="Aptos" panose="020B00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E6C4D2D-0385-D09C-A382-769D0D4B3CCB}"/>
                </a:ext>
              </a:extLst>
            </p:cNvPr>
            <p:cNvSpPr/>
            <p:nvPr/>
          </p:nvSpPr>
          <p:spPr>
            <a:xfrm>
              <a:off x="2182575" y="3320008"/>
              <a:ext cx="2906689" cy="484265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0" indent="0" algn="ctr">
                <a:spcAft>
                  <a:spcPts val="1200"/>
                </a:spcAft>
              </a:pPr>
              <a:r>
                <a:rPr lang="en-US" b="1" dirty="0">
                  <a:solidFill>
                    <a:schemeClr val="bg1"/>
                  </a:solidFill>
                  <a:latin typeface="Aptos" panose="020B0004020202020204" pitchFamily="34" charset="0"/>
                  <a:cs typeface="Times New Roman"/>
                </a:rPr>
                <a:t>Key legal issues</a:t>
              </a:r>
              <a:endParaRPr lang="en-GB" dirty="0">
                <a:solidFill>
                  <a:schemeClr val="bg1"/>
                </a:solidFill>
                <a:latin typeface="Aptos" panose="020B0004020202020204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B018F3D-13A1-CACB-899E-233B2EDE7A04}"/>
              </a:ext>
            </a:extLst>
          </p:cNvPr>
          <p:cNvGrpSpPr/>
          <p:nvPr/>
        </p:nvGrpSpPr>
        <p:grpSpPr>
          <a:xfrm>
            <a:off x="619926" y="609600"/>
            <a:ext cx="3864524" cy="5638800"/>
            <a:chOff x="1703512" y="3320008"/>
            <a:chExt cx="3292488" cy="338351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4753156-9AD5-8E8B-319C-45E4BC982B18}"/>
                </a:ext>
              </a:extLst>
            </p:cNvPr>
            <p:cNvSpPr/>
            <p:nvPr/>
          </p:nvSpPr>
          <p:spPr>
            <a:xfrm>
              <a:off x="1703512" y="3804273"/>
              <a:ext cx="3292488" cy="2899252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rtl="0" eaLnBrk="1" fontAlgn="ctr" latinLnBrk="0" hangingPunct="1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buNone/>
              </a:pP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Setting up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 a company</a:t>
              </a:r>
              <a:endParaRPr lang="en-GB" sz="20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  <a:p>
              <a:pPr marL="0" algn="ctr" rtl="0" eaLnBrk="1" fontAlgn="ctr" latinLnBrk="0" hangingPunct="1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buNone/>
              </a:pP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Advantages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 of the company</a:t>
              </a:r>
              <a:endParaRPr lang="en-GB" sz="20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  <a:p>
              <a:pPr marL="0" algn="ctr" rtl="0" eaLnBrk="1" fontAlgn="ctr" latinLnBrk="0" hangingPunct="1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buNone/>
              </a:pP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Consequences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 of the company</a:t>
              </a:r>
              <a:endParaRPr lang="en-GB" sz="20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  <a:p>
              <a:pPr marL="0" algn="ctr" rtl="0" eaLnBrk="1" fontAlgn="ctr" latinLnBrk="0" hangingPunct="1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buNone/>
              </a:pP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Dealing with 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outsiders</a:t>
              </a:r>
              <a:endParaRPr lang="en-GB" sz="20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  <a:p>
              <a:pPr marL="0" algn="ctr" rtl="0" eaLnBrk="1" fontAlgn="ctr" latinLnBrk="0" hangingPunct="1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buNone/>
              </a:pP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Managing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 the company</a:t>
              </a:r>
              <a:endParaRPr lang="en-GB" sz="20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  <a:p>
              <a:pPr marL="0" algn="ctr" rtl="0" eaLnBrk="1" fontAlgn="ctr" latinLnBrk="0" hangingPunct="1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buNone/>
              </a:pP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Protecting</a:t>
              </a: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 the company</a:t>
              </a:r>
              <a:endParaRPr lang="en-GB" sz="20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  <a:p>
              <a:pPr marL="0" algn="ctr" rtl="0" eaLnBrk="1" fontAlgn="ctr" latinLnBrk="0" hangingPunct="1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buNone/>
              </a:pP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Protecting the </a:t>
              </a: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shareholders</a:t>
              </a:r>
              <a:endParaRPr lang="en-GB" sz="20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</a:endParaRPr>
            </a:p>
            <a:p>
              <a:pPr marL="0" algn="ctr" rtl="0" eaLnBrk="1" fontAlgn="ctr" latinLnBrk="0" hangingPunct="1">
                <a:lnSpc>
                  <a:spcPct val="110000"/>
                </a:lnSpc>
                <a:spcBef>
                  <a:spcPts val="800"/>
                </a:spcBef>
                <a:spcAft>
                  <a:spcPts val="800"/>
                </a:spcAft>
                <a:buNone/>
              </a:pPr>
              <a:r>
                <a:rPr lang="en-GB" sz="2000" b="0" i="0" u="none" strike="noStrike" kern="1200" dirty="0">
                  <a:solidFill>
                    <a:schemeClr val="bg1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Protecting the </a:t>
              </a:r>
              <a:r>
                <a:rPr lang="en-GB" sz="2000" b="0" i="0" u="none" strike="noStrike" kern="1200" dirty="0">
                  <a:solidFill>
                    <a:srgbClr val="FFFF00"/>
                  </a:solidFill>
                  <a:effectLst/>
                  <a:latin typeface="Aptos" panose="020B0004020202020204" pitchFamily="34" charset="0"/>
                  <a:cs typeface="Arial" panose="020B0604020202020204" pitchFamily="34" charset="0"/>
                </a:rPr>
                <a:t>creditors</a:t>
              </a:r>
              <a:endParaRPr lang="en-GB" sz="20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6894DE-7EF7-01EE-83D1-E622813A1723}"/>
                </a:ext>
              </a:extLst>
            </p:cNvPr>
            <p:cNvSpPr/>
            <p:nvPr/>
          </p:nvSpPr>
          <p:spPr>
            <a:xfrm>
              <a:off x="1703512" y="3320008"/>
              <a:ext cx="3292488" cy="484265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0" indent="0" algn="ctr">
                <a:spcAft>
                  <a:spcPts val="1200"/>
                </a:spcAft>
              </a:pPr>
              <a:r>
                <a:rPr lang="en-US" b="1" dirty="0">
                  <a:solidFill>
                    <a:schemeClr val="bg1"/>
                  </a:solidFill>
                  <a:latin typeface="Aptos" panose="020B0004020202020204" pitchFamily="34" charset="0"/>
                  <a:ea typeface="Calibri"/>
                  <a:cs typeface="Times New Roman"/>
                </a:rPr>
                <a:t>Topic</a:t>
              </a:r>
              <a:endParaRPr lang="en-GB" sz="2000" dirty="0">
                <a:solidFill>
                  <a:schemeClr val="bg1"/>
                </a:solidFill>
                <a:latin typeface="Aptos" panose="020B0004020202020204" pitchFamily="34" charset="0"/>
              </a:endParaRPr>
            </a:p>
          </p:txBody>
        </p:sp>
      </p:grpSp>
      <p:sp>
        <p:nvSpPr>
          <p:cNvPr id="68" name="Arrow: Chevron 67">
            <a:extLst>
              <a:ext uri="{FF2B5EF4-FFF2-40B4-BE49-F238E27FC236}">
                <a16:creationId xmlns:a16="http://schemas.microsoft.com/office/drawing/2014/main" id="{9CE42905-B7D4-B913-2A4C-09C391AEF6A6}"/>
              </a:ext>
            </a:extLst>
          </p:cNvPr>
          <p:cNvSpPr/>
          <p:nvPr/>
        </p:nvSpPr>
        <p:spPr>
          <a:xfrm>
            <a:off x="4648428" y="3035300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9" name="Arrow: Chevron 68">
            <a:extLst>
              <a:ext uri="{FF2B5EF4-FFF2-40B4-BE49-F238E27FC236}">
                <a16:creationId xmlns:a16="http://schemas.microsoft.com/office/drawing/2014/main" id="{0BE2E410-1F8F-F43C-A391-B7E23ABE9A8B}"/>
              </a:ext>
            </a:extLst>
          </p:cNvPr>
          <p:cNvSpPr/>
          <p:nvPr/>
        </p:nvSpPr>
        <p:spPr>
          <a:xfrm>
            <a:off x="5294778" y="3035300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0" name="Arrow: Chevron 69">
            <a:extLst>
              <a:ext uri="{FF2B5EF4-FFF2-40B4-BE49-F238E27FC236}">
                <a16:creationId xmlns:a16="http://schemas.microsoft.com/office/drawing/2014/main" id="{33D7A5E5-02FD-2589-4ABF-94C971B1CF19}"/>
              </a:ext>
            </a:extLst>
          </p:cNvPr>
          <p:cNvSpPr/>
          <p:nvPr/>
        </p:nvSpPr>
        <p:spPr>
          <a:xfrm>
            <a:off x="4971603" y="3035300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23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8C3438-BB1E-A8BD-1215-964494B06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7B848A2-45F2-8428-99A3-FA01A2565F69}"/>
              </a:ext>
            </a:extLst>
          </p:cNvPr>
          <p:cNvGrpSpPr/>
          <p:nvPr/>
        </p:nvGrpSpPr>
        <p:grpSpPr>
          <a:xfrm>
            <a:off x="524913" y="518668"/>
            <a:ext cx="9127087" cy="4356000"/>
            <a:chOff x="321714" y="477189"/>
            <a:chExt cx="9127087" cy="434851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7246F7A-CF6A-5161-3E0C-F1B767487886}"/>
                </a:ext>
              </a:extLst>
            </p:cNvPr>
            <p:cNvSpPr/>
            <p:nvPr/>
          </p:nvSpPr>
          <p:spPr>
            <a:xfrm>
              <a:off x="321714" y="1622588"/>
              <a:ext cx="2779295" cy="3203115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altLang="en-US" sz="2000" dirty="0">
                  <a:latin typeface="Aptos" panose="020B0004020202020204" pitchFamily="34" charset="0"/>
                </a:rPr>
                <a:t>9 lectures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altLang="en-US" sz="1600" dirty="0">
                <a:latin typeface="Aptos" panose="020B0004020202020204" pitchFamily="34" charset="0"/>
              </a:endParaRP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altLang="en-US" sz="2000" dirty="0">
                  <a:latin typeface="Aptos" panose="020B0004020202020204" pitchFamily="34" charset="0"/>
                </a:rPr>
                <a:t>7 seminars from           week 3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altLang="en-US" sz="1600" dirty="0">
                <a:latin typeface="Aptos" panose="020B0004020202020204" pitchFamily="34" charset="0"/>
              </a:endParaRP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altLang="en-US" sz="2000" dirty="0">
                  <a:solidFill>
                    <a:srgbClr val="FFFF00"/>
                  </a:solidFill>
                  <a:latin typeface="Aptos" panose="020B0004020202020204" pitchFamily="34" charset="0"/>
                </a:rPr>
                <a:t>Seminars follow  lecture with                              1-week lag</a:t>
              </a:r>
              <a:endParaRPr lang="en-GB" sz="2000" dirty="0">
                <a:solidFill>
                  <a:srgbClr val="FFFF00"/>
                </a:solidFill>
                <a:latin typeface="Aptos" panose="020B0004020202020204" pitchFamily="34" charset="0"/>
                <a:cs typeface="Times New Roman"/>
              </a:endParaRPr>
            </a:p>
          </p:txBody>
        </p:sp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95A9E0AC-7B91-A091-53B8-3CA0193D0549}"/>
                </a:ext>
              </a:extLst>
            </p:cNvPr>
            <p:cNvSpPr/>
            <p:nvPr/>
          </p:nvSpPr>
          <p:spPr>
            <a:xfrm>
              <a:off x="321715" y="477189"/>
              <a:ext cx="9127086" cy="1584000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 dirty="0">
                  <a:solidFill>
                    <a:schemeClr val="bg1"/>
                  </a:solidFill>
                  <a:latin typeface="Aptos" panose="020B0004020202020204" pitchFamily="34" charset="0"/>
                </a:rPr>
                <a:t>  Structure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41E4326-FC60-C0C4-E71C-C8E2BA70F070}"/>
              </a:ext>
            </a:extLst>
          </p:cNvPr>
          <p:cNvGrpSpPr/>
          <p:nvPr/>
        </p:nvGrpSpPr>
        <p:grpSpPr>
          <a:xfrm>
            <a:off x="3304208" y="1312031"/>
            <a:ext cx="6347793" cy="4269540"/>
            <a:chOff x="3247200" y="1418474"/>
            <a:chExt cx="6347793" cy="426954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782AE00-7570-F343-37CA-0BCA5951689B}"/>
                </a:ext>
              </a:extLst>
            </p:cNvPr>
            <p:cNvSpPr/>
            <p:nvPr/>
          </p:nvSpPr>
          <p:spPr>
            <a:xfrm>
              <a:off x="3247200" y="2484898"/>
              <a:ext cx="2779295" cy="3203116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altLang="en-US" sz="2000" dirty="0">
                  <a:latin typeface="Aptos" panose="020B0004020202020204" pitchFamily="34" charset="0"/>
                </a:rPr>
                <a:t>Companies Act 2006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altLang="en-US" sz="1600" dirty="0">
                <a:latin typeface="Aptos" panose="020B0004020202020204" pitchFamily="34" charset="0"/>
              </a:endParaRP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altLang="en-US" sz="2000" dirty="0">
                  <a:latin typeface="Aptos" panose="020B0004020202020204" pitchFamily="34" charset="0"/>
                </a:rPr>
                <a:t>Key case law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altLang="en-US" sz="1600" dirty="0">
                <a:latin typeface="Aptos" panose="020B0004020202020204" pitchFamily="34" charset="0"/>
              </a:endParaRP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altLang="en-US" sz="2000" dirty="0">
                  <a:latin typeface="Aptos" panose="020B0004020202020204" pitchFamily="34" charset="0"/>
                </a:rPr>
                <a:t>Textbook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altLang="en-US" sz="1600" dirty="0">
                <a:latin typeface="Aptos" panose="020B0004020202020204" pitchFamily="34" charset="0"/>
              </a:endParaRP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altLang="en-US" sz="2000" dirty="0">
                  <a:latin typeface="Aptos" panose="020B0004020202020204" pitchFamily="34" charset="0"/>
                </a:rPr>
                <a:t>Academic  commentary</a:t>
              </a:r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DADF3AC3-305D-757B-9EDA-4DC0B72CC882}"/>
                </a:ext>
              </a:extLst>
            </p:cNvPr>
            <p:cNvSpPr/>
            <p:nvPr/>
          </p:nvSpPr>
          <p:spPr>
            <a:xfrm>
              <a:off x="3247201" y="1418474"/>
              <a:ext cx="6347792" cy="1587600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 dirty="0">
                  <a:solidFill>
                    <a:schemeClr val="bg1"/>
                  </a:solidFill>
                  <a:latin typeface="Aptos" panose="020B0004020202020204" pitchFamily="34" charset="0"/>
                </a:rPr>
                <a:t>  Readings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F184898-B640-B699-2F1C-0726C814CEF5}"/>
              </a:ext>
            </a:extLst>
          </p:cNvPr>
          <p:cNvGrpSpPr/>
          <p:nvPr/>
        </p:nvGrpSpPr>
        <p:grpSpPr>
          <a:xfrm>
            <a:off x="6083503" y="2105395"/>
            <a:ext cx="3568497" cy="4248657"/>
            <a:chOff x="6033671" y="2165379"/>
            <a:chExt cx="3568497" cy="424865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9E1ACA4-7895-2B82-EBB1-6FEEC9F3C67E}"/>
                </a:ext>
              </a:extLst>
            </p:cNvPr>
            <p:cNvSpPr/>
            <p:nvPr/>
          </p:nvSpPr>
          <p:spPr>
            <a:xfrm>
              <a:off x="6033671" y="3210920"/>
              <a:ext cx="2779295" cy="3203116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FFFF00"/>
                  </a:solidFill>
                  <a:latin typeface="Aptos" panose="020B0004020202020204" pitchFamily="34" charset="0"/>
                </a:rPr>
                <a:t>Essay questions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altLang="en-US" sz="1600" dirty="0">
                <a:latin typeface="Aptos" panose="020B0004020202020204" pitchFamily="34" charset="0"/>
              </a:endParaRP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altLang="en-US" sz="2000" dirty="0">
                  <a:solidFill>
                    <a:srgbClr val="FFFF00"/>
                  </a:solidFill>
                  <a:latin typeface="Aptos" panose="020B0004020202020204" pitchFamily="34" charset="0"/>
                </a:rPr>
                <a:t>Problem</a:t>
              </a:r>
              <a:r>
                <a:rPr lang="en-GB" altLang="en-US" sz="2000" dirty="0">
                  <a:latin typeface="Aptos" panose="020B0004020202020204" pitchFamily="34" charset="0"/>
                </a:rPr>
                <a:t> </a:t>
              </a:r>
              <a:r>
                <a:rPr lang="en-GB" altLang="en-US" sz="2000" dirty="0">
                  <a:solidFill>
                    <a:srgbClr val="FFFF00"/>
                  </a:solidFill>
                  <a:latin typeface="Aptos" panose="020B0004020202020204" pitchFamily="34" charset="0"/>
                </a:rPr>
                <a:t>questions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altLang="en-US" sz="1600" dirty="0">
                <a:latin typeface="Aptos" panose="020B0004020202020204" pitchFamily="34" charset="0"/>
              </a:endParaRPr>
            </a:p>
            <a:p>
              <a:pPr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FFFF00"/>
                  </a:solidFill>
                  <a:latin typeface="Aptos" panose="020B0004020202020204" pitchFamily="34" charset="0"/>
                  <a:cs typeface="Times New Roman"/>
                </a:rPr>
                <a:t>Critical</a:t>
              </a:r>
              <a:r>
                <a:rPr lang="en-GB" sz="2000" dirty="0">
                  <a:latin typeface="Aptos" panose="020B0004020202020204" pitchFamily="34" charset="0"/>
                  <a:cs typeface="Times New Roman"/>
                </a:rPr>
                <a:t> </a:t>
              </a:r>
              <a:r>
                <a:rPr lang="en-GB" sz="2000" dirty="0">
                  <a:solidFill>
                    <a:srgbClr val="FFFF00"/>
                  </a:solidFill>
                  <a:latin typeface="Aptos" panose="020B0004020202020204" pitchFamily="34" charset="0"/>
                  <a:cs typeface="Times New Roman"/>
                </a:rPr>
                <a:t>article   analysis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2AD87FFF-2588-A722-9174-4CF8411CC048}"/>
                </a:ext>
              </a:extLst>
            </p:cNvPr>
            <p:cNvSpPr/>
            <p:nvPr/>
          </p:nvSpPr>
          <p:spPr>
            <a:xfrm>
              <a:off x="6034367" y="2165379"/>
              <a:ext cx="3567801" cy="1587600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 dirty="0">
                  <a:solidFill>
                    <a:schemeClr val="bg1"/>
                  </a:solidFill>
                  <a:latin typeface="Aptos" panose="020B0004020202020204" pitchFamily="34" charset="0"/>
                </a:rPr>
                <a:t>  Seminars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A303E3D-5B4B-C92A-05DD-6977E1D2D373}"/>
              </a:ext>
            </a:extLst>
          </p:cNvPr>
          <p:cNvSpPr/>
          <p:nvPr/>
        </p:nvSpPr>
        <p:spPr>
          <a:xfrm>
            <a:off x="9648680" y="518668"/>
            <a:ext cx="1993413" cy="5999147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FF00"/>
                </a:solidFill>
                <a:latin typeface="Aptos" panose="020B0004020202020204" pitchFamily="34" charset="0"/>
              </a:rPr>
              <a:t>Assessment    by exam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solidFill>
                <a:srgbClr val="FFFF00"/>
              </a:solidFill>
              <a:latin typeface="Aptos" panose="020B0004020202020204" pitchFamily="34" charset="0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  <a:cs typeface="Times New Roman"/>
              </a:rPr>
              <a:t>Part A: Essay question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solidFill>
                <a:schemeClr val="bg1"/>
              </a:solidFill>
              <a:latin typeface="Aptos" panose="020B0004020202020204" pitchFamily="34" charset="0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  <a:cs typeface="Times New Roman"/>
              </a:rPr>
              <a:t>Part B: Problem question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solidFill>
                <a:schemeClr val="bg1"/>
              </a:solidFill>
              <a:latin typeface="Aptos" panose="020B0004020202020204" pitchFamily="34" charset="0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solidFill>
                <a:schemeClr val="bg1"/>
              </a:solidFill>
              <a:latin typeface="Aptos" panose="020B0004020202020204" pitchFamily="34" charset="0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solidFill>
                <a:schemeClr val="bg1"/>
              </a:solidFill>
              <a:latin typeface="Aptos" panose="020B0004020202020204" pitchFamily="34" charset="0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  <a:cs typeface="Times New Roman"/>
              </a:rPr>
              <a:t>Formative</a:t>
            </a:r>
          </a:p>
        </p:txBody>
      </p:sp>
    </p:spTree>
    <p:extLst>
      <p:ext uri="{BB962C8B-B14F-4D97-AF65-F5344CB8AC3E}">
        <p14:creationId xmlns:p14="http://schemas.microsoft.com/office/powerpoint/2010/main" val="382657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1B7071-D6C5-2D35-15C7-98C7BC71D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AD31A228-675C-EB9F-4262-4EB8359CADC7}"/>
              </a:ext>
            </a:extLst>
          </p:cNvPr>
          <p:cNvSpPr/>
          <p:nvPr/>
        </p:nvSpPr>
        <p:spPr>
          <a:xfrm>
            <a:off x="965200" y="412750"/>
            <a:ext cx="4152900" cy="3314700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“The seminars are very useful in clarifying challenging material.”</a:t>
            </a:r>
          </a:p>
        </p:txBody>
      </p:sp>
      <p:sp>
        <p:nvSpPr>
          <p:cNvPr id="19" name="Speech Bubble: Oval 18">
            <a:extLst>
              <a:ext uri="{FF2B5EF4-FFF2-40B4-BE49-F238E27FC236}">
                <a16:creationId xmlns:a16="http://schemas.microsoft.com/office/drawing/2014/main" id="{7E872F67-B142-983E-78BA-1534D22B9C93}"/>
              </a:ext>
            </a:extLst>
          </p:cNvPr>
          <p:cNvSpPr/>
          <p:nvPr/>
        </p:nvSpPr>
        <p:spPr>
          <a:xfrm>
            <a:off x="7556500" y="1130300"/>
            <a:ext cx="4152900" cy="3314700"/>
          </a:xfrm>
          <a:prstGeom prst="wedgeEllipse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“I always felt like I had left the seminar gaining something from it. The knowledge I have gained will come in handy when I start SQE and my training after that!”</a:t>
            </a:r>
          </a:p>
        </p:txBody>
      </p:sp>
      <p:sp>
        <p:nvSpPr>
          <p:cNvPr id="20" name="Speech Bubble: Oval 19">
            <a:extLst>
              <a:ext uri="{FF2B5EF4-FFF2-40B4-BE49-F238E27FC236}">
                <a16:creationId xmlns:a16="http://schemas.microsoft.com/office/drawing/2014/main" id="{AEE9815F-8F10-39E6-126A-7B54265EB11E}"/>
              </a:ext>
            </a:extLst>
          </p:cNvPr>
          <p:cNvSpPr/>
          <p:nvPr/>
        </p:nvSpPr>
        <p:spPr>
          <a:xfrm>
            <a:off x="3892550" y="2971800"/>
            <a:ext cx="4152900" cy="3314700"/>
          </a:xfrm>
          <a:prstGeom prst="wedgeEllipseCallou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“Problem questions and essays questions in seminars helped me to understand how to answer well in exams.”</a:t>
            </a:r>
          </a:p>
        </p:txBody>
      </p:sp>
    </p:spTree>
    <p:extLst>
      <p:ext uri="{BB962C8B-B14F-4D97-AF65-F5344CB8AC3E}">
        <p14:creationId xmlns:p14="http://schemas.microsoft.com/office/powerpoint/2010/main" val="400442853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C99F155E-7579-4654-A5F7-55299AD1EFA2}" vid="{9E5FA25E-4B1E-4F12-B0AA-CDDDBC84B48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C99F155E-7579-4654-A5F7-55299AD1EFA2}" vid="{1614604D-103D-40D8-B3C6-0D56D8753793}"/>
    </a:ext>
  </a:extLst>
</a:theme>
</file>

<file path=ppt/theme/theme3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Warwick_Aubergine</Template>
  <TotalTime>1409</TotalTime>
  <Words>354</Words>
  <Application>Microsoft Office PowerPoint</Application>
  <PresentationFormat>Widescreen</PresentationFormat>
  <Paragraphs>73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Times New Roman</vt:lpstr>
      <vt:lpstr>1_Custom Design</vt:lpstr>
      <vt:lpstr>Custom Design</vt:lpstr>
      <vt:lpstr>UoW_Template_Black</vt:lpstr>
      <vt:lpstr>LA3H2 Principles of Corporate Law &amp; Governance  15 CATS / Term 1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David.Gindis@warwick.ac.uk;Irit.Mevorach@warwick.ac.uk</dc:creator>
  <cp:lastModifiedBy>Gindis, David</cp:lastModifiedBy>
  <cp:revision>9</cp:revision>
  <cp:lastPrinted>2026-04-27T09:27:01Z</cp:lastPrinted>
  <dcterms:created xsi:type="dcterms:W3CDTF">2017-10-10T08:53:08Z</dcterms:created>
  <dcterms:modified xsi:type="dcterms:W3CDTF">2026-04-28T13:04:02Z</dcterms:modified>
</cp:coreProperties>
</file>