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7" r:id="rId1"/>
    <p:sldMasterId id="2147483808" r:id="rId2"/>
  </p:sldMasterIdLst>
  <p:notesMasterIdLst>
    <p:notesMasterId r:id="rId7"/>
  </p:notesMasterIdLst>
  <p:sldIdLst>
    <p:sldId id="256" r:id="rId3"/>
    <p:sldId id="261" r:id="rId4"/>
    <p:sldId id="260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B0144A-D73D-4BE4-9011-AB6E99E0ED3E}" v="586" dt="2024-02-27T21:46:43.1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6" autoAdjust="0"/>
    <p:restoredTop sz="95238" autoAdjust="0"/>
  </p:normalViewPr>
  <p:slideViewPr>
    <p:cSldViewPr snapToGrid="0">
      <p:cViewPr varScale="1">
        <p:scale>
          <a:sx n="84" d="100"/>
          <a:sy n="84" d="100"/>
        </p:scale>
        <p:origin x="129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len Nesadurai" userId="93ce4370-f70c-45c2-a2f6-35cee699fc96" providerId="ADAL" clId="{95A7B685-36DE-4D40-AC8A-EB545D17F340}"/>
    <pc:docChg chg="modSld">
      <pc:chgData name="Helen Nesadurai" userId="93ce4370-f70c-45c2-a2f6-35cee699fc96" providerId="ADAL" clId="{95A7B685-36DE-4D40-AC8A-EB545D17F340}" dt="2023-12-12T22:31:03.493" v="125" actId="313"/>
      <pc:docMkLst>
        <pc:docMk/>
      </pc:docMkLst>
      <pc:sldChg chg="modSp">
        <pc:chgData name="Helen Nesadurai" userId="93ce4370-f70c-45c2-a2f6-35cee699fc96" providerId="ADAL" clId="{95A7B685-36DE-4D40-AC8A-EB545D17F340}" dt="2023-12-12T22:31:03.493" v="125" actId="313"/>
        <pc:sldMkLst>
          <pc:docMk/>
          <pc:sldMk cId="3601037352" sldId="257"/>
        </pc:sldMkLst>
        <pc:graphicFrameChg chg="mod">
          <ac:chgData name="Helen Nesadurai" userId="93ce4370-f70c-45c2-a2f6-35cee699fc96" providerId="ADAL" clId="{95A7B685-36DE-4D40-AC8A-EB545D17F340}" dt="2023-12-12T22:31:03.493" v="125" actId="313"/>
          <ac:graphicFrameMkLst>
            <pc:docMk/>
            <pc:sldMk cId="3601037352" sldId="257"/>
            <ac:graphicFrameMk id="5" creationId="{C365E503-B3EF-F7FF-D356-C8BDE15F2D4D}"/>
          </ac:graphicFrameMkLst>
        </pc:graphicFrameChg>
      </pc:sldChg>
      <pc:sldChg chg="modSp">
        <pc:chgData name="Helen Nesadurai" userId="93ce4370-f70c-45c2-a2f6-35cee699fc96" providerId="ADAL" clId="{95A7B685-36DE-4D40-AC8A-EB545D17F340}" dt="2023-12-12T22:28:13.605" v="83" actId="20577"/>
        <pc:sldMkLst>
          <pc:docMk/>
          <pc:sldMk cId="887393581" sldId="260"/>
        </pc:sldMkLst>
        <pc:graphicFrameChg chg="mod">
          <ac:chgData name="Helen Nesadurai" userId="93ce4370-f70c-45c2-a2f6-35cee699fc96" providerId="ADAL" clId="{95A7B685-36DE-4D40-AC8A-EB545D17F340}" dt="2023-12-12T22:28:13.605" v="83" actId="20577"/>
          <ac:graphicFrameMkLst>
            <pc:docMk/>
            <pc:sldMk cId="887393581" sldId="260"/>
            <ac:graphicFrameMk id="5" creationId="{ED74FFFB-66B4-476F-173D-D603D41402C2}"/>
          </ac:graphicFrameMkLst>
        </pc:graphicFrameChg>
      </pc:sldChg>
    </pc:docChg>
  </pc:docChgLst>
  <pc:docChgLst>
    <pc:chgData name="Helen Nesadurai" userId="93ce4370-f70c-45c2-a2f6-35cee699fc96" providerId="ADAL" clId="{2BB0144A-D73D-4BE4-9011-AB6E99E0ED3E}"/>
    <pc:docChg chg="undo custSel addSld delSld modSld">
      <pc:chgData name="Helen Nesadurai" userId="93ce4370-f70c-45c2-a2f6-35cee699fc96" providerId="ADAL" clId="{2BB0144A-D73D-4BE4-9011-AB6E99E0ED3E}" dt="2024-02-27T21:46:43.140" v="3750" actId="20577"/>
      <pc:docMkLst>
        <pc:docMk/>
      </pc:docMkLst>
      <pc:sldChg chg="modSp mod">
        <pc:chgData name="Helen Nesadurai" userId="93ce4370-f70c-45c2-a2f6-35cee699fc96" providerId="ADAL" clId="{2BB0144A-D73D-4BE4-9011-AB6E99E0ED3E}" dt="2024-02-27T21:35:23.014" v="3656" actId="14100"/>
        <pc:sldMkLst>
          <pc:docMk/>
          <pc:sldMk cId="758861182" sldId="256"/>
        </pc:sldMkLst>
        <pc:spChg chg="mod">
          <ac:chgData name="Helen Nesadurai" userId="93ce4370-f70c-45c2-a2f6-35cee699fc96" providerId="ADAL" clId="{2BB0144A-D73D-4BE4-9011-AB6E99E0ED3E}" dt="2024-02-27T21:35:23.014" v="3656" actId="14100"/>
          <ac:spMkLst>
            <pc:docMk/>
            <pc:sldMk cId="758861182" sldId="256"/>
            <ac:spMk id="3" creationId="{EE0D9E1C-FB25-2A6A-4422-2D5E418588FC}"/>
          </ac:spMkLst>
        </pc:spChg>
      </pc:sldChg>
      <pc:sldChg chg="addSp delSp modSp mod">
        <pc:chgData name="Helen Nesadurai" userId="93ce4370-f70c-45c2-a2f6-35cee699fc96" providerId="ADAL" clId="{2BB0144A-D73D-4BE4-9011-AB6E99E0ED3E}" dt="2024-02-27T21:42:36.933" v="3677" actId="20577"/>
        <pc:sldMkLst>
          <pc:docMk/>
          <pc:sldMk cId="3601037352" sldId="257"/>
        </pc:sldMkLst>
        <pc:spChg chg="mod">
          <ac:chgData name="Helen Nesadurai" userId="93ce4370-f70c-45c2-a2f6-35cee699fc96" providerId="ADAL" clId="{2BB0144A-D73D-4BE4-9011-AB6E99E0ED3E}" dt="2024-02-25T10:23:42.565" v="3474" actId="14100"/>
          <ac:spMkLst>
            <pc:docMk/>
            <pc:sldMk cId="3601037352" sldId="257"/>
            <ac:spMk id="2" creationId="{70DF7A46-2FB1-DBE7-5FD0-5291ED5AFE92}"/>
          </ac:spMkLst>
        </pc:spChg>
        <pc:spChg chg="del">
          <ac:chgData name="Helen Nesadurai" userId="93ce4370-f70c-45c2-a2f6-35cee699fc96" providerId="ADAL" clId="{2BB0144A-D73D-4BE4-9011-AB6E99E0ED3E}" dt="2024-02-25T10:08:42.171" v="3136" actId="26606"/>
          <ac:spMkLst>
            <pc:docMk/>
            <pc:sldMk cId="3601037352" sldId="257"/>
            <ac:spMk id="22" creationId="{C7F2E4D6-EF46-1C43-8F3E-3620C3C83F36}"/>
          </ac:spMkLst>
        </pc:spChg>
        <pc:spChg chg="add del">
          <ac:chgData name="Helen Nesadurai" userId="93ce4370-f70c-45c2-a2f6-35cee699fc96" providerId="ADAL" clId="{2BB0144A-D73D-4BE4-9011-AB6E99E0ED3E}" dt="2024-02-25T10:09:22.304" v="3146" actId="26606"/>
          <ac:spMkLst>
            <pc:docMk/>
            <pc:sldMk cId="3601037352" sldId="257"/>
            <ac:spMk id="29" creationId="{C7F2E4D6-EF46-1C43-8F3E-3620C3C83F36}"/>
          </ac:spMkLst>
        </pc:spChg>
        <pc:spChg chg="add del">
          <ac:chgData name="Helen Nesadurai" userId="93ce4370-f70c-45c2-a2f6-35cee699fc96" providerId="ADAL" clId="{2BB0144A-D73D-4BE4-9011-AB6E99E0ED3E}" dt="2024-02-25T10:09:34.209" v="3148" actId="26606"/>
          <ac:spMkLst>
            <pc:docMk/>
            <pc:sldMk cId="3601037352" sldId="257"/>
            <ac:spMk id="45" creationId="{C7F2E4D6-EF46-1C43-8F3E-3620C3C83F36}"/>
          </ac:spMkLst>
        </pc:spChg>
        <pc:spChg chg="add">
          <ac:chgData name="Helen Nesadurai" userId="93ce4370-f70c-45c2-a2f6-35cee699fc96" providerId="ADAL" clId="{2BB0144A-D73D-4BE4-9011-AB6E99E0ED3E}" dt="2024-02-25T10:09:34.209" v="3148" actId="26606"/>
          <ac:spMkLst>
            <pc:docMk/>
            <pc:sldMk cId="3601037352" sldId="257"/>
            <ac:spMk id="61" creationId="{C7F2E4D6-EF46-1C43-8F3E-3620C3C83F36}"/>
          </ac:spMkLst>
        </pc:spChg>
        <pc:grpChg chg="add del">
          <ac:chgData name="Helen Nesadurai" userId="93ce4370-f70c-45c2-a2f6-35cee699fc96" providerId="ADAL" clId="{2BB0144A-D73D-4BE4-9011-AB6E99E0ED3E}" dt="2024-02-25T10:09:22.304" v="3146" actId="26606"/>
          <ac:grpSpMkLst>
            <pc:docMk/>
            <pc:sldMk cId="3601037352" sldId="257"/>
            <ac:grpSpMk id="33" creationId="{BFD251E3-961F-2440-B872-1D26671822A8}"/>
          </ac:grpSpMkLst>
        </pc:grpChg>
        <pc:grpChg chg="add del">
          <ac:chgData name="Helen Nesadurai" userId="93ce4370-f70c-45c2-a2f6-35cee699fc96" providerId="ADAL" clId="{2BB0144A-D73D-4BE4-9011-AB6E99E0ED3E}" dt="2024-02-25T10:09:34.209" v="3148" actId="26606"/>
          <ac:grpSpMkLst>
            <pc:docMk/>
            <pc:sldMk cId="3601037352" sldId="257"/>
            <ac:grpSpMk id="49" creationId="{BFD251E3-961F-2440-B872-1D26671822A8}"/>
          </ac:grpSpMkLst>
        </pc:grpChg>
        <pc:grpChg chg="add">
          <ac:chgData name="Helen Nesadurai" userId="93ce4370-f70c-45c2-a2f6-35cee699fc96" providerId="ADAL" clId="{2BB0144A-D73D-4BE4-9011-AB6E99E0ED3E}" dt="2024-02-25T10:09:34.209" v="3148" actId="26606"/>
          <ac:grpSpMkLst>
            <pc:docMk/>
            <pc:sldMk cId="3601037352" sldId="257"/>
            <ac:grpSpMk id="65" creationId="{BFD251E3-961F-2440-B872-1D26671822A8}"/>
          </ac:grpSpMkLst>
        </pc:grpChg>
        <pc:graphicFrameChg chg="mod ord modGraphic">
          <ac:chgData name="Helen Nesadurai" userId="93ce4370-f70c-45c2-a2f6-35cee699fc96" providerId="ADAL" clId="{2BB0144A-D73D-4BE4-9011-AB6E99E0ED3E}" dt="2024-02-27T21:42:36.933" v="3677" actId="20577"/>
          <ac:graphicFrameMkLst>
            <pc:docMk/>
            <pc:sldMk cId="3601037352" sldId="257"/>
            <ac:graphicFrameMk id="5" creationId="{C365E503-B3EF-F7FF-D356-C8BDE15F2D4D}"/>
          </ac:graphicFrameMkLst>
        </pc:graphicFrameChg>
        <pc:picChg chg="add mod">
          <ac:chgData name="Helen Nesadurai" userId="93ce4370-f70c-45c2-a2f6-35cee699fc96" providerId="ADAL" clId="{2BB0144A-D73D-4BE4-9011-AB6E99E0ED3E}" dt="2024-02-25T10:19:53.243" v="3291" actId="1076"/>
          <ac:picMkLst>
            <pc:docMk/>
            <pc:sldMk cId="3601037352" sldId="257"/>
            <ac:picMk id="3" creationId="{AF036A28-948B-95A7-52E4-45DBFA574B0D}"/>
          </ac:picMkLst>
        </pc:picChg>
        <pc:picChg chg="del mod">
          <ac:chgData name="Helen Nesadurai" userId="93ce4370-f70c-45c2-a2f6-35cee699fc96" providerId="ADAL" clId="{2BB0144A-D73D-4BE4-9011-AB6E99E0ED3E}" dt="2024-02-25T10:16:54.297" v="3281" actId="478"/>
          <ac:picMkLst>
            <pc:docMk/>
            <pc:sldMk cId="3601037352" sldId="257"/>
            <ac:picMk id="4" creationId="{A9047FF9-F961-107A-C47E-832F8238C26A}"/>
          </ac:picMkLst>
        </pc:picChg>
        <pc:picChg chg="add mod">
          <ac:chgData name="Helen Nesadurai" userId="93ce4370-f70c-45c2-a2f6-35cee699fc96" providerId="ADAL" clId="{2BB0144A-D73D-4BE4-9011-AB6E99E0ED3E}" dt="2024-02-25T10:19:57.213" v="3293" actId="1076"/>
          <ac:picMkLst>
            <pc:docMk/>
            <pc:sldMk cId="3601037352" sldId="257"/>
            <ac:picMk id="6" creationId="{FE9580C0-AB66-B1D0-E2F8-98F9F7052F59}"/>
          </ac:picMkLst>
        </pc:picChg>
        <pc:picChg chg="add mod">
          <ac:chgData name="Helen Nesadurai" userId="93ce4370-f70c-45c2-a2f6-35cee699fc96" providerId="ADAL" clId="{2BB0144A-D73D-4BE4-9011-AB6E99E0ED3E}" dt="2024-02-25T10:19:55.040" v="3292" actId="1076"/>
          <ac:picMkLst>
            <pc:docMk/>
            <pc:sldMk cId="3601037352" sldId="257"/>
            <ac:picMk id="7" creationId="{BB4A6829-7A89-8BBB-42C8-F8467548FC5C}"/>
          </ac:picMkLst>
        </pc:picChg>
        <pc:cxnChg chg="del">
          <ac:chgData name="Helen Nesadurai" userId="93ce4370-f70c-45c2-a2f6-35cee699fc96" providerId="ADAL" clId="{2BB0144A-D73D-4BE4-9011-AB6E99E0ED3E}" dt="2024-02-25T10:08:42.171" v="3136" actId="26606"/>
          <ac:cxnSpMkLst>
            <pc:docMk/>
            <pc:sldMk cId="3601037352" sldId="257"/>
            <ac:cxnSpMk id="24" creationId="{BF3CF3DF-4809-5B42-9F22-981391379297}"/>
          </ac:cxnSpMkLst>
        </pc:cxnChg>
        <pc:cxnChg chg="add del">
          <ac:chgData name="Helen Nesadurai" userId="93ce4370-f70c-45c2-a2f6-35cee699fc96" providerId="ADAL" clId="{2BB0144A-D73D-4BE4-9011-AB6E99E0ED3E}" dt="2024-02-25T10:09:22.304" v="3146" actId="26606"/>
          <ac:cxnSpMkLst>
            <pc:docMk/>
            <pc:sldMk cId="3601037352" sldId="257"/>
            <ac:cxnSpMk id="31" creationId="{BF3CF3DF-4809-5B42-9F22-981391379297}"/>
          </ac:cxnSpMkLst>
        </pc:cxnChg>
        <pc:cxnChg chg="add del">
          <ac:chgData name="Helen Nesadurai" userId="93ce4370-f70c-45c2-a2f6-35cee699fc96" providerId="ADAL" clId="{2BB0144A-D73D-4BE4-9011-AB6E99E0ED3E}" dt="2024-02-25T10:09:34.209" v="3148" actId="26606"/>
          <ac:cxnSpMkLst>
            <pc:docMk/>
            <pc:sldMk cId="3601037352" sldId="257"/>
            <ac:cxnSpMk id="47" creationId="{BF3CF3DF-4809-5B42-9F22-981391379297}"/>
          </ac:cxnSpMkLst>
        </pc:cxnChg>
        <pc:cxnChg chg="add">
          <ac:chgData name="Helen Nesadurai" userId="93ce4370-f70c-45c2-a2f6-35cee699fc96" providerId="ADAL" clId="{2BB0144A-D73D-4BE4-9011-AB6E99E0ED3E}" dt="2024-02-25T10:09:34.209" v="3148" actId="26606"/>
          <ac:cxnSpMkLst>
            <pc:docMk/>
            <pc:sldMk cId="3601037352" sldId="257"/>
            <ac:cxnSpMk id="63" creationId="{BF3CF3DF-4809-5B42-9F22-981391379297}"/>
          </ac:cxnSpMkLst>
        </pc:cxnChg>
      </pc:sldChg>
      <pc:sldChg chg="modSp mod">
        <pc:chgData name="Helen Nesadurai" userId="93ce4370-f70c-45c2-a2f6-35cee699fc96" providerId="ADAL" clId="{2BB0144A-D73D-4BE4-9011-AB6E99E0ED3E}" dt="2024-02-25T10:26:41.157" v="3532" actId="20577"/>
        <pc:sldMkLst>
          <pc:docMk/>
          <pc:sldMk cId="887393581" sldId="260"/>
        </pc:sldMkLst>
        <pc:spChg chg="mod">
          <ac:chgData name="Helen Nesadurai" userId="93ce4370-f70c-45c2-a2f6-35cee699fc96" providerId="ADAL" clId="{2BB0144A-D73D-4BE4-9011-AB6E99E0ED3E}" dt="2024-02-25T10:22:57.715" v="3416" actId="113"/>
          <ac:spMkLst>
            <pc:docMk/>
            <pc:sldMk cId="887393581" sldId="260"/>
            <ac:spMk id="2" creationId="{E09CEBAF-7D7C-7AF9-3C7C-141C94F8087A}"/>
          </ac:spMkLst>
        </pc:spChg>
        <pc:graphicFrameChg chg="mod">
          <ac:chgData name="Helen Nesadurai" userId="93ce4370-f70c-45c2-a2f6-35cee699fc96" providerId="ADAL" clId="{2BB0144A-D73D-4BE4-9011-AB6E99E0ED3E}" dt="2024-02-25T10:26:41.157" v="3532" actId="20577"/>
          <ac:graphicFrameMkLst>
            <pc:docMk/>
            <pc:sldMk cId="887393581" sldId="260"/>
            <ac:graphicFrameMk id="5" creationId="{ED74FFFB-66B4-476F-173D-D603D41402C2}"/>
          </ac:graphicFrameMkLst>
        </pc:graphicFrameChg>
      </pc:sldChg>
      <pc:sldChg chg="modSp new del mod">
        <pc:chgData name="Helen Nesadurai" userId="93ce4370-f70c-45c2-a2f6-35cee699fc96" providerId="ADAL" clId="{2BB0144A-D73D-4BE4-9011-AB6E99E0ED3E}" dt="2024-02-21T14:21:50.124" v="2111" actId="2696"/>
        <pc:sldMkLst>
          <pc:docMk/>
          <pc:sldMk cId="894244638" sldId="261"/>
        </pc:sldMkLst>
        <pc:spChg chg="mod">
          <ac:chgData name="Helen Nesadurai" userId="93ce4370-f70c-45c2-a2f6-35cee699fc96" providerId="ADAL" clId="{2BB0144A-D73D-4BE4-9011-AB6E99E0ED3E}" dt="2024-02-21T14:05:55.361" v="1327" actId="6549"/>
          <ac:spMkLst>
            <pc:docMk/>
            <pc:sldMk cId="894244638" sldId="261"/>
            <ac:spMk id="2" creationId="{DAB2E212-5C05-732D-BD15-EAF5E81045B0}"/>
          </ac:spMkLst>
        </pc:spChg>
        <pc:spChg chg="mod">
          <ac:chgData name="Helen Nesadurai" userId="93ce4370-f70c-45c2-a2f6-35cee699fc96" providerId="ADAL" clId="{2BB0144A-D73D-4BE4-9011-AB6E99E0ED3E}" dt="2024-02-21T14:21:30.168" v="2110" actId="27636"/>
          <ac:spMkLst>
            <pc:docMk/>
            <pc:sldMk cId="894244638" sldId="261"/>
            <ac:spMk id="3" creationId="{5114AF4F-2EE3-FB8F-57F6-77E1306B6B80}"/>
          </ac:spMkLst>
        </pc:spChg>
      </pc:sldChg>
      <pc:sldChg chg="addSp delSp modSp new mod setBg">
        <pc:chgData name="Helen Nesadurai" userId="93ce4370-f70c-45c2-a2f6-35cee699fc96" providerId="ADAL" clId="{2BB0144A-D73D-4BE4-9011-AB6E99E0ED3E}" dt="2024-02-27T21:46:43.140" v="3750" actId="20577"/>
        <pc:sldMkLst>
          <pc:docMk/>
          <pc:sldMk cId="2762532113" sldId="261"/>
        </pc:sldMkLst>
        <pc:spChg chg="mod">
          <ac:chgData name="Helen Nesadurai" userId="93ce4370-f70c-45c2-a2f6-35cee699fc96" providerId="ADAL" clId="{2BB0144A-D73D-4BE4-9011-AB6E99E0ED3E}" dt="2024-02-27T21:44:00.789" v="3702" actId="20577"/>
          <ac:spMkLst>
            <pc:docMk/>
            <pc:sldMk cId="2762532113" sldId="261"/>
            <ac:spMk id="2" creationId="{C4284A4E-9FBA-2617-F6D4-222E5713F2D9}"/>
          </ac:spMkLst>
        </pc:spChg>
        <pc:spChg chg="add del mod">
          <ac:chgData name="Helen Nesadurai" userId="93ce4370-f70c-45c2-a2f6-35cee699fc96" providerId="ADAL" clId="{2BB0144A-D73D-4BE4-9011-AB6E99E0ED3E}" dt="2024-02-25T10:05:39.245" v="2905" actId="26606"/>
          <ac:spMkLst>
            <pc:docMk/>
            <pc:sldMk cId="2762532113" sldId="261"/>
            <ac:spMk id="3" creationId="{58DBD6BA-81E0-A377-B158-9B95B2E84415}"/>
          </ac:spMkLst>
        </pc:spChg>
        <pc:spChg chg="add del">
          <ac:chgData name="Helen Nesadurai" userId="93ce4370-f70c-45c2-a2f6-35cee699fc96" providerId="ADAL" clId="{2BB0144A-D73D-4BE4-9011-AB6E99E0ED3E}" dt="2024-02-25T10:05:04.336" v="2898" actId="26606"/>
          <ac:spMkLst>
            <pc:docMk/>
            <pc:sldMk cId="2762532113" sldId="261"/>
            <ac:spMk id="9" creationId="{C7F2E4D6-EF46-1C43-8F3E-3620C3C83F36}"/>
          </ac:spMkLst>
        </pc:spChg>
        <pc:spChg chg="add del">
          <ac:chgData name="Helen Nesadurai" userId="93ce4370-f70c-45c2-a2f6-35cee699fc96" providerId="ADAL" clId="{2BB0144A-D73D-4BE4-9011-AB6E99E0ED3E}" dt="2024-02-25T10:05:13.940" v="2900" actId="26606"/>
          <ac:spMkLst>
            <pc:docMk/>
            <pc:sldMk cId="2762532113" sldId="261"/>
            <ac:spMk id="16" creationId="{C7F2E4D6-EF46-1C43-8F3E-3620C3C83F36}"/>
          </ac:spMkLst>
        </pc:spChg>
        <pc:spChg chg="add del">
          <ac:chgData name="Helen Nesadurai" userId="93ce4370-f70c-45c2-a2f6-35cee699fc96" providerId="ADAL" clId="{2BB0144A-D73D-4BE4-9011-AB6E99E0ED3E}" dt="2024-02-25T10:05:20.353" v="2902" actId="26606"/>
          <ac:spMkLst>
            <pc:docMk/>
            <pc:sldMk cId="2762532113" sldId="261"/>
            <ac:spMk id="21" creationId="{C7F2E4D6-EF46-1C43-8F3E-3620C3C83F36}"/>
          </ac:spMkLst>
        </pc:spChg>
        <pc:spChg chg="add del">
          <ac:chgData name="Helen Nesadurai" userId="93ce4370-f70c-45c2-a2f6-35cee699fc96" providerId="ADAL" clId="{2BB0144A-D73D-4BE4-9011-AB6E99E0ED3E}" dt="2024-02-25T10:05:39.193" v="2904" actId="26606"/>
          <ac:spMkLst>
            <pc:docMk/>
            <pc:sldMk cId="2762532113" sldId="261"/>
            <ac:spMk id="25" creationId="{C7F2E4D6-EF46-1C43-8F3E-3620C3C83F36}"/>
          </ac:spMkLst>
        </pc:spChg>
        <pc:spChg chg="add">
          <ac:chgData name="Helen Nesadurai" userId="93ce4370-f70c-45c2-a2f6-35cee699fc96" providerId="ADAL" clId="{2BB0144A-D73D-4BE4-9011-AB6E99E0ED3E}" dt="2024-02-25T10:05:39.245" v="2905" actId="26606"/>
          <ac:spMkLst>
            <pc:docMk/>
            <pc:sldMk cId="2762532113" sldId="261"/>
            <ac:spMk id="29" creationId="{C7F2E4D6-EF46-1C43-8F3E-3620C3C83F36}"/>
          </ac:spMkLst>
        </pc:spChg>
        <pc:grpChg chg="add del">
          <ac:chgData name="Helen Nesadurai" userId="93ce4370-f70c-45c2-a2f6-35cee699fc96" providerId="ADAL" clId="{2BB0144A-D73D-4BE4-9011-AB6E99E0ED3E}" dt="2024-02-25T10:05:13.940" v="2900" actId="26606"/>
          <ac:grpSpMkLst>
            <pc:docMk/>
            <pc:sldMk cId="2762532113" sldId="261"/>
            <ac:grpSpMk id="18" creationId="{05ADD15B-C747-D340-BF8A-A1DD2A6A9324}"/>
          </ac:grpSpMkLst>
        </pc:grpChg>
        <pc:grpChg chg="add">
          <ac:chgData name="Helen Nesadurai" userId="93ce4370-f70c-45c2-a2f6-35cee699fc96" providerId="ADAL" clId="{2BB0144A-D73D-4BE4-9011-AB6E99E0ED3E}" dt="2024-02-25T10:05:39.245" v="2905" actId="26606"/>
          <ac:grpSpMkLst>
            <pc:docMk/>
            <pc:sldMk cId="2762532113" sldId="261"/>
            <ac:grpSpMk id="30" creationId="{05ADD15B-C747-D340-BF8A-A1DD2A6A9324}"/>
          </ac:grpSpMkLst>
        </pc:grpChg>
        <pc:graphicFrameChg chg="add del">
          <ac:chgData name="Helen Nesadurai" userId="93ce4370-f70c-45c2-a2f6-35cee699fc96" providerId="ADAL" clId="{2BB0144A-D73D-4BE4-9011-AB6E99E0ED3E}" dt="2024-02-25T10:05:04.336" v="2898" actId="26606"/>
          <ac:graphicFrameMkLst>
            <pc:docMk/>
            <pc:sldMk cId="2762532113" sldId="261"/>
            <ac:graphicFrameMk id="5" creationId="{B6C87F2C-C5C6-A0BB-A883-119B72FCA640}"/>
          </ac:graphicFrameMkLst>
        </pc:graphicFrameChg>
        <pc:graphicFrameChg chg="add del">
          <ac:chgData name="Helen Nesadurai" userId="93ce4370-f70c-45c2-a2f6-35cee699fc96" providerId="ADAL" clId="{2BB0144A-D73D-4BE4-9011-AB6E99E0ED3E}" dt="2024-02-25T10:05:13.940" v="2900" actId="26606"/>
          <ac:graphicFrameMkLst>
            <pc:docMk/>
            <pc:sldMk cId="2762532113" sldId="261"/>
            <ac:graphicFrameMk id="19" creationId="{9EC7C194-BD8E-F11C-495F-69CDCFF6A12F}"/>
          </ac:graphicFrameMkLst>
        </pc:graphicFrameChg>
        <pc:graphicFrameChg chg="add del">
          <ac:chgData name="Helen Nesadurai" userId="93ce4370-f70c-45c2-a2f6-35cee699fc96" providerId="ADAL" clId="{2BB0144A-D73D-4BE4-9011-AB6E99E0ED3E}" dt="2024-02-25T10:05:20.353" v="2902" actId="26606"/>
          <ac:graphicFrameMkLst>
            <pc:docMk/>
            <pc:sldMk cId="2762532113" sldId="261"/>
            <ac:graphicFrameMk id="23" creationId="{B6C87F2C-C5C6-A0BB-A883-119B72FCA640}"/>
          </ac:graphicFrameMkLst>
        </pc:graphicFrameChg>
        <pc:graphicFrameChg chg="add del">
          <ac:chgData name="Helen Nesadurai" userId="93ce4370-f70c-45c2-a2f6-35cee699fc96" providerId="ADAL" clId="{2BB0144A-D73D-4BE4-9011-AB6E99E0ED3E}" dt="2024-02-25T10:05:39.193" v="2904" actId="26606"/>
          <ac:graphicFrameMkLst>
            <pc:docMk/>
            <pc:sldMk cId="2762532113" sldId="261"/>
            <ac:graphicFrameMk id="27" creationId="{2164C0DA-208A-DE2C-11BA-1FF6EA4BC13E}"/>
          </ac:graphicFrameMkLst>
        </pc:graphicFrameChg>
        <pc:graphicFrameChg chg="add mod">
          <ac:chgData name="Helen Nesadurai" userId="93ce4370-f70c-45c2-a2f6-35cee699fc96" providerId="ADAL" clId="{2BB0144A-D73D-4BE4-9011-AB6E99E0ED3E}" dt="2024-02-27T21:46:43.140" v="3750" actId="20577"/>
          <ac:graphicFrameMkLst>
            <pc:docMk/>
            <pc:sldMk cId="2762532113" sldId="261"/>
            <ac:graphicFrameMk id="32" creationId="{9EC7C194-BD8E-F11C-495F-69CDCFF6A12F}"/>
          </ac:graphicFrameMkLst>
        </pc:graphicFrameChg>
        <pc:cxnChg chg="add del">
          <ac:chgData name="Helen Nesadurai" userId="93ce4370-f70c-45c2-a2f6-35cee699fc96" providerId="ADAL" clId="{2BB0144A-D73D-4BE4-9011-AB6E99E0ED3E}" dt="2024-02-25T10:05:04.336" v="2898" actId="26606"/>
          <ac:cxnSpMkLst>
            <pc:docMk/>
            <pc:sldMk cId="2762532113" sldId="261"/>
            <ac:cxnSpMk id="11" creationId="{BF3CF3DF-4809-5B42-9F22-981391379297}"/>
          </ac:cxnSpMkLst>
        </pc:cxnChg>
        <pc:cxnChg chg="add del">
          <ac:chgData name="Helen Nesadurai" userId="93ce4370-f70c-45c2-a2f6-35cee699fc96" providerId="ADAL" clId="{2BB0144A-D73D-4BE4-9011-AB6E99E0ED3E}" dt="2024-02-25T10:05:13.940" v="2900" actId="26606"/>
          <ac:cxnSpMkLst>
            <pc:docMk/>
            <pc:sldMk cId="2762532113" sldId="261"/>
            <ac:cxnSpMk id="17" creationId="{1FE039F1-6D47-C642-B506-452A83B0AB11}"/>
          </ac:cxnSpMkLst>
        </pc:cxnChg>
        <pc:cxnChg chg="add del">
          <ac:chgData name="Helen Nesadurai" userId="93ce4370-f70c-45c2-a2f6-35cee699fc96" providerId="ADAL" clId="{2BB0144A-D73D-4BE4-9011-AB6E99E0ED3E}" dt="2024-02-25T10:05:20.353" v="2902" actId="26606"/>
          <ac:cxnSpMkLst>
            <pc:docMk/>
            <pc:sldMk cId="2762532113" sldId="261"/>
            <ac:cxnSpMk id="22" creationId="{BF3CF3DF-4809-5B42-9F22-981391379297}"/>
          </ac:cxnSpMkLst>
        </pc:cxnChg>
        <pc:cxnChg chg="add del">
          <ac:chgData name="Helen Nesadurai" userId="93ce4370-f70c-45c2-a2f6-35cee699fc96" providerId="ADAL" clId="{2BB0144A-D73D-4BE4-9011-AB6E99E0ED3E}" dt="2024-02-25T10:05:39.193" v="2904" actId="26606"/>
          <ac:cxnSpMkLst>
            <pc:docMk/>
            <pc:sldMk cId="2762532113" sldId="261"/>
            <ac:cxnSpMk id="26" creationId="{BF3CF3DF-4809-5B42-9F22-981391379297}"/>
          </ac:cxnSpMkLst>
        </pc:cxnChg>
        <pc:cxnChg chg="add">
          <ac:chgData name="Helen Nesadurai" userId="93ce4370-f70c-45c2-a2f6-35cee699fc96" providerId="ADAL" clId="{2BB0144A-D73D-4BE4-9011-AB6E99E0ED3E}" dt="2024-02-25T10:05:39.245" v="2905" actId="26606"/>
          <ac:cxnSpMkLst>
            <pc:docMk/>
            <pc:sldMk cId="2762532113" sldId="261"/>
            <ac:cxnSpMk id="31" creationId="{1FE039F1-6D47-C642-B506-452A83B0AB11}"/>
          </ac:cxnSpMkLst>
        </pc:cxnChg>
      </pc:sldChg>
      <pc:sldChg chg="addSp delSp modSp add del mod">
        <pc:chgData name="Helen Nesadurai" userId="93ce4370-f70c-45c2-a2f6-35cee699fc96" providerId="ADAL" clId="{2BB0144A-D73D-4BE4-9011-AB6E99E0ED3E}" dt="2024-02-21T13:46:08.495" v="109" actId="47"/>
        <pc:sldMkLst>
          <pc:docMk/>
          <pc:sldMk cId="3949339739" sldId="262"/>
        </pc:sldMkLst>
        <pc:spChg chg="mod">
          <ac:chgData name="Helen Nesadurai" userId="93ce4370-f70c-45c2-a2f6-35cee699fc96" providerId="ADAL" clId="{2BB0144A-D73D-4BE4-9011-AB6E99E0ED3E}" dt="2024-02-21T13:44:15.271" v="94" actId="20577"/>
          <ac:spMkLst>
            <pc:docMk/>
            <pc:sldMk cId="3949339739" sldId="262"/>
            <ac:spMk id="2" creationId="{762763A7-0AC2-EA9E-EB73-454D3478C8E1}"/>
          </ac:spMkLst>
        </pc:spChg>
        <pc:spChg chg="add del mod">
          <ac:chgData name="Helen Nesadurai" userId="93ce4370-f70c-45c2-a2f6-35cee699fc96" providerId="ADAL" clId="{2BB0144A-D73D-4BE4-9011-AB6E99E0ED3E}" dt="2024-02-21T13:46:04.780" v="108" actId="478"/>
          <ac:spMkLst>
            <pc:docMk/>
            <pc:sldMk cId="3949339739" sldId="262"/>
            <ac:spMk id="4" creationId="{9C81C13C-5AB1-F265-400E-0FE7926B2B41}"/>
          </ac:spMkLst>
        </pc:spChg>
        <pc:spChg chg="add mod">
          <ac:chgData name="Helen Nesadurai" userId="93ce4370-f70c-45c2-a2f6-35cee699fc96" providerId="ADAL" clId="{2BB0144A-D73D-4BE4-9011-AB6E99E0ED3E}" dt="2024-02-21T13:46:04.780" v="108" actId="478"/>
          <ac:spMkLst>
            <pc:docMk/>
            <pc:sldMk cId="3949339739" sldId="262"/>
            <ac:spMk id="8" creationId="{A542DE02-9746-F781-0715-92711C40E2F8}"/>
          </ac:spMkLst>
        </pc:spChg>
        <pc:graphicFrameChg chg="del mod">
          <ac:chgData name="Helen Nesadurai" userId="93ce4370-f70c-45c2-a2f6-35cee699fc96" providerId="ADAL" clId="{2BB0144A-D73D-4BE4-9011-AB6E99E0ED3E}" dt="2024-02-21T13:45:30.468" v="106" actId="11529"/>
          <ac:graphicFrameMkLst>
            <pc:docMk/>
            <pc:sldMk cId="3949339739" sldId="262"/>
            <ac:graphicFrameMk id="5" creationId="{3D6BF68B-126C-D290-D4F2-73CA943F30F1}"/>
          </ac:graphicFrameMkLst>
        </pc:graphicFrameChg>
        <pc:picChg chg="del">
          <ac:chgData name="Helen Nesadurai" userId="93ce4370-f70c-45c2-a2f6-35cee699fc96" providerId="ADAL" clId="{2BB0144A-D73D-4BE4-9011-AB6E99E0ED3E}" dt="2024-02-21T13:44:50.923" v="97" actId="478"/>
          <ac:picMkLst>
            <pc:docMk/>
            <pc:sldMk cId="3949339739" sldId="262"/>
            <ac:picMk id="3" creationId="{2FC55E64-8AF3-C127-E64C-AF2661550F9F}"/>
          </ac:picMkLst>
        </pc:picChg>
        <pc:picChg chg="del">
          <ac:chgData name="Helen Nesadurai" userId="93ce4370-f70c-45c2-a2f6-35cee699fc96" providerId="ADAL" clId="{2BB0144A-D73D-4BE4-9011-AB6E99E0ED3E}" dt="2024-02-21T13:44:48.844" v="96" actId="478"/>
          <ac:picMkLst>
            <pc:docMk/>
            <pc:sldMk cId="3949339739" sldId="262"/>
            <ac:picMk id="6" creationId="{D2F425CA-48DB-707E-9E14-7D036A392FC3}"/>
          </ac:picMkLst>
        </pc:picChg>
      </pc:sldChg>
    </pc:docChg>
  </pc:docChgLst>
</pc:chgInfo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12.pn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56E476-7498-43CC-9705-B7FCCD3336B1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8FAC6B3-AC7B-4351-9730-B77B5A26BDCF}">
      <dgm:prSet/>
      <dgm:spPr/>
      <dgm:t>
        <a:bodyPr/>
        <a:lstStyle/>
        <a:p>
          <a:r>
            <a:rPr lang="en-GB"/>
            <a:t>Requirement 1: Select one object or practice</a:t>
          </a:r>
          <a:endParaRPr lang="en-US"/>
        </a:p>
      </dgm:t>
    </dgm:pt>
    <dgm:pt modelId="{56316E8F-8C2F-4503-9929-6F8CE4485101}" type="parTrans" cxnId="{FBDA3A24-7522-4E59-9B94-293C6C5C2261}">
      <dgm:prSet/>
      <dgm:spPr/>
      <dgm:t>
        <a:bodyPr/>
        <a:lstStyle/>
        <a:p>
          <a:endParaRPr lang="en-US"/>
        </a:p>
      </dgm:t>
    </dgm:pt>
    <dgm:pt modelId="{19763632-D145-4B76-B03E-6FF401894DDE}" type="sibTrans" cxnId="{FBDA3A24-7522-4E59-9B94-293C6C5C2261}">
      <dgm:prSet/>
      <dgm:spPr/>
      <dgm:t>
        <a:bodyPr/>
        <a:lstStyle/>
        <a:p>
          <a:endParaRPr lang="en-US"/>
        </a:p>
      </dgm:t>
    </dgm:pt>
    <dgm:pt modelId="{46BF648C-7150-4CC8-B8C4-084DE9B09333}">
      <dgm:prSet/>
      <dgm:spPr/>
      <dgm:t>
        <a:bodyPr/>
        <a:lstStyle/>
        <a:p>
          <a:r>
            <a:rPr lang="en-GB"/>
            <a:t>Cause/source of climate change</a:t>
          </a:r>
          <a:endParaRPr lang="en-US"/>
        </a:p>
      </dgm:t>
    </dgm:pt>
    <dgm:pt modelId="{63CE08C2-FECB-4A56-89DE-5DF5A43E8A2F}" type="parTrans" cxnId="{B608F8BE-10F7-44EC-BBA7-9EE25CF7D043}">
      <dgm:prSet/>
      <dgm:spPr/>
      <dgm:t>
        <a:bodyPr/>
        <a:lstStyle/>
        <a:p>
          <a:endParaRPr lang="en-US"/>
        </a:p>
      </dgm:t>
    </dgm:pt>
    <dgm:pt modelId="{B9C67F79-E33F-4383-9E83-BF3F1CA4F8F0}" type="sibTrans" cxnId="{B608F8BE-10F7-44EC-BBA7-9EE25CF7D043}">
      <dgm:prSet/>
      <dgm:spPr/>
      <dgm:t>
        <a:bodyPr/>
        <a:lstStyle/>
        <a:p>
          <a:endParaRPr lang="en-US"/>
        </a:p>
      </dgm:t>
    </dgm:pt>
    <dgm:pt modelId="{DA8FE037-1DD0-4DFC-89BB-3A42169EC3D3}">
      <dgm:prSet/>
      <dgm:spPr/>
      <dgm:t>
        <a:bodyPr/>
        <a:lstStyle/>
        <a:p>
          <a:r>
            <a:rPr lang="en-GB" dirty="0"/>
            <a:t>Impact on, or impacted by, climate change</a:t>
          </a:r>
          <a:endParaRPr lang="en-US" dirty="0"/>
        </a:p>
      </dgm:t>
    </dgm:pt>
    <dgm:pt modelId="{3241BC29-64D3-4DB5-8DB9-5A2DB6A8443E}" type="parTrans" cxnId="{1E0D2767-A011-4F9B-BDBD-9913252CD236}">
      <dgm:prSet/>
      <dgm:spPr/>
      <dgm:t>
        <a:bodyPr/>
        <a:lstStyle/>
        <a:p>
          <a:endParaRPr lang="en-US"/>
        </a:p>
      </dgm:t>
    </dgm:pt>
    <dgm:pt modelId="{CD4ED202-830B-4A33-A575-6BD09030195C}" type="sibTrans" cxnId="{1E0D2767-A011-4F9B-BDBD-9913252CD236}">
      <dgm:prSet/>
      <dgm:spPr/>
      <dgm:t>
        <a:bodyPr/>
        <a:lstStyle/>
        <a:p>
          <a:endParaRPr lang="en-US"/>
        </a:p>
      </dgm:t>
    </dgm:pt>
    <dgm:pt modelId="{E10F2A54-0C56-491B-9874-22B231A24943}">
      <dgm:prSet/>
      <dgm:spPr/>
      <dgm:t>
        <a:bodyPr/>
        <a:lstStyle/>
        <a:p>
          <a:r>
            <a:rPr lang="en-GB"/>
            <a:t>Mitigate climate change</a:t>
          </a:r>
          <a:endParaRPr lang="en-US"/>
        </a:p>
      </dgm:t>
    </dgm:pt>
    <dgm:pt modelId="{4C8DFA04-8936-42C5-A116-7B54D438AF81}" type="parTrans" cxnId="{F2FC4500-54E7-408A-8F5F-04725528DCB6}">
      <dgm:prSet/>
      <dgm:spPr/>
      <dgm:t>
        <a:bodyPr/>
        <a:lstStyle/>
        <a:p>
          <a:endParaRPr lang="en-US"/>
        </a:p>
      </dgm:t>
    </dgm:pt>
    <dgm:pt modelId="{8F7F69E9-1035-425A-ABE4-6F8786FFCF91}" type="sibTrans" cxnId="{F2FC4500-54E7-408A-8F5F-04725528DCB6}">
      <dgm:prSet/>
      <dgm:spPr/>
      <dgm:t>
        <a:bodyPr/>
        <a:lstStyle/>
        <a:p>
          <a:endParaRPr lang="en-US"/>
        </a:p>
      </dgm:t>
    </dgm:pt>
    <dgm:pt modelId="{54BB2E78-3066-42BE-8FC8-4F790FE68B0D}">
      <dgm:prSet/>
      <dgm:spPr/>
      <dgm:t>
        <a:bodyPr/>
        <a:lstStyle/>
        <a:p>
          <a:r>
            <a:rPr lang="en-GB" dirty="0"/>
            <a:t>Requirement 2: Connect object/practice to theory, concept or key issue in IPE</a:t>
          </a:r>
          <a:endParaRPr lang="en-US" dirty="0"/>
        </a:p>
      </dgm:t>
    </dgm:pt>
    <dgm:pt modelId="{3D4B1724-5070-41D1-86C5-6733FD462340}" type="parTrans" cxnId="{91814E5E-F1D9-4881-A6C2-EA8BC39F616A}">
      <dgm:prSet/>
      <dgm:spPr/>
      <dgm:t>
        <a:bodyPr/>
        <a:lstStyle/>
        <a:p>
          <a:endParaRPr lang="en-US"/>
        </a:p>
      </dgm:t>
    </dgm:pt>
    <dgm:pt modelId="{8526D881-4318-4BC5-8C9B-7B1C559A8F93}" type="sibTrans" cxnId="{91814E5E-F1D9-4881-A6C2-EA8BC39F616A}">
      <dgm:prSet/>
      <dgm:spPr/>
      <dgm:t>
        <a:bodyPr/>
        <a:lstStyle/>
        <a:p>
          <a:endParaRPr lang="en-US"/>
        </a:p>
      </dgm:t>
    </dgm:pt>
    <dgm:pt modelId="{6CC39277-D9AB-4D8A-A806-24D5499FA741}">
      <dgm:prSet/>
      <dgm:spPr/>
      <dgm:t>
        <a:bodyPr/>
        <a:lstStyle/>
        <a:p>
          <a:r>
            <a:rPr lang="en-GB"/>
            <a:t>Free trade (worsens climate change?) </a:t>
          </a:r>
          <a:endParaRPr lang="en-US"/>
        </a:p>
      </dgm:t>
    </dgm:pt>
    <dgm:pt modelId="{F49B80AE-DE12-4287-BAF1-DF73B3D9AFF9}" type="parTrans" cxnId="{68EFF9ED-7ED3-4F62-BD48-8B96E9F0C0F1}">
      <dgm:prSet/>
      <dgm:spPr/>
      <dgm:t>
        <a:bodyPr/>
        <a:lstStyle/>
        <a:p>
          <a:endParaRPr lang="en-US"/>
        </a:p>
      </dgm:t>
    </dgm:pt>
    <dgm:pt modelId="{AEB517DD-DB0D-4FD2-AB5F-1C8768F1C96D}" type="sibTrans" cxnId="{68EFF9ED-7ED3-4F62-BD48-8B96E9F0C0F1}">
      <dgm:prSet/>
      <dgm:spPr/>
      <dgm:t>
        <a:bodyPr/>
        <a:lstStyle/>
        <a:p>
          <a:endParaRPr lang="en-US"/>
        </a:p>
      </dgm:t>
    </dgm:pt>
    <dgm:pt modelId="{228FC55B-79CA-4AA8-BB98-A9D03EF652FA}">
      <dgm:prSet/>
      <dgm:spPr/>
      <dgm:t>
        <a:bodyPr/>
        <a:lstStyle/>
        <a:p>
          <a:r>
            <a:rPr lang="en-GB"/>
            <a:t>Global governance: Role of states (governments), civil society (NGOs), businesses (corporations), banks?</a:t>
          </a:r>
          <a:endParaRPr lang="en-US"/>
        </a:p>
      </dgm:t>
    </dgm:pt>
    <dgm:pt modelId="{BAF4CB9F-CCA5-4844-950F-CC7ACE2555B5}" type="parTrans" cxnId="{13165EEE-5FC6-4422-8D3D-47B2E3C72F0B}">
      <dgm:prSet/>
      <dgm:spPr/>
      <dgm:t>
        <a:bodyPr/>
        <a:lstStyle/>
        <a:p>
          <a:endParaRPr lang="en-US"/>
        </a:p>
      </dgm:t>
    </dgm:pt>
    <dgm:pt modelId="{B55AEFE6-FBAC-4152-BEBE-D76BE0A23B40}" type="sibTrans" cxnId="{13165EEE-5FC6-4422-8D3D-47B2E3C72F0B}">
      <dgm:prSet/>
      <dgm:spPr/>
      <dgm:t>
        <a:bodyPr/>
        <a:lstStyle/>
        <a:p>
          <a:endParaRPr lang="en-US"/>
        </a:p>
      </dgm:t>
    </dgm:pt>
    <dgm:pt modelId="{87E3FDB7-C7D7-4A76-8894-02352320CB8A}">
      <dgm:prSet/>
      <dgm:spPr/>
      <dgm:t>
        <a:bodyPr/>
        <a:lstStyle/>
        <a:p>
          <a:r>
            <a:rPr lang="en-GB" dirty="0"/>
            <a:t>Advocacy and community action: slow fashion movement, recycling, protests? </a:t>
          </a:r>
          <a:endParaRPr lang="en-US" dirty="0"/>
        </a:p>
      </dgm:t>
    </dgm:pt>
    <dgm:pt modelId="{2A932EB3-2860-46F0-A68E-718BF88B8804}" type="parTrans" cxnId="{38DF43CF-4096-494E-89FE-62B302C3E53A}">
      <dgm:prSet/>
      <dgm:spPr/>
      <dgm:t>
        <a:bodyPr/>
        <a:lstStyle/>
        <a:p>
          <a:endParaRPr lang="en-US"/>
        </a:p>
      </dgm:t>
    </dgm:pt>
    <dgm:pt modelId="{5BCAE601-C8FE-47CF-B426-8494B2364E7E}" type="sibTrans" cxnId="{38DF43CF-4096-494E-89FE-62B302C3E53A}">
      <dgm:prSet/>
      <dgm:spPr/>
      <dgm:t>
        <a:bodyPr/>
        <a:lstStyle/>
        <a:p>
          <a:endParaRPr lang="en-US"/>
        </a:p>
      </dgm:t>
    </dgm:pt>
    <dgm:pt modelId="{9D875928-67E2-419A-8F81-31AE0180DF76}" type="pres">
      <dgm:prSet presAssocID="{1A56E476-7498-43CC-9705-B7FCCD3336B1}" presName="linear" presStyleCnt="0">
        <dgm:presLayoutVars>
          <dgm:animLvl val="lvl"/>
          <dgm:resizeHandles val="exact"/>
        </dgm:presLayoutVars>
      </dgm:prSet>
      <dgm:spPr/>
    </dgm:pt>
    <dgm:pt modelId="{BFAB6CD6-89DC-4826-8900-47B773BFA225}" type="pres">
      <dgm:prSet presAssocID="{98FAC6B3-AC7B-4351-9730-B77B5A26BDCF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2EE4E21E-9404-4E85-9638-29B916DE8FCB}" type="pres">
      <dgm:prSet presAssocID="{98FAC6B3-AC7B-4351-9730-B77B5A26BDCF}" presName="childText" presStyleLbl="revTx" presStyleIdx="0" presStyleCnt="2">
        <dgm:presLayoutVars>
          <dgm:bulletEnabled val="1"/>
        </dgm:presLayoutVars>
      </dgm:prSet>
      <dgm:spPr/>
    </dgm:pt>
    <dgm:pt modelId="{7B330F96-0669-4DB6-91D3-D9CE04B0E87D}" type="pres">
      <dgm:prSet presAssocID="{54BB2E78-3066-42BE-8FC8-4F790FE68B0D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4224DFC7-410A-4554-B6A7-4DD870067825}" type="pres">
      <dgm:prSet presAssocID="{54BB2E78-3066-42BE-8FC8-4F790FE68B0D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F2FC4500-54E7-408A-8F5F-04725528DCB6}" srcId="{98FAC6B3-AC7B-4351-9730-B77B5A26BDCF}" destId="{E10F2A54-0C56-491B-9874-22B231A24943}" srcOrd="2" destOrd="0" parTransId="{4C8DFA04-8936-42C5-A116-7B54D438AF81}" sibTransId="{8F7F69E9-1035-425A-ABE4-6F8786FFCF91}"/>
    <dgm:cxn modelId="{ACA38113-6F6B-4748-A492-296B5499A7B6}" type="presOf" srcId="{228FC55B-79CA-4AA8-BB98-A9D03EF652FA}" destId="{4224DFC7-410A-4554-B6A7-4DD870067825}" srcOrd="0" destOrd="1" presId="urn:microsoft.com/office/officeart/2005/8/layout/vList2"/>
    <dgm:cxn modelId="{37605E1F-E5E2-48C9-A4E7-9FB0DA5C13DA}" type="presOf" srcId="{46BF648C-7150-4CC8-B8C4-084DE9B09333}" destId="{2EE4E21E-9404-4E85-9638-29B916DE8FCB}" srcOrd="0" destOrd="0" presId="urn:microsoft.com/office/officeart/2005/8/layout/vList2"/>
    <dgm:cxn modelId="{FBDA3A24-7522-4E59-9B94-293C6C5C2261}" srcId="{1A56E476-7498-43CC-9705-B7FCCD3336B1}" destId="{98FAC6B3-AC7B-4351-9730-B77B5A26BDCF}" srcOrd="0" destOrd="0" parTransId="{56316E8F-8C2F-4503-9929-6F8CE4485101}" sibTransId="{19763632-D145-4B76-B03E-6FF401894DDE}"/>
    <dgm:cxn modelId="{91814E5E-F1D9-4881-A6C2-EA8BC39F616A}" srcId="{1A56E476-7498-43CC-9705-B7FCCD3336B1}" destId="{54BB2E78-3066-42BE-8FC8-4F790FE68B0D}" srcOrd="1" destOrd="0" parTransId="{3D4B1724-5070-41D1-86C5-6733FD462340}" sibTransId="{8526D881-4318-4BC5-8C9B-7B1C559A8F93}"/>
    <dgm:cxn modelId="{AA523043-D69E-49A3-9D3B-A293BA7332A0}" type="presOf" srcId="{87E3FDB7-C7D7-4A76-8894-02352320CB8A}" destId="{4224DFC7-410A-4554-B6A7-4DD870067825}" srcOrd="0" destOrd="2" presId="urn:microsoft.com/office/officeart/2005/8/layout/vList2"/>
    <dgm:cxn modelId="{1E0D2767-A011-4F9B-BDBD-9913252CD236}" srcId="{98FAC6B3-AC7B-4351-9730-B77B5A26BDCF}" destId="{DA8FE037-1DD0-4DFC-89BB-3A42169EC3D3}" srcOrd="1" destOrd="0" parTransId="{3241BC29-64D3-4DB5-8DB9-5A2DB6A8443E}" sibTransId="{CD4ED202-830B-4A33-A575-6BD09030195C}"/>
    <dgm:cxn modelId="{CD385D4F-B4F3-4C67-8985-3E17F87C0D6A}" type="presOf" srcId="{54BB2E78-3066-42BE-8FC8-4F790FE68B0D}" destId="{7B330F96-0669-4DB6-91D3-D9CE04B0E87D}" srcOrd="0" destOrd="0" presId="urn:microsoft.com/office/officeart/2005/8/layout/vList2"/>
    <dgm:cxn modelId="{38E3838B-A1E2-4707-9261-59C41C361A35}" type="presOf" srcId="{E10F2A54-0C56-491B-9874-22B231A24943}" destId="{2EE4E21E-9404-4E85-9638-29B916DE8FCB}" srcOrd="0" destOrd="2" presId="urn:microsoft.com/office/officeart/2005/8/layout/vList2"/>
    <dgm:cxn modelId="{5A7E8FA8-D326-47F1-87FF-4085ADF74727}" type="presOf" srcId="{1A56E476-7498-43CC-9705-B7FCCD3336B1}" destId="{9D875928-67E2-419A-8F81-31AE0180DF76}" srcOrd="0" destOrd="0" presId="urn:microsoft.com/office/officeart/2005/8/layout/vList2"/>
    <dgm:cxn modelId="{2A5D75A9-68A6-41BC-9E74-797624A83FC8}" type="presOf" srcId="{98FAC6B3-AC7B-4351-9730-B77B5A26BDCF}" destId="{BFAB6CD6-89DC-4826-8900-47B773BFA225}" srcOrd="0" destOrd="0" presId="urn:microsoft.com/office/officeart/2005/8/layout/vList2"/>
    <dgm:cxn modelId="{B608F8BE-10F7-44EC-BBA7-9EE25CF7D043}" srcId="{98FAC6B3-AC7B-4351-9730-B77B5A26BDCF}" destId="{46BF648C-7150-4CC8-B8C4-084DE9B09333}" srcOrd="0" destOrd="0" parTransId="{63CE08C2-FECB-4A56-89DE-5DF5A43E8A2F}" sibTransId="{B9C67F79-E33F-4383-9E83-BF3F1CA4F8F0}"/>
    <dgm:cxn modelId="{02351FC5-108E-4848-81A0-A66D647F5F68}" type="presOf" srcId="{DA8FE037-1DD0-4DFC-89BB-3A42169EC3D3}" destId="{2EE4E21E-9404-4E85-9638-29B916DE8FCB}" srcOrd="0" destOrd="1" presId="urn:microsoft.com/office/officeart/2005/8/layout/vList2"/>
    <dgm:cxn modelId="{38DF43CF-4096-494E-89FE-62B302C3E53A}" srcId="{54BB2E78-3066-42BE-8FC8-4F790FE68B0D}" destId="{87E3FDB7-C7D7-4A76-8894-02352320CB8A}" srcOrd="2" destOrd="0" parTransId="{2A932EB3-2860-46F0-A68E-718BF88B8804}" sibTransId="{5BCAE601-C8FE-47CF-B426-8494B2364E7E}"/>
    <dgm:cxn modelId="{664DF5D7-0896-4990-9558-BDBFA7C3F1DA}" type="presOf" srcId="{6CC39277-D9AB-4D8A-A806-24D5499FA741}" destId="{4224DFC7-410A-4554-B6A7-4DD870067825}" srcOrd="0" destOrd="0" presId="urn:microsoft.com/office/officeart/2005/8/layout/vList2"/>
    <dgm:cxn modelId="{68EFF9ED-7ED3-4F62-BD48-8B96E9F0C0F1}" srcId="{54BB2E78-3066-42BE-8FC8-4F790FE68B0D}" destId="{6CC39277-D9AB-4D8A-A806-24D5499FA741}" srcOrd="0" destOrd="0" parTransId="{F49B80AE-DE12-4287-BAF1-DF73B3D9AFF9}" sibTransId="{AEB517DD-DB0D-4FD2-AB5F-1C8768F1C96D}"/>
    <dgm:cxn modelId="{13165EEE-5FC6-4422-8D3D-47B2E3C72F0B}" srcId="{54BB2E78-3066-42BE-8FC8-4F790FE68B0D}" destId="{228FC55B-79CA-4AA8-BB98-A9D03EF652FA}" srcOrd="1" destOrd="0" parTransId="{BAF4CB9F-CCA5-4844-950F-CC7ACE2555B5}" sibTransId="{B55AEFE6-FBAC-4152-BEBE-D76BE0A23B40}"/>
    <dgm:cxn modelId="{A93389BB-E55C-43E5-BD7F-611BE95DD256}" type="presParOf" srcId="{9D875928-67E2-419A-8F81-31AE0180DF76}" destId="{BFAB6CD6-89DC-4826-8900-47B773BFA225}" srcOrd="0" destOrd="0" presId="urn:microsoft.com/office/officeart/2005/8/layout/vList2"/>
    <dgm:cxn modelId="{BBB420CB-F3BF-4746-A297-31F681216BCC}" type="presParOf" srcId="{9D875928-67E2-419A-8F81-31AE0180DF76}" destId="{2EE4E21E-9404-4E85-9638-29B916DE8FCB}" srcOrd="1" destOrd="0" presId="urn:microsoft.com/office/officeart/2005/8/layout/vList2"/>
    <dgm:cxn modelId="{4F03B42A-7C00-495E-9FF3-874670082A48}" type="presParOf" srcId="{9D875928-67E2-419A-8F81-31AE0180DF76}" destId="{7B330F96-0669-4DB6-91D3-D9CE04B0E87D}" srcOrd="2" destOrd="0" presId="urn:microsoft.com/office/officeart/2005/8/layout/vList2"/>
    <dgm:cxn modelId="{FC84B250-B08F-4113-ACA0-A874A0F72829}" type="presParOf" srcId="{9D875928-67E2-419A-8F81-31AE0180DF76}" destId="{4224DFC7-410A-4554-B6A7-4DD870067825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7B58B9F-E0F7-4A9C-A23D-F8A45EF0057C}" type="doc">
      <dgm:prSet loTypeId="urn:microsoft.com/office/officeart/2005/8/layout/vList5" loCatId="list" qsTypeId="urn:microsoft.com/office/officeart/2005/8/quickstyle/simple2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A0B31A7-96FB-4979-B8BE-DE00D163267B}">
      <dgm:prSet/>
      <dgm:spPr>
        <a:solidFill>
          <a:schemeClr val="accent6"/>
        </a:solidFill>
      </dgm:spPr>
      <dgm:t>
        <a:bodyPr/>
        <a:lstStyle/>
        <a:p>
          <a:r>
            <a:rPr lang="en-GB" dirty="0"/>
            <a:t>Sources and impacts of climate change are both local and global</a:t>
          </a:r>
          <a:endParaRPr lang="en-US" dirty="0"/>
        </a:p>
      </dgm:t>
    </dgm:pt>
    <dgm:pt modelId="{17A63945-F8F8-4214-A16D-8BA6A1AF5925}" type="parTrans" cxnId="{6A369E7E-7AE7-472B-B785-E000FCB0B66A}">
      <dgm:prSet/>
      <dgm:spPr/>
      <dgm:t>
        <a:bodyPr/>
        <a:lstStyle/>
        <a:p>
          <a:endParaRPr lang="en-US"/>
        </a:p>
      </dgm:t>
    </dgm:pt>
    <dgm:pt modelId="{02ADA127-74CA-4A83-809E-05EC4AC4214D}" type="sibTrans" cxnId="{6A369E7E-7AE7-472B-B785-E000FCB0B66A}">
      <dgm:prSet/>
      <dgm:spPr/>
      <dgm:t>
        <a:bodyPr/>
        <a:lstStyle/>
        <a:p>
          <a:endParaRPr lang="en-US"/>
        </a:p>
      </dgm:t>
    </dgm:pt>
    <dgm:pt modelId="{7D2B765B-59DE-4ED6-828F-454F8A299C34}">
      <dgm:prSet custT="1"/>
      <dgm:spPr/>
      <dgm:t>
        <a:bodyPr/>
        <a:lstStyle/>
        <a:p>
          <a:r>
            <a:rPr lang="en-GB" sz="1800" dirty="0"/>
            <a:t>Plastics, </a:t>
          </a:r>
          <a:r>
            <a:rPr lang="en-US" sz="1800" dirty="0"/>
            <a:t>Food, Fashion</a:t>
          </a:r>
        </a:p>
      </dgm:t>
    </dgm:pt>
    <dgm:pt modelId="{A6748DC7-ED5B-490C-B0A2-6406730970BD}" type="parTrans" cxnId="{8C6D47B2-8F11-42B7-99CB-1106B1C400E6}">
      <dgm:prSet/>
      <dgm:spPr/>
      <dgm:t>
        <a:bodyPr/>
        <a:lstStyle/>
        <a:p>
          <a:endParaRPr lang="en-US"/>
        </a:p>
      </dgm:t>
    </dgm:pt>
    <dgm:pt modelId="{DA62314C-0418-44D1-9C45-A3EE6ED7E957}" type="sibTrans" cxnId="{8C6D47B2-8F11-42B7-99CB-1106B1C400E6}">
      <dgm:prSet/>
      <dgm:spPr/>
      <dgm:t>
        <a:bodyPr/>
        <a:lstStyle/>
        <a:p>
          <a:endParaRPr lang="en-US"/>
        </a:p>
      </dgm:t>
    </dgm:pt>
    <dgm:pt modelId="{BBFC9CE1-D161-43A8-BF35-74DED85DE01C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GB" dirty="0"/>
            <a:t>Governance solutions to mitigate/address problems can be local/global</a:t>
          </a:r>
          <a:endParaRPr lang="en-US" dirty="0"/>
        </a:p>
      </dgm:t>
    </dgm:pt>
    <dgm:pt modelId="{DC08DC36-0CA9-408C-A070-CA581B9C77E2}" type="parTrans" cxnId="{56BDD502-78C8-486B-81D1-8094BE5C5081}">
      <dgm:prSet/>
      <dgm:spPr/>
      <dgm:t>
        <a:bodyPr/>
        <a:lstStyle/>
        <a:p>
          <a:endParaRPr lang="en-US"/>
        </a:p>
      </dgm:t>
    </dgm:pt>
    <dgm:pt modelId="{4057D313-A3BD-4646-AB1E-66FADBCF8F0F}" type="sibTrans" cxnId="{56BDD502-78C8-486B-81D1-8094BE5C5081}">
      <dgm:prSet/>
      <dgm:spPr/>
      <dgm:t>
        <a:bodyPr/>
        <a:lstStyle/>
        <a:p>
          <a:endParaRPr lang="en-US"/>
        </a:p>
      </dgm:t>
    </dgm:pt>
    <dgm:pt modelId="{5EFB0BB6-873A-474C-9E26-6A2FD11F7B81}">
      <dgm:prSet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n-US" dirty="0"/>
            <a:t>These solutions can themselves have adverse consequences</a:t>
          </a:r>
        </a:p>
      </dgm:t>
    </dgm:pt>
    <dgm:pt modelId="{8F23860D-5F93-49F0-820D-B9C2CA413E75}" type="parTrans" cxnId="{A32A8529-5A14-4B20-97CD-5B4A4EA8FF8E}">
      <dgm:prSet/>
      <dgm:spPr/>
      <dgm:t>
        <a:bodyPr/>
        <a:lstStyle/>
        <a:p>
          <a:endParaRPr lang="en-US"/>
        </a:p>
      </dgm:t>
    </dgm:pt>
    <dgm:pt modelId="{102F6981-C755-4C7B-AC36-B624D80A9961}" type="sibTrans" cxnId="{A32A8529-5A14-4B20-97CD-5B4A4EA8FF8E}">
      <dgm:prSet/>
      <dgm:spPr/>
      <dgm:t>
        <a:bodyPr/>
        <a:lstStyle/>
        <a:p>
          <a:endParaRPr lang="en-US"/>
        </a:p>
      </dgm:t>
    </dgm:pt>
    <dgm:pt modelId="{A3AB41DF-3BF3-4137-A388-6EF092DB4F40}">
      <dgm:prSet custT="1"/>
      <dgm:spPr/>
      <dgm:t>
        <a:bodyPr/>
        <a:lstStyle/>
        <a:p>
          <a:r>
            <a:rPr lang="en-US" sz="1800" dirty="0"/>
            <a:t>Electric vehicles, urban public transport </a:t>
          </a:r>
        </a:p>
      </dgm:t>
    </dgm:pt>
    <dgm:pt modelId="{190ADF60-8094-4BAD-9618-373AB4CD3472}" type="parTrans" cxnId="{D82C29C9-1391-4764-A1A2-42A8F7349BA5}">
      <dgm:prSet/>
      <dgm:spPr/>
      <dgm:t>
        <a:bodyPr/>
        <a:lstStyle/>
        <a:p>
          <a:endParaRPr lang="en-MY"/>
        </a:p>
      </dgm:t>
    </dgm:pt>
    <dgm:pt modelId="{96DBFE24-1E58-496D-AF99-FBE5ACBF561A}" type="sibTrans" cxnId="{D82C29C9-1391-4764-A1A2-42A8F7349BA5}">
      <dgm:prSet/>
      <dgm:spPr/>
      <dgm:t>
        <a:bodyPr/>
        <a:lstStyle/>
        <a:p>
          <a:endParaRPr lang="en-MY"/>
        </a:p>
      </dgm:t>
    </dgm:pt>
    <dgm:pt modelId="{8D3E3AC5-BB63-46AD-A067-25A11E01AE84}">
      <dgm:prSet custT="1"/>
      <dgm:spPr/>
      <dgm:t>
        <a:bodyPr/>
        <a:lstStyle/>
        <a:p>
          <a:r>
            <a:rPr lang="en-US" sz="1400" i="1" dirty="0"/>
            <a:t>Are “good” objects and practices always “good” for the climate and our everyday lives?</a:t>
          </a:r>
        </a:p>
      </dgm:t>
    </dgm:pt>
    <dgm:pt modelId="{9EEA621C-ACB8-4D48-93F8-6865DE9A88A1}" type="parTrans" cxnId="{22A49345-195E-4193-9777-A43B6F78A24C}">
      <dgm:prSet/>
      <dgm:spPr/>
      <dgm:t>
        <a:bodyPr/>
        <a:lstStyle/>
        <a:p>
          <a:endParaRPr lang="en-MY"/>
        </a:p>
      </dgm:t>
    </dgm:pt>
    <dgm:pt modelId="{C12DD082-21BE-4385-AC77-994FB49DF1F9}" type="sibTrans" cxnId="{22A49345-195E-4193-9777-A43B6F78A24C}">
      <dgm:prSet/>
      <dgm:spPr/>
      <dgm:t>
        <a:bodyPr/>
        <a:lstStyle/>
        <a:p>
          <a:endParaRPr lang="en-MY"/>
        </a:p>
      </dgm:t>
    </dgm:pt>
    <dgm:pt modelId="{9FC48A86-7248-4245-8ABD-0F3F41D7F757}">
      <dgm:prSet custT="1"/>
      <dgm:spPr/>
      <dgm:t>
        <a:bodyPr/>
        <a:lstStyle/>
        <a:p>
          <a:endParaRPr lang="en-US" sz="1300" dirty="0"/>
        </a:p>
      </dgm:t>
    </dgm:pt>
    <dgm:pt modelId="{EB343676-FE9D-4389-B948-F76A8AD6AE29}" type="parTrans" cxnId="{299DAFF8-C507-4360-88FF-EB7E9820EA50}">
      <dgm:prSet/>
      <dgm:spPr/>
      <dgm:t>
        <a:bodyPr/>
        <a:lstStyle/>
        <a:p>
          <a:endParaRPr lang="en-MY"/>
        </a:p>
      </dgm:t>
    </dgm:pt>
    <dgm:pt modelId="{C785885F-B121-4D5F-A74F-244568C35D3A}" type="sibTrans" cxnId="{299DAFF8-C507-4360-88FF-EB7E9820EA50}">
      <dgm:prSet/>
      <dgm:spPr/>
      <dgm:t>
        <a:bodyPr/>
        <a:lstStyle/>
        <a:p>
          <a:endParaRPr lang="en-MY"/>
        </a:p>
      </dgm:t>
    </dgm:pt>
    <dgm:pt modelId="{6F65AE9C-F3EF-4F05-9D8A-07F3CC262368}">
      <dgm:prSet custT="1"/>
      <dgm:spPr/>
      <dgm:t>
        <a:bodyPr/>
        <a:lstStyle/>
        <a:p>
          <a:r>
            <a:rPr lang="en-US" sz="1800" i="1" dirty="0"/>
            <a:t>How does what we use everyday become a global crisis?</a:t>
          </a:r>
        </a:p>
      </dgm:t>
    </dgm:pt>
    <dgm:pt modelId="{3B586BFF-BCEB-4C04-ABFB-803F84DB103C}" type="parTrans" cxnId="{5E794F6B-6692-4CED-A3D2-2D8ABDA5A8CA}">
      <dgm:prSet/>
      <dgm:spPr/>
      <dgm:t>
        <a:bodyPr/>
        <a:lstStyle/>
        <a:p>
          <a:endParaRPr lang="en-MY"/>
        </a:p>
      </dgm:t>
    </dgm:pt>
    <dgm:pt modelId="{F702EBFB-C8E6-42D9-B27A-3CC20EBA4E33}" type="sibTrans" cxnId="{5E794F6B-6692-4CED-A3D2-2D8ABDA5A8CA}">
      <dgm:prSet/>
      <dgm:spPr/>
      <dgm:t>
        <a:bodyPr/>
        <a:lstStyle/>
        <a:p>
          <a:endParaRPr lang="en-MY"/>
        </a:p>
      </dgm:t>
    </dgm:pt>
    <dgm:pt modelId="{B3ECC0F6-A7D1-4060-B4FC-C6299084AABD}">
      <dgm:prSet custT="1"/>
      <dgm:spPr/>
      <dgm:t>
        <a:bodyPr/>
        <a:lstStyle/>
        <a:p>
          <a:r>
            <a:rPr lang="en-US" sz="1800" i="1" dirty="0"/>
            <a:t>Who has power to decide how/when we address climate change? Affordability &amp; access to climate-friendly products?</a:t>
          </a:r>
        </a:p>
      </dgm:t>
    </dgm:pt>
    <dgm:pt modelId="{408FA670-998E-4D96-B45E-5ECA6A2F85C6}" type="parTrans" cxnId="{0D3987C6-DB5D-4843-9AB1-F56AD27F4238}">
      <dgm:prSet/>
      <dgm:spPr/>
      <dgm:t>
        <a:bodyPr/>
        <a:lstStyle/>
        <a:p>
          <a:endParaRPr lang="en-MY"/>
        </a:p>
      </dgm:t>
    </dgm:pt>
    <dgm:pt modelId="{C65E16A2-F509-4D75-8F6D-A96D3BEB3271}" type="sibTrans" cxnId="{0D3987C6-DB5D-4843-9AB1-F56AD27F4238}">
      <dgm:prSet/>
      <dgm:spPr/>
      <dgm:t>
        <a:bodyPr/>
        <a:lstStyle/>
        <a:p>
          <a:endParaRPr lang="en-MY"/>
        </a:p>
      </dgm:t>
    </dgm:pt>
    <dgm:pt modelId="{01183FFD-21A3-4721-83CA-50E946CD3855}">
      <dgm:prSet custT="1"/>
      <dgm:spPr/>
      <dgm:t>
        <a:bodyPr/>
        <a:lstStyle/>
        <a:p>
          <a:r>
            <a:rPr lang="en-US" sz="1400" dirty="0"/>
            <a:t>Recycling, go vegetarian, electric vehicles</a:t>
          </a:r>
        </a:p>
      </dgm:t>
    </dgm:pt>
    <dgm:pt modelId="{139F2684-1E5E-4936-A32F-9243FA5CD84E}" type="parTrans" cxnId="{B7F00474-6403-4627-B13D-F26F723A14F3}">
      <dgm:prSet/>
      <dgm:spPr/>
      <dgm:t>
        <a:bodyPr/>
        <a:lstStyle/>
        <a:p>
          <a:endParaRPr lang="en-MY"/>
        </a:p>
      </dgm:t>
    </dgm:pt>
    <dgm:pt modelId="{872F4440-5F59-4EE6-82E4-23D0EB56734E}" type="sibTrans" cxnId="{B7F00474-6403-4627-B13D-F26F723A14F3}">
      <dgm:prSet/>
      <dgm:spPr/>
      <dgm:t>
        <a:bodyPr/>
        <a:lstStyle/>
        <a:p>
          <a:endParaRPr lang="en-MY"/>
        </a:p>
      </dgm:t>
    </dgm:pt>
    <dgm:pt modelId="{C3E1EBB7-271C-4873-88C7-772995A89605}">
      <dgm:prSet custT="1"/>
      <dgm:spPr/>
      <dgm:t>
        <a:bodyPr/>
        <a:lstStyle/>
        <a:p>
          <a:endParaRPr lang="en-US" sz="1400" i="1" dirty="0"/>
        </a:p>
      </dgm:t>
    </dgm:pt>
    <dgm:pt modelId="{A6E37C09-C8CE-457B-B364-5C195BA17776}" type="parTrans" cxnId="{75856AF5-36CC-4F5B-B5B3-95CD2F31FF84}">
      <dgm:prSet/>
      <dgm:spPr/>
      <dgm:t>
        <a:bodyPr/>
        <a:lstStyle/>
        <a:p>
          <a:endParaRPr lang="en-MY"/>
        </a:p>
      </dgm:t>
    </dgm:pt>
    <dgm:pt modelId="{A8BC0F85-901A-4195-8BD5-2089993B8AE0}" type="sibTrans" cxnId="{75856AF5-36CC-4F5B-B5B3-95CD2F31FF84}">
      <dgm:prSet/>
      <dgm:spPr/>
      <dgm:t>
        <a:bodyPr/>
        <a:lstStyle/>
        <a:p>
          <a:endParaRPr lang="en-MY"/>
        </a:p>
      </dgm:t>
    </dgm:pt>
    <dgm:pt modelId="{74F699A6-35B6-481A-AADF-DA16451623D0}">
      <dgm:prSet custT="1"/>
      <dgm:spPr/>
      <dgm:t>
        <a:bodyPr/>
        <a:lstStyle/>
        <a:p>
          <a:r>
            <a:rPr lang="en-US" sz="1400" i="1" dirty="0"/>
            <a:t>Who says so, and on what basis?</a:t>
          </a:r>
        </a:p>
      </dgm:t>
    </dgm:pt>
    <dgm:pt modelId="{5EF4B1F3-56B6-431F-9296-A12C5502C7CB}" type="parTrans" cxnId="{BFCA2778-FB7B-40A5-A651-5FADB55665BE}">
      <dgm:prSet/>
      <dgm:spPr/>
      <dgm:t>
        <a:bodyPr/>
        <a:lstStyle/>
        <a:p>
          <a:endParaRPr lang="en-MY"/>
        </a:p>
      </dgm:t>
    </dgm:pt>
    <dgm:pt modelId="{F5EC4509-2536-4441-A3BE-A04A8A036E9A}" type="sibTrans" cxnId="{BFCA2778-FB7B-40A5-A651-5FADB55665BE}">
      <dgm:prSet/>
      <dgm:spPr/>
      <dgm:t>
        <a:bodyPr/>
        <a:lstStyle/>
        <a:p>
          <a:endParaRPr lang="en-MY"/>
        </a:p>
      </dgm:t>
    </dgm:pt>
    <dgm:pt modelId="{4C3B2494-13B4-4F83-BA07-F05E78173A3F}" type="pres">
      <dgm:prSet presAssocID="{C7B58B9F-E0F7-4A9C-A23D-F8A45EF0057C}" presName="Name0" presStyleCnt="0">
        <dgm:presLayoutVars>
          <dgm:dir/>
          <dgm:animLvl val="lvl"/>
          <dgm:resizeHandles val="exact"/>
        </dgm:presLayoutVars>
      </dgm:prSet>
      <dgm:spPr/>
    </dgm:pt>
    <dgm:pt modelId="{68419553-87FF-4206-A766-772788AB3E32}" type="pres">
      <dgm:prSet presAssocID="{EA0B31A7-96FB-4979-B8BE-DE00D163267B}" presName="linNode" presStyleCnt="0"/>
      <dgm:spPr/>
    </dgm:pt>
    <dgm:pt modelId="{B7DF897A-7E4F-4271-8808-FAAA81C72620}" type="pres">
      <dgm:prSet presAssocID="{EA0B31A7-96FB-4979-B8BE-DE00D163267B}" presName="parentText" presStyleLbl="node1" presStyleIdx="0" presStyleCnt="3" custScaleY="78707" custLinFactNeighborX="-167" custLinFactNeighborY="1468">
        <dgm:presLayoutVars>
          <dgm:chMax val="1"/>
          <dgm:bulletEnabled val="1"/>
        </dgm:presLayoutVars>
      </dgm:prSet>
      <dgm:spPr/>
    </dgm:pt>
    <dgm:pt modelId="{1CE802CE-5F68-4A61-BC58-FA4ED5872B56}" type="pres">
      <dgm:prSet presAssocID="{EA0B31A7-96FB-4979-B8BE-DE00D163267B}" presName="descendantText" presStyleLbl="alignAccFollowNode1" presStyleIdx="0" presStyleCnt="3">
        <dgm:presLayoutVars>
          <dgm:bulletEnabled val="1"/>
        </dgm:presLayoutVars>
      </dgm:prSet>
      <dgm:spPr/>
    </dgm:pt>
    <dgm:pt modelId="{27B23115-AB3E-453C-949D-AFC035F4ED24}" type="pres">
      <dgm:prSet presAssocID="{02ADA127-74CA-4A83-809E-05EC4AC4214D}" presName="sp" presStyleCnt="0"/>
      <dgm:spPr/>
    </dgm:pt>
    <dgm:pt modelId="{63F276D1-8738-47F6-839E-F466BCAC7FD9}" type="pres">
      <dgm:prSet presAssocID="{BBFC9CE1-D161-43A8-BF35-74DED85DE01C}" presName="linNode" presStyleCnt="0"/>
      <dgm:spPr/>
    </dgm:pt>
    <dgm:pt modelId="{61945FF4-8477-4B8F-9F0D-638CAB4E5909}" type="pres">
      <dgm:prSet presAssocID="{BBFC9CE1-D161-43A8-BF35-74DED85DE01C}" presName="parentText" presStyleLbl="node1" presStyleIdx="1" presStyleCnt="3" custScaleY="68257">
        <dgm:presLayoutVars>
          <dgm:chMax val="1"/>
          <dgm:bulletEnabled val="1"/>
        </dgm:presLayoutVars>
      </dgm:prSet>
      <dgm:spPr/>
    </dgm:pt>
    <dgm:pt modelId="{8216660F-3DA5-4300-B47A-ACC89A5F9B9D}" type="pres">
      <dgm:prSet presAssocID="{BBFC9CE1-D161-43A8-BF35-74DED85DE01C}" presName="descendantText" presStyleLbl="alignAccFollowNode1" presStyleIdx="1" presStyleCnt="3">
        <dgm:presLayoutVars>
          <dgm:bulletEnabled val="1"/>
        </dgm:presLayoutVars>
      </dgm:prSet>
      <dgm:spPr/>
    </dgm:pt>
    <dgm:pt modelId="{6517A2E8-4BE2-4613-964F-80D182807D04}" type="pres">
      <dgm:prSet presAssocID="{4057D313-A3BD-4646-AB1E-66FADBCF8F0F}" presName="sp" presStyleCnt="0"/>
      <dgm:spPr/>
    </dgm:pt>
    <dgm:pt modelId="{BAE652B0-8A7B-4151-925C-94CDF026F0FE}" type="pres">
      <dgm:prSet presAssocID="{5EFB0BB6-873A-474C-9E26-6A2FD11F7B81}" presName="linNode" presStyleCnt="0"/>
      <dgm:spPr/>
    </dgm:pt>
    <dgm:pt modelId="{A06CBC5A-EAEF-4B86-857F-FC7ED744CBF8}" type="pres">
      <dgm:prSet presAssocID="{5EFB0BB6-873A-474C-9E26-6A2FD11F7B81}" presName="parentText" presStyleLbl="node1" presStyleIdx="2" presStyleCnt="3" custScaleY="77779">
        <dgm:presLayoutVars>
          <dgm:chMax val="1"/>
          <dgm:bulletEnabled val="1"/>
        </dgm:presLayoutVars>
      </dgm:prSet>
      <dgm:spPr/>
    </dgm:pt>
    <dgm:pt modelId="{4DCEB68E-571D-497E-8DA2-F2008AEDD461}" type="pres">
      <dgm:prSet presAssocID="{5EFB0BB6-873A-474C-9E26-6A2FD11F7B81}" presName="descendantText" presStyleLbl="alignAccFollowNode1" presStyleIdx="2" presStyleCnt="3" custLinFactNeighborX="-1224" custLinFactNeighborY="580">
        <dgm:presLayoutVars>
          <dgm:bulletEnabled val="1"/>
        </dgm:presLayoutVars>
      </dgm:prSet>
      <dgm:spPr/>
    </dgm:pt>
  </dgm:ptLst>
  <dgm:cxnLst>
    <dgm:cxn modelId="{56BDD502-78C8-486B-81D1-8094BE5C5081}" srcId="{C7B58B9F-E0F7-4A9C-A23D-F8A45EF0057C}" destId="{BBFC9CE1-D161-43A8-BF35-74DED85DE01C}" srcOrd="1" destOrd="0" parTransId="{DC08DC36-0CA9-408C-A070-CA581B9C77E2}" sibTransId="{4057D313-A3BD-4646-AB1E-66FADBCF8F0F}"/>
    <dgm:cxn modelId="{1700880C-CDE3-465E-A27E-1204DAEA3E33}" type="presOf" srcId="{B3ECC0F6-A7D1-4060-B4FC-C6299084AABD}" destId="{8216660F-3DA5-4300-B47A-ACC89A5F9B9D}" srcOrd="0" destOrd="1" presId="urn:microsoft.com/office/officeart/2005/8/layout/vList5"/>
    <dgm:cxn modelId="{BADB7D14-063D-4C34-975E-4FD0CA5C1C6E}" type="presOf" srcId="{A3AB41DF-3BF3-4137-A388-6EF092DB4F40}" destId="{8216660F-3DA5-4300-B47A-ACC89A5F9B9D}" srcOrd="0" destOrd="0" presId="urn:microsoft.com/office/officeart/2005/8/layout/vList5"/>
    <dgm:cxn modelId="{A32A8529-5A14-4B20-97CD-5B4A4EA8FF8E}" srcId="{C7B58B9F-E0F7-4A9C-A23D-F8A45EF0057C}" destId="{5EFB0BB6-873A-474C-9E26-6A2FD11F7B81}" srcOrd="2" destOrd="0" parTransId="{8F23860D-5F93-49F0-820D-B9C2CA413E75}" sibTransId="{102F6981-C755-4C7B-AC36-B624D80A9961}"/>
    <dgm:cxn modelId="{B0359E2D-5774-4D6F-9A2D-C06A980ED903}" type="presOf" srcId="{5EFB0BB6-873A-474C-9E26-6A2FD11F7B81}" destId="{A06CBC5A-EAEF-4B86-857F-FC7ED744CBF8}" srcOrd="0" destOrd="0" presId="urn:microsoft.com/office/officeart/2005/8/layout/vList5"/>
    <dgm:cxn modelId="{8080A53C-8450-4267-9E86-E50BC852B40F}" type="presOf" srcId="{6F65AE9C-F3EF-4F05-9D8A-07F3CC262368}" destId="{1CE802CE-5F68-4A61-BC58-FA4ED5872B56}" srcOrd="0" destOrd="1" presId="urn:microsoft.com/office/officeart/2005/8/layout/vList5"/>
    <dgm:cxn modelId="{22A49345-195E-4193-9777-A43B6F78A24C}" srcId="{5EFB0BB6-873A-474C-9E26-6A2FD11F7B81}" destId="{8D3E3AC5-BB63-46AD-A067-25A11E01AE84}" srcOrd="1" destOrd="0" parTransId="{9EEA621C-ACB8-4D48-93F8-6865DE9A88A1}" sibTransId="{C12DD082-21BE-4385-AC77-994FB49DF1F9}"/>
    <dgm:cxn modelId="{63737D6A-556B-447A-86D6-B3ECB646676A}" type="presOf" srcId="{01183FFD-21A3-4721-83CA-50E946CD3855}" destId="{4DCEB68E-571D-497E-8DA2-F2008AEDD461}" srcOrd="0" destOrd="0" presId="urn:microsoft.com/office/officeart/2005/8/layout/vList5"/>
    <dgm:cxn modelId="{5E794F6B-6692-4CED-A3D2-2D8ABDA5A8CA}" srcId="{EA0B31A7-96FB-4979-B8BE-DE00D163267B}" destId="{6F65AE9C-F3EF-4F05-9D8A-07F3CC262368}" srcOrd="1" destOrd="0" parTransId="{3B586BFF-BCEB-4C04-ABFB-803F84DB103C}" sibTransId="{F702EBFB-C8E6-42D9-B27A-3CC20EBA4E33}"/>
    <dgm:cxn modelId="{B7F00474-6403-4627-B13D-F26F723A14F3}" srcId="{5EFB0BB6-873A-474C-9E26-6A2FD11F7B81}" destId="{01183FFD-21A3-4721-83CA-50E946CD3855}" srcOrd="0" destOrd="0" parTransId="{139F2684-1E5E-4936-A32F-9243FA5CD84E}" sibTransId="{872F4440-5F59-4EE6-82E4-23D0EB56734E}"/>
    <dgm:cxn modelId="{FEDF0378-A3AC-4ECD-86FA-D9EBC33F12B9}" type="presOf" srcId="{BBFC9CE1-D161-43A8-BF35-74DED85DE01C}" destId="{61945FF4-8477-4B8F-9F0D-638CAB4E5909}" srcOrd="0" destOrd="0" presId="urn:microsoft.com/office/officeart/2005/8/layout/vList5"/>
    <dgm:cxn modelId="{BFCA2778-FB7B-40A5-A651-5FADB55665BE}" srcId="{5EFB0BB6-873A-474C-9E26-6A2FD11F7B81}" destId="{74F699A6-35B6-481A-AADF-DA16451623D0}" srcOrd="2" destOrd="0" parTransId="{5EF4B1F3-56B6-431F-9296-A12C5502C7CB}" sibTransId="{F5EC4509-2536-4441-A3BE-A04A8A036E9A}"/>
    <dgm:cxn modelId="{6CB45078-4D84-45D2-AB9E-0B15042585EF}" type="presOf" srcId="{74F699A6-35B6-481A-AADF-DA16451623D0}" destId="{4DCEB68E-571D-497E-8DA2-F2008AEDD461}" srcOrd="0" destOrd="2" presId="urn:microsoft.com/office/officeart/2005/8/layout/vList5"/>
    <dgm:cxn modelId="{6A369E7E-7AE7-472B-B785-E000FCB0B66A}" srcId="{C7B58B9F-E0F7-4A9C-A23D-F8A45EF0057C}" destId="{EA0B31A7-96FB-4979-B8BE-DE00D163267B}" srcOrd="0" destOrd="0" parTransId="{17A63945-F8F8-4214-A16D-8BA6A1AF5925}" sibTransId="{02ADA127-74CA-4A83-809E-05EC4AC4214D}"/>
    <dgm:cxn modelId="{AC60F8A2-3E3E-4474-BB98-A2A72F04BFEE}" type="presOf" srcId="{C3E1EBB7-271C-4873-88C7-772995A89605}" destId="{4DCEB68E-571D-497E-8DA2-F2008AEDD461}" srcOrd="0" destOrd="3" presId="urn:microsoft.com/office/officeart/2005/8/layout/vList5"/>
    <dgm:cxn modelId="{8C6D47B2-8F11-42B7-99CB-1106B1C400E6}" srcId="{EA0B31A7-96FB-4979-B8BE-DE00D163267B}" destId="{7D2B765B-59DE-4ED6-828F-454F8A299C34}" srcOrd="0" destOrd="0" parTransId="{A6748DC7-ED5B-490C-B0A2-6406730970BD}" sibTransId="{DA62314C-0418-44D1-9C45-A3EE6ED7E957}"/>
    <dgm:cxn modelId="{659750B3-C2D1-461F-9BB1-951A979BE48E}" type="presOf" srcId="{7D2B765B-59DE-4ED6-828F-454F8A299C34}" destId="{1CE802CE-5F68-4A61-BC58-FA4ED5872B56}" srcOrd="0" destOrd="0" presId="urn:microsoft.com/office/officeart/2005/8/layout/vList5"/>
    <dgm:cxn modelId="{448B96B5-B3CB-4168-B6E8-C2836BD03C3E}" type="presOf" srcId="{C7B58B9F-E0F7-4A9C-A23D-F8A45EF0057C}" destId="{4C3B2494-13B4-4F83-BA07-F05E78173A3F}" srcOrd="0" destOrd="0" presId="urn:microsoft.com/office/officeart/2005/8/layout/vList5"/>
    <dgm:cxn modelId="{0D3987C6-DB5D-4843-9AB1-F56AD27F4238}" srcId="{BBFC9CE1-D161-43A8-BF35-74DED85DE01C}" destId="{B3ECC0F6-A7D1-4060-B4FC-C6299084AABD}" srcOrd="1" destOrd="0" parTransId="{408FA670-998E-4D96-B45E-5ECA6A2F85C6}" sibTransId="{C65E16A2-F509-4D75-8F6D-A96D3BEB3271}"/>
    <dgm:cxn modelId="{D82C29C9-1391-4764-A1A2-42A8F7349BA5}" srcId="{BBFC9CE1-D161-43A8-BF35-74DED85DE01C}" destId="{A3AB41DF-3BF3-4137-A388-6EF092DB4F40}" srcOrd="0" destOrd="0" parTransId="{190ADF60-8094-4BAD-9618-373AB4CD3472}" sibTransId="{96DBFE24-1E58-496D-AF99-FBE5ACBF561A}"/>
    <dgm:cxn modelId="{FBCAA2D6-01FD-46DD-86A9-38265475617B}" type="presOf" srcId="{8D3E3AC5-BB63-46AD-A067-25A11E01AE84}" destId="{4DCEB68E-571D-497E-8DA2-F2008AEDD461}" srcOrd="0" destOrd="1" presId="urn:microsoft.com/office/officeart/2005/8/layout/vList5"/>
    <dgm:cxn modelId="{4BE70FDD-0536-484D-9746-15C8D81FE78F}" type="presOf" srcId="{9FC48A86-7248-4245-8ABD-0F3F41D7F757}" destId="{1CE802CE-5F68-4A61-BC58-FA4ED5872B56}" srcOrd="0" destOrd="2" presId="urn:microsoft.com/office/officeart/2005/8/layout/vList5"/>
    <dgm:cxn modelId="{75856AF5-36CC-4F5B-B5B3-95CD2F31FF84}" srcId="{5EFB0BB6-873A-474C-9E26-6A2FD11F7B81}" destId="{C3E1EBB7-271C-4873-88C7-772995A89605}" srcOrd="3" destOrd="0" parTransId="{A6E37C09-C8CE-457B-B364-5C195BA17776}" sibTransId="{A8BC0F85-901A-4195-8BD5-2089993B8AE0}"/>
    <dgm:cxn modelId="{299DAFF8-C507-4360-88FF-EB7E9820EA50}" srcId="{EA0B31A7-96FB-4979-B8BE-DE00D163267B}" destId="{9FC48A86-7248-4245-8ABD-0F3F41D7F757}" srcOrd="2" destOrd="0" parTransId="{EB343676-FE9D-4389-B948-F76A8AD6AE29}" sibTransId="{C785885F-B121-4D5F-A74F-244568C35D3A}"/>
    <dgm:cxn modelId="{25C4C0FE-FE35-4F94-8530-BF0DCCC0AEEC}" type="presOf" srcId="{EA0B31A7-96FB-4979-B8BE-DE00D163267B}" destId="{B7DF897A-7E4F-4271-8808-FAAA81C72620}" srcOrd="0" destOrd="0" presId="urn:microsoft.com/office/officeart/2005/8/layout/vList5"/>
    <dgm:cxn modelId="{12EF0A78-73D3-47BE-92CA-57205BEA8A2E}" type="presParOf" srcId="{4C3B2494-13B4-4F83-BA07-F05E78173A3F}" destId="{68419553-87FF-4206-A766-772788AB3E32}" srcOrd="0" destOrd="0" presId="urn:microsoft.com/office/officeart/2005/8/layout/vList5"/>
    <dgm:cxn modelId="{EAFCD65A-5FBA-41EC-969C-4584C4D2C417}" type="presParOf" srcId="{68419553-87FF-4206-A766-772788AB3E32}" destId="{B7DF897A-7E4F-4271-8808-FAAA81C72620}" srcOrd="0" destOrd="0" presId="urn:microsoft.com/office/officeart/2005/8/layout/vList5"/>
    <dgm:cxn modelId="{47CF28CE-E300-4FAB-A4CF-36C9A40BB91E}" type="presParOf" srcId="{68419553-87FF-4206-A766-772788AB3E32}" destId="{1CE802CE-5F68-4A61-BC58-FA4ED5872B56}" srcOrd="1" destOrd="0" presId="urn:microsoft.com/office/officeart/2005/8/layout/vList5"/>
    <dgm:cxn modelId="{3273D9FC-1224-49B7-8235-09E468FDDD7C}" type="presParOf" srcId="{4C3B2494-13B4-4F83-BA07-F05E78173A3F}" destId="{27B23115-AB3E-453C-949D-AFC035F4ED24}" srcOrd="1" destOrd="0" presId="urn:microsoft.com/office/officeart/2005/8/layout/vList5"/>
    <dgm:cxn modelId="{F3100E4D-AE77-4C36-8B82-F80111483E01}" type="presParOf" srcId="{4C3B2494-13B4-4F83-BA07-F05E78173A3F}" destId="{63F276D1-8738-47F6-839E-F466BCAC7FD9}" srcOrd="2" destOrd="0" presId="urn:microsoft.com/office/officeart/2005/8/layout/vList5"/>
    <dgm:cxn modelId="{7B4F6F3F-D334-4918-BE91-62AD9E5FAC6D}" type="presParOf" srcId="{63F276D1-8738-47F6-839E-F466BCAC7FD9}" destId="{61945FF4-8477-4B8F-9F0D-638CAB4E5909}" srcOrd="0" destOrd="0" presId="urn:microsoft.com/office/officeart/2005/8/layout/vList5"/>
    <dgm:cxn modelId="{C5B5667A-42CC-410D-B1D0-14D3441E73A7}" type="presParOf" srcId="{63F276D1-8738-47F6-839E-F466BCAC7FD9}" destId="{8216660F-3DA5-4300-B47A-ACC89A5F9B9D}" srcOrd="1" destOrd="0" presId="urn:microsoft.com/office/officeart/2005/8/layout/vList5"/>
    <dgm:cxn modelId="{4A9E5AF3-D974-4BDD-8F3A-E77CD950B433}" type="presParOf" srcId="{4C3B2494-13B4-4F83-BA07-F05E78173A3F}" destId="{6517A2E8-4BE2-4613-964F-80D182807D04}" srcOrd="3" destOrd="0" presId="urn:microsoft.com/office/officeart/2005/8/layout/vList5"/>
    <dgm:cxn modelId="{7C1D1591-D994-4123-A8AF-C4A27F455130}" type="presParOf" srcId="{4C3B2494-13B4-4F83-BA07-F05E78173A3F}" destId="{BAE652B0-8A7B-4151-925C-94CDF026F0FE}" srcOrd="4" destOrd="0" presId="urn:microsoft.com/office/officeart/2005/8/layout/vList5"/>
    <dgm:cxn modelId="{CE13D554-B4C0-40B6-AEEB-8D8ED862090D}" type="presParOf" srcId="{BAE652B0-8A7B-4151-925C-94CDF026F0FE}" destId="{A06CBC5A-EAEF-4B86-857F-FC7ED744CBF8}" srcOrd="0" destOrd="0" presId="urn:microsoft.com/office/officeart/2005/8/layout/vList5"/>
    <dgm:cxn modelId="{0C1708F1-680C-4790-817B-5B8BB5816CE4}" type="presParOf" srcId="{BAE652B0-8A7B-4151-925C-94CDF026F0FE}" destId="{4DCEB68E-571D-497E-8DA2-F2008AEDD46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3B95797-FCEF-4B11-AE24-957832E7DAB5}" type="doc">
      <dgm:prSet loTypeId="urn:microsoft.com/office/officeart/2018/2/layout/IconVerticalSolidList" loCatId="icon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AF8F672-B8CA-4003-897D-3C905BC0C385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1"/>
            <a:t>Everyday living through climate change – sometimes very obvious, often less so</a:t>
          </a:r>
          <a:endParaRPr lang="en-US" b="1"/>
        </a:p>
      </dgm:t>
    </dgm:pt>
    <dgm:pt modelId="{1C95DC70-2297-449A-8BC3-FE6F4B3F53B2}" type="parTrans" cxnId="{2DB99DE5-88A3-41D2-976B-333AF7F20F55}">
      <dgm:prSet/>
      <dgm:spPr/>
      <dgm:t>
        <a:bodyPr/>
        <a:lstStyle/>
        <a:p>
          <a:endParaRPr lang="en-US"/>
        </a:p>
      </dgm:t>
    </dgm:pt>
    <dgm:pt modelId="{B854C35D-ECF1-4C27-9F87-EF366CA9480F}" type="sibTrans" cxnId="{2DB99DE5-88A3-41D2-976B-333AF7F20F55}">
      <dgm:prSet/>
      <dgm:spPr/>
      <dgm:t>
        <a:bodyPr/>
        <a:lstStyle/>
        <a:p>
          <a:endParaRPr lang="en-US"/>
        </a:p>
      </dgm:t>
    </dgm:pt>
    <dgm:pt modelId="{19E28C74-B537-4AFF-B5ED-A5411C2AEC08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1" dirty="0"/>
            <a:t>Go below the surface to ask broader questions, research &amp; read widely but with focus</a:t>
          </a:r>
          <a:endParaRPr lang="en-US" b="1" dirty="0"/>
        </a:p>
      </dgm:t>
    </dgm:pt>
    <dgm:pt modelId="{684414BF-DE84-4724-8FA9-F84BCB69F67F}" type="parTrans" cxnId="{5A3681C1-D359-4788-96ED-3714ABDD39BB}">
      <dgm:prSet/>
      <dgm:spPr/>
      <dgm:t>
        <a:bodyPr/>
        <a:lstStyle/>
        <a:p>
          <a:endParaRPr lang="en-US"/>
        </a:p>
      </dgm:t>
    </dgm:pt>
    <dgm:pt modelId="{198AAF8B-5F60-4E1A-9F31-7825FF1CF6B7}" type="sibTrans" cxnId="{5A3681C1-D359-4788-96ED-3714ABDD39BB}">
      <dgm:prSet/>
      <dgm:spPr/>
      <dgm:t>
        <a:bodyPr/>
        <a:lstStyle/>
        <a:p>
          <a:endParaRPr lang="en-US"/>
        </a:p>
      </dgm:t>
    </dgm:pt>
    <dgm:pt modelId="{F3EC86A2-26A4-4FA6-8214-1CF887A927B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/>
            <a:t>The global groupwork partnership brings insights, expertise of different students</a:t>
          </a:r>
        </a:p>
      </dgm:t>
    </dgm:pt>
    <dgm:pt modelId="{38E54D83-0D4B-421C-B00F-D32F55D9C910}" type="parTrans" cxnId="{CFA466B8-B308-44A8-8E8B-E8A08C8D205C}">
      <dgm:prSet/>
      <dgm:spPr/>
      <dgm:t>
        <a:bodyPr/>
        <a:lstStyle/>
        <a:p>
          <a:endParaRPr lang="en-MY"/>
        </a:p>
      </dgm:t>
    </dgm:pt>
    <dgm:pt modelId="{0A32FE78-53F0-4E87-A207-D31B8A4997FB}" type="sibTrans" cxnId="{CFA466B8-B308-44A8-8E8B-E8A08C8D205C}">
      <dgm:prSet/>
      <dgm:spPr/>
      <dgm:t>
        <a:bodyPr/>
        <a:lstStyle/>
        <a:p>
          <a:endParaRPr lang="en-MY"/>
        </a:p>
      </dgm:t>
    </dgm:pt>
    <dgm:pt modelId="{452CCF9F-26EE-448F-8DDE-6A98010A768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dirty="0"/>
            <a:t>Work collaboratively; engage in discussion, share/exchange ideas [communicateX3]</a:t>
          </a:r>
        </a:p>
      </dgm:t>
    </dgm:pt>
    <dgm:pt modelId="{FAED70AD-9C2C-4E54-AE37-56CDAD032DAD}" type="parTrans" cxnId="{79981249-F61D-43A5-84B0-890F8529D855}">
      <dgm:prSet/>
      <dgm:spPr/>
      <dgm:t>
        <a:bodyPr/>
        <a:lstStyle/>
        <a:p>
          <a:endParaRPr lang="en-MY"/>
        </a:p>
      </dgm:t>
    </dgm:pt>
    <dgm:pt modelId="{22282133-017B-49E7-AB39-97E2C871CA62}" type="sibTrans" cxnId="{79981249-F61D-43A5-84B0-890F8529D855}">
      <dgm:prSet/>
      <dgm:spPr/>
      <dgm:t>
        <a:bodyPr/>
        <a:lstStyle/>
        <a:p>
          <a:endParaRPr lang="en-MY"/>
        </a:p>
      </dgm:t>
    </dgm:pt>
    <dgm:pt modelId="{A6BBCDDC-BBC2-4672-A80E-B9444E47EDC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dirty="0"/>
            <a:t>Enjoy the task (no marks to worry about) but work to </a:t>
          </a:r>
          <a:r>
            <a:rPr lang="en-US" b="1"/>
            <a:t>ensure a shared </a:t>
          </a:r>
          <a:r>
            <a:rPr lang="en-US" b="1" dirty="0"/>
            <a:t>quality </a:t>
          </a:r>
          <a:r>
            <a:rPr lang="en-US" b="1" dirty="0">
              <a:sym typeface="Wingdings" panose="05000000000000000000" pitchFamily="2" charset="2"/>
            </a:rPr>
            <a:t>output</a:t>
          </a:r>
          <a:endParaRPr lang="en-US" b="1" dirty="0"/>
        </a:p>
      </dgm:t>
    </dgm:pt>
    <dgm:pt modelId="{09D3C9F4-9F82-4678-83B4-D46D5D4C5AEE}" type="parTrans" cxnId="{AA18DCCD-376C-4219-8E8D-6027FEE142ED}">
      <dgm:prSet/>
      <dgm:spPr/>
      <dgm:t>
        <a:bodyPr/>
        <a:lstStyle/>
        <a:p>
          <a:endParaRPr lang="en-MY"/>
        </a:p>
      </dgm:t>
    </dgm:pt>
    <dgm:pt modelId="{5ADBC917-C3E8-422E-B2FD-34B2BE5B89FD}" type="sibTrans" cxnId="{AA18DCCD-376C-4219-8E8D-6027FEE142ED}">
      <dgm:prSet/>
      <dgm:spPr/>
      <dgm:t>
        <a:bodyPr/>
        <a:lstStyle/>
        <a:p>
          <a:endParaRPr lang="en-MY"/>
        </a:p>
      </dgm:t>
    </dgm:pt>
    <dgm:pt modelId="{8FA26D50-431F-4A48-955E-57FDBE0FF4CE}" type="pres">
      <dgm:prSet presAssocID="{73B95797-FCEF-4B11-AE24-957832E7DAB5}" presName="root" presStyleCnt="0">
        <dgm:presLayoutVars>
          <dgm:dir/>
          <dgm:resizeHandles val="exact"/>
        </dgm:presLayoutVars>
      </dgm:prSet>
      <dgm:spPr/>
    </dgm:pt>
    <dgm:pt modelId="{DF7CF58D-D07C-4E0F-9F61-B48D0B95B184}" type="pres">
      <dgm:prSet presAssocID="{DAF8F672-B8CA-4003-897D-3C905BC0C385}" presName="compNode" presStyleCnt="0"/>
      <dgm:spPr/>
    </dgm:pt>
    <dgm:pt modelId="{EE270826-9293-497E-81D5-A4DBB9A226AB}" type="pres">
      <dgm:prSet presAssocID="{DAF8F672-B8CA-4003-897D-3C905BC0C385}" presName="bgRect" presStyleLbl="bgShp" presStyleIdx="0" presStyleCnt="5"/>
      <dgm:spPr/>
    </dgm:pt>
    <dgm:pt modelId="{BFBF877B-407D-4AD5-9D13-1B2786BFC5C7}" type="pres">
      <dgm:prSet presAssocID="{DAF8F672-B8CA-4003-897D-3C905BC0C385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hermometer"/>
        </a:ext>
      </dgm:extLst>
    </dgm:pt>
    <dgm:pt modelId="{1DAA4674-8541-4548-89FB-E059BF98100A}" type="pres">
      <dgm:prSet presAssocID="{DAF8F672-B8CA-4003-897D-3C905BC0C385}" presName="spaceRect" presStyleCnt="0"/>
      <dgm:spPr/>
    </dgm:pt>
    <dgm:pt modelId="{992D9C0D-9D66-41A8-8DA2-5387EC93DDEA}" type="pres">
      <dgm:prSet presAssocID="{DAF8F672-B8CA-4003-897D-3C905BC0C385}" presName="parTx" presStyleLbl="revTx" presStyleIdx="0" presStyleCnt="5">
        <dgm:presLayoutVars>
          <dgm:chMax val="0"/>
          <dgm:chPref val="0"/>
        </dgm:presLayoutVars>
      </dgm:prSet>
      <dgm:spPr/>
    </dgm:pt>
    <dgm:pt modelId="{024F8DE1-671A-47D7-8FC3-933DB04DCBC4}" type="pres">
      <dgm:prSet presAssocID="{B854C35D-ECF1-4C27-9F87-EF366CA9480F}" presName="sibTrans" presStyleCnt="0"/>
      <dgm:spPr/>
    </dgm:pt>
    <dgm:pt modelId="{7CCC806B-A0C7-4892-B082-6547897DB537}" type="pres">
      <dgm:prSet presAssocID="{19E28C74-B537-4AFF-B5ED-A5411C2AEC08}" presName="compNode" presStyleCnt="0"/>
      <dgm:spPr/>
    </dgm:pt>
    <dgm:pt modelId="{93A2C98E-541E-4F7D-8306-66817B45BAA8}" type="pres">
      <dgm:prSet presAssocID="{19E28C74-B537-4AFF-B5ED-A5411C2AEC08}" presName="bgRect" presStyleLbl="bgShp" presStyleIdx="1" presStyleCnt="5"/>
      <dgm:spPr/>
    </dgm:pt>
    <dgm:pt modelId="{D70167EB-9A5E-4206-8DA1-1FE44532FDB9}" type="pres">
      <dgm:prSet presAssocID="{19E28C74-B537-4AFF-B5ED-A5411C2AEC08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Questions"/>
        </a:ext>
      </dgm:extLst>
    </dgm:pt>
    <dgm:pt modelId="{DF91B17C-8F43-4996-AD5E-908CE3953BD1}" type="pres">
      <dgm:prSet presAssocID="{19E28C74-B537-4AFF-B5ED-A5411C2AEC08}" presName="spaceRect" presStyleCnt="0"/>
      <dgm:spPr/>
    </dgm:pt>
    <dgm:pt modelId="{8B1DA6B1-6733-40D2-8EA1-BA3A055F8F61}" type="pres">
      <dgm:prSet presAssocID="{19E28C74-B537-4AFF-B5ED-A5411C2AEC08}" presName="parTx" presStyleLbl="revTx" presStyleIdx="1" presStyleCnt="5">
        <dgm:presLayoutVars>
          <dgm:chMax val="0"/>
          <dgm:chPref val="0"/>
        </dgm:presLayoutVars>
      </dgm:prSet>
      <dgm:spPr/>
    </dgm:pt>
    <dgm:pt modelId="{32CF7006-C653-4F7B-9374-E57B79DA6FEC}" type="pres">
      <dgm:prSet presAssocID="{198AAF8B-5F60-4E1A-9F31-7825FF1CF6B7}" presName="sibTrans" presStyleCnt="0"/>
      <dgm:spPr/>
    </dgm:pt>
    <dgm:pt modelId="{A2E7AFD0-753E-4873-B48E-86B504C1837A}" type="pres">
      <dgm:prSet presAssocID="{F3EC86A2-26A4-4FA6-8214-1CF887A927B2}" presName="compNode" presStyleCnt="0"/>
      <dgm:spPr/>
    </dgm:pt>
    <dgm:pt modelId="{D5E6944A-BEA6-4B88-B167-2D93898A7CAB}" type="pres">
      <dgm:prSet presAssocID="{F3EC86A2-26A4-4FA6-8214-1CF887A927B2}" presName="bgRect" presStyleLbl="bgShp" presStyleIdx="2" presStyleCnt="5"/>
      <dgm:spPr/>
    </dgm:pt>
    <dgm:pt modelId="{CFA0D6A6-40D9-4707-82DF-BCA908470D88}" type="pres">
      <dgm:prSet presAssocID="{F3EC86A2-26A4-4FA6-8214-1CF887A927B2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9B4E574A-9F17-4474-BC3D-26799F2627EC}" type="pres">
      <dgm:prSet presAssocID="{F3EC86A2-26A4-4FA6-8214-1CF887A927B2}" presName="spaceRect" presStyleCnt="0"/>
      <dgm:spPr/>
    </dgm:pt>
    <dgm:pt modelId="{8E4981FA-CD1A-4FF7-8981-20FE1E278915}" type="pres">
      <dgm:prSet presAssocID="{F3EC86A2-26A4-4FA6-8214-1CF887A927B2}" presName="parTx" presStyleLbl="revTx" presStyleIdx="2" presStyleCnt="5">
        <dgm:presLayoutVars>
          <dgm:chMax val="0"/>
          <dgm:chPref val="0"/>
        </dgm:presLayoutVars>
      </dgm:prSet>
      <dgm:spPr/>
    </dgm:pt>
    <dgm:pt modelId="{FBEB8806-DD57-49E9-A61F-27E08E713B9F}" type="pres">
      <dgm:prSet presAssocID="{0A32FE78-53F0-4E87-A207-D31B8A4997FB}" presName="sibTrans" presStyleCnt="0"/>
      <dgm:spPr/>
    </dgm:pt>
    <dgm:pt modelId="{1C58B509-6E42-410A-A905-B76F10FDB6D1}" type="pres">
      <dgm:prSet presAssocID="{452CCF9F-26EE-448F-8DDE-6A98010A7680}" presName="compNode" presStyleCnt="0"/>
      <dgm:spPr/>
    </dgm:pt>
    <dgm:pt modelId="{40C41630-28F5-4F81-AD2C-6F16F7AFDEB5}" type="pres">
      <dgm:prSet presAssocID="{452CCF9F-26EE-448F-8DDE-6A98010A7680}" presName="bgRect" presStyleLbl="bgShp" presStyleIdx="3" presStyleCnt="5"/>
      <dgm:spPr/>
    </dgm:pt>
    <dgm:pt modelId="{4F809B4C-80C0-42CB-8968-185C28FE703E}" type="pres">
      <dgm:prSet presAssocID="{452CCF9F-26EE-448F-8DDE-6A98010A7680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roup Brainstorm"/>
        </a:ext>
      </dgm:extLst>
    </dgm:pt>
    <dgm:pt modelId="{290E3C83-5EFA-44A0-8B7A-79C66FB3255A}" type="pres">
      <dgm:prSet presAssocID="{452CCF9F-26EE-448F-8DDE-6A98010A7680}" presName="spaceRect" presStyleCnt="0"/>
      <dgm:spPr/>
    </dgm:pt>
    <dgm:pt modelId="{A2432363-29F4-43F8-B6C2-0ED204AD9143}" type="pres">
      <dgm:prSet presAssocID="{452CCF9F-26EE-448F-8DDE-6A98010A7680}" presName="parTx" presStyleLbl="revTx" presStyleIdx="3" presStyleCnt="5">
        <dgm:presLayoutVars>
          <dgm:chMax val="0"/>
          <dgm:chPref val="0"/>
        </dgm:presLayoutVars>
      </dgm:prSet>
      <dgm:spPr/>
    </dgm:pt>
    <dgm:pt modelId="{88DE2A7F-DE74-4DD1-AA26-D5F3DA55EDA8}" type="pres">
      <dgm:prSet presAssocID="{22282133-017B-49E7-AB39-97E2C871CA62}" presName="sibTrans" presStyleCnt="0"/>
      <dgm:spPr/>
    </dgm:pt>
    <dgm:pt modelId="{AAC889C6-1C6B-4558-AA74-655A1DD0B57E}" type="pres">
      <dgm:prSet presAssocID="{A6BBCDDC-BBC2-4672-A80E-B9444E47EDC3}" presName="compNode" presStyleCnt="0"/>
      <dgm:spPr/>
    </dgm:pt>
    <dgm:pt modelId="{0FABFE37-B892-4BA0-A774-20C918B66B4C}" type="pres">
      <dgm:prSet presAssocID="{A6BBCDDC-BBC2-4672-A80E-B9444E47EDC3}" presName="bgRect" presStyleLbl="bgShp" presStyleIdx="4" presStyleCnt="5"/>
      <dgm:spPr/>
    </dgm:pt>
    <dgm:pt modelId="{513A5A9C-221E-4292-AD22-4F43D34887C9}" type="pres">
      <dgm:prSet presAssocID="{A6BBCDDC-BBC2-4672-A80E-B9444E47EDC3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ncil"/>
        </a:ext>
      </dgm:extLst>
    </dgm:pt>
    <dgm:pt modelId="{E2376B79-76A0-4435-A14F-56CD9F13F0AF}" type="pres">
      <dgm:prSet presAssocID="{A6BBCDDC-BBC2-4672-A80E-B9444E47EDC3}" presName="spaceRect" presStyleCnt="0"/>
      <dgm:spPr/>
    </dgm:pt>
    <dgm:pt modelId="{15D82BB5-515E-4375-A22D-BAF0C365D5F3}" type="pres">
      <dgm:prSet presAssocID="{A6BBCDDC-BBC2-4672-A80E-B9444E47EDC3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3E057919-1155-4ADD-817D-BD16DCC147D6}" type="presOf" srcId="{A6BBCDDC-BBC2-4672-A80E-B9444E47EDC3}" destId="{15D82BB5-515E-4375-A22D-BAF0C365D5F3}" srcOrd="0" destOrd="0" presId="urn:microsoft.com/office/officeart/2018/2/layout/IconVerticalSolidList"/>
    <dgm:cxn modelId="{79981249-F61D-43A5-84B0-890F8529D855}" srcId="{73B95797-FCEF-4B11-AE24-957832E7DAB5}" destId="{452CCF9F-26EE-448F-8DDE-6A98010A7680}" srcOrd="3" destOrd="0" parTransId="{FAED70AD-9C2C-4E54-AE37-56CDAD032DAD}" sibTransId="{22282133-017B-49E7-AB39-97E2C871CA62}"/>
    <dgm:cxn modelId="{6E6AEB6F-1E09-42AC-8A7C-5B6740935D55}" type="presOf" srcId="{19E28C74-B537-4AFF-B5ED-A5411C2AEC08}" destId="{8B1DA6B1-6733-40D2-8EA1-BA3A055F8F61}" srcOrd="0" destOrd="0" presId="urn:microsoft.com/office/officeart/2018/2/layout/IconVerticalSolidList"/>
    <dgm:cxn modelId="{CFA466B8-B308-44A8-8E8B-E8A08C8D205C}" srcId="{73B95797-FCEF-4B11-AE24-957832E7DAB5}" destId="{F3EC86A2-26A4-4FA6-8214-1CF887A927B2}" srcOrd="2" destOrd="0" parTransId="{38E54D83-0D4B-421C-B00F-D32F55D9C910}" sibTransId="{0A32FE78-53F0-4E87-A207-D31B8A4997FB}"/>
    <dgm:cxn modelId="{87F8CBB9-3F03-4232-A849-E8C8E7DAC52D}" type="presOf" srcId="{73B95797-FCEF-4B11-AE24-957832E7DAB5}" destId="{8FA26D50-431F-4A48-955E-57FDBE0FF4CE}" srcOrd="0" destOrd="0" presId="urn:microsoft.com/office/officeart/2018/2/layout/IconVerticalSolidList"/>
    <dgm:cxn modelId="{5A3681C1-D359-4788-96ED-3714ABDD39BB}" srcId="{73B95797-FCEF-4B11-AE24-957832E7DAB5}" destId="{19E28C74-B537-4AFF-B5ED-A5411C2AEC08}" srcOrd="1" destOrd="0" parTransId="{684414BF-DE84-4724-8FA9-F84BCB69F67F}" sibTransId="{198AAF8B-5F60-4E1A-9F31-7825FF1CF6B7}"/>
    <dgm:cxn modelId="{5E294AC7-3D5A-4067-A8DD-F5072164E587}" type="presOf" srcId="{F3EC86A2-26A4-4FA6-8214-1CF887A927B2}" destId="{8E4981FA-CD1A-4FF7-8981-20FE1E278915}" srcOrd="0" destOrd="0" presId="urn:microsoft.com/office/officeart/2018/2/layout/IconVerticalSolidList"/>
    <dgm:cxn modelId="{AA18DCCD-376C-4219-8E8D-6027FEE142ED}" srcId="{73B95797-FCEF-4B11-AE24-957832E7DAB5}" destId="{A6BBCDDC-BBC2-4672-A80E-B9444E47EDC3}" srcOrd="4" destOrd="0" parTransId="{09D3C9F4-9F82-4678-83B4-D46D5D4C5AEE}" sibTransId="{5ADBC917-C3E8-422E-B2FD-34B2BE5B89FD}"/>
    <dgm:cxn modelId="{2DB99DE5-88A3-41D2-976B-333AF7F20F55}" srcId="{73B95797-FCEF-4B11-AE24-957832E7DAB5}" destId="{DAF8F672-B8CA-4003-897D-3C905BC0C385}" srcOrd="0" destOrd="0" parTransId="{1C95DC70-2297-449A-8BC3-FE6F4B3F53B2}" sibTransId="{B854C35D-ECF1-4C27-9F87-EF366CA9480F}"/>
    <dgm:cxn modelId="{D99272E7-3D17-42F7-8231-AB45FDCD693E}" type="presOf" srcId="{452CCF9F-26EE-448F-8DDE-6A98010A7680}" destId="{A2432363-29F4-43F8-B6C2-0ED204AD9143}" srcOrd="0" destOrd="0" presId="urn:microsoft.com/office/officeart/2018/2/layout/IconVerticalSolidList"/>
    <dgm:cxn modelId="{94F4EAEF-5BC7-4444-AB04-AF75B90C0522}" type="presOf" srcId="{DAF8F672-B8CA-4003-897D-3C905BC0C385}" destId="{992D9C0D-9D66-41A8-8DA2-5387EC93DDEA}" srcOrd="0" destOrd="0" presId="urn:microsoft.com/office/officeart/2018/2/layout/IconVerticalSolidList"/>
    <dgm:cxn modelId="{A9AE52BB-5432-46D1-B808-E6209AB61F98}" type="presParOf" srcId="{8FA26D50-431F-4A48-955E-57FDBE0FF4CE}" destId="{DF7CF58D-D07C-4E0F-9F61-B48D0B95B184}" srcOrd="0" destOrd="0" presId="urn:microsoft.com/office/officeart/2018/2/layout/IconVerticalSolidList"/>
    <dgm:cxn modelId="{2E1770B5-36C0-4831-BE09-4F78613789F6}" type="presParOf" srcId="{DF7CF58D-D07C-4E0F-9F61-B48D0B95B184}" destId="{EE270826-9293-497E-81D5-A4DBB9A226AB}" srcOrd="0" destOrd="0" presId="urn:microsoft.com/office/officeart/2018/2/layout/IconVerticalSolidList"/>
    <dgm:cxn modelId="{DF9AA870-3C63-41F2-B9E7-7F5E0E9304B7}" type="presParOf" srcId="{DF7CF58D-D07C-4E0F-9F61-B48D0B95B184}" destId="{BFBF877B-407D-4AD5-9D13-1B2786BFC5C7}" srcOrd="1" destOrd="0" presId="urn:microsoft.com/office/officeart/2018/2/layout/IconVerticalSolidList"/>
    <dgm:cxn modelId="{73B3BFF6-4715-4133-B172-0538CE1A6D1B}" type="presParOf" srcId="{DF7CF58D-D07C-4E0F-9F61-B48D0B95B184}" destId="{1DAA4674-8541-4548-89FB-E059BF98100A}" srcOrd="2" destOrd="0" presId="urn:microsoft.com/office/officeart/2018/2/layout/IconVerticalSolidList"/>
    <dgm:cxn modelId="{C43C3F3F-5A64-47FD-AC24-2FB0064E4D3A}" type="presParOf" srcId="{DF7CF58D-D07C-4E0F-9F61-B48D0B95B184}" destId="{992D9C0D-9D66-41A8-8DA2-5387EC93DDEA}" srcOrd="3" destOrd="0" presId="urn:microsoft.com/office/officeart/2018/2/layout/IconVerticalSolidList"/>
    <dgm:cxn modelId="{354C5B21-9628-4645-96B4-A0BB635EB23B}" type="presParOf" srcId="{8FA26D50-431F-4A48-955E-57FDBE0FF4CE}" destId="{024F8DE1-671A-47D7-8FC3-933DB04DCBC4}" srcOrd="1" destOrd="0" presId="urn:microsoft.com/office/officeart/2018/2/layout/IconVerticalSolidList"/>
    <dgm:cxn modelId="{EFD4ABD4-8F90-4D05-85F5-14EC759AEBCF}" type="presParOf" srcId="{8FA26D50-431F-4A48-955E-57FDBE0FF4CE}" destId="{7CCC806B-A0C7-4892-B082-6547897DB537}" srcOrd="2" destOrd="0" presId="urn:microsoft.com/office/officeart/2018/2/layout/IconVerticalSolidList"/>
    <dgm:cxn modelId="{B82A09F4-3607-4A49-B47F-A2069A753F08}" type="presParOf" srcId="{7CCC806B-A0C7-4892-B082-6547897DB537}" destId="{93A2C98E-541E-4F7D-8306-66817B45BAA8}" srcOrd="0" destOrd="0" presId="urn:microsoft.com/office/officeart/2018/2/layout/IconVerticalSolidList"/>
    <dgm:cxn modelId="{EE314677-F636-4409-84C3-8729B90C955C}" type="presParOf" srcId="{7CCC806B-A0C7-4892-B082-6547897DB537}" destId="{D70167EB-9A5E-4206-8DA1-1FE44532FDB9}" srcOrd="1" destOrd="0" presId="urn:microsoft.com/office/officeart/2018/2/layout/IconVerticalSolidList"/>
    <dgm:cxn modelId="{68EFEB62-0736-4ED7-A481-20329CDEEE55}" type="presParOf" srcId="{7CCC806B-A0C7-4892-B082-6547897DB537}" destId="{DF91B17C-8F43-4996-AD5E-908CE3953BD1}" srcOrd="2" destOrd="0" presId="urn:microsoft.com/office/officeart/2018/2/layout/IconVerticalSolidList"/>
    <dgm:cxn modelId="{DF729285-765B-4143-955D-A436291F8AFA}" type="presParOf" srcId="{7CCC806B-A0C7-4892-B082-6547897DB537}" destId="{8B1DA6B1-6733-40D2-8EA1-BA3A055F8F61}" srcOrd="3" destOrd="0" presId="urn:microsoft.com/office/officeart/2018/2/layout/IconVerticalSolidList"/>
    <dgm:cxn modelId="{AF6D1C17-3560-4307-AFBC-86A8FB3BF46F}" type="presParOf" srcId="{8FA26D50-431F-4A48-955E-57FDBE0FF4CE}" destId="{32CF7006-C653-4F7B-9374-E57B79DA6FEC}" srcOrd="3" destOrd="0" presId="urn:microsoft.com/office/officeart/2018/2/layout/IconVerticalSolidList"/>
    <dgm:cxn modelId="{AFCFBEFD-B691-4955-B348-56B855667D2C}" type="presParOf" srcId="{8FA26D50-431F-4A48-955E-57FDBE0FF4CE}" destId="{A2E7AFD0-753E-4873-B48E-86B504C1837A}" srcOrd="4" destOrd="0" presId="urn:microsoft.com/office/officeart/2018/2/layout/IconVerticalSolidList"/>
    <dgm:cxn modelId="{B03E75BF-C57D-4591-9CA2-E9293F093D08}" type="presParOf" srcId="{A2E7AFD0-753E-4873-B48E-86B504C1837A}" destId="{D5E6944A-BEA6-4B88-B167-2D93898A7CAB}" srcOrd="0" destOrd="0" presId="urn:microsoft.com/office/officeart/2018/2/layout/IconVerticalSolidList"/>
    <dgm:cxn modelId="{D03BFD90-3531-4CC6-9C04-363AAD3C7A69}" type="presParOf" srcId="{A2E7AFD0-753E-4873-B48E-86B504C1837A}" destId="{CFA0D6A6-40D9-4707-82DF-BCA908470D88}" srcOrd="1" destOrd="0" presId="urn:microsoft.com/office/officeart/2018/2/layout/IconVerticalSolidList"/>
    <dgm:cxn modelId="{B11219F7-60DF-4977-97DF-5A2D6AF5FEB7}" type="presParOf" srcId="{A2E7AFD0-753E-4873-B48E-86B504C1837A}" destId="{9B4E574A-9F17-4474-BC3D-26799F2627EC}" srcOrd="2" destOrd="0" presId="urn:microsoft.com/office/officeart/2018/2/layout/IconVerticalSolidList"/>
    <dgm:cxn modelId="{B483190D-FF86-49E6-9D34-9EE0CB32CB69}" type="presParOf" srcId="{A2E7AFD0-753E-4873-B48E-86B504C1837A}" destId="{8E4981FA-CD1A-4FF7-8981-20FE1E278915}" srcOrd="3" destOrd="0" presId="urn:microsoft.com/office/officeart/2018/2/layout/IconVerticalSolidList"/>
    <dgm:cxn modelId="{A911DBCE-E2D8-494A-B88A-F313A951E1D2}" type="presParOf" srcId="{8FA26D50-431F-4A48-955E-57FDBE0FF4CE}" destId="{FBEB8806-DD57-49E9-A61F-27E08E713B9F}" srcOrd="5" destOrd="0" presId="urn:microsoft.com/office/officeart/2018/2/layout/IconVerticalSolidList"/>
    <dgm:cxn modelId="{B016F086-4395-4FBC-B0AD-E6CE2E4DC1CF}" type="presParOf" srcId="{8FA26D50-431F-4A48-955E-57FDBE0FF4CE}" destId="{1C58B509-6E42-410A-A905-B76F10FDB6D1}" srcOrd="6" destOrd="0" presId="urn:microsoft.com/office/officeart/2018/2/layout/IconVerticalSolidList"/>
    <dgm:cxn modelId="{29F1547B-C126-438C-8992-716AF25040DE}" type="presParOf" srcId="{1C58B509-6E42-410A-A905-B76F10FDB6D1}" destId="{40C41630-28F5-4F81-AD2C-6F16F7AFDEB5}" srcOrd="0" destOrd="0" presId="urn:microsoft.com/office/officeart/2018/2/layout/IconVerticalSolidList"/>
    <dgm:cxn modelId="{140D09FD-D827-43F7-BD13-B9708C2446E7}" type="presParOf" srcId="{1C58B509-6E42-410A-A905-B76F10FDB6D1}" destId="{4F809B4C-80C0-42CB-8968-185C28FE703E}" srcOrd="1" destOrd="0" presId="urn:microsoft.com/office/officeart/2018/2/layout/IconVerticalSolidList"/>
    <dgm:cxn modelId="{7C45D0CA-3100-4EEF-9973-81DAB19D8A19}" type="presParOf" srcId="{1C58B509-6E42-410A-A905-B76F10FDB6D1}" destId="{290E3C83-5EFA-44A0-8B7A-79C66FB3255A}" srcOrd="2" destOrd="0" presId="urn:microsoft.com/office/officeart/2018/2/layout/IconVerticalSolidList"/>
    <dgm:cxn modelId="{C76EBAE7-0061-4AA1-9ECB-EFFCE82DDCFE}" type="presParOf" srcId="{1C58B509-6E42-410A-A905-B76F10FDB6D1}" destId="{A2432363-29F4-43F8-B6C2-0ED204AD9143}" srcOrd="3" destOrd="0" presId="urn:microsoft.com/office/officeart/2018/2/layout/IconVerticalSolidList"/>
    <dgm:cxn modelId="{BD1162C9-A61C-4E5C-A6B3-E247D78F58A6}" type="presParOf" srcId="{8FA26D50-431F-4A48-955E-57FDBE0FF4CE}" destId="{88DE2A7F-DE74-4DD1-AA26-D5F3DA55EDA8}" srcOrd="7" destOrd="0" presId="urn:microsoft.com/office/officeart/2018/2/layout/IconVerticalSolidList"/>
    <dgm:cxn modelId="{194471F4-9FE0-43A4-84EA-044414107C4A}" type="presParOf" srcId="{8FA26D50-431F-4A48-955E-57FDBE0FF4CE}" destId="{AAC889C6-1C6B-4558-AA74-655A1DD0B57E}" srcOrd="8" destOrd="0" presId="urn:microsoft.com/office/officeart/2018/2/layout/IconVerticalSolidList"/>
    <dgm:cxn modelId="{F7949468-4B8E-444A-9DB1-12A2E50BE932}" type="presParOf" srcId="{AAC889C6-1C6B-4558-AA74-655A1DD0B57E}" destId="{0FABFE37-B892-4BA0-A774-20C918B66B4C}" srcOrd="0" destOrd="0" presId="urn:microsoft.com/office/officeart/2018/2/layout/IconVerticalSolidList"/>
    <dgm:cxn modelId="{E6D02A0D-E5FB-4030-9952-268C3C1F84BF}" type="presParOf" srcId="{AAC889C6-1C6B-4558-AA74-655A1DD0B57E}" destId="{513A5A9C-221E-4292-AD22-4F43D34887C9}" srcOrd="1" destOrd="0" presId="urn:microsoft.com/office/officeart/2018/2/layout/IconVerticalSolidList"/>
    <dgm:cxn modelId="{C775328E-95BE-4E9B-8CC3-6EB6A36419BD}" type="presParOf" srcId="{AAC889C6-1C6B-4558-AA74-655A1DD0B57E}" destId="{E2376B79-76A0-4435-A14F-56CD9F13F0AF}" srcOrd="2" destOrd="0" presId="urn:microsoft.com/office/officeart/2018/2/layout/IconVerticalSolidList"/>
    <dgm:cxn modelId="{96A78B77-69D6-4E88-A1E0-173C87842380}" type="presParOf" srcId="{AAC889C6-1C6B-4558-AA74-655A1DD0B57E}" destId="{15D82BB5-515E-4375-A22D-BAF0C365D5F3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AB6CD6-89DC-4826-8900-47B773BFA225}">
      <dsp:nvSpPr>
        <dsp:cNvPr id="0" name=""/>
        <dsp:cNvSpPr/>
      </dsp:nvSpPr>
      <dsp:spPr>
        <a:xfrm>
          <a:off x="0" y="69214"/>
          <a:ext cx="6316266" cy="9945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/>
            <a:t>Requirement 1: Select one object or practice</a:t>
          </a:r>
          <a:endParaRPr lang="en-US" sz="2500" kern="1200"/>
        </a:p>
      </dsp:txBody>
      <dsp:txXfrm>
        <a:off x="48547" y="117761"/>
        <a:ext cx="6219172" cy="897406"/>
      </dsp:txXfrm>
    </dsp:sp>
    <dsp:sp modelId="{2EE4E21E-9404-4E85-9638-29B916DE8FCB}">
      <dsp:nvSpPr>
        <dsp:cNvPr id="0" name=""/>
        <dsp:cNvSpPr/>
      </dsp:nvSpPr>
      <dsp:spPr>
        <a:xfrm>
          <a:off x="0" y="1063714"/>
          <a:ext cx="6316266" cy="103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0541" tIns="31750" rIns="177800" bIns="3175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/>
            <a:t>Cause/source of climate change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dirty="0"/>
            <a:t>Impact on, or impacted by, climate change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/>
            <a:t>Mitigate climate change</a:t>
          </a:r>
          <a:endParaRPr lang="en-US" sz="2000" kern="1200"/>
        </a:p>
      </dsp:txBody>
      <dsp:txXfrm>
        <a:off x="0" y="1063714"/>
        <a:ext cx="6316266" cy="1035000"/>
      </dsp:txXfrm>
    </dsp:sp>
    <dsp:sp modelId="{7B330F96-0669-4DB6-91D3-D9CE04B0E87D}">
      <dsp:nvSpPr>
        <dsp:cNvPr id="0" name=""/>
        <dsp:cNvSpPr/>
      </dsp:nvSpPr>
      <dsp:spPr>
        <a:xfrm>
          <a:off x="0" y="2098714"/>
          <a:ext cx="6316266" cy="994500"/>
        </a:xfrm>
        <a:prstGeom prst="roundRect">
          <a:avLst/>
        </a:prstGeom>
        <a:solidFill>
          <a:schemeClr val="accent2">
            <a:hueOff val="-2025922"/>
            <a:satOff val="-15499"/>
            <a:lumOff val="-19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Requirement 2: Connect object/practice to theory, concept or key issue in IPE</a:t>
          </a:r>
          <a:endParaRPr lang="en-US" sz="2500" kern="1200" dirty="0"/>
        </a:p>
      </dsp:txBody>
      <dsp:txXfrm>
        <a:off x="48547" y="2147261"/>
        <a:ext cx="6219172" cy="897406"/>
      </dsp:txXfrm>
    </dsp:sp>
    <dsp:sp modelId="{4224DFC7-410A-4554-B6A7-4DD870067825}">
      <dsp:nvSpPr>
        <dsp:cNvPr id="0" name=""/>
        <dsp:cNvSpPr/>
      </dsp:nvSpPr>
      <dsp:spPr>
        <a:xfrm>
          <a:off x="0" y="3093214"/>
          <a:ext cx="6316266" cy="1914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0541" tIns="31750" rIns="177800" bIns="3175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/>
            <a:t>Free trade (worsens climate change?) 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/>
            <a:t>Global governance: Role of states (governments), civil society (NGOs), businesses (corporations), banks?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dirty="0"/>
            <a:t>Advocacy and community action: slow fashion movement, recycling, protests? </a:t>
          </a:r>
          <a:endParaRPr lang="en-US" sz="2000" kern="1200" dirty="0"/>
        </a:p>
      </dsp:txBody>
      <dsp:txXfrm>
        <a:off x="0" y="3093214"/>
        <a:ext cx="6316266" cy="19147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E802CE-5F68-4A61-BC58-FA4ED5872B56}">
      <dsp:nvSpPr>
        <dsp:cNvPr id="0" name=""/>
        <dsp:cNvSpPr/>
      </dsp:nvSpPr>
      <dsp:spPr>
        <a:xfrm rot="5400000">
          <a:off x="2954499" y="-943767"/>
          <a:ext cx="1684669" cy="3573491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Plastics, </a:t>
          </a:r>
          <a:r>
            <a:rPr lang="en-US" sz="1800" kern="1200" dirty="0"/>
            <a:t>Food, Fashion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i="1" kern="1200" dirty="0"/>
            <a:t>How does what we use everyday become a global crisis?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300" kern="1200" dirty="0"/>
        </a:p>
      </dsp:txBody>
      <dsp:txXfrm rot="-5400000">
        <a:off x="2010089" y="82882"/>
        <a:ext cx="3491252" cy="1520191"/>
      </dsp:txXfrm>
    </dsp:sp>
    <dsp:sp modelId="{B7DF897A-7E4F-4271-8808-FAAA81C72620}">
      <dsp:nvSpPr>
        <dsp:cNvPr id="0" name=""/>
        <dsp:cNvSpPr/>
      </dsp:nvSpPr>
      <dsp:spPr>
        <a:xfrm>
          <a:off x="0" y="45170"/>
          <a:ext cx="2010088" cy="1657441"/>
        </a:xfrm>
        <a:prstGeom prst="roundRect">
          <a:avLst/>
        </a:prstGeom>
        <a:solidFill>
          <a:schemeClr val="accent6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Sources and impacts of climate change are both local and global</a:t>
          </a:r>
          <a:endParaRPr lang="en-US" sz="1700" kern="1200" dirty="0"/>
        </a:p>
      </dsp:txBody>
      <dsp:txXfrm>
        <a:off x="80910" y="126080"/>
        <a:ext cx="1848268" cy="1495621"/>
      </dsp:txXfrm>
    </dsp:sp>
    <dsp:sp modelId="{8216660F-3DA5-4300-B47A-ACC89A5F9B9D}">
      <dsp:nvSpPr>
        <dsp:cNvPr id="0" name=""/>
        <dsp:cNvSpPr/>
      </dsp:nvSpPr>
      <dsp:spPr>
        <a:xfrm rot="5400000">
          <a:off x="2954499" y="846193"/>
          <a:ext cx="1684669" cy="3573491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Electric vehicles, urban public transport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i="1" kern="1200" dirty="0"/>
            <a:t>Who has power to decide how/when we address climate change? Affordability &amp; access to climate-friendly products?</a:t>
          </a:r>
        </a:p>
      </dsp:txBody>
      <dsp:txXfrm rot="-5400000">
        <a:off x="2010089" y="1872843"/>
        <a:ext cx="3491252" cy="1520191"/>
      </dsp:txXfrm>
    </dsp:sp>
    <dsp:sp modelId="{61945FF4-8477-4B8F-9F0D-638CAB4E5909}">
      <dsp:nvSpPr>
        <dsp:cNvPr id="0" name=""/>
        <dsp:cNvSpPr/>
      </dsp:nvSpPr>
      <dsp:spPr>
        <a:xfrm>
          <a:off x="0" y="1914248"/>
          <a:ext cx="2010088" cy="1437381"/>
        </a:xfrm>
        <a:prstGeom prst="round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Governance solutions to mitigate/address problems can be local/global</a:t>
          </a:r>
          <a:endParaRPr lang="en-US" sz="1700" kern="1200" dirty="0"/>
        </a:p>
      </dsp:txBody>
      <dsp:txXfrm>
        <a:off x="70167" y="1984415"/>
        <a:ext cx="1869754" cy="1297047"/>
      </dsp:txXfrm>
    </dsp:sp>
    <dsp:sp modelId="{4DCEB68E-571D-497E-8DA2-F2008AEDD461}">
      <dsp:nvSpPr>
        <dsp:cNvPr id="0" name=""/>
        <dsp:cNvSpPr/>
      </dsp:nvSpPr>
      <dsp:spPr>
        <a:xfrm rot="5400000">
          <a:off x="2929895" y="2636798"/>
          <a:ext cx="1684669" cy="3573491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Recycling, go vegetarian, electric vehicles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i="1" kern="1200" dirty="0"/>
            <a:t>Are “good” objects and practices always “good” for the climate and our everyday lives?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i="1" kern="1200" dirty="0"/>
            <a:t>Who says so, and on what basis?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i="1" kern="1200" dirty="0"/>
        </a:p>
      </dsp:txBody>
      <dsp:txXfrm rot="-5400000">
        <a:off x="1985485" y="3663448"/>
        <a:ext cx="3491252" cy="1520191"/>
      </dsp:txXfrm>
    </dsp:sp>
    <dsp:sp modelId="{A06CBC5A-EAEF-4B86-857F-FC7ED744CBF8}">
      <dsp:nvSpPr>
        <dsp:cNvPr id="0" name=""/>
        <dsp:cNvSpPr/>
      </dsp:nvSpPr>
      <dsp:spPr>
        <a:xfrm>
          <a:off x="0" y="3603951"/>
          <a:ext cx="2010088" cy="1637899"/>
        </a:xfrm>
        <a:prstGeom prst="roundRect">
          <a:avLst/>
        </a:prstGeom>
        <a:solidFill>
          <a:schemeClr val="bg2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These solutions can themselves have adverse consequences</a:t>
          </a:r>
        </a:p>
      </dsp:txBody>
      <dsp:txXfrm>
        <a:off x="79956" y="3683907"/>
        <a:ext cx="1850176" cy="14779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270826-9293-497E-81D5-A4DBB9A226AB}">
      <dsp:nvSpPr>
        <dsp:cNvPr id="0" name=""/>
        <dsp:cNvSpPr/>
      </dsp:nvSpPr>
      <dsp:spPr>
        <a:xfrm>
          <a:off x="0" y="2813"/>
          <a:ext cx="5018677" cy="59926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FBF877B-407D-4AD5-9D13-1B2786BFC5C7}">
      <dsp:nvSpPr>
        <dsp:cNvPr id="0" name=""/>
        <dsp:cNvSpPr/>
      </dsp:nvSpPr>
      <dsp:spPr>
        <a:xfrm>
          <a:off x="181277" y="137647"/>
          <a:ext cx="329595" cy="32959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92D9C0D-9D66-41A8-8DA2-5387EC93DDEA}">
      <dsp:nvSpPr>
        <dsp:cNvPr id="0" name=""/>
        <dsp:cNvSpPr/>
      </dsp:nvSpPr>
      <dsp:spPr>
        <a:xfrm>
          <a:off x="692150" y="2813"/>
          <a:ext cx="4326526" cy="5992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422" tIns="63422" rIns="63422" bIns="63422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/>
            <a:t>Everyday living through climate change – sometimes very obvious, often less so</a:t>
          </a:r>
          <a:endParaRPr lang="en-US" sz="1400" b="1" kern="1200"/>
        </a:p>
      </dsp:txBody>
      <dsp:txXfrm>
        <a:off x="692150" y="2813"/>
        <a:ext cx="4326526" cy="599264"/>
      </dsp:txXfrm>
    </dsp:sp>
    <dsp:sp modelId="{93A2C98E-541E-4F7D-8306-66817B45BAA8}">
      <dsp:nvSpPr>
        <dsp:cNvPr id="0" name=""/>
        <dsp:cNvSpPr/>
      </dsp:nvSpPr>
      <dsp:spPr>
        <a:xfrm>
          <a:off x="0" y="751893"/>
          <a:ext cx="5018677" cy="59926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70167EB-9A5E-4206-8DA1-1FE44532FDB9}">
      <dsp:nvSpPr>
        <dsp:cNvPr id="0" name=""/>
        <dsp:cNvSpPr/>
      </dsp:nvSpPr>
      <dsp:spPr>
        <a:xfrm>
          <a:off x="181277" y="886728"/>
          <a:ext cx="329595" cy="32959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B1DA6B1-6733-40D2-8EA1-BA3A055F8F61}">
      <dsp:nvSpPr>
        <dsp:cNvPr id="0" name=""/>
        <dsp:cNvSpPr/>
      </dsp:nvSpPr>
      <dsp:spPr>
        <a:xfrm>
          <a:off x="692150" y="751893"/>
          <a:ext cx="4326526" cy="5992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422" tIns="63422" rIns="63422" bIns="63422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Go below the surface to ask broader questions, research &amp; read widely but with focus</a:t>
          </a:r>
          <a:endParaRPr lang="en-US" sz="1400" b="1" kern="1200" dirty="0"/>
        </a:p>
      </dsp:txBody>
      <dsp:txXfrm>
        <a:off x="692150" y="751893"/>
        <a:ext cx="4326526" cy="599264"/>
      </dsp:txXfrm>
    </dsp:sp>
    <dsp:sp modelId="{D5E6944A-BEA6-4B88-B167-2D93898A7CAB}">
      <dsp:nvSpPr>
        <dsp:cNvPr id="0" name=""/>
        <dsp:cNvSpPr/>
      </dsp:nvSpPr>
      <dsp:spPr>
        <a:xfrm>
          <a:off x="0" y="1500973"/>
          <a:ext cx="5018677" cy="59926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FA0D6A6-40D9-4707-82DF-BCA908470D88}">
      <dsp:nvSpPr>
        <dsp:cNvPr id="0" name=""/>
        <dsp:cNvSpPr/>
      </dsp:nvSpPr>
      <dsp:spPr>
        <a:xfrm>
          <a:off x="181277" y="1635808"/>
          <a:ext cx="329595" cy="32959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E4981FA-CD1A-4FF7-8981-20FE1E278915}">
      <dsp:nvSpPr>
        <dsp:cNvPr id="0" name=""/>
        <dsp:cNvSpPr/>
      </dsp:nvSpPr>
      <dsp:spPr>
        <a:xfrm>
          <a:off x="692150" y="1500973"/>
          <a:ext cx="4326526" cy="5992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422" tIns="63422" rIns="63422" bIns="63422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The global groupwork partnership brings insights, expertise of different students</a:t>
          </a:r>
        </a:p>
      </dsp:txBody>
      <dsp:txXfrm>
        <a:off x="692150" y="1500973"/>
        <a:ext cx="4326526" cy="599264"/>
      </dsp:txXfrm>
    </dsp:sp>
    <dsp:sp modelId="{40C41630-28F5-4F81-AD2C-6F16F7AFDEB5}">
      <dsp:nvSpPr>
        <dsp:cNvPr id="0" name=""/>
        <dsp:cNvSpPr/>
      </dsp:nvSpPr>
      <dsp:spPr>
        <a:xfrm>
          <a:off x="0" y="2250054"/>
          <a:ext cx="5018677" cy="59926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F809B4C-80C0-42CB-8968-185C28FE703E}">
      <dsp:nvSpPr>
        <dsp:cNvPr id="0" name=""/>
        <dsp:cNvSpPr/>
      </dsp:nvSpPr>
      <dsp:spPr>
        <a:xfrm>
          <a:off x="181277" y="2384888"/>
          <a:ext cx="329595" cy="32959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2432363-29F4-43F8-B6C2-0ED204AD9143}">
      <dsp:nvSpPr>
        <dsp:cNvPr id="0" name=""/>
        <dsp:cNvSpPr/>
      </dsp:nvSpPr>
      <dsp:spPr>
        <a:xfrm>
          <a:off x="692150" y="2250054"/>
          <a:ext cx="4326526" cy="5992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422" tIns="63422" rIns="63422" bIns="63422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Work collaboratively; engage in discussion, share/exchange ideas [communicateX3]</a:t>
          </a:r>
        </a:p>
      </dsp:txBody>
      <dsp:txXfrm>
        <a:off x="692150" y="2250054"/>
        <a:ext cx="4326526" cy="599264"/>
      </dsp:txXfrm>
    </dsp:sp>
    <dsp:sp modelId="{0FABFE37-B892-4BA0-A774-20C918B66B4C}">
      <dsp:nvSpPr>
        <dsp:cNvPr id="0" name=""/>
        <dsp:cNvSpPr/>
      </dsp:nvSpPr>
      <dsp:spPr>
        <a:xfrm>
          <a:off x="0" y="2999134"/>
          <a:ext cx="5018677" cy="59926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13A5A9C-221E-4292-AD22-4F43D34887C9}">
      <dsp:nvSpPr>
        <dsp:cNvPr id="0" name=""/>
        <dsp:cNvSpPr/>
      </dsp:nvSpPr>
      <dsp:spPr>
        <a:xfrm>
          <a:off x="181277" y="3133968"/>
          <a:ext cx="329595" cy="329595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5D82BB5-515E-4375-A22D-BAF0C365D5F3}">
      <dsp:nvSpPr>
        <dsp:cNvPr id="0" name=""/>
        <dsp:cNvSpPr/>
      </dsp:nvSpPr>
      <dsp:spPr>
        <a:xfrm>
          <a:off x="692150" y="2999134"/>
          <a:ext cx="4326526" cy="5992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422" tIns="63422" rIns="63422" bIns="63422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Enjoy the task (no marks to worry about) but work to </a:t>
          </a:r>
          <a:r>
            <a:rPr lang="en-US" sz="1400" b="1" kern="1200"/>
            <a:t>ensure a shared </a:t>
          </a:r>
          <a:r>
            <a:rPr lang="en-US" sz="1400" b="1" kern="1200" dirty="0"/>
            <a:t>quality </a:t>
          </a:r>
          <a:r>
            <a:rPr lang="en-US" sz="1400" b="1" kern="1200" dirty="0">
              <a:sym typeface="Wingdings" panose="05000000000000000000" pitchFamily="2" charset="2"/>
            </a:rPr>
            <a:t>output</a:t>
          </a:r>
          <a:endParaRPr lang="en-US" sz="1400" b="1" kern="1200" dirty="0"/>
        </a:p>
      </dsp:txBody>
      <dsp:txXfrm>
        <a:off x="692150" y="2999134"/>
        <a:ext cx="4326526" cy="5992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3992D2-60D6-4B81-8505-39ADDCBC70AF}" type="datetimeFigureOut">
              <a:rPr lang="en-MY" smtClean="0"/>
              <a:t>28/2/2024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2B2C15-7ACD-4950-AA8A-8D8B8AF04487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65369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DCB41E-BA4C-4991-81F5-E8DF01367399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718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EB46B8FB-F6A2-5F47-A6CD-A7E17E69270F}"/>
              </a:ext>
            </a:extLst>
          </p:cNvPr>
          <p:cNvGrpSpPr/>
          <p:nvPr/>
        </p:nvGrpSpPr>
        <p:grpSpPr>
          <a:xfrm>
            <a:off x="6201388" y="0"/>
            <a:ext cx="5990612" cy="6858001"/>
            <a:chOff x="6201388" y="0"/>
            <a:chExt cx="5990612" cy="6858001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19BDE93-3EC2-4E4D-BC0B-417378F49EDA}"/>
                </a:ext>
              </a:extLst>
            </p:cNvPr>
            <p:cNvSpPr/>
            <p:nvPr/>
          </p:nvSpPr>
          <p:spPr>
            <a:xfrm>
              <a:off x="6201388" y="354939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FE21F82F-1EE5-8240-97F8-387DF0253FCE}"/>
                </a:ext>
              </a:extLst>
            </p:cNvPr>
            <p:cNvSpPr/>
            <p:nvPr/>
          </p:nvSpPr>
          <p:spPr>
            <a:xfrm>
              <a:off x="6201389" y="1"/>
              <a:ext cx="1130725" cy="565575"/>
            </a:xfrm>
            <a:custGeom>
              <a:avLst/>
              <a:gdLst>
                <a:gd name="connsiteX0" fmla="*/ 21 w 1130725"/>
                <a:gd name="connsiteY0" fmla="*/ 0 h 565575"/>
                <a:gd name="connsiteX1" fmla="*/ 1130704 w 1130725"/>
                <a:gd name="connsiteY1" fmla="*/ 0 h 565575"/>
                <a:gd name="connsiteX2" fmla="*/ 1130725 w 1130725"/>
                <a:gd name="connsiteY2" fmla="*/ 213 h 565575"/>
                <a:gd name="connsiteX3" fmla="*/ 565362 w 1130725"/>
                <a:gd name="connsiteY3" fmla="*/ 565575 h 565575"/>
                <a:gd name="connsiteX4" fmla="*/ 0 w 1130725"/>
                <a:gd name="connsiteY4" fmla="*/ 213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5" h="565575">
                  <a:moveTo>
                    <a:pt x="21" y="0"/>
                  </a:moveTo>
                  <a:lnTo>
                    <a:pt x="1130704" y="0"/>
                  </a:lnTo>
                  <a:lnTo>
                    <a:pt x="1130725" y="213"/>
                  </a:lnTo>
                  <a:cubicBezTo>
                    <a:pt x="1130725" y="312454"/>
                    <a:pt x="877604" y="565575"/>
                    <a:pt x="565362" y="565575"/>
                  </a:cubicBezTo>
                  <a:cubicBezTo>
                    <a:pt x="253121" y="565575"/>
                    <a:pt x="0" y="312454"/>
                    <a:pt x="0" y="2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AE1903E3-6B5F-6B4C-9A1F-62628A050AEB}"/>
                </a:ext>
              </a:extLst>
            </p:cNvPr>
            <p:cNvSpPr/>
            <p:nvPr/>
          </p:nvSpPr>
          <p:spPr>
            <a:xfrm>
              <a:off x="7564255" y="6292426"/>
              <a:ext cx="1130723" cy="565575"/>
            </a:xfrm>
            <a:custGeom>
              <a:avLst/>
              <a:gdLst>
                <a:gd name="connsiteX0" fmla="*/ 565362 w 1130723"/>
                <a:gd name="connsiteY0" fmla="*/ 0 h 565575"/>
                <a:gd name="connsiteX1" fmla="*/ 1130723 w 1130723"/>
                <a:gd name="connsiteY1" fmla="*/ 565362 h 565575"/>
                <a:gd name="connsiteX2" fmla="*/ 1130702 w 1130723"/>
                <a:gd name="connsiteY2" fmla="*/ 565575 h 565575"/>
                <a:gd name="connsiteX3" fmla="*/ 21 w 1130723"/>
                <a:gd name="connsiteY3" fmla="*/ 565575 h 565575"/>
                <a:gd name="connsiteX4" fmla="*/ 0 w 1130723"/>
                <a:gd name="connsiteY4" fmla="*/ 565362 h 565575"/>
                <a:gd name="connsiteX5" fmla="*/ 565362 w 1130723"/>
                <a:gd name="connsiteY5" fmla="*/ 0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3" h="565575">
                  <a:moveTo>
                    <a:pt x="565362" y="0"/>
                  </a:moveTo>
                  <a:cubicBezTo>
                    <a:pt x="877602" y="0"/>
                    <a:pt x="1130723" y="253121"/>
                    <a:pt x="1130723" y="565362"/>
                  </a:cubicBezTo>
                  <a:lnTo>
                    <a:pt x="1130702" y="565575"/>
                  </a:lnTo>
                  <a:lnTo>
                    <a:pt x="21" y="565575"/>
                  </a:lnTo>
                  <a:lnTo>
                    <a:pt x="0" y="565362"/>
                  </a:lnTo>
                  <a:cubicBezTo>
                    <a:pt x="0" y="253121"/>
                    <a:pt x="253120" y="0"/>
                    <a:pt x="565362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F7C55863-3B37-0743-B001-1A970033FBA8}"/>
                </a:ext>
              </a:extLst>
            </p:cNvPr>
            <p:cNvSpPr/>
            <p:nvPr/>
          </p:nvSpPr>
          <p:spPr>
            <a:xfrm>
              <a:off x="7564253" y="354939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932B4C24-3A58-924C-B79A-D961EF7C2C48}"/>
                </a:ext>
              </a:extLst>
            </p:cNvPr>
            <p:cNvSpPr/>
            <p:nvPr/>
          </p:nvSpPr>
          <p:spPr>
            <a:xfrm>
              <a:off x="7564253" y="2177881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21EF52E0-D2CF-544F-93A6-4D7B45A0483A}"/>
                </a:ext>
              </a:extLst>
            </p:cNvPr>
            <p:cNvSpPr/>
            <p:nvPr/>
          </p:nvSpPr>
          <p:spPr>
            <a:xfrm>
              <a:off x="7564253" y="806366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6966CFE5-1C8C-2E4F-9B2D-A8438F5A5322}"/>
                </a:ext>
              </a:extLst>
            </p:cNvPr>
            <p:cNvSpPr/>
            <p:nvPr/>
          </p:nvSpPr>
          <p:spPr>
            <a:xfrm>
              <a:off x="7564254" y="1"/>
              <a:ext cx="1130725" cy="565575"/>
            </a:xfrm>
            <a:custGeom>
              <a:avLst/>
              <a:gdLst>
                <a:gd name="connsiteX0" fmla="*/ 21 w 1130725"/>
                <a:gd name="connsiteY0" fmla="*/ 0 h 565575"/>
                <a:gd name="connsiteX1" fmla="*/ 1130704 w 1130725"/>
                <a:gd name="connsiteY1" fmla="*/ 0 h 565575"/>
                <a:gd name="connsiteX2" fmla="*/ 1130725 w 1130725"/>
                <a:gd name="connsiteY2" fmla="*/ 213 h 565575"/>
                <a:gd name="connsiteX3" fmla="*/ 565363 w 1130725"/>
                <a:gd name="connsiteY3" fmla="*/ 565575 h 565575"/>
                <a:gd name="connsiteX4" fmla="*/ 0 w 1130725"/>
                <a:gd name="connsiteY4" fmla="*/ 213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5" h="565575">
                  <a:moveTo>
                    <a:pt x="21" y="0"/>
                  </a:moveTo>
                  <a:lnTo>
                    <a:pt x="1130704" y="0"/>
                  </a:lnTo>
                  <a:lnTo>
                    <a:pt x="1130725" y="213"/>
                  </a:lnTo>
                  <a:cubicBezTo>
                    <a:pt x="1130725" y="312454"/>
                    <a:pt x="877603" y="565575"/>
                    <a:pt x="565363" y="565575"/>
                  </a:cubicBezTo>
                  <a:cubicBezTo>
                    <a:pt x="253121" y="565575"/>
                    <a:pt x="0" y="312454"/>
                    <a:pt x="0" y="2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9FD29EF3-A5B2-554A-A307-6BE1BCE8AF03}"/>
                </a:ext>
              </a:extLst>
            </p:cNvPr>
            <p:cNvSpPr/>
            <p:nvPr/>
          </p:nvSpPr>
          <p:spPr>
            <a:xfrm>
              <a:off x="8927118" y="6292426"/>
              <a:ext cx="1130724" cy="565575"/>
            </a:xfrm>
            <a:custGeom>
              <a:avLst/>
              <a:gdLst>
                <a:gd name="connsiteX0" fmla="*/ 565362 w 1130724"/>
                <a:gd name="connsiteY0" fmla="*/ 0 h 565575"/>
                <a:gd name="connsiteX1" fmla="*/ 1130724 w 1130724"/>
                <a:gd name="connsiteY1" fmla="*/ 565362 h 565575"/>
                <a:gd name="connsiteX2" fmla="*/ 1130703 w 1130724"/>
                <a:gd name="connsiteY2" fmla="*/ 565575 h 565575"/>
                <a:gd name="connsiteX3" fmla="*/ 22 w 1130724"/>
                <a:gd name="connsiteY3" fmla="*/ 565575 h 565575"/>
                <a:gd name="connsiteX4" fmla="*/ 0 w 1130724"/>
                <a:gd name="connsiteY4" fmla="*/ 565362 h 565575"/>
                <a:gd name="connsiteX5" fmla="*/ 565362 w 1130724"/>
                <a:gd name="connsiteY5" fmla="*/ 0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4" h="565575">
                  <a:moveTo>
                    <a:pt x="565362" y="0"/>
                  </a:moveTo>
                  <a:cubicBezTo>
                    <a:pt x="877603" y="0"/>
                    <a:pt x="1130724" y="253121"/>
                    <a:pt x="1130724" y="565362"/>
                  </a:cubicBezTo>
                  <a:lnTo>
                    <a:pt x="1130703" y="565575"/>
                  </a:lnTo>
                  <a:lnTo>
                    <a:pt x="22" y="565575"/>
                  </a:lnTo>
                  <a:lnTo>
                    <a:pt x="0" y="565362"/>
                  </a:lnTo>
                  <a:cubicBezTo>
                    <a:pt x="0" y="253121"/>
                    <a:pt x="253121" y="0"/>
                    <a:pt x="5653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AC1ECAD8-0CF2-934D-AA1E-C108208CDE6F}"/>
                </a:ext>
              </a:extLst>
            </p:cNvPr>
            <p:cNvSpPr/>
            <p:nvPr/>
          </p:nvSpPr>
          <p:spPr>
            <a:xfrm>
              <a:off x="8927118" y="4920911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DB14DED1-3A58-8C4D-902E-2A9F34043F61}"/>
                </a:ext>
              </a:extLst>
            </p:cNvPr>
            <p:cNvSpPr/>
            <p:nvPr/>
          </p:nvSpPr>
          <p:spPr>
            <a:xfrm>
              <a:off x="8927118" y="3549396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65D65157-5719-0341-A807-A8956595FB4C}"/>
                </a:ext>
              </a:extLst>
            </p:cNvPr>
            <p:cNvSpPr/>
            <p:nvPr/>
          </p:nvSpPr>
          <p:spPr>
            <a:xfrm>
              <a:off x="8927118" y="2177881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A7F23F74-B777-2A4C-8EF9-E798880D5942}"/>
                </a:ext>
              </a:extLst>
            </p:cNvPr>
            <p:cNvSpPr/>
            <p:nvPr/>
          </p:nvSpPr>
          <p:spPr>
            <a:xfrm>
              <a:off x="8927118" y="80636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E3B9A050-0AE1-1D4B-A2AC-6EEF64B106D9}"/>
                </a:ext>
              </a:extLst>
            </p:cNvPr>
            <p:cNvSpPr/>
            <p:nvPr/>
          </p:nvSpPr>
          <p:spPr>
            <a:xfrm>
              <a:off x="8927117" y="0"/>
              <a:ext cx="1130726" cy="565576"/>
            </a:xfrm>
            <a:custGeom>
              <a:avLst/>
              <a:gdLst>
                <a:gd name="connsiteX0" fmla="*/ 22 w 1130726"/>
                <a:gd name="connsiteY0" fmla="*/ 0 h 565576"/>
                <a:gd name="connsiteX1" fmla="*/ 1130704 w 1130726"/>
                <a:gd name="connsiteY1" fmla="*/ 0 h 565576"/>
                <a:gd name="connsiteX2" fmla="*/ 1130726 w 1130726"/>
                <a:gd name="connsiteY2" fmla="*/ 214 h 565576"/>
                <a:gd name="connsiteX3" fmla="*/ 565363 w 1130726"/>
                <a:gd name="connsiteY3" fmla="*/ 565576 h 565576"/>
                <a:gd name="connsiteX4" fmla="*/ 0 w 1130726"/>
                <a:gd name="connsiteY4" fmla="*/ 214 h 56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6" h="565576">
                  <a:moveTo>
                    <a:pt x="22" y="0"/>
                  </a:moveTo>
                  <a:lnTo>
                    <a:pt x="1130704" y="0"/>
                  </a:lnTo>
                  <a:lnTo>
                    <a:pt x="1130726" y="214"/>
                  </a:lnTo>
                  <a:cubicBezTo>
                    <a:pt x="1130726" y="312455"/>
                    <a:pt x="877604" y="565576"/>
                    <a:pt x="565363" y="565576"/>
                  </a:cubicBezTo>
                  <a:cubicBezTo>
                    <a:pt x="253122" y="565576"/>
                    <a:pt x="0" y="312455"/>
                    <a:pt x="0" y="2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C424FE38-F803-8D47-BF56-1B18EC2B1F03}"/>
                </a:ext>
              </a:extLst>
            </p:cNvPr>
            <p:cNvSpPr/>
            <p:nvPr/>
          </p:nvSpPr>
          <p:spPr>
            <a:xfrm>
              <a:off x="10289984" y="6292426"/>
              <a:ext cx="1130724" cy="565575"/>
            </a:xfrm>
            <a:custGeom>
              <a:avLst/>
              <a:gdLst>
                <a:gd name="connsiteX0" fmla="*/ 565362 w 1130724"/>
                <a:gd name="connsiteY0" fmla="*/ 0 h 565575"/>
                <a:gd name="connsiteX1" fmla="*/ 1130724 w 1130724"/>
                <a:gd name="connsiteY1" fmla="*/ 565362 h 565575"/>
                <a:gd name="connsiteX2" fmla="*/ 1130703 w 1130724"/>
                <a:gd name="connsiteY2" fmla="*/ 565575 h 565575"/>
                <a:gd name="connsiteX3" fmla="*/ 21 w 1130724"/>
                <a:gd name="connsiteY3" fmla="*/ 565575 h 565575"/>
                <a:gd name="connsiteX4" fmla="*/ 0 w 1130724"/>
                <a:gd name="connsiteY4" fmla="*/ 565362 h 565575"/>
                <a:gd name="connsiteX5" fmla="*/ 565362 w 1130724"/>
                <a:gd name="connsiteY5" fmla="*/ 0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4" h="565575">
                  <a:moveTo>
                    <a:pt x="565362" y="0"/>
                  </a:moveTo>
                  <a:cubicBezTo>
                    <a:pt x="877603" y="0"/>
                    <a:pt x="1130724" y="253121"/>
                    <a:pt x="1130724" y="565362"/>
                  </a:cubicBezTo>
                  <a:lnTo>
                    <a:pt x="1130703" y="565575"/>
                  </a:lnTo>
                  <a:lnTo>
                    <a:pt x="21" y="565575"/>
                  </a:lnTo>
                  <a:lnTo>
                    <a:pt x="0" y="565362"/>
                  </a:lnTo>
                  <a:cubicBezTo>
                    <a:pt x="0" y="253121"/>
                    <a:pt x="253121" y="0"/>
                    <a:pt x="565362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E37187F2-9212-0641-97D0-1ACD50B748A8}"/>
                </a:ext>
              </a:extLst>
            </p:cNvPr>
            <p:cNvSpPr/>
            <p:nvPr/>
          </p:nvSpPr>
          <p:spPr>
            <a:xfrm>
              <a:off x="10289984" y="4920911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C760C651-2AC4-564E-BEAA-AB7FAFE7F79F}"/>
                </a:ext>
              </a:extLst>
            </p:cNvPr>
            <p:cNvSpPr/>
            <p:nvPr/>
          </p:nvSpPr>
          <p:spPr>
            <a:xfrm>
              <a:off x="10289984" y="354939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58B0A1B8-5BA3-3548-9511-B4904D05264B}"/>
                </a:ext>
              </a:extLst>
            </p:cNvPr>
            <p:cNvSpPr/>
            <p:nvPr/>
          </p:nvSpPr>
          <p:spPr>
            <a:xfrm>
              <a:off x="10289984" y="80636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424CD779-EE9A-214D-9488-767327E373AA}"/>
                </a:ext>
              </a:extLst>
            </p:cNvPr>
            <p:cNvSpPr/>
            <p:nvPr/>
          </p:nvSpPr>
          <p:spPr>
            <a:xfrm>
              <a:off x="10289983" y="0"/>
              <a:ext cx="1130726" cy="565576"/>
            </a:xfrm>
            <a:custGeom>
              <a:avLst/>
              <a:gdLst>
                <a:gd name="connsiteX0" fmla="*/ 21 w 1130726"/>
                <a:gd name="connsiteY0" fmla="*/ 0 h 565576"/>
                <a:gd name="connsiteX1" fmla="*/ 1130704 w 1130726"/>
                <a:gd name="connsiteY1" fmla="*/ 0 h 565576"/>
                <a:gd name="connsiteX2" fmla="*/ 1130726 w 1130726"/>
                <a:gd name="connsiteY2" fmla="*/ 214 h 565576"/>
                <a:gd name="connsiteX3" fmla="*/ 565363 w 1130726"/>
                <a:gd name="connsiteY3" fmla="*/ 565576 h 565576"/>
                <a:gd name="connsiteX4" fmla="*/ 0 w 1130726"/>
                <a:gd name="connsiteY4" fmla="*/ 214 h 56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6" h="565576">
                  <a:moveTo>
                    <a:pt x="21" y="0"/>
                  </a:moveTo>
                  <a:lnTo>
                    <a:pt x="1130704" y="0"/>
                  </a:lnTo>
                  <a:lnTo>
                    <a:pt x="1130726" y="214"/>
                  </a:lnTo>
                  <a:cubicBezTo>
                    <a:pt x="1130726" y="312455"/>
                    <a:pt x="877604" y="565576"/>
                    <a:pt x="565363" y="565576"/>
                  </a:cubicBezTo>
                  <a:cubicBezTo>
                    <a:pt x="253122" y="565576"/>
                    <a:pt x="0" y="312455"/>
                    <a:pt x="0" y="21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630D08C6-9EFB-8540-875F-2A55DED2AAE3}"/>
                </a:ext>
              </a:extLst>
            </p:cNvPr>
            <p:cNvSpPr/>
            <p:nvPr/>
          </p:nvSpPr>
          <p:spPr>
            <a:xfrm>
              <a:off x="11652854" y="6295069"/>
              <a:ext cx="539146" cy="562931"/>
            </a:xfrm>
            <a:custGeom>
              <a:avLst/>
              <a:gdLst>
                <a:gd name="connsiteX0" fmla="*/ 539146 w 539146"/>
                <a:gd name="connsiteY0" fmla="*/ 0 h 562931"/>
                <a:gd name="connsiteX1" fmla="*/ 539146 w 539146"/>
                <a:gd name="connsiteY1" fmla="*/ 562931 h 562931"/>
                <a:gd name="connsiteX2" fmla="*/ 21 w 539146"/>
                <a:gd name="connsiteY2" fmla="*/ 562931 h 562931"/>
                <a:gd name="connsiteX3" fmla="*/ 0 w 539146"/>
                <a:gd name="connsiteY3" fmla="*/ 562719 h 562931"/>
                <a:gd name="connsiteX4" fmla="*/ 451422 w 539146"/>
                <a:gd name="connsiteY4" fmla="*/ 8843 h 562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6" h="562931">
                  <a:moveTo>
                    <a:pt x="539146" y="0"/>
                  </a:moveTo>
                  <a:lnTo>
                    <a:pt x="539146" y="562931"/>
                  </a:lnTo>
                  <a:lnTo>
                    <a:pt x="21" y="562931"/>
                  </a:lnTo>
                  <a:lnTo>
                    <a:pt x="0" y="562719"/>
                  </a:lnTo>
                  <a:cubicBezTo>
                    <a:pt x="0" y="289508"/>
                    <a:pt x="193796" y="61561"/>
                    <a:pt x="451422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D7E8DA86-1294-4641-9C52-6E153150641C}"/>
                </a:ext>
              </a:extLst>
            </p:cNvPr>
            <p:cNvSpPr/>
            <p:nvPr/>
          </p:nvSpPr>
          <p:spPr>
            <a:xfrm>
              <a:off x="11652853" y="4923555"/>
              <a:ext cx="539147" cy="1125439"/>
            </a:xfrm>
            <a:custGeom>
              <a:avLst/>
              <a:gdLst>
                <a:gd name="connsiteX0" fmla="*/ 539147 w 539147"/>
                <a:gd name="connsiteY0" fmla="*/ 0 h 1125439"/>
                <a:gd name="connsiteX1" fmla="*/ 539147 w 539147"/>
                <a:gd name="connsiteY1" fmla="*/ 1125439 h 1125439"/>
                <a:gd name="connsiteX2" fmla="*/ 451423 w 539147"/>
                <a:gd name="connsiteY2" fmla="*/ 1116595 h 1125439"/>
                <a:gd name="connsiteX3" fmla="*/ 0 w 539147"/>
                <a:gd name="connsiteY3" fmla="*/ 562719 h 1125439"/>
                <a:gd name="connsiteX4" fmla="*/ 451423 w 539147"/>
                <a:gd name="connsiteY4" fmla="*/ 8843 h 1125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9">
                  <a:moveTo>
                    <a:pt x="539147" y="0"/>
                  </a:moveTo>
                  <a:lnTo>
                    <a:pt x="539147" y="1125439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8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011063C9-2A43-3348-A018-F27FACAA778D}"/>
                </a:ext>
              </a:extLst>
            </p:cNvPr>
            <p:cNvSpPr/>
            <p:nvPr/>
          </p:nvSpPr>
          <p:spPr>
            <a:xfrm>
              <a:off x="11652853" y="3552039"/>
              <a:ext cx="539147" cy="1125438"/>
            </a:xfrm>
            <a:custGeom>
              <a:avLst/>
              <a:gdLst>
                <a:gd name="connsiteX0" fmla="*/ 539147 w 539147"/>
                <a:gd name="connsiteY0" fmla="*/ 0 h 1125438"/>
                <a:gd name="connsiteX1" fmla="*/ 539147 w 539147"/>
                <a:gd name="connsiteY1" fmla="*/ 1125438 h 1125438"/>
                <a:gd name="connsiteX2" fmla="*/ 451423 w 539147"/>
                <a:gd name="connsiteY2" fmla="*/ 1116595 h 1125438"/>
                <a:gd name="connsiteX3" fmla="*/ 0 w 539147"/>
                <a:gd name="connsiteY3" fmla="*/ 562719 h 1125438"/>
                <a:gd name="connsiteX4" fmla="*/ 451423 w 539147"/>
                <a:gd name="connsiteY4" fmla="*/ 8843 h 1125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8">
                  <a:moveTo>
                    <a:pt x="539147" y="0"/>
                  </a:moveTo>
                  <a:lnTo>
                    <a:pt x="539147" y="1125438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8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EE85C7DE-D965-244F-BD95-3A05FF4AAC61}"/>
                </a:ext>
              </a:extLst>
            </p:cNvPr>
            <p:cNvSpPr/>
            <p:nvPr/>
          </p:nvSpPr>
          <p:spPr>
            <a:xfrm>
              <a:off x="11652853" y="2180524"/>
              <a:ext cx="539147" cy="1125438"/>
            </a:xfrm>
            <a:custGeom>
              <a:avLst/>
              <a:gdLst>
                <a:gd name="connsiteX0" fmla="*/ 539147 w 539147"/>
                <a:gd name="connsiteY0" fmla="*/ 0 h 1125438"/>
                <a:gd name="connsiteX1" fmla="*/ 539147 w 539147"/>
                <a:gd name="connsiteY1" fmla="*/ 1125438 h 1125438"/>
                <a:gd name="connsiteX2" fmla="*/ 451423 w 539147"/>
                <a:gd name="connsiteY2" fmla="*/ 1116595 h 1125438"/>
                <a:gd name="connsiteX3" fmla="*/ 0 w 539147"/>
                <a:gd name="connsiteY3" fmla="*/ 562719 h 1125438"/>
                <a:gd name="connsiteX4" fmla="*/ 451423 w 539147"/>
                <a:gd name="connsiteY4" fmla="*/ 8843 h 1125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8">
                  <a:moveTo>
                    <a:pt x="539147" y="0"/>
                  </a:moveTo>
                  <a:lnTo>
                    <a:pt x="539147" y="1125438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9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315A1389-149A-3342-A863-637D42FDB28D}"/>
                </a:ext>
              </a:extLst>
            </p:cNvPr>
            <p:cNvSpPr/>
            <p:nvPr/>
          </p:nvSpPr>
          <p:spPr>
            <a:xfrm>
              <a:off x="11652853" y="809010"/>
              <a:ext cx="539147" cy="1125439"/>
            </a:xfrm>
            <a:custGeom>
              <a:avLst/>
              <a:gdLst>
                <a:gd name="connsiteX0" fmla="*/ 539147 w 539147"/>
                <a:gd name="connsiteY0" fmla="*/ 0 h 1125439"/>
                <a:gd name="connsiteX1" fmla="*/ 539147 w 539147"/>
                <a:gd name="connsiteY1" fmla="*/ 1125439 h 1125439"/>
                <a:gd name="connsiteX2" fmla="*/ 451423 w 539147"/>
                <a:gd name="connsiteY2" fmla="*/ 1116595 h 1125439"/>
                <a:gd name="connsiteX3" fmla="*/ 0 w 539147"/>
                <a:gd name="connsiteY3" fmla="*/ 562719 h 1125439"/>
                <a:gd name="connsiteX4" fmla="*/ 451423 w 539147"/>
                <a:gd name="connsiteY4" fmla="*/ 8843 h 1125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9">
                  <a:moveTo>
                    <a:pt x="539147" y="0"/>
                  </a:moveTo>
                  <a:lnTo>
                    <a:pt x="539147" y="1125439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8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B149CC6F-B6C6-BE46-B451-1BF7D47A8936}"/>
                </a:ext>
              </a:extLst>
            </p:cNvPr>
            <p:cNvSpPr/>
            <p:nvPr/>
          </p:nvSpPr>
          <p:spPr>
            <a:xfrm>
              <a:off x="11652853" y="1"/>
              <a:ext cx="539147" cy="562933"/>
            </a:xfrm>
            <a:custGeom>
              <a:avLst/>
              <a:gdLst>
                <a:gd name="connsiteX0" fmla="*/ 22 w 539147"/>
                <a:gd name="connsiteY0" fmla="*/ 0 h 562933"/>
                <a:gd name="connsiteX1" fmla="*/ 539147 w 539147"/>
                <a:gd name="connsiteY1" fmla="*/ 0 h 562933"/>
                <a:gd name="connsiteX2" fmla="*/ 539147 w 539147"/>
                <a:gd name="connsiteY2" fmla="*/ 562933 h 562933"/>
                <a:gd name="connsiteX3" fmla="*/ 451423 w 539147"/>
                <a:gd name="connsiteY3" fmla="*/ 554090 h 562933"/>
                <a:gd name="connsiteX4" fmla="*/ 0 w 539147"/>
                <a:gd name="connsiteY4" fmla="*/ 214 h 562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562933">
                  <a:moveTo>
                    <a:pt x="22" y="0"/>
                  </a:moveTo>
                  <a:lnTo>
                    <a:pt x="539147" y="0"/>
                  </a:lnTo>
                  <a:lnTo>
                    <a:pt x="539147" y="562933"/>
                  </a:lnTo>
                  <a:lnTo>
                    <a:pt x="451423" y="554090"/>
                  </a:lnTo>
                  <a:cubicBezTo>
                    <a:pt x="193797" y="501372"/>
                    <a:pt x="0" y="273425"/>
                    <a:pt x="0" y="21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DAB39E9-6F50-3F4B-9DDB-FC0E0CA993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5150" y="768334"/>
            <a:ext cx="5066001" cy="2866405"/>
          </a:xfrm>
        </p:spPr>
        <p:txBody>
          <a:bodyPr anchor="t"/>
          <a:lstStyle>
            <a:lvl1pPr algn="l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B2C33E-E9A6-304D-BBCB-97AD0B213C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5150" y="4283239"/>
            <a:ext cx="5066001" cy="1475177"/>
          </a:xfrm>
        </p:spPr>
        <p:txBody>
          <a:bodyPr anchor="b"/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9C75C4-E533-BE48-B528-D1A278BC39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6928" y="457200"/>
            <a:ext cx="3608205" cy="365125"/>
          </a:xfrm>
        </p:spPr>
        <p:txBody>
          <a:bodyPr/>
          <a:lstStyle>
            <a:lvl1pPr algn="l">
              <a:defRPr/>
            </a:lvl1pPr>
          </a:lstStyle>
          <a:p>
            <a:pPr algn="l"/>
            <a:fld id="{A5B0A250-5CC0-1746-B209-08E8B0DAE6AF}" type="datetimeFigureOut">
              <a:rPr lang="en-US" smtClean="0"/>
              <a:pPr algn="l"/>
              <a:t>2/28/2024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09BA8A-EF83-434D-A90E-0805D1104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FDDE0-90B9-AD4E-B0EB-E7464FA9C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17335" y="6141085"/>
            <a:ext cx="813816" cy="365125"/>
          </a:xfrm>
        </p:spPr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33A3282-0389-C547-8CA6-7F3E7F27B34D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50660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7917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7ED46EE4-CE67-DD46-A751-9FEA049A22B8}"/>
              </a:ext>
            </a:extLst>
          </p:cNvPr>
          <p:cNvGrpSpPr/>
          <p:nvPr/>
        </p:nvGrpSpPr>
        <p:grpSpPr>
          <a:xfrm>
            <a:off x="8928528" y="0"/>
            <a:ext cx="3263472" cy="6858000"/>
            <a:chOff x="8928528" y="0"/>
            <a:chExt cx="3263472" cy="6858000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55C5B70-D34F-8A49-B220-808CE2BBB7F3}"/>
                </a:ext>
              </a:extLst>
            </p:cNvPr>
            <p:cNvSpPr/>
            <p:nvPr/>
          </p:nvSpPr>
          <p:spPr>
            <a:xfrm>
              <a:off x="8928528" y="4918120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4BBFE624-6DBD-8541-B43B-180C0AFA21F0}"/>
                </a:ext>
              </a:extLst>
            </p:cNvPr>
            <p:cNvSpPr/>
            <p:nvPr/>
          </p:nvSpPr>
          <p:spPr>
            <a:xfrm>
              <a:off x="8928528" y="0"/>
              <a:ext cx="1130724" cy="565573"/>
            </a:xfrm>
            <a:custGeom>
              <a:avLst/>
              <a:gdLst>
                <a:gd name="connsiteX0" fmla="*/ 22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2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6E01AC23-2120-A542-B140-5A29AA27A2C8}"/>
                </a:ext>
              </a:extLst>
            </p:cNvPr>
            <p:cNvSpPr/>
            <p:nvPr/>
          </p:nvSpPr>
          <p:spPr>
            <a:xfrm>
              <a:off x="10291391" y="6292417"/>
              <a:ext cx="1130724" cy="565583"/>
            </a:xfrm>
            <a:custGeom>
              <a:avLst/>
              <a:gdLst>
                <a:gd name="connsiteX0" fmla="*/ 565362 w 1130724"/>
                <a:gd name="connsiteY0" fmla="*/ 0 h 565583"/>
                <a:gd name="connsiteX1" fmla="*/ 1130724 w 1130724"/>
                <a:gd name="connsiteY1" fmla="*/ 565362 h 565583"/>
                <a:gd name="connsiteX2" fmla="*/ 1130702 w 1130724"/>
                <a:gd name="connsiteY2" fmla="*/ 565583 h 565583"/>
                <a:gd name="connsiteX3" fmla="*/ 22 w 1130724"/>
                <a:gd name="connsiteY3" fmla="*/ 565583 h 565583"/>
                <a:gd name="connsiteX4" fmla="*/ 0 w 1130724"/>
                <a:gd name="connsiteY4" fmla="*/ 565362 h 565583"/>
                <a:gd name="connsiteX5" fmla="*/ 565362 w 1130724"/>
                <a:gd name="connsiteY5" fmla="*/ 0 h 56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4" h="565583">
                  <a:moveTo>
                    <a:pt x="565362" y="0"/>
                  </a:moveTo>
                  <a:cubicBezTo>
                    <a:pt x="877603" y="0"/>
                    <a:pt x="1130724" y="253121"/>
                    <a:pt x="1130724" y="565362"/>
                  </a:cubicBezTo>
                  <a:lnTo>
                    <a:pt x="1130702" y="565583"/>
                  </a:lnTo>
                  <a:lnTo>
                    <a:pt x="22" y="565583"/>
                  </a:lnTo>
                  <a:lnTo>
                    <a:pt x="0" y="565362"/>
                  </a:lnTo>
                  <a:cubicBezTo>
                    <a:pt x="0" y="253121"/>
                    <a:pt x="253121" y="0"/>
                    <a:pt x="565362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154689C0-9C35-9B4D-906B-DA287DA55A38}"/>
                </a:ext>
              </a:extLst>
            </p:cNvPr>
            <p:cNvSpPr/>
            <p:nvPr/>
          </p:nvSpPr>
          <p:spPr>
            <a:xfrm>
              <a:off x="10291392" y="3549390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696570F0-11E0-6147-9053-E3A4B5DBA0E4}"/>
                </a:ext>
              </a:extLst>
            </p:cNvPr>
            <p:cNvSpPr/>
            <p:nvPr/>
          </p:nvSpPr>
          <p:spPr>
            <a:xfrm>
              <a:off x="10291392" y="2177876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BDD97F6-A366-B54A-B889-42E97AFEDE37}"/>
                </a:ext>
              </a:extLst>
            </p:cNvPr>
            <p:cNvSpPr/>
            <p:nvPr/>
          </p:nvSpPr>
          <p:spPr>
            <a:xfrm>
              <a:off x="10291392" y="806363"/>
              <a:ext cx="1130724" cy="113072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58E853BC-EE80-374B-B823-8D51A948C4CF}"/>
                </a:ext>
              </a:extLst>
            </p:cNvPr>
            <p:cNvSpPr/>
            <p:nvPr/>
          </p:nvSpPr>
          <p:spPr>
            <a:xfrm>
              <a:off x="10291392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4B5B70B1-649D-9848-B5D4-6DE04D55F5F0}"/>
                </a:ext>
              </a:extLst>
            </p:cNvPr>
            <p:cNvSpPr/>
            <p:nvPr/>
          </p:nvSpPr>
          <p:spPr>
            <a:xfrm>
              <a:off x="11654256" y="6295201"/>
              <a:ext cx="537744" cy="562799"/>
            </a:xfrm>
            <a:custGeom>
              <a:avLst/>
              <a:gdLst>
                <a:gd name="connsiteX0" fmla="*/ 537744 w 537744"/>
                <a:gd name="connsiteY0" fmla="*/ 0 h 562799"/>
                <a:gd name="connsiteX1" fmla="*/ 537744 w 537744"/>
                <a:gd name="connsiteY1" fmla="*/ 562799 h 562799"/>
                <a:gd name="connsiteX2" fmla="*/ 22 w 537744"/>
                <a:gd name="connsiteY2" fmla="*/ 562799 h 562799"/>
                <a:gd name="connsiteX3" fmla="*/ 0 w 537744"/>
                <a:gd name="connsiteY3" fmla="*/ 562578 h 562799"/>
                <a:gd name="connsiteX4" fmla="*/ 451422 w 537744"/>
                <a:gd name="connsiteY4" fmla="*/ 8702 h 562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562799">
                  <a:moveTo>
                    <a:pt x="537744" y="0"/>
                  </a:moveTo>
                  <a:lnTo>
                    <a:pt x="537744" y="562799"/>
                  </a:lnTo>
                  <a:lnTo>
                    <a:pt x="22" y="562799"/>
                  </a:lnTo>
                  <a:lnTo>
                    <a:pt x="0" y="562578"/>
                  </a:ln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46A2092A-2157-0A49-937F-BBAE14687DE7}"/>
                </a:ext>
              </a:extLst>
            </p:cNvPr>
            <p:cNvSpPr/>
            <p:nvPr/>
          </p:nvSpPr>
          <p:spPr>
            <a:xfrm>
              <a:off x="11654256" y="4923687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F092371E-D526-AF43-816F-F7AEBA9FF166}"/>
                </a:ext>
              </a:extLst>
            </p:cNvPr>
            <p:cNvSpPr/>
            <p:nvPr/>
          </p:nvSpPr>
          <p:spPr>
            <a:xfrm>
              <a:off x="11654256" y="3552173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06995714-B51E-E84A-9FD5-3AD33004E517}"/>
                </a:ext>
              </a:extLst>
            </p:cNvPr>
            <p:cNvSpPr/>
            <p:nvPr/>
          </p:nvSpPr>
          <p:spPr>
            <a:xfrm>
              <a:off x="11654256" y="2180659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0FDB0CC5-76AA-6E44-8376-4EE649C1DE42}"/>
                </a:ext>
              </a:extLst>
            </p:cNvPr>
            <p:cNvSpPr/>
            <p:nvPr/>
          </p:nvSpPr>
          <p:spPr>
            <a:xfrm>
              <a:off x="11654256" y="809146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3D981F0B-8982-1C45-8D7C-30E744003823}"/>
                </a:ext>
              </a:extLst>
            </p:cNvPr>
            <p:cNvSpPr/>
            <p:nvPr/>
          </p:nvSpPr>
          <p:spPr>
            <a:xfrm>
              <a:off x="11654256" y="0"/>
              <a:ext cx="537744" cy="562788"/>
            </a:xfrm>
            <a:custGeom>
              <a:avLst/>
              <a:gdLst>
                <a:gd name="connsiteX0" fmla="*/ 21 w 537744"/>
                <a:gd name="connsiteY0" fmla="*/ 0 h 562788"/>
                <a:gd name="connsiteX1" fmla="*/ 537744 w 537744"/>
                <a:gd name="connsiteY1" fmla="*/ 0 h 562788"/>
                <a:gd name="connsiteX2" fmla="*/ 537744 w 537744"/>
                <a:gd name="connsiteY2" fmla="*/ 562788 h 562788"/>
                <a:gd name="connsiteX3" fmla="*/ 451422 w 537744"/>
                <a:gd name="connsiteY3" fmla="*/ 554086 h 562788"/>
                <a:gd name="connsiteX4" fmla="*/ 0 w 537744"/>
                <a:gd name="connsiteY4" fmla="*/ 211 h 562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562788">
                  <a:moveTo>
                    <a:pt x="21" y="0"/>
                  </a:moveTo>
                  <a:lnTo>
                    <a:pt x="537744" y="0"/>
                  </a:lnTo>
                  <a:lnTo>
                    <a:pt x="537744" y="562788"/>
                  </a:lnTo>
                  <a:lnTo>
                    <a:pt x="451422" y="554086"/>
                  </a:lnTo>
                  <a:cubicBezTo>
                    <a:pt x="193796" y="501368"/>
                    <a:pt x="0" y="273421"/>
                    <a:pt x="0" y="2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F76EEB7-1E87-0447-8CD6-DD220CF4E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8AE526-3A03-9B41-8C9F-27156E701C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D08D72-182D-C947-B3F7-B74948D08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2/28/2024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76E396-D059-AF4D-A1D9-C1347978A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8845B6-87C0-2F4A-8146-00E911CDF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480" y="6141085"/>
            <a:ext cx="813816" cy="365125"/>
          </a:xfrm>
        </p:spPr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78A912D-4325-C449-BF2E-F331A221C695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7335146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9882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C3803ECC-8207-244B-8051-94AA5304EDD9}"/>
              </a:ext>
            </a:extLst>
          </p:cNvPr>
          <p:cNvGrpSpPr/>
          <p:nvPr/>
        </p:nvGrpSpPr>
        <p:grpSpPr>
          <a:xfrm>
            <a:off x="10290315" y="0"/>
            <a:ext cx="1901686" cy="6858000"/>
            <a:chOff x="10290315" y="0"/>
            <a:chExt cx="1901686" cy="6858000"/>
          </a:xfrm>
        </p:grpSpPr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CF2E8536-821C-3846-A152-2001B7BA4BC9}"/>
                </a:ext>
              </a:extLst>
            </p:cNvPr>
            <p:cNvSpPr/>
            <p:nvPr/>
          </p:nvSpPr>
          <p:spPr>
            <a:xfrm>
              <a:off x="10290315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57A02781-FFB4-C04E-97FB-78D26A9E8F1C}"/>
                </a:ext>
              </a:extLst>
            </p:cNvPr>
            <p:cNvSpPr/>
            <p:nvPr/>
          </p:nvSpPr>
          <p:spPr>
            <a:xfrm>
              <a:off x="11653180" y="6295093"/>
              <a:ext cx="538821" cy="562907"/>
            </a:xfrm>
            <a:custGeom>
              <a:avLst/>
              <a:gdLst>
                <a:gd name="connsiteX0" fmla="*/ 538821 w 538821"/>
                <a:gd name="connsiteY0" fmla="*/ 0 h 562907"/>
                <a:gd name="connsiteX1" fmla="*/ 538821 w 538821"/>
                <a:gd name="connsiteY1" fmla="*/ 562907 h 562907"/>
                <a:gd name="connsiteX2" fmla="*/ 22 w 538821"/>
                <a:gd name="connsiteY2" fmla="*/ 562907 h 562907"/>
                <a:gd name="connsiteX3" fmla="*/ 0 w 538821"/>
                <a:gd name="connsiteY3" fmla="*/ 562686 h 562907"/>
                <a:gd name="connsiteX4" fmla="*/ 451422 w 538821"/>
                <a:gd name="connsiteY4" fmla="*/ 8810 h 56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907">
                  <a:moveTo>
                    <a:pt x="538821" y="0"/>
                  </a:moveTo>
                  <a:lnTo>
                    <a:pt x="538821" y="562907"/>
                  </a:lnTo>
                  <a:lnTo>
                    <a:pt x="22" y="562907"/>
                  </a:lnTo>
                  <a:lnTo>
                    <a:pt x="0" y="562686"/>
                  </a:ln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14C29607-37D2-7A4B-98E2-2C851CD6776C}"/>
                </a:ext>
              </a:extLst>
            </p:cNvPr>
            <p:cNvSpPr/>
            <p:nvPr/>
          </p:nvSpPr>
          <p:spPr>
            <a:xfrm>
              <a:off x="11653180" y="3552066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D12FC7BA-80CC-1C4E-B268-B3EEA08137F1}"/>
                </a:ext>
              </a:extLst>
            </p:cNvPr>
            <p:cNvSpPr/>
            <p:nvPr/>
          </p:nvSpPr>
          <p:spPr>
            <a:xfrm>
              <a:off x="11653180" y="2180552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BEBC8FB1-96B9-D84A-BD2A-BC8410EBE012}"/>
                </a:ext>
              </a:extLst>
            </p:cNvPr>
            <p:cNvSpPr/>
            <p:nvPr/>
          </p:nvSpPr>
          <p:spPr>
            <a:xfrm>
              <a:off x="11653180" y="809039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5A8455B4-A778-B44D-A7E8-C45A4846D9F7}"/>
                </a:ext>
              </a:extLst>
            </p:cNvPr>
            <p:cNvSpPr/>
            <p:nvPr/>
          </p:nvSpPr>
          <p:spPr>
            <a:xfrm>
              <a:off x="11653180" y="0"/>
              <a:ext cx="538821" cy="562898"/>
            </a:xfrm>
            <a:custGeom>
              <a:avLst/>
              <a:gdLst>
                <a:gd name="connsiteX0" fmla="*/ 21 w 538821"/>
                <a:gd name="connsiteY0" fmla="*/ 0 h 562898"/>
                <a:gd name="connsiteX1" fmla="*/ 538821 w 538821"/>
                <a:gd name="connsiteY1" fmla="*/ 0 h 562898"/>
                <a:gd name="connsiteX2" fmla="*/ 538821 w 538821"/>
                <a:gd name="connsiteY2" fmla="*/ 562898 h 562898"/>
                <a:gd name="connsiteX3" fmla="*/ 451422 w 538821"/>
                <a:gd name="connsiteY3" fmla="*/ 554087 h 562898"/>
                <a:gd name="connsiteX4" fmla="*/ 0 w 538821"/>
                <a:gd name="connsiteY4" fmla="*/ 211 h 56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898">
                  <a:moveTo>
                    <a:pt x="21" y="0"/>
                  </a:moveTo>
                  <a:lnTo>
                    <a:pt x="538821" y="0"/>
                  </a:lnTo>
                  <a:lnTo>
                    <a:pt x="538821" y="562898"/>
                  </a:lnTo>
                  <a:lnTo>
                    <a:pt x="451422" y="554087"/>
                  </a:lnTo>
                  <a:cubicBezTo>
                    <a:pt x="193796" y="501369"/>
                    <a:pt x="0" y="27342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407CCA-80EF-2B45-8F8C-7D5796A61B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950095" y="976630"/>
            <a:ext cx="2268507" cy="4784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A221C3-F2D3-FC4F-938B-4C4CAC7370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65150" y="976630"/>
            <a:ext cx="8264057" cy="478459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061B46-3E9A-AC48-8C84-5B46EA1EC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9F8F49-5859-714C-8EE1-61A74F324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2B6F69-3FFA-D94F-BA99-873D36F7F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31B40EC-87DB-A64F-9D4B-98A86F7CEFFF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1105834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0700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EF58D-B62B-40BB-83AA-9D07CFC4ED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AC06D3-F571-4213-A2A4-6A1915120C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A10580-AD31-4B8F-8448-55A666AC1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2/28/2024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C99C8-515A-4FEA-9CD2-6D0BF46CF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72AF1B-1868-4C05-B6C3-9EBF29A50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2820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6D384-B2C5-42A4-9774-A931C39BA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8D736C-5FCC-43BC-B824-A90F2CC5D1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4A3A50-B922-45BE-945D-7ED3EBD83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241F78-20DE-4D53-BB25-79E5C4E1A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643084-C669-4FDF-87D4-F22D36BB8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3474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6C559-800C-489A-9174-7901F92B0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42B5C3-320B-4CFD-B6A7-A28C7E435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FCA372-3F42-4113-A73B-5FDCF93CB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DA1197-0C78-4878-B086-5D206EA49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1B83D8-FD42-44FF-AA20-944A519CC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280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685AA-B5C7-4E3D-85FA-94F3C73E5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3AFEEA-6F3F-4630-A950-61C05D2FAF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C36817-B869-4D19-9EE8-A3166B0E15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074146-2374-4321-AEBB-3E9B09D77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42337B-B902-4DC2-BB94-02B8A7549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4AD585-B83C-4ECF-AF42-8DDF6996B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2257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A9ADB-3495-481F-BB4E-9C7128B17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D6FF4C-26CB-4281-A2F7-6CBE451867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2E72A9-F222-45B4-9355-C04C058641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699F6E-77AD-4EBC-BAF9-5A43CDEC41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F77677-7169-4591-B047-0678815F48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82A6EB-0285-4FA4-A00C-A7F716084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D39526-82B8-402C-8A2B-82EF8F3F3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5EC9E6-6FF1-4541-9CB1-A2FF9D852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130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70F54-6CED-4251-A0A6-32CCD1213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72C8E6-49D6-46A5-8DC3-B0D8E683C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883CBA-77CD-4490-A5F3-BAA8FC254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A5FF79-61B6-4693-8547-95B1F2F7A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7199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BDCB94-13E9-41CB-88F0-D30A1791D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4795A4-736C-426D-8559-5AD589275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2A2ACD-17F3-4C16-8E77-86EC92CCD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9803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FCB2E-B68A-48F9-8B20-CDED818FB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081C83-64B5-4BFD-A163-75C2EA7F89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5D44AD-E361-48A3-936D-DDA0D51445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EED06C-E016-489C-8863-EA1BE998B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9161F0-D253-49A7-9A08-7A0A22814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42C61A-B326-40A7-A286-90D0544BB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726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F0CAFDA3-320A-C24D-A7A1-20C1267EC987}"/>
              </a:ext>
            </a:extLst>
          </p:cNvPr>
          <p:cNvGrpSpPr/>
          <p:nvPr/>
        </p:nvGrpSpPr>
        <p:grpSpPr>
          <a:xfrm>
            <a:off x="8928528" y="0"/>
            <a:ext cx="3263472" cy="6858000"/>
            <a:chOff x="8928528" y="0"/>
            <a:chExt cx="3263472" cy="6858000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D2411669-6E2C-2243-99CD-6BC9D724FA1F}"/>
                </a:ext>
              </a:extLst>
            </p:cNvPr>
            <p:cNvSpPr/>
            <p:nvPr/>
          </p:nvSpPr>
          <p:spPr>
            <a:xfrm>
              <a:off x="8928528" y="806362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C4E0C522-0F40-ED44-A700-F1BCD1CF74F5}"/>
                </a:ext>
              </a:extLst>
            </p:cNvPr>
            <p:cNvSpPr/>
            <p:nvPr/>
          </p:nvSpPr>
          <p:spPr>
            <a:xfrm>
              <a:off x="8928528" y="0"/>
              <a:ext cx="1130724" cy="565573"/>
            </a:xfrm>
            <a:custGeom>
              <a:avLst/>
              <a:gdLst>
                <a:gd name="connsiteX0" fmla="*/ 22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2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B79B4380-CBEC-C341-A10E-5EF9A8597959}"/>
                </a:ext>
              </a:extLst>
            </p:cNvPr>
            <p:cNvSpPr/>
            <p:nvPr/>
          </p:nvSpPr>
          <p:spPr>
            <a:xfrm>
              <a:off x="10291391" y="6292417"/>
              <a:ext cx="1130724" cy="565583"/>
            </a:xfrm>
            <a:custGeom>
              <a:avLst/>
              <a:gdLst>
                <a:gd name="connsiteX0" fmla="*/ 565362 w 1130724"/>
                <a:gd name="connsiteY0" fmla="*/ 0 h 565583"/>
                <a:gd name="connsiteX1" fmla="*/ 1130724 w 1130724"/>
                <a:gd name="connsiteY1" fmla="*/ 565362 h 565583"/>
                <a:gd name="connsiteX2" fmla="*/ 1130702 w 1130724"/>
                <a:gd name="connsiteY2" fmla="*/ 565583 h 565583"/>
                <a:gd name="connsiteX3" fmla="*/ 22 w 1130724"/>
                <a:gd name="connsiteY3" fmla="*/ 565583 h 565583"/>
                <a:gd name="connsiteX4" fmla="*/ 0 w 1130724"/>
                <a:gd name="connsiteY4" fmla="*/ 565362 h 565583"/>
                <a:gd name="connsiteX5" fmla="*/ 565362 w 1130724"/>
                <a:gd name="connsiteY5" fmla="*/ 0 h 56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4" h="565583">
                  <a:moveTo>
                    <a:pt x="565362" y="0"/>
                  </a:moveTo>
                  <a:cubicBezTo>
                    <a:pt x="877603" y="0"/>
                    <a:pt x="1130724" y="253121"/>
                    <a:pt x="1130724" y="565362"/>
                  </a:cubicBezTo>
                  <a:lnTo>
                    <a:pt x="1130702" y="565583"/>
                  </a:lnTo>
                  <a:lnTo>
                    <a:pt x="22" y="565583"/>
                  </a:lnTo>
                  <a:lnTo>
                    <a:pt x="0" y="565362"/>
                  </a:lnTo>
                  <a:cubicBezTo>
                    <a:pt x="0" y="253121"/>
                    <a:pt x="253121" y="0"/>
                    <a:pt x="565362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F04AD70E-5490-4C4E-A05D-D67949C51A74}"/>
                </a:ext>
              </a:extLst>
            </p:cNvPr>
            <p:cNvSpPr/>
            <p:nvPr/>
          </p:nvSpPr>
          <p:spPr>
            <a:xfrm>
              <a:off x="10291392" y="3549390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128A8883-9F24-0047-92B7-45B3D2E7D9C0}"/>
                </a:ext>
              </a:extLst>
            </p:cNvPr>
            <p:cNvSpPr/>
            <p:nvPr/>
          </p:nvSpPr>
          <p:spPr>
            <a:xfrm>
              <a:off x="10291392" y="2177876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AAC3A3BB-FD2C-FB44-9478-FA87EF229D37}"/>
                </a:ext>
              </a:extLst>
            </p:cNvPr>
            <p:cNvSpPr/>
            <p:nvPr/>
          </p:nvSpPr>
          <p:spPr>
            <a:xfrm>
              <a:off x="10291392" y="806363"/>
              <a:ext cx="1130724" cy="113072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BF46B3B1-E981-BB40-B916-51A6D3851969}"/>
                </a:ext>
              </a:extLst>
            </p:cNvPr>
            <p:cNvSpPr/>
            <p:nvPr/>
          </p:nvSpPr>
          <p:spPr>
            <a:xfrm>
              <a:off x="10291392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EA7DAE92-7D6B-B042-83BE-047C8EC322A0}"/>
                </a:ext>
              </a:extLst>
            </p:cNvPr>
            <p:cNvSpPr/>
            <p:nvPr/>
          </p:nvSpPr>
          <p:spPr>
            <a:xfrm>
              <a:off x="11654256" y="6295201"/>
              <a:ext cx="537744" cy="562799"/>
            </a:xfrm>
            <a:custGeom>
              <a:avLst/>
              <a:gdLst>
                <a:gd name="connsiteX0" fmla="*/ 537744 w 537744"/>
                <a:gd name="connsiteY0" fmla="*/ 0 h 562799"/>
                <a:gd name="connsiteX1" fmla="*/ 537744 w 537744"/>
                <a:gd name="connsiteY1" fmla="*/ 562799 h 562799"/>
                <a:gd name="connsiteX2" fmla="*/ 22 w 537744"/>
                <a:gd name="connsiteY2" fmla="*/ 562799 h 562799"/>
                <a:gd name="connsiteX3" fmla="*/ 0 w 537744"/>
                <a:gd name="connsiteY3" fmla="*/ 562578 h 562799"/>
                <a:gd name="connsiteX4" fmla="*/ 451422 w 537744"/>
                <a:gd name="connsiteY4" fmla="*/ 8702 h 562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562799">
                  <a:moveTo>
                    <a:pt x="537744" y="0"/>
                  </a:moveTo>
                  <a:lnTo>
                    <a:pt x="537744" y="562799"/>
                  </a:lnTo>
                  <a:lnTo>
                    <a:pt x="22" y="562799"/>
                  </a:lnTo>
                  <a:lnTo>
                    <a:pt x="0" y="562578"/>
                  </a:ln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06AADCE6-4277-EA49-AF23-63B53CA6772A}"/>
                </a:ext>
              </a:extLst>
            </p:cNvPr>
            <p:cNvSpPr/>
            <p:nvPr/>
          </p:nvSpPr>
          <p:spPr>
            <a:xfrm>
              <a:off x="11654256" y="4923687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58CEA343-047B-DF4E-A7A8-881C7740EA36}"/>
                </a:ext>
              </a:extLst>
            </p:cNvPr>
            <p:cNvSpPr/>
            <p:nvPr/>
          </p:nvSpPr>
          <p:spPr>
            <a:xfrm>
              <a:off x="11654256" y="3552173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FCCBAA07-17CE-2740-AA04-AEDA5EAD2796}"/>
                </a:ext>
              </a:extLst>
            </p:cNvPr>
            <p:cNvSpPr/>
            <p:nvPr/>
          </p:nvSpPr>
          <p:spPr>
            <a:xfrm>
              <a:off x="11654256" y="2180659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BF15C430-7951-6040-BD4C-4E996E94480E}"/>
                </a:ext>
              </a:extLst>
            </p:cNvPr>
            <p:cNvSpPr/>
            <p:nvPr/>
          </p:nvSpPr>
          <p:spPr>
            <a:xfrm>
              <a:off x="11654256" y="809146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0B3467F9-370D-5C4C-9EDE-E0CA0E401568}"/>
                </a:ext>
              </a:extLst>
            </p:cNvPr>
            <p:cNvSpPr/>
            <p:nvPr/>
          </p:nvSpPr>
          <p:spPr>
            <a:xfrm>
              <a:off x="11654256" y="0"/>
              <a:ext cx="537744" cy="562788"/>
            </a:xfrm>
            <a:custGeom>
              <a:avLst/>
              <a:gdLst>
                <a:gd name="connsiteX0" fmla="*/ 21 w 537744"/>
                <a:gd name="connsiteY0" fmla="*/ 0 h 562788"/>
                <a:gd name="connsiteX1" fmla="*/ 537744 w 537744"/>
                <a:gd name="connsiteY1" fmla="*/ 0 h 562788"/>
                <a:gd name="connsiteX2" fmla="*/ 537744 w 537744"/>
                <a:gd name="connsiteY2" fmla="*/ 562788 h 562788"/>
                <a:gd name="connsiteX3" fmla="*/ 451422 w 537744"/>
                <a:gd name="connsiteY3" fmla="*/ 554086 h 562788"/>
                <a:gd name="connsiteX4" fmla="*/ 0 w 537744"/>
                <a:gd name="connsiteY4" fmla="*/ 211 h 562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562788">
                  <a:moveTo>
                    <a:pt x="21" y="0"/>
                  </a:moveTo>
                  <a:lnTo>
                    <a:pt x="537744" y="0"/>
                  </a:lnTo>
                  <a:lnTo>
                    <a:pt x="537744" y="562788"/>
                  </a:lnTo>
                  <a:lnTo>
                    <a:pt x="451422" y="554086"/>
                  </a:lnTo>
                  <a:cubicBezTo>
                    <a:pt x="193796" y="501368"/>
                    <a:pt x="0" y="273421"/>
                    <a:pt x="0" y="2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652A1E4-52BA-534C-AECC-35C3CF44F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315675-65B4-E14F-9785-663A83B7B6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76A1E-2332-684F-BDD2-687C166BD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2/28/2024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BB8CB0-B7BE-7D4F-B254-8A2F8AEC2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E5A569-A063-8E40-B703-82B11D2A9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7169" y="6141085"/>
            <a:ext cx="813816" cy="365125"/>
          </a:xfrm>
        </p:spPr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231D73A-BA91-794F-8C09-4F4B41A6D08B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733583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335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2DF6F-D00F-4CE4-8701-B00627346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0FF7AB-F851-4425-8407-996C920E68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ED6CF5-154F-4615-8CDC-E2BFA61FAB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A5C400-0D13-495F-8C4E-EC3CDF5F2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B290D7-98AC-45E5-A7D6-73520AFC7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94276C-2BD2-4C4F-AC04-DD3D73768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1239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170B0-C1C5-4976-80E8-6B4F90EB3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7593EE-493E-4BCE-8992-24CA63E1E0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80919F-FDDD-42FB-8422-A0665D558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16D38A-35F8-4667-A1F4-49644471E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9CC230-78B7-487B-9C95-CB00868F6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4728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4CB826-D9AA-4689-B8C0-38D999F0D0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1F1CDD-16FB-45E0-9887-24374C5676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846397-BBD2-4426-B1F5-FD6EA3CDC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AB91E4-73D0-4ACD-8F54-00EE6FB1D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B28C61-59FE-44D6-A7D6-AAD292232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260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3ABDDED5-B489-454D-A72D-46C9473AB018}"/>
              </a:ext>
            </a:extLst>
          </p:cNvPr>
          <p:cNvGrpSpPr/>
          <p:nvPr/>
        </p:nvGrpSpPr>
        <p:grpSpPr>
          <a:xfrm>
            <a:off x="6201388" y="0"/>
            <a:ext cx="5990612" cy="6858001"/>
            <a:chOff x="6201388" y="0"/>
            <a:chExt cx="5990612" cy="6858001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E6338A9A-49A1-B04D-B479-43604A5CD6D5}"/>
                </a:ext>
              </a:extLst>
            </p:cNvPr>
            <p:cNvSpPr/>
            <p:nvPr/>
          </p:nvSpPr>
          <p:spPr>
            <a:xfrm>
              <a:off x="6201388" y="354939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3151B6D8-101B-F34D-992A-1668DB5D0067}"/>
                </a:ext>
              </a:extLst>
            </p:cNvPr>
            <p:cNvSpPr/>
            <p:nvPr/>
          </p:nvSpPr>
          <p:spPr>
            <a:xfrm>
              <a:off x="6201389" y="1"/>
              <a:ext cx="1130725" cy="565575"/>
            </a:xfrm>
            <a:custGeom>
              <a:avLst/>
              <a:gdLst>
                <a:gd name="connsiteX0" fmla="*/ 21 w 1130725"/>
                <a:gd name="connsiteY0" fmla="*/ 0 h 565575"/>
                <a:gd name="connsiteX1" fmla="*/ 1130704 w 1130725"/>
                <a:gd name="connsiteY1" fmla="*/ 0 h 565575"/>
                <a:gd name="connsiteX2" fmla="*/ 1130725 w 1130725"/>
                <a:gd name="connsiteY2" fmla="*/ 213 h 565575"/>
                <a:gd name="connsiteX3" fmla="*/ 565362 w 1130725"/>
                <a:gd name="connsiteY3" fmla="*/ 565575 h 565575"/>
                <a:gd name="connsiteX4" fmla="*/ 0 w 1130725"/>
                <a:gd name="connsiteY4" fmla="*/ 213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5" h="565575">
                  <a:moveTo>
                    <a:pt x="21" y="0"/>
                  </a:moveTo>
                  <a:lnTo>
                    <a:pt x="1130704" y="0"/>
                  </a:lnTo>
                  <a:lnTo>
                    <a:pt x="1130725" y="213"/>
                  </a:lnTo>
                  <a:cubicBezTo>
                    <a:pt x="1130725" y="312454"/>
                    <a:pt x="877604" y="565575"/>
                    <a:pt x="565362" y="565575"/>
                  </a:cubicBezTo>
                  <a:cubicBezTo>
                    <a:pt x="253121" y="565575"/>
                    <a:pt x="0" y="312454"/>
                    <a:pt x="0" y="2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21D4DE71-EB1A-E74C-9364-5FEC5377F4EF}"/>
                </a:ext>
              </a:extLst>
            </p:cNvPr>
            <p:cNvSpPr/>
            <p:nvPr/>
          </p:nvSpPr>
          <p:spPr>
            <a:xfrm>
              <a:off x="7564255" y="6292426"/>
              <a:ext cx="1130723" cy="565575"/>
            </a:xfrm>
            <a:custGeom>
              <a:avLst/>
              <a:gdLst>
                <a:gd name="connsiteX0" fmla="*/ 565362 w 1130723"/>
                <a:gd name="connsiteY0" fmla="*/ 0 h 565575"/>
                <a:gd name="connsiteX1" fmla="*/ 1130723 w 1130723"/>
                <a:gd name="connsiteY1" fmla="*/ 565362 h 565575"/>
                <a:gd name="connsiteX2" fmla="*/ 1130702 w 1130723"/>
                <a:gd name="connsiteY2" fmla="*/ 565575 h 565575"/>
                <a:gd name="connsiteX3" fmla="*/ 21 w 1130723"/>
                <a:gd name="connsiteY3" fmla="*/ 565575 h 565575"/>
                <a:gd name="connsiteX4" fmla="*/ 0 w 1130723"/>
                <a:gd name="connsiteY4" fmla="*/ 565362 h 565575"/>
                <a:gd name="connsiteX5" fmla="*/ 565362 w 1130723"/>
                <a:gd name="connsiteY5" fmla="*/ 0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3" h="565575">
                  <a:moveTo>
                    <a:pt x="565362" y="0"/>
                  </a:moveTo>
                  <a:cubicBezTo>
                    <a:pt x="877602" y="0"/>
                    <a:pt x="1130723" y="253121"/>
                    <a:pt x="1130723" y="565362"/>
                  </a:cubicBezTo>
                  <a:lnTo>
                    <a:pt x="1130702" y="565575"/>
                  </a:lnTo>
                  <a:lnTo>
                    <a:pt x="21" y="565575"/>
                  </a:lnTo>
                  <a:lnTo>
                    <a:pt x="0" y="565362"/>
                  </a:lnTo>
                  <a:cubicBezTo>
                    <a:pt x="0" y="253121"/>
                    <a:pt x="253120" y="0"/>
                    <a:pt x="565362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BD99A5CD-9D3A-DA46-AD96-34B9DB522051}"/>
                </a:ext>
              </a:extLst>
            </p:cNvPr>
            <p:cNvSpPr/>
            <p:nvPr/>
          </p:nvSpPr>
          <p:spPr>
            <a:xfrm>
              <a:off x="7564253" y="354939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E6537DF9-74F2-924C-9B63-22B100C80C92}"/>
                </a:ext>
              </a:extLst>
            </p:cNvPr>
            <p:cNvSpPr/>
            <p:nvPr/>
          </p:nvSpPr>
          <p:spPr>
            <a:xfrm>
              <a:off x="7564253" y="2177881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7655457-8E4D-F34C-A595-66A45E9C3A1F}"/>
                </a:ext>
              </a:extLst>
            </p:cNvPr>
            <p:cNvSpPr/>
            <p:nvPr/>
          </p:nvSpPr>
          <p:spPr>
            <a:xfrm>
              <a:off x="7564253" y="806366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FB0E8D2C-8947-E44C-BC5F-F81B083DAA3E}"/>
                </a:ext>
              </a:extLst>
            </p:cNvPr>
            <p:cNvSpPr/>
            <p:nvPr/>
          </p:nvSpPr>
          <p:spPr>
            <a:xfrm>
              <a:off x="7564254" y="1"/>
              <a:ext cx="1130725" cy="565575"/>
            </a:xfrm>
            <a:custGeom>
              <a:avLst/>
              <a:gdLst>
                <a:gd name="connsiteX0" fmla="*/ 21 w 1130725"/>
                <a:gd name="connsiteY0" fmla="*/ 0 h 565575"/>
                <a:gd name="connsiteX1" fmla="*/ 1130704 w 1130725"/>
                <a:gd name="connsiteY1" fmla="*/ 0 h 565575"/>
                <a:gd name="connsiteX2" fmla="*/ 1130725 w 1130725"/>
                <a:gd name="connsiteY2" fmla="*/ 213 h 565575"/>
                <a:gd name="connsiteX3" fmla="*/ 565363 w 1130725"/>
                <a:gd name="connsiteY3" fmla="*/ 565575 h 565575"/>
                <a:gd name="connsiteX4" fmla="*/ 0 w 1130725"/>
                <a:gd name="connsiteY4" fmla="*/ 213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5" h="565575">
                  <a:moveTo>
                    <a:pt x="21" y="0"/>
                  </a:moveTo>
                  <a:lnTo>
                    <a:pt x="1130704" y="0"/>
                  </a:lnTo>
                  <a:lnTo>
                    <a:pt x="1130725" y="213"/>
                  </a:lnTo>
                  <a:cubicBezTo>
                    <a:pt x="1130725" y="312454"/>
                    <a:pt x="877603" y="565575"/>
                    <a:pt x="565363" y="565575"/>
                  </a:cubicBezTo>
                  <a:cubicBezTo>
                    <a:pt x="253121" y="565575"/>
                    <a:pt x="0" y="312454"/>
                    <a:pt x="0" y="2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ED57F45D-85B8-AC49-A2BA-E941F1BE7F15}"/>
                </a:ext>
              </a:extLst>
            </p:cNvPr>
            <p:cNvSpPr/>
            <p:nvPr/>
          </p:nvSpPr>
          <p:spPr>
            <a:xfrm>
              <a:off x="8927118" y="6292426"/>
              <a:ext cx="1130724" cy="565575"/>
            </a:xfrm>
            <a:custGeom>
              <a:avLst/>
              <a:gdLst>
                <a:gd name="connsiteX0" fmla="*/ 565362 w 1130724"/>
                <a:gd name="connsiteY0" fmla="*/ 0 h 565575"/>
                <a:gd name="connsiteX1" fmla="*/ 1130724 w 1130724"/>
                <a:gd name="connsiteY1" fmla="*/ 565362 h 565575"/>
                <a:gd name="connsiteX2" fmla="*/ 1130703 w 1130724"/>
                <a:gd name="connsiteY2" fmla="*/ 565575 h 565575"/>
                <a:gd name="connsiteX3" fmla="*/ 22 w 1130724"/>
                <a:gd name="connsiteY3" fmla="*/ 565575 h 565575"/>
                <a:gd name="connsiteX4" fmla="*/ 0 w 1130724"/>
                <a:gd name="connsiteY4" fmla="*/ 565362 h 565575"/>
                <a:gd name="connsiteX5" fmla="*/ 565362 w 1130724"/>
                <a:gd name="connsiteY5" fmla="*/ 0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4" h="565575">
                  <a:moveTo>
                    <a:pt x="565362" y="0"/>
                  </a:moveTo>
                  <a:cubicBezTo>
                    <a:pt x="877603" y="0"/>
                    <a:pt x="1130724" y="253121"/>
                    <a:pt x="1130724" y="565362"/>
                  </a:cubicBezTo>
                  <a:lnTo>
                    <a:pt x="1130703" y="565575"/>
                  </a:lnTo>
                  <a:lnTo>
                    <a:pt x="22" y="565575"/>
                  </a:lnTo>
                  <a:lnTo>
                    <a:pt x="0" y="565362"/>
                  </a:lnTo>
                  <a:cubicBezTo>
                    <a:pt x="0" y="253121"/>
                    <a:pt x="253121" y="0"/>
                    <a:pt x="5653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A576359-CAE3-634C-8DF8-A834BCD7D668}"/>
                </a:ext>
              </a:extLst>
            </p:cNvPr>
            <p:cNvSpPr/>
            <p:nvPr/>
          </p:nvSpPr>
          <p:spPr>
            <a:xfrm>
              <a:off x="8927118" y="4920911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16343F35-6601-BD4A-B9A5-25361D0453D2}"/>
                </a:ext>
              </a:extLst>
            </p:cNvPr>
            <p:cNvSpPr/>
            <p:nvPr/>
          </p:nvSpPr>
          <p:spPr>
            <a:xfrm>
              <a:off x="8927118" y="3549396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5ED1C169-DCD9-9C4B-91B1-519621155A64}"/>
                </a:ext>
              </a:extLst>
            </p:cNvPr>
            <p:cNvSpPr/>
            <p:nvPr/>
          </p:nvSpPr>
          <p:spPr>
            <a:xfrm>
              <a:off x="8927118" y="2177881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2328AC7-E0BC-0E46-A25B-11D523EC8100}"/>
                </a:ext>
              </a:extLst>
            </p:cNvPr>
            <p:cNvSpPr/>
            <p:nvPr/>
          </p:nvSpPr>
          <p:spPr>
            <a:xfrm>
              <a:off x="8927118" y="80636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32BBE02A-588F-6C4D-B310-694098C6A340}"/>
                </a:ext>
              </a:extLst>
            </p:cNvPr>
            <p:cNvSpPr/>
            <p:nvPr/>
          </p:nvSpPr>
          <p:spPr>
            <a:xfrm>
              <a:off x="8927117" y="0"/>
              <a:ext cx="1130726" cy="565576"/>
            </a:xfrm>
            <a:custGeom>
              <a:avLst/>
              <a:gdLst>
                <a:gd name="connsiteX0" fmla="*/ 22 w 1130726"/>
                <a:gd name="connsiteY0" fmla="*/ 0 h 565576"/>
                <a:gd name="connsiteX1" fmla="*/ 1130704 w 1130726"/>
                <a:gd name="connsiteY1" fmla="*/ 0 h 565576"/>
                <a:gd name="connsiteX2" fmla="*/ 1130726 w 1130726"/>
                <a:gd name="connsiteY2" fmla="*/ 214 h 565576"/>
                <a:gd name="connsiteX3" fmla="*/ 565363 w 1130726"/>
                <a:gd name="connsiteY3" fmla="*/ 565576 h 565576"/>
                <a:gd name="connsiteX4" fmla="*/ 0 w 1130726"/>
                <a:gd name="connsiteY4" fmla="*/ 214 h 56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6" h="565576">
                  <a:moveTo>
                    <a:pt x="22" y="0"/>
                  </a:moveTo>
                  <a:lnTo>
                    <a:pt x="1130704" y="0"/>
                  </a:lnTo>
                  <a:lnTo>
                    <a:pt x="1130726" y="214"/>
                  </a:lnTo>
                  <a:cubicBezTo>
                    <a:pt x="1130726" y="312455"/>
                    <a:pt x="877604" y="565576"/>
                    <a:pt x="565363" y="565576"/>
                  </a:cubicBezTo>
                  <a:cubicBezTo>
                    <a:pt x="253122" y="565576"/>
                    <a:pt x="0" y="312455"/>
                    <a:pt x="0" y="2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6751D5A0-C90A-0A44-8654-CFE1B719B353}"/>
                </a:ext>
              </a:extLst>
            </p:cNvPr>
            <p:cNvSpPr/>
            <p:nvPr/>
          </p:nvSpPr>
          <p:spPr>
            <a:xfrm>
              <a:off x="10289984" y="6292426"/>
              <a:ext cx="1130724" cy="565575"/>
            </a:xfrm>
            <a:custGeom>
              <a:avLst/>
              <a:gdLst>
                <a:gd name="connsiteX0" fmla="*/ 565362 w 1130724"/>
                <a:gd name="connsiteY0" fmla="*/ 0 h 565575"/>
                <a:gd name="connsiteX1" fmla="*/ 1130724 w 1130724"/>
                <a:gd name="connsiteY1" fmla="*/ 565362 h 565575"/>
                <a:gd name="connsiteX2" fmla="*/ 1130703 w 1130724"/>
                <a:gd name="connsiteY2" fmla="*/ 565575 h 565575"/>
                <a:gd name="connsiteX3" fmla="*/ 21 w 1130724"/>
                <a:gd name="connsiteY3" fmla="*/ 565575 h 565575"/>
                <a:gd name="connsiteX4" fmla="*/ 0 w 1130724"/>
                <a:gd name="connsiteY4" fmla="*/ 565362 h 565575"/>
                <a:gd name="connsiteX5" fmla="*/ 565362 w 1130724"/>
                <a:gd name="connsiteY5" fmla="*/ 0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4" h="565575">
                  <a:moveTo>
                    <a:pt x="565362" y="0"/>
                  </a:moveTo>
                  <a:cubicBezTo>
                    <a:pt x="877603" y="0"/>
                    <a:pt x="1130724" y="253121"/>
                    <a:pt x="1130724" y="565362"/>
                  </a:cubicBezTo>
                  <a:lnTo>
                    <a:pt x="1130703" y="565575"/>
                  </a:lnTo>
                  <a:lnTo>
                    <a:pt x="21" y="565575"/>
                  </a:lnTo>
                  <a:lnTo>
                    <a:pt x="0" y="565362"/>
                  </a:lnTo>
                  <a:cubicBezTo>
                    <a:pt x="0" y="253121"/>
                    <a:pt x="253121" y="0"/>
                    <a:pt x="565362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F0FA086-0D80-B74A-9B37-5EACDE30D61F}"/>
                </a:ext>
              </a:extLst>
            </p:cNvPr>
            <p:cNvSpPr/>
            <p:nvPr/>
          </p:nvSpPr>
          <p:spPr>
            <a:xfrm>
              <a:off x="10289984" y="4920911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7022E302-2A55-8844-A50B-DC16D075E16B}"/>
                </a:ext>
              </a:extLst>
            </p:cNvPr>
            <p:cNvSpPr/>
            <p:nvPr/>
          </p:nvSpPr>
          <p:spPr>
            <a:xfrm>
              <a:off x="10289984" y="354939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4B325F5-A048-2843-A40B-3B2B31ECED76}"/>
                </a:ext>
              </a:extLst>
            </p:cNvPr>
            <p:cNvSpPr/>
            <p:nvPr/>
          </p:nvSpPr>
          <p:spPr>
            <a:xfrm>
              <a:off x="10289984" y="80636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7707B616-7E85-5442-B46B-AF9426A7A0E9}"/>
                </a:ext>
              </a:extLst>
            </p:cNvPr>
            <p:cNvSpPr/>
            <p:nvPr/>
          </p:nvSpPr>
          <p:spPr>
            <a:xfrm>
              <a:off x="10289983" y="0"/>
              <a:ext cx="1130726" cy="565576"/>
            </a:xfrm>
            <a:custGeom>
              <a:avLst/>
              <a:gdLst>
                <a:gd name="connsiteX0" fmla="*/ 21 w 1130726"/>
                <a:gd name="connsiteY0" fmla="*/ 0 h 565576"/>
                <a:gd name="connsiteX1" fmla="*/ 1130704 w 1130726"/>
                <a:gd name="connsiteY1" fmla="*/ 0 h 565576"/>
                <a:gd name="connsiteX2" fmla="*/ 1130726 w 1130726"/>
                <a:gd name="connsiteY2" fmla="*/ 214 h 565576"/>
                <a:gd name="connsiteX3" fmla="*/ 565363 w 1130726"/>
                <a:gd name="connsiteY3" fmla="*/ 565576 h 565576"/>
                <a:gd name="connsiteX4" fmla="*/ 0 w 1130726"/>
                <a:gd name="connsiteY4" fmla="*/ 214 h 56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6" h="565576">
                  <a:moveTo>
                    <a:pt x="21" y="0"/>
                  </a:moveTo>
                  <a:lnTo>
                    <a:pt x="1130704" y="0"/>
                  </a:lnTo>
                  <a:lnTo>
                    <a:pt x="1130726" y="214"/>
                  </a:lnTo>
                  <a:cubicBezTo>
                    <a:pt x="1130726" y="312455"/>
                    <a:pt x="877604" y="565576"/>
                    <a:pt x="565363" y="565576"/>
                  </a:cubicBezTo>
                  <a:cubicBezTo>
                    <a:pt x="253122" y="565576"/>
                    <a:pt x="0" y="312455"/>
                    <a:pt x="0" y="21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08914A00-D181-5847-A150-77CE67F94369}"/>
                </a:ext>
              </a:extLst>
            </p:cNvPr>
            <p:cNvSpPr/>
            <p:nvPr/>
          </p:nvSpPr>
          <p:spPr>
            <a:xfrm>
              <a:off x="11652854" y="6295069"/>
              <a:ext cx="539146" cy="562931"/>
            </a:xfrm>
            <a:custGeom>
              <a:avLst/>
              <a:gdLst>
                <a:gd name="connsiteX0" fmla="*/ 539146 w 539146"/>
                <a:gd name="connsiteY0" fmla="*/ 0 h 562931"/>
                <a:gd name="connsiteX1" fmla="*/ 539146 w 539146"/>
                <a:gd name="connsiteY1" fmla="*/ 562931 h 562931"/>
                <a:gd name="connsiteX2" fmla="*/ 21 w 539146"/>
                <a:gd name="connsiteY2" fmla="*/ 562931 h 562931"/>
                <a:gd name="connsiteX3" fmla="*/ 0 w 539146"/>
                <a:gd name="connsiteY3" fmla="*/ 562719 h 562931"/>
                <a:gd name="connsiteX4" fmla="*/ 451422 w 539146"/>
                <a:gd name="connsiteY4" fmla="*/ 8843 h 562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6" h="562931">
                  <a:moveTo>
                    <a:pt x="539146" y="0"/>
                  </a:moveTo>
                  <a:lnTo>
                    <a:pt x="539146" y="562931"/>
                  </a:lnTo>
                  <a:lnTo>
                    <a:pt x="21" y="562931"/>
                  </a:lnTo>
                  <a:lnTo>
                    <a:pt x="0" y="562719"/>
                  </a:lnTo>
                  <a:cubicBezTo>
                    <a:pt x="0" y="289508"/>
                    <a:pt x="193796" y="61561"/>
                    <a:pt x="451422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DAF2D976-5F49-2848-B465-C85708A6D706}"/>
                </a:ext>
              </a:extLst>
            </p:cNvPr>
            <p:cNvSpPr/>
            <p:nvPr/>
          </p:nvSpPr>
          <p:spPr>
            <a:xfrm>
              <a:off x="11652853" y="4923555"/>
              <a:ext cx="539147" cy="1125439"/>
            </a:xfrm>
            <a:custGeom>
              <a:avLst/>
              <a:gdLst>
                <a:gd name="connsiteX0" fmla="*/ 539147 w 539147"/>
                <a:gd name="connsiteY0" fmla="*/ 0 h 1125439"/>
                <a:gd name="connsiteX1" fmla="*/ 539147 w 539147"/>
                <a:gd name="connsiteY1" fmla="*/ 1125439 h 1125439"/>
                <a:gd name="connsiteX2" fmla="*/ 451423 w 539147"/>
                <a:gd name="connsiteY2" fmla="*/ 1116595 h 1125439"/>
                <a:gd name="connsiteX3" fmla="*/ 0 w 539147"/>
                <a:gd name="connsiteY3" fmla="*/ 562719 h 1125439"/>
                <a:gd name="connsiteX4" fmla="*/ 451423 w 539147"/>
                <a:gd name="connsiteY4" fmla="*/ 8843 h 1125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9">
                  <a:moveTo>
                    <a:pt x="539147" y="0"/>
                  </a:moveTo>
                  <a:lnTo>
                    <a:pt x="539147" y="1125439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8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5E333474-B850-354C-A2E2-01735C948D47}"/>
                </a:ext>
              </a:extLst>
            </p:cNvPr>
            <p:cNvSpPr/>
            <p:nvPr/>
          </p:nvSpPr>
          <p:spPr>
            <a:xfrm>
              <a:off x="11652853" y="3552039"/>
              <a:ext cx="539147" cy="1125438"/>
            </a:xfrm>
            <a:custGeom>
              <a:avLst/>
              <a:gdLst>
                <a:gd name="connsiteX0" fmla="*/ 539147 w 539147"/>
                <a:gd name="connsiteY0" fmla="*/ 0 h 1125438"/>
                <a:gd name="connsiteX1" fmla="*/ 539147 w 539147"/>
                <a:gd name="connsiteY1" fmla="*/ 1125438 h 1125438"/>
                <a:gd name="connsiteX2" fmla="*/ 451423 w 539147"/>
                <a:gd name="connsiteY2" fmla="*/ 1116595 h 1125438"/>
                <a:gd name="connsiteX3" fmla="*/ 0 w 539147"/>
                <a:gd name="connsiteY3" fmla="*/ 562719 h 1125438"/>
                <a:gd name="connsiteX4" fmla="*/ 451423 w 539147"/>
                <a:gd name="connsiteY4" fmla="*/ 8843 h 1125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8">
                  <a:moveTo>
                    <a:pt x="539147" y="0"/>
                  </a:moveTo>
                  <a:lnTo>
                    <a:pt x="539147" y="1125438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8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BC25646C-71B3-4A44-A4FE-C3CABE5580BB}"/>
                </a:ext>
              </a:extLst>
            </p:cNvPr>
            <p:cNvSpPr/>
            <p:nvPr/>
          </p:nvSpPr>
          <p:spPr>
            <a:xfrm>
              <a:off x="11652853" y="2180524"/>
              <a:ext cx="539147" cy="1125438"/>
            </a:xfrm>
            <a:custGeom>
              <a:avLst/>
              <a:gdLst>
                <a:gd name="connsiteX0" fmla="*/ 539147 w 539147"/>
                <a:gd name="connsiteY0" fmla="*/ 0 h 1125438"/>
                <a:gd name="connsiteX1" fmla="*/ 539147 w 539147"/>
                <a:gd name="connsiteY1" fmla="*/ 1125438 h 1125438"/>
                <a:gd name="connsiteX2" fmla="*/ 451423 w 539147"/>
                <a:gd name="connsiteY2" fmla="*/ 1116595 h 1125438"/>
                <a:gd name="connsiteX3" fmla="*/ 0 w 539147"/>
                <a:gd name="connsiteY3" fmla="*/ 562719 h 1125438"/>
                <a:gd name="connsiteX4" fmla="*/ 451423 w 539147"/>
                <a:gd name="connsiteY4" fmla="*/ 8843 h 1125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8">
                  <a:moveTo>
                    <a:pt x="539147" y="0"/>
                  </a:moveTo>
                  <a:lnTo>
                    <a:pt x="539147" y="1125438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9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B598CFE9-67EE-E342-9EF7-F40A1E0BE59E}"/>
                </a:ext>
              </a:extLst>
            </p:cNvPr>
            <p:cNvSpPr/>
            <p:nvPr/>
          </p:nvSpPr>
          <p:spPr>
            <a:xfrm>
              <a:off x="11652853" y="809010"/>
              <a:ext cx="539147" cy="1125439"/>
            </a:xfrm>
            <a:custGeom>
              <a:avLst/>
              <a:gdLst>
                <a:gd name="connsiteX0" fmla="*/ 539147 w 539147"/>
                <a:gd name="connsiteY0" fmla="*/ 0 h 1125439"/>
                <a:gd name="connsiteX1" fmla="*/ 539147 w 539147"/>
                <a:gd name="connsiteY1" fmla="*/ 1125439 h 1125439"/>
                <a:gd name="connsiteX2" fmla="*/ 451423 w 539147"/>
                <a:gd name="connsiteY2" fmla="*/ 1116595 h 1125439"/>
                <a:gd name="connsiteX3" fmla="*/ 0 w 539147"/>
                <a:gd name="connsiteY3" fmla="*/ 562719 h 1125439"/>
                <a:gd name="connsiteX4" fmla="*/ 451423 w 539147"/>
                <a:gd name="connsiteY4" fmla="*/ 8843 h 1125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9">
                  <a:moveTo>
                    <a:pt x="539147" y="0"/>
                  </a:moveTo>
                  <a:lnTo>
                    <a:pt x="539147" y="1125439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8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1E29AD13-94FE-1349-A28E-10F6E780F510}"/>
                </a:ext>
              </a:extLst>
            </p:cNvPr>
            <p:cNvSpPr/>
            <p:nvPr/>
          </p:nvSpPr>
          <p:spPr>
            <a:xfrm>
              <a:off x="11652853" y="1"/>
              <a:ext cx="539147" cy="562933"/>
            </a:xfrm>
            <a:custGeom>
              <a:avLst/>
              <a:gdLst>
                <a:gd name="connsiteX0" fmla="*/ 22 w 539147"/>
                <a:gd name="connsiteY0" fmla="*/ 0 h 562933"/>
                <a:gd name="connsiteX1" fmla="*/ 539147 w 539147"/>
                <a:gd name="connsiteY1" fmla="*/ 0 h 562933"/>
                <a:gd name="connsiteX2" fmla="*/ 539147 w 539147"/>
                <a:gd name="connsiteY2" fmla="*/ 562933 h 562933"/>
                <a:gd name="connsiteX3" fmla="*/ 451423 w 539147"/>
                <a:gd name="connsiteY3" fmla="*/ 554090 h 562933"/>
                <a:gd name="connsiteX4" fmla="*/ 0 w 539147"/>
                <a:gd name="connsiteY4" fmla="*/ 214 h 562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562933">
                  <a:moveTo>
                    <a:pt x="22" y="0"/>
                  </a:moveTo>
                  <a:lnTo>
                    <a:pt x="539147" y="0"/>
                  </a:lnTo>
                  <a:lnTo>
                    <a:pt x="539147" y="562933"/>
                  </a:lnTo>
                  <a:lnTo>
                    <a:pt x="451423" y="554090"/>
                  </a:lnTo>
                  <a:cubicBezTo>
                    <a:pt x="193797" y="501372"/>
                    <a:pt x="0" y="273425"/>
                    <a:pt x="0" y="21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650648E-B4D5-4145-84E7-46B5793EA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768351"/>
            <a:ext cx="5066001" cy="2334768"/>
          </a:xfrm>
        </p:spPr>
        <p:txBody>
          <a:bodyPr anchor="t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3B92A6-7558-3148-B855-5BC58B4159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150" y="4255453"/>
            <a:ext cx="5066001" cy="1500187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A0B541-D211-974B-97FE-C1F9473AB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2/28/2024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727FB0-D95A-D543-8E29-6E5F22B49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C4404-F49D-9F48-A10B-1F60870B4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17335" y="6141085"/>
            <a:ext cx="813816" cy="365125"/>
          </a:xfrm>
        </p:spPr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D6A1FD1-D82F-3141-8687-8D7C0631C215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50660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3607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442ECFEB-12CF-4C4F-BC8A-5816C27CA565}"/>
              </a:ext>
            </a:extLst>
          </p:cNvPr>
          <p:cNvGrpSpPr/>
          <p:nvPr/>
        </p:nvGrpSpPr>
        <p:grpSpPr>
          <a:xfrm>
            <a:off x="10290315" y="0"/>
            <a:ext cx="1901686" cy="6858000"/>
            <a:chOff x="10290315" y="0"/>
            <a:chExt cx="1901686" cy="685800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26C9482-2804-144B-88B2-0AF191BD757D}"/>
                </a:ext>
              </a:extLst>
            </p:cNvPr>
            <p:cNvSpPr/>
            <p:nvPr/>
          </p:nvSpPr>
          <p:spPr>
            <a:xfrm>
              <a:off x="10290315" y="806362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71363F79-96BD-9240-86E2-DF26C9C2437D}"/>
                </a:ext>
              </a:extLst>
            </p:cNvPr>
            <p:cNvSpPr/>
            <p:nvPr/>
          </p:nvSpPr>
          <p:spPr>
            <a:xfrm>
              <a:off x="10290315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153F0BF1-DA57-1D49-82F0-802F4D385A85}"/>
                </a:ext>
              </a:extLst>
            </p:cNvPr>
            <p:cNvSpPr/>
            <p:nvPr/>
          </p:nvSpPr>
          <p:spPr>
            <a:xfrm>
              <a:off x="11653180" y="6295093"/>
              <a:ext cx="538821" cy="562907"/>
            </a:xfrm>
            <a:custGeom>
              <a:avLst/>
              <a:gdLst>
                <a:gd name="connsiteX0" fmla="*/ 538821 w 538821"/>
                <a:gd name="connsiteY0" fmla="*/ 0 h 562907"/>
                <a:gd name="connsiteX1" fmla="*/ 538821 w 538821"/>
                <a:gd name="connsiteY1" fmla="*/ 562907 h 562907"/>
                <a:gd name="connsiteX2" fmla="*/ 22 w 538821"/>
                <a:gd name="connsiteY2" fmla="*/ 562907 h 562907"/>
                <a:gd name="connsiteX3" fmla="*/ 0 w 538821"/>
                <a:gd name="connsiteY3" fmla="*/ 562686 h 562907"/>
                <a:gd name="connsiteX4" fmla="*/ 451422 w 538821"/>
                <a:gd name="connsiteY4" fmla="*/ 8810 h 56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907">
                  <a:moveTo>
                    <a:pt x="538821" y="0"/>
                  </a:moveTo>
                  <a:lnTo>
                    <a:pt x="538821" y="562907"/>
                  </a:lnTo>
                  <a:lnTo>
                    <a:pt x="22" y="562907"/>
                  </a:lnTo>
                  <a:lnTo>
                    <a:pt x="0" y="562686"/>
                  </a:ln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8CD42A1B-A03A-C946-8A2A-CE437EA433FD}"/>
                </a:ext>
              </a:extLst>
            </p:cNvPr>
            <p:cNvSpPr/>
            <p:nvPr/>
          </p:nvSpPr>
          <p:spPr>
            <a:xfrm>
              <a:off x="11653180" y="3552066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5591FE00-3AAF-9B4B-8107-E94D50828227}"/>
                </a:ext>
              </a:extLst>
            </p:cNvPr>
            <p:cNvSpPr/>
            <p:nvPr/>
          </p:nvSpPr>
          <p:spPr>
            <a:xfrm>
              <a:off x="11653180" y="2180552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149E92E9-89A7-4842-B271-411C7DF75D2D}"/>
                </a:ext>
              </a:extLst>
            </p:cNvPr>
            <p:cNvSpPr/>
            <p:nvPr/>
          </p:nvSpPr>
          <p:spPr>
            <a:xfrm>
              <a:off x="11653180" y="809039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4DC29C99-0841-9F46-AB1A-E9751DFE4487}"/>
                </a:ext>
              </a:extLst>
            </p:cNvPr>
            <p:cNvSpPr/>
            <p:nvPr/>
          </p:nvSpPr>
          <p:spPr>
            <a:xfrm>
              <a:off x="11653180" y="0"/>
              <a:ext cx="538821" cy="562898"/>
            </a:xfrm>
            <a:custGeom>
              <a:avLst/>
              <a:gdLst>
                <a:gd name="connsiteX0" fmla="*/ 21 w 538821"/>
                <a:gd name="connsiteY0" fmla="*/ 0 h 562898"/>
                <a:gd name="connsiteX1" fmla="*/ 538821 w 538821"/>
                <a:gd name="connsiteY1" fmla="*/ 0 h 562898"/>
                <a:gd name="connsiteX2" fmla="*/ 538821 w 538821"/>
                <a:gd name="connsiteY2" fmla="*/ 562898 h 562898"/>
                <a:gd name="connsiteX3" fmla="*/ 451422 w 538821"/>
                <a:gd name="connsiteY3" fmla="*/ 554087 h 562898"/>
                <a:gd name="connsiteX4" fmla="*/ 0 w 538821"/>
                <a:gd name="connsiteY4" fmla="*/ 211 h 56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898">
                  <a:moveTo>
                    <a:pt x="21" y="0"/>
                  </a:moveTo>
                  <a:lnTo>
                    <a:pt x="538821" y="0"/>
                  </a:lnTo>
                  <a:lnTo>
                    <a:pt x="538821" y="562898"/>
                  </a:lnTo>
                  <a:lnTo>
                    <a:pt x="451422" y="554087"/>
                  </a:lnTo>
                  <a:cubicBezTo>
                    <a:pt x="193796" y="501369"/>
                    <a:pt x="0" y="27342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E0AB684-BDA8-014B-8DCC-125F8B8DC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540E05-0F5F-6243-AD57-66BFC33ADB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2851" y="2365755"/>
            <a:ext cx="5239512" cy="33954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70B3A4-11FE-D94C-9B93-255E362310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89638" y="2365755"/>
            <a:ext cx="5239512" cy="33954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7BEEAF-F881-6E48-84AF-E5CEEF1C7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2/28/2024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472753-1CC3-9244-9AF0-6927018A6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DD55D0-FCC7-AC42-9810-9B49E3348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FC736C3-88FB-244C-83B8-B2856998D221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1105834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1681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7D16A9C-7411-5242-A59C-816B8907E3BE}"/>
              </a:ext>
            </a:extLst>
          </p:cNvPr>
          <p:cNvGrpSpPr/>
          <p:nvPr/>
        </p:nvGrpSpPr>
        <p:grpSpPr>
          <a:xfrm>
            <a:off x="10290315" y="0"/>
            <a:ext cx="1901686" cy="6858000"/>
            <a:chOff x="10290315" y="0"/>
            <a:chExt cx="1901686" cy="6858000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997260B-7D44-7049-B605-7FD6E6CE5612}"/>
                </a:ext>
              </a:extLst>
            </p:cNvPr>
            <p:cNvSpPr/>
            <p:nvPr/>
          </p:nvSpPr>
          <p:spPr>
            <a:xfrm>
              <a:off x="10290315" y="806362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5D6AF601-77C3-D74A-B1E5-7F33703A6927}"/>
                </a:ext>
              </a:extLst>
            </p:cNvPr>
            <p:cNvSpPr/>
            <p:nvPr/>
          </p:nvSpPr>
          <p:spPr>
            <a:xfrm>
              <a:off x="10290315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4DFCA921-0F9E-2E41-A285-75409E25501A}"/>
                </a:ext>
              </a:extLst>
            </p:cNvPr>
            <p:cNvSpPr/>
            <p:nvPr/>
          </p:nvSpPr>
          <p:spPr>
            <a:xfrm>
              <a:off x="11653180" y="6295093"/>
              <a:ext cx="538821" cy="562907"/>
            </a:xfrm>
            <a:custGeom>
              <a:avLst/>
              <a:gdLst>
                <a:gd name="connsiteX0" fmla="*/ 538821 w 538821"/>
                <a:gd name="connsiteY0" fmla="*/ 0 h 562907"/>
                <a:gd name="connsiteX1" fmla="*/ 538821 w 538821"/>
                <a:gd name="connsiteY1" fmla="*/ 562907 h 562907"/>
                <a:gd name="connsiteX2" fmla="*/ 22 w 538821"/>
                <a:gd name="connsiteY2" fmla="*/ 562907 h 562907"/>
                <a:gd name="connsiteX3" fmla="*/ 0 w 538821"/>
                <a:gd name="connsiteY3" fmla="*/ 562686 h 562907"/>
                <a:gd name="connsiteX4" fmla="*/ 451422 w 538821"/>
                <a:gd name="connsiteY4" fmla="*/ 8810 h 56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907">
                  <a:moveTo>
                    <a:pt x="538821" y="0"/>
                  </a:moveTo>
                  <a:lnTo>
                    <a:pt x="538821" y="562907"/>
                  </a:lnTo>
                  <a:lnTo>
                    <a:pt x="22" y="562907"/>
                  </a:lnTo>
                  <a:lnTo>
                    <a:pt x="0" y="562686"/>
                  </a:ln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120B9E03-438B-FC42-9DA1-835D5BC3FE88}"/>
                </a:ext>
              </a:extLst>
            </p:cNvPr>
            <p:cNvSpPr/>
            <p:nvPr/>
          </p:nvSpPr>
          <p:spPr>
            <a:xfrm>
              <a:off x="11653180" y="3552066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4D670E1F-61CD-8940-A898-6D5092A78BB9}"/>
                </a:ext>
              </a:extLst>
            </p:cNvPr>
            <p:cNvSpPr/>
            <p:nvPr/>
          </p:nvSpPr>
          <p:spPr>
            <a:xfrm>
              <a:off x="11653180" y="2180552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080C64CF-0C6A-3449-9709-AE038C4A7995}"/>
                </a:ext>
              </a:extLst>
            </p:cNvPr>
            <p:cNvSpPr/>
            <p:nvPr/>
          </p:nvSpPr>
          <p:spPr>
            <a:xfrm>
              <a:off x="11653180" y="809039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FEC46D5B-957F-A24C-8E36-CC71F660EC8B}"/>
                </a:ext>
              </a:extLst>
            </p:cNvPr>
            <p:cNvSpPr/>
            <p:nvPr/>
          </p:nvSpPr>
          <p:spPr>
            <a:xfrm>
              <a:off x="11653180" y="0"/>
              <a:ext cx="538821" cy="562898"/>
            </a:xfrm>
            <a:custGeom>
              <a:avLst/>
              <a:gdLst>
                <a:gd name="connsiteX0" fmla="*/ 21 w 538821"/>
                <a:gd name="connsiteY0" fmla="*/ 0 h 562898"/>
                <a:gd name="connsiteX1" fmla="*/ 538821 w 538821"/>
                <a:gd name="connsiteY1" fmla="*/ 0 h 562898"/>
                <a:gd name="connsiteX2" fmla="*/ 538821 w 538821"/>
                <a:gd name="connsiteY2" fmla="*/ 562898 h 562898"/>
                <a:gd name="connsiteX3" fmla="*/ 451422 w 538821"/>
                <a:gd name="connsiteY3" fmla="*/ 554087 h 562898"/>
                <a:gd name="connsiteX4" fmla="*/ 0 w 538821"/>
                <a:gd name="connsiteY4" fmla="*/ 211 h 56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898">
                  <a:moveTo>
                    <a:pt x="21" y="0"/>
                  </a:moveTo>
                  <a:lnTo>
                    <a:pt x="538821" y="0"/>
                  </a:lnTo>
                  <a:lnTo>
                    <a:pt x="538821" y="562898"/>
                  </a:lnTo>
                  <a:lnTo>
                    <a:pt x="451422" y="554087"/>
                  </a:lnTo>
                  <a:cubicBezTo>
                    <a:pt x="193796" y="501369"/>
                    <a:pt x="0" y="27342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058182F-7B5E-FD42-AFC6-A3848D833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928" y="768096"/>
            <a:ext cx="7333488" cy="12710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D9E4DE-75C0-C841-A68D-9D7BBAD76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2149" y="2365756"/>
            <a:ext cx="523951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5C87F7-356E-9E43-97A0-D972B22853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2149" y="3189668"/>
            <a:ext cx="5239512" cy="257155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AB4C28-30CB-CC4E-A25E-F4FEFA49BC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83066" y="2365756"/>
            <a:ext cx="523951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ED0191-963B-1E4C-BEC5-9B42E39514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83066" y="3189668"/>
            <a:ext cx="5239512" cy="257155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F0E0BED-3EB7-BB4A-A556-FA967FB01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2/28/2024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A2466A-4D90-174C-B382-AC4674D72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EADE49-8082-214B-9742-5EE8DA2E9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5E39200-18D5-014B-BAB8-FF5D0BA15E0C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1105834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7967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D7DF52F6-A06E-0343-95B8-DAAC38DB4B8C}"/>
              </a:ext>
            </a:extLst>
          </p:cNvPr>
          <p:cNvGrpSpPr/>
          <p:nvPr/>
        </p:nvGrpSpPr>
        <p:grpSpPr>
          <a:xfrm>
            <a:off x="10290315" y="0"/>
            <a:ext cx="1901686" cy="6858000"/>
            <a:chOff x="10290315" y="0"/>
            <a:chExt cx="1901686" cy="685800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67092C52-7052-0749-9DA0-9374DBF495AE}"/>
                </a:ext>
              </a:extLst>
            </p:cNvPr>
            <p:cNvSpPr/>
            <p:nvPr/>
          </p:nvSpPr>
          <p:spPr>
            <a:xfrm>
              <a:off x="10290315" y="806362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C64E1C2F-81E1-C44D-859C-946596C950F2}"/>
                </a:ext>
              </a:extLst>
            </p:cNvPr>
            <p:cNvSpPr/>
            <p:nvPr/>
          </p:nvSpPr>
          <p:spPr>
            <a:xfrm>
              <a:off x="10290315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53626485-4263-0A44-9561-E278A7056C33}"/>
                </a:ext>
              </a:extLst>
            </p:cNvPr>
            <p:cNvSpPr/>
            <p:nvPr/>
          </p:nvSpPr>
          <p:spPr>
            <a:xfrm>
              <a:off x="11653180" y="6295093"/>
              <a:ext cx="538821" cy="562907"/>
            </a:xfrm>
            <a:custGeom>
              <a:avLst/>
              <a:gdLst>
                <a:gd name="connsiteX0" fmla="*/ 538821 w 538821"/>
                <a:gd name="connsiteY0" fmla="*/ 0 h 562907"/>
                <a:gd name="connsiteX1" fmla="*/ 538821 w 538821"/>
                <a:gd name="connsiteY1" fmla="*/ 562907 h 562907"/>
                <a:gd name="connsiteX2" fmla="*/ 22 w 538821"/>
                <a:gd name="connsiteY2" fmla="*/ 562907 h 562907"/>
                <a:gd name="connsiteX3" fmla="*/ 0 w 538821"/>
                <a:gd name="connsiteY3" fmla="*/ 562686 h 562907"/>
                <a:gd name="connsiteX4" fmla="*/ 451422 w 538821"/>
                <a:gd name="connsiteY4" fmla="*/ 8810 h 56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907">
                  <a:moveTo>
                    <a:pt x="538821" y="0"/>
                  </a:moveTo>
                  <a:lnTo>
                    <a:pt x="538821" y="562907"/>
                  </a:lnTo>
                  <a:lnTo>
                    <a:pt x="22" y="562907"/>
                  </a:lnTo>
                  <a:lnTo>
                    <a:pt x="0" y="562686"/>
                  </a:ln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7D45AAB5-3CCC-DE4A-A962-3702911B55CC}"/>
                </a:ext>
              </a:extLst>
            </p:cNvPr>
            <p:cNvSpPr/>
            <p:nvPr/>
          </p:nvSpPr>
          <p:spPr>
            <a:xfrm>
              <a:off x="11653180" y="3552066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8CAFB16F-8EDE-D44F-A51E-34EDC41E7404}"/>
                </a:ext>
              </a:extLst>
            </p:cNvPr>
            <p:cNvSpPr/>
            <p:nvPr/>
          </p:nvSpPr>
          <p:spPr>
            <a:xfrm>
              <a:off x="11653180" y="2180552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DCD51329-732C-BB4C-98E5-715BAF9F8853}"/>
                </a:ext>
              </a:extLst>
            </p:cNvPr>
            <p:cNvSpPr/>
            <p:nvPr/>
          </p:nvSpPr>
          <p:spPr>
            <a:xfrm>
              <a:off x="11653180" y="809039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192B5D44-BC55-AF4C-984D-C8231B22F80B}"/>
                </a:ext>
              </a:extLst>
            </p:cNvPr>
            <p:cNvSpPr/>
            <p:nvPr/>
          </p:nvSpPr>
          <p:spPr>
            <a:xfrm>
              <a:off x="11653180" y="0"/>
              <a:ext cx="538821" cy="562898"/>
            </a:xfrm>
            <a:custGeom>
              <a:avLst/>
              <a:gdLst>
                <a:gd name="connsiteX0" fmla="*/ 21 w 538821"/>
                <a:gd name="connsiteY0" fmla="*/ 0 h 562898"/>
                <a:gd name="connsiteX1" fmla="*/ 538821 w 538821"/>
                <a:gd name="connsiteY1" fmla="*/ 0 h 562898"/>
                <a:gd name="connsiteX2" fmla="*/ 538821 w 538821"/>
                <a:gd name="connsiteY2" fmla="*/ 562898 h 562898"/>
                <a:gd name="connsiteX3" fmla="*/ 451422 w 538821"/>
                <a:gd name="connsiteY3" fmla="*/ 554087 h 562898"/>
                <a:gd name="connsiteX4" fmla="*/ 0 w 538821"/>
                <a:gd name="connsiteY4" fmla="*/ 211 h 56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898">
                  <a:moveTo>
                    <a:pt x="21" y="0"/>
                  </a:moveTo>
                  <a:lnTo>
                    <a:pt x="538821" y="0"/>
                  </a:lnTo>
                  <a:lnTo>
                    <a:pt x="538821" y="562898"/>
                  </a:lnTo>
                  <a:lnTo>
                    <a:pt x="451422" y="554087"/>
                  </a:lnTo>
                  <a:cubicBezTo>
                    <a:pt x="193796" y="501369"/>
                    <a:pt x="0" y="27342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FA1E9E2-564E-7049-A22F-BB5B876BA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359D05-C08D-7747-B2FC-3F62B3357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2/28/2024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2FF615-BB08-A844-B689-BAA7C5040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63A67D-F96F-4849-8C83-49CC3A653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DCFAAB9-2B6B-8D4C-A748-433E2C393EA6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1105834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1974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8BCA70-D63D-40F6-B9B3-4E49B96E2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2/28/2024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F12559-BD91-4904-A24A-0CF0A2324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658BB7-74A5-4A6F-A0FF-021E68F02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590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D0914A35-7AAF-4B42-9C68-47A633EFD9D0}"/>
              </a:ext>
            </a:extLst>
          </p:cNvPr>
          <p:cNvGrpSpPr/>
          <p:nvPr/>
        </p:nvGrpSpPr>
        <p:grpSpPr>
          <a:xfrm>
            <a:off x="10290315" y="0"/>
            <a:ext cx="1901686" cy="6858000"/>
            <a:chOff x="10290315" y="0"/>
            <a:chExt cx="1901686" cy="6858000"/>
          </a:xfrm>
        </p:grpSpPr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DABCED79-0E70-FB4D-ABF2-D859BF5556E4}"/>
                </a:ext>
              </a:extLst>
            </p:cNvPr>
            <p:cNvSpPr/>
            <p:nvPr/>
          </p:nvSpPr>
          <p:spPr>
            <a:xfrm>
              <a:off x="10290315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8364885D-A3A4-5144-AB4E-7624F27287E6}"/>
                </a:ext>
              </a:extLst>
            </p:cNvPr>
            <p:cNvSpPr/>
            <p:nvPr/>
          </p:nvSpPr>
          <p:spPr>
            <a:xfrm>
              <a:off x="11653180" y="6295093"/>
              <a:ext cx="538821" cy="562907"/>
            </a:xfrm>
            <a:custGeom>
              <a:avLst/>
              <a:gdLst>
                <a:gd name="connsiteX0" fmla="*/ 538821 w 538821"/>
                <a:gd name="connsiteY0" fmla="*/ 0 h 562907"/>
                <a:gd name="connsiteX1" fmla="*/ 538821 w 538821"/>
                <a:gd name="connsiteY1" fmla="*/ 562907 h 562907"/>
                <a:gd name="connsiteX2" fmla="*/ 22 w 538821"/>
                <a:gd name="connsiteY2" fmla="*/ 562907 h 562907"/>
                <a:gd name="connsiteX3" fmla="*/ 0 w 538821"/>
                <a:gd name="connsiteY3" fmla="*/ 562686 h 562907"/>
                <a:gd name="connsiteX4" fmla="*/ 451422 w 538821"/>
                <a:gd name="connsiteY4" fmla="*/ 8810 h 56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907">
                  <a:moveTo>
                    <a:pt x="538821" y="0"/>
                  </a:moveTo>
                  <a:lnTo>
                    <a:pt x="538821" y="562907"/>
                  </a:lnTo>
                  <a:lnTo>
                    <a:pt x="22" y="562907"/>
                  </a:lnTo>
                  <a:lnTo>
                    <a:pt x="0" y="562686"/>
                  </a:ln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D22073D5-CC72-0549-BD26-F7AF9851BE45}"/>
                </a:ext>
              </a:extLst>
            </p:cNvPr>
            <p:cNvSpPr/>
            <p:nvPr/>
          </p:nvSpPr>
          <p:spPr>
            <a:xfrm>
              <a:off x="11653180" y="3552066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1827A049-C9FD-554E-9B01-F151B0D9E86B}"/>
                </a:ext>
              </a:extLst>
            </p:cNvPr>
            <p:cNvSpPr/>
            <p:nvPr/>
          </p:nvSpPr>
          <p:spPr>
            <a:xfrm>
              <a:off x="11653180" y="2180552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76832559-4D18-8744-AB91-9FCFAB732477}"/>
                </a:ext>
              </a:extLst>
            </p:cNvPr>
            <p:cNvSpPr/>
            <p:nvPr/>
          </p:nvSpPr>
          <p:spPr>
            <a:xfrm>
              <a:off x="11653180" y="809039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BF97A623-E5DC-1B44-B687-8643B9F0D741}"/>
                </a:ext>
              </a:extLst>
            </p:cNvPr>
            <p:cNvSpPr/>
            <p:nvPr/>
          </p:nvSpPr>
          <p:spPr>
            <a:xfrm>
              <a:off x="11653180" y="0"/>
              <a:ext cx="538821" cy="562898"/>
            </a:xfrm>
            <a:custGeom>
              <a:avLst/>
              <a:gdLst>
                <a:gd name="connsiteX0" fmla="*/ 21 w 538821"/>
                <a:gd name="connsiteY0" fmla="*/ 0 h 562898"/>
                <a:gd name="connsiteX1" fmla="*/ 538821 w 538821"/>
                <a:gd name="connsiteY1" fmla="*/ 0 h 562898"/>
                <a:gd name="connsiteX2" fmla="*/ 538821 w 538821"/>
                <a:gd name="connsiteY2" fmla="*/ 562898 h 562898"/>
                <a:gd name="connsiteX3" fmla="*/ 451422 w 538821"/>
                <a:gd name="connsiteY3" fmla="*/ 554087 h 562898"/>
                <a:gd name="connsiteX4" fmla="*/ 0 w 538821"/>
                <a:gd name="connsiteY4" fmla="*/ 211 h 56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898">
                  <a:moveTo>
                    <a:pt x="21" y="0"/>
                  </a:moveTo>
                  <a:lnTo>
                    <a:pt x="538821" y="0"/>
                  </a:lnTo>
                  <a:lnTo>
                    <a:pt x="538821" y="562898"/>
                  </a:lnTo>
                  <a:lnTo>
                    <a:pt x="451422" y="554087"/>
                  </a:lnTo>
                  <a:cubicBezTo>
                    <a:pt x="193796" y="501369"/>
                    <a:pt x="0" y="27342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637BBE1-2C82-4E45-B5C5-35E07B05E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1" y="764973"/>
            <a:ext cx="3609982" cy="1395043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201F2E-A734-364B-8A7D-990D6B8893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4832" y="770890"/>
            <a:ext cx="6112517" cy="48005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7CBAD9-5515-1748-8E77-F48160F4ED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5150" y="2160016"/>
            <a:ext cx="3609983" cy="370897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A6C22B-80D4-AA42-9999-401E37B46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2/28/2024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055DE4-33E8-7F4B-9334-95EA60845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470FA5-21EE-D742-8F01-C1BAE0FDB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EF966AA-D7DF-F84D-80D4-E216A641B005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1105834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9424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210D391A-F01E-4947-8A01-95438AA0B323}"/>
              </a:ext>
            </a:extLst>
          </p:cNvPr>
          <p:cNvGrpSpPr/>
          <p:nvPr/>
        </p:nvGrpSpPr>
        <p:grpSpPr>
          <a:xfrm>
            <a:off x="10290315" y="0"/>
            <a:ext cx="1901686" cy="6858000"/>
            <a:chOff x="10290315" y="0"/>
            <a:chExt cx="1901686" cy="6858000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7D499306-B4E0-064D-8F6C-96E9C4BD04DA}"/>
                </a:ext>
              </a:extLst>
            </p:cNvPr>
            <p:cNvSpPr/>
            <p:nvPr/>
          </p:nvSpPr>
          <p:spPr>
            <a:xfrm>
              <a:off x="10290315" y="806362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AF3D0241-0A21-8047-8CE3-B3FDD5FDF719}"/>
                </a:ext>
              </a:extLst>
            </p:cNvPr>
            <p:cNvSpPr/>
            <p:nvPr/>
          </p:nvSpPr>
          <p:spPr>
            <a:xfrm>
              <a:off x="10290315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13083F97-6891-0447-957C-AB0834B826D2}"/>
                </a:ext>
              </a:extLst>
            </p:cNvPr>
            <p:cNvSpPr/>
            <p:nvPr/>
          </p:nvSpPr>
          <p:spPr>
            <a:xfrm>
              <a:off x="11653180" y="6295093"/>
              <a:ext cx="538821" cy="562907"/>
            </a:xfrm>
            <a:custGeom>
              <a:avLst/>
              <a:gdLst>
                <a:gd name="connsiteX0" fmla="*/ 538821 w 538821"/>
                <a:gd name="connsiteY0" fmla="*/ 0 h 562907"/>
                <a:gd name="connsiteX1" fmla="*/ 538821 w 538821"/>
                <a:gd name="connsiteY1" fmla="*/ 562907 h 562907"/>
                <a:gd name="connsiteX2" fmla="*/ 22 w 538821"/>
                <a:gd name="connsiteY2" fmla="*/ 562907 h 562907"/>
                <a:gd name="connsiteX3" fmla="*/ 0 w 538821"/>
                <a:gd name="connsiteY3" fmla="*/ 562686 h 562907"/>
                <a:gd name="connsiteX4" fmla="*/ 451422 w 538821"/>
                <a:gd name="connsiteY4" fmla="*/ 8810 h 56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907">
                  <a:moveTo>
                    <a:pt x="538821" y="0"/>
                  </a:moveTo>
                  <a:lnTo>
                    <a:pt x="538821" y="562907"/>
                  </a:lnTo>
                  <a:lnTo>
                    <a:pt x="22" y="562907"/>
                  </a:lnTo>
                  <a:lnTo>
                    <a:pt x="0" y="562686"/>
                  </a:ln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B2EF7D75-E7C1-5147-A03B-3EC641CF3B08}"/>
                </a:ext>
              </a:extLst>
            </p:cNvPr>
            <p:cNvSpPr/>
            <p:nvPr/>
          </p:nvSpPr>
          <p:spPr>
            <a:xfrm>
              <a:off x="11653180" y="3552066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A6D7CA94-94B4-C140-8C68-01C0ADFA1C71}"/>
                </a:ext>
              </a:extLst>
            </p:cNvPr>
            <p:cNvSpPr/>
            <p:nvPr/>
          </p:nvSpPr>
          <p:spPr>
            <a:xfrm>
              <a:off x="11653180" y="2180552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211CD629-C318-A848-BDDE-BBA9465EBF9D}"/>
                </a:ext>
              </a:extLst>
            </p:cNvPr>
            <p:cNvSpPr/>
            <p:nvPr/>
          </p:nvSpPr>
          <p:spPr>
            <a:xfrm>
              <a:off x="11653180" y="809039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2A5AC1F8-1370-E946-977E-E4CFC6947BAB}"/>
                </a:ext>
              </a:extLst>
            </p:cNvPr>
            <p:cNvSpPr/>
            <p:nvPr/>
          </p:nvSpPr>
          <p:spPr>
            <a:xfrm>
              <a:off x="11653180" y="0"/>
              <a:ext cx="538821" cy="562898"/>
            </a:xfrm>
            <a:custGeom>
              <a:avLst/>
              <a:gdLst>
                <a:gd name="connsiteX0" fmla="*/ 21 w 538821"/>
                <a:gd name="connsiteY0" fmla="*/ 0 h 562898"/>
                <a:gd name="connsiteX1" fmla="*/ 538821 w 538821"/>
                <a:gd name="connsiteY1" fmla="*/ 0 h 562898"/>
                <a:gd name="connsiteX2" fmla="*/ 538821 w 538821"/>
                <a:gd name="connsiteY2" fmla="*/ 562898 h 562898"/>
                <a:gd name="connsiteX3" fmla="*/ 451422 w 538821"/>
                <a:gd name="connsiteY3" fmla="*/ 554087 h 562898"/>
                <a:gd name="connsiteX4" fmla="*/ 0 w 538821"/>
                <a:gd name="connsiteY4" fmla="*/ 211 h 56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898">
                  <a:moveTo>
                    <a:pt x="21" y="0"/>
                  </a:moveTo>
                  <a:lnTo>
                    <a:pt x="538821" y="0"/>
                  </a:lnTo>
                  <a:lnTo>
                    <a:pt x="538821" y="562898"/>
                  </a:lnTo>
                  <a:lnTo>
                    <a:pt x="451422" y="554087"/>
                  </a:lnTo>
                  <a:cubicBezTo>
                    <a:pt x="193796" y="501369"/>
                    <a:pt x="0" y="27342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4CEE63B-B967-0A48-9623-220376760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770889"/>
            <a:ext cx="3609983" cy="1389127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11F680-28C8-FA44-9CD5-20709DA02E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223838" y="890816"/>
            <a:ext cx="6060136" cy="4870411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D507CD-197E-BB4C-83A6-DA3FC97A22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5150" y="2160016"/>
            <a:ext cx="3609983" cy="360121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9E00AC-DF6C-D548-8A06-D6269BDB0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2/28/2024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ED113B-57D4-9A4F-BFE0-2A3963B42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D9954-FA18-8948-AA52-21CED0594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E3EB25D-2379-5040-B990-1C99B0B7D931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1105834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4049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70D98E2-86CE-4D4F-9F8F-17C83D19A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770890"/>
            <a:ext cx="7335835" cy="126898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04B4F2-48A4-A140-B59B-7A2ED9FD46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150" y="2160016"/>
            <a:ext cx="7335835" cy="3601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CF4A7E-D5FF-BF48-8E01-8F46150ABF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6928" y="457200"/>
            <a:ext cx="360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b="0" i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A5B0A250-5CC0-1746-B209-08E8B0DAE6AF}" type="datetimeFigureOut">
              <a:rPr lang="en-US" smtClean="0"/>
              <a:pPr/>
              <a:t>2/28/2024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131757-5039-BF46-B47A-50DA8FFBC0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65150" y="6141085"/>
            <a:ext cx="360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b="0" i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3FD16-4337-B940-905E-D20A26FD48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09678" y="6141085"/>
            <a:ext cx="8138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 i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49ABCAEC-7D34-E549-A96E-FCEDAADBE4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313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0" r:id="rId6"/>
    <p:sldLayoutId id="2147483796" r:id="rId7"/>
    <p:sldLayoutId id="2147483797" r:id="rId8"/>
    <p:sldLayoutId id="2147483798" r:id="rId9"/>
    <p:sldLayoutId id="2147483799" r:id="rId10"/>
    <p:sldLayoutId id="2147483801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9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9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9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9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900"/>
        </a:spcBef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47A131F-D5DE-41A5-B4CF-4F345319B40B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AF4666D-BD98-40A5-A75F-478B982010B2}"/>
              </a:ext>
            </a:extLst>
          </p:cNvPr>
          <p:cNvSpPr/>
          <p:nvPr/>
        </p:nvSpPr>
        <p:spPr>
          <a:xfrm rot="10800000">
            <a:off x="692844" y="-3086"/>
            <a:ext cx="1326111" cy="597603"/>
          </a:xfrm>
          <a:custGeom>
            <a:avLst/>
            <a:gdLst>
              <a:gd name="connsiteX0" fmla="*/ 741051 w 1482102"/>
              <a:gd name="connsiteY0" fmla="*/ 0 h 679363"/>
              <a:gd name="connsiteX1" fmla="*/ 1473822 w 1482102"/>
              <a:gd name="connsiteY1" fmla="*/ 597226 h 679363"/>
              <a:gd name="connsiteX2" fmla="*/ 1482102 w 1482102"/>
              <a:gd name="connsiteY2" fmla="*/ 679363 h 679363"/>
              <a:gd name="connsiteX3" fmla="*/ 0 w 1482102"/>
              <a:gd name="connsiteY3" fmla="*/ 679363 h 679363"/>
              <a:gd name="connsiteX4" fmla="*/ 8280 w 1482102"/>
              <a:gd name="connsiteY4" fmla="*/ 597226 h 679363"/>
              <a:gd name="connsiteX5" fmla="*/ 741051 w 1482102"/>
              <a:gd name="connsiteY5" fmla="*/ 0 h 679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2102" h="679363">
                <a:moveTo>
                  <a:pt x="741051" y="0"/>
                </a:moveTo>
                <a:cubicBezTo>
                  <a:pt x="1102506" y="0"/>
                  <a:pt x="1404077" y="256390"/>
                  <a:pt x="1473822" y="597226"/>
                </a:cubicBezTo>
                <a:lnTo>
                  <a:pt x="1482102" y="679363"/>
                </a:lnTo>
                <a:lnTo>
                  <a:pt x="0" y="679363"/>
                </a:lnTo>
                <a:lnTo>
                  <a:pt x="8280" y="597226"/>
                </a:lnTo>
                <a:cubicBezTo>
                  <a:pt x="78025" y="256390"/>
                  <a:pt x="379596" y="0"/>
                  <a:pt x="7410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8680585-71F9-4721-A998-4974171D2EB4}"/>
              </a:ext>
            </a:extLst>
          </p:cNvPr>
          <p:cNvSpPr/>
          <p:nvPr/>
        </p:nvSpPr>
        <p:spPr>
          <a:xfrm>
            <a:off x="10439256" y="6172200"/>
            <a:ext cx="1482102" cy="679363"/>
          </a:xfrm>
          <a:custGeom>
            <a:avLst/>
            <a:gdLst>
              <a:gd name="connsiteX0" fmla="*/ 741051 w 1482102"/>
              <a:gd name="connsiteY0" fmla="*/ 0 h 679363"/>
              <a:gd name="connsiteX1" fmla="*/ 1473822 w 1482102"/>
              <a:gd name="connsiteY1" fmla="*/ 597226 h 679363"/>
              <a:gd name="connsiteX2" fmla="*/ 1482102 w 1482102"/>
              <a:gd name="connsiteY2" fmla="*/ 679363 h 679363"/>
              <a:gd name="connsiteX3" fmla="*/ 0 w 1482102"/>
              <a:gd name="connsiteY3" fmla="*/ 679363 h 679363"/>
              <a:gd name="connsiteX4" fmla="*/ 8280 w 1482102"/>
              <a:gd name="connsiteY4" fmla="*/ 597226 h 679363"/>
              <a:gd name="connsiteX5" fmla="*/ 741051 w 1482102"/>
              <a:gd name="connsiteY5" fmla="*/ 0 h 679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2102" h="679363">
                <a:moveTo>
                  <a:pt x="741051" y="0"/>
                </a:moveTo>
                <a:cubicBezTo>
                  <a:pt x="1102506" y="0"/>
                  <a:pt x="1404077" y="256390"/>
                  <a:pt x="1473822" y="597226"/>
                </a:cubicBezTo>
                <a:lnTo>
                  <a:pt x="1482102" y="679363"/>
                </a:lnTo>
                <a:lnTo>
                  <a:pt x="0" y="679363"/>
                </a:lnTo>
                <a:lnTo>
                  <a:pt x="8280" y="597226"/>
                </a:lnTo>
                <a:cubicBezTo>
                  <a:pt x="78025" y="256390"/>
                  <a:pt x="379596" y="0"/>
                  <a:pt x="7410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2BC95C2-2EEC-4F59-ABA8-660B0D059CCF}"/>
              </a:ext>
            </a:extLst>
          </p:cNvPr>
          <p:cNvSpPr/>
          <p:nvPr/>
        </p:nvSpPr>
        <p:spPr>
          <a:xfrm>
            <a:off x="7977352" y="5197178"/>
            <a:ext cx="4211600" cy="1660822"/>
          </a:xfrm>
          <a:custGeom>
            <a:avLst/>
            <a:gdLst>
              <a:gd name="connsiteX0" fmla="*/ 4211600 w 4211600"/>
              <a:gd name="connsiteY0" fmla="*/ 0 h 1660822"/>
              <a:gd name="connsiteX1" fmla="*/ 4211600 w 4211600"/>
              <a:gd name="connsiteY1" fmla="*/ 58430 h 1660822"/>
              <a:gd name="connsiteX2" fmla="*/ 4136524 w 4211600"/>
              <a:gd name="connsiteY2" fmla="*/ 208808 h 1660822"/>
              <a:gd name="connsiteX3" fmla="*/ 3973354 w 4211600"/>
              <a:gd name="connsiteY3" fmla="*/ 437313 h 1660822"/>
              <a:gd name="connsiteX4" fmla="*/ 3884746 w 4211600"/>
              <a:gd name="connsiteY4" fmla="*/ 553613 h 1660822"/>
              <a:gd name="connsiteX5" fmla="*/ 3849435 w 4211600"/>
              <a:gd name="connsiteY5" fmla="*/ 603143 h 1660822"/>
              <a:gd name="connsiteX6" fmla="*/ 3661849 w 4211600"/>
              <a:gd name="connsiteY6" fmla="*/ 819075 h 1660822"/>
              <a:gd name="connsiteX7" fmla="*/ 3402589 w 4211600"/>
              <a:gd name="connsiteY7" fmla="*/ 952996 h 1660822"/>
              <a:gd name="connsiteX8" fmla="*/ 3130202 w 4211600"/>
              <a:gd name="connsiteY8" fmla="*/ 1023386 h 1660822"/>
              <a:gd name="connsiteX9" fmla="*/ 2914657 w 4211600"/>
              <a:gd name="connsiteY9" fmla="*/ 1068058 h 1660822"/>
              <a:gd name="connsiteX10" fmla="*/ 2582149 w 4211600"/>
              <a:gd name="connsiteY10" fmla="*/ 1138924 h 1660822"/>
              <a:gd name="connsiteX11" fmla="*/ 2483958 w 4211600"/>
              <a:gd name="connsiteY11" fmla="*/ 1162356 h 1660822"/>
              <a:gd name="connsiteX12" fmla="*/ 2123750 w 4211600"/>
              <a:gd name="connsiteY12" fmla="*/ 1238651 h 1660822"/>
              <a:gd name="connsiteX13" fmla="*/ 1761444 w 4211600"/>
              <a:gd name="connsiteY13" fmla="*/ 1273417 h 1660822"/>
              <a:gd name="connsiteX14" fmla="*/ 1608382 w 4211600"/>
              <a:gd name="connsiteY14" fmla="*/ 1284466 h 1660822"/>
              <a:gd name="connsiteX15" fmla="*/ 999942 w 4211600"/>
              <a:gd name="connsiteY15" fmla="*/ 1354284 h 1660822"/>
              <a:gd name="connsiteX16" fmla="*/ 484705 w 4211600"/>
              <a:gd name="connsiteY16" fmla="*/ 1450487 h 1660822"/>
              <a:gd name="connsiteX17" fmla="*/ 113310 w 4211600"/>
              <a:gd name="connsiteY17" fmla="*/ 1613700 h 1660822"/>
              <a:gd name="connsiteX18" fmla="*/ 39668 w 4211600"/>
              <a:gd name="connsiteY18" fmla="*/ 1660822 h 1660822"/>
              <a:gd name="connsiteX19" fmla="*/ 0 w 4211600"/>
              <a:gd name="connsiteY19" fmla="*/ 1660822 h 1660822"/>
              <a:gd name="connsiteX20" fmla="*/ 96701 w 4211600"/>
              <a:gd name="connsiteY20" fmla="*/ 1598934 h 1660822"/>
              <a:gd name="connsiteX21" fmla="*/ 474335 w 4211600"/>
              <a:gd name="connsiteY21" fmla="*/ 1433056 h 1660822"/>
              <a:gd name="connsiteX22" fmla="*/ 994299 w 4211600"/>
              <a:gd name="connsiteY22" fmla="*/ 1335806 h 1660822"/>
              <a:gd name="connsiteX23" fmla="*/ 1605231 w 4211600"/>
              <a:gd name="connsiteY23" fmla="*/ 1265702 h 1660822"/>
              <a:gd name="connsiteX24" fmla="*/ 1758819 w 4211600"/>
              <a:gd name="connsiteY24" fmla="*/ 1254558 h 1660822"/>
              <a:gd name="connsiteX25" fmla="*/ 2118106 w 4211600"/>
              <a:gd name="connsiteY25" fmla="*/ 1220077 h 1660822"/>
              <a:gd name="connsiteX26" fmla="*/ 2475557 w 4211600"/>
              <a:gd name="connsiteY26" fmla="*/ 1144353 h 1660822"/>
              <a:gd name="connsiteX27" fmla="*/ 2573878 w 4211600"/>
              <a:gd name="connsiteY27" fmla="*/ 1120827 h 1660822"/>
              <a:gd name="connsiteX28" fmla="*/ 2907437 w 4211600"/>
              <a:gd name="connsiteY28" fmla="*/ 1049675 h 1660822"/>
              <a:gd name="connsiteX29" fmla="*/ 3122589 w 4211600"/>
              <a:gd name="connsiteY29" fmla="*/ 1005098 h 1660822"/>
              <a:gd name="connsiteX30" fmla="*/ 3391169 w 4211600"/>
              <a:gd name="connsiteY30" fmla="*/ 935756 h 1660822"/>
              <a:gd name="connsiteX31" fmla="*/ 3642290 w 4211600"/>
              <a:gd name="connsiteY31" fmla="*/ 806216 h 1660822"/>
              <a:gd name="connsiteX32" fmla="*/ 3825937 w 4211600"/>
              <a:gd name="connsiteY32" fmla="*/ 594475 h 1660822"/>
              <a:gd name="connsiteX33" fmla="*/ 3861381 w 4211600"/>
              <a:gd name="connsiteY33" fmla="*/ 544755 h 1660822"/>
              <a:gd name="connsiteX34" fmla="*/ 3950381 w 4211600"/>
              <a:gd name="connsiteY34" fmla="*/ 427978 h 1660822"/>
              <a:gd name="connsiteX35" fmla="*/ 4112370 w 4211600"/>
              <a:gd name="connsiteY35" fmla="*/ 201378 h 1660822"/>
              <a:gd name="connsiteX36" fmla="*/ 4195989 w 4211600"/>
              <a:gd name="connsiteY36" fmla="*/ 33834 h 1660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4211600" h="1660822">
                <a:moveTo>
                  <a:pt x="4211600" y="0"/>
                </a:moveTo>
                <a:lnTo>
                  <a:pt x="4211600" y="58430"/>
                </a:lnTo>
                <a:lnTo>
                  <a:pt x="4136524" y="208808"/>
                </a:lnTo>
                <a:cubicBezTo>
                  <a:pt x="4089791" y="287770"/>
                  <a:pt x="4030588" y="363780"/>
                  <a:pt x="3973354" y="437313"/>
                </a:cubicBezTo>
                <a:cubicBezTo>
                  <a:pt x="3943819" y="475222"/>
                  <a:pt x="3913231" y="514465"/>
                  <a:pt x="3884746" y="553613"/>
                </a:cubicBezTo>
                <a:cubicBezTo>
                  <a:pt x="3872801" y="569996"/>
                  <a:pt x="3861119" y="586569"/>
                  <a:pt x="3849435" y="603143"/>
                </a:cubicBezTo>
                <a:cubicBezTo>
                  <a:pt x="3796665" y="678009"/>
                  <a:pt x="3742187" y="755352"/>
                  <a:pt x="3661849" y="819075"/>
                </a:cubicBezTo>
                <a:cubicBezTo>
                  <a:pt x="3596214" y="871176"/>
                  <a:pt x="3509050" y="916230"/>
                  <a:pt x="3402589" y="952996"/>
                </a:cubicBezTo>
                <a:cubicBezTo>
                  <a:pt x="3312406" y="984048"/>
                  <a:pt x="3215660" y="1005003"/>
                  <a:pt x="3130202" y="1023386"/>
                </a:cubicBezTo>
                <a:cubicBezTo>
                  <a:pt x="3058529" y="1038816"/>
                  <a:pt x="2985412" y="1053675"/>
                  <a:pt x="2914657" y="1068058"/>
                </a:cubicBezTo>
                <a:cubicBezTo>
                  <a:pt x="2805176" y="1090251"/>
                  <a:pt x="2692021" y="1113207"/>
                  <a:pt x="2582149" y="1138924"/>
                </a:cubicBezTo>
                <a:cubicBezTo>
                  <a:pt x="2549330" y="1146639"/>
                  <a:pt x="2516644" y="1154450"/>
                  <a:pt x="2483958" y="1162356"/>
                </a:cubicBezTo>
                <a:cubicBezTo>
                  <a:pt x="2367257" y="1190550"/>
                  <a:pt x="2246621" y="1219601"/>
                  <a:pt x="2123750" y="1238651"/>
                </a:cubicBezTo>
                <a:cubicBezTo>
                  <a:pt x="2004294" y="1257129"/>
                  <a:pt x="1880769" y="1265416"/>
                  <a:pt x="1761444" y="1273417"/>
                </a:cubicBezTo>
                <a:cubicBezTo>
                  <a:pt x="1711167" y="1276751"/>
                  <a:pt x="1659184" y="1280275"/>
                  <a:pt x="1608382" y="1284466"/>
                </a:cubicBezTo>
                <a:cubicBezTo>
                  <a:pt x="1408589" y="1300944"/>
                  <a:pt x="1214570" y="1325805"/>
                  <a:pt x="999942" y="1354284"/>
                </a:cubicBezTo>
                <a:cubicBezTo>
                  <a:pt x="826403" y="1377240"/>
                  <a:pt x="647744" y="1400957"/>
                  <a:pt x="484705" y="1450487"/>
                </a:cubicBezTo>
                <a:cubicBezTo>
                  <a:pt x="355831" y="1489635"/>
                  <a:pt x="231387" y="1544374"/>
                  <a:pt x="113310" y="1613700"/>
                </a:cubicBezTo>
                <a:lnTo>
                  <a:pt x="39668" y="1660822"/>
                </a:lnTo>
                <a:lnTo>
                  <a:pt x="0" y="1660822"/>
                </a:lnTo>
                <a:lnTo>
                  <a:pt x="96701" y="1598934"/>
                </a:lnTo>
                <a:cubicBezTo>
                  <a:pt x="216635" y="1528533"/>
                  <a:pt x="343196" y="1472919"/>
                  <a:pt x="474335" y="1433056"/>
                </a:cubicBezTo>
                <a:cubicBezTo>
                  <a:pt x="639999" y="1382669"/>
                  <a:pt x="820102" y="1358856"/>
                  <a:pt x="994299" y="1335806"/>
                </a:cubicBezTo>
                <a:cubicBezTo>
                  <a:pt x="1210239" y="1307231"/>
                  <a:pt x="1404650" y="1282275"/>
                  <a:pt x="1605231" y="1265702"/>
                </a:cubicBezTo>
                <a:cubicBezTo>
                  <a:pt x="1656428" y="1261511"/>
                  <a:pt x="1708411" y="1257987"/>
                  <a:pt x="1758819" y="1254558"/>
                </a:cubicBezTo>
                <a:cubicBezTo>
                  <a:pt x="1877487" y="1246557"/>
                  <a:pt x="2000094" y="1238365"/>
                  <a:pt x="2118106" y="1220077"/>
                </a:cubicBezTo>
                <a:cubicBezTo>
                  <a:pt x="2239531" y="1201313"/>
                  <a:pt x="2359513" y="1172357"/>
                  <a:pt x="2475557" y="1144353"/>
                </a:cubicBezTo>
                <a:cubicBezTo>
                  <a:pt x="2508243" y="1136448"/>
                  <a:pt x="2541060" y="1128542"/>
                  <a:pt x="2573878" y="1120827"/>
                </a:cubicBezTo>
                <a:cubicBezTo>
                  <a:pt x="2684276" y="1094919"/>
                  <a:pt x="2797694" y="1071963"/>
                  <a:pt x="2907437" y="1049675"/>
                </a:cubicBezTo>
                <a:cubicBezTo>
                  <a:pt x="2978061" y="1035387"/>
                  <a:pt x="3051178" y="1020528"/>
                  <a:pt x="3122589" y="1005098"/>
                </a:cubicBezTo>
                <a:cubicBezTo>
                  <a:pt x="3206997" y="986810"/>
                  <a:pt x="3302823" y="966141"/>
                  <a:pt x="3391169" y="935756"/>
                </a:cubicBezTo>
                <a:cubicBezTo>
                  <a:pt x="3494479" y="900132"/>
                  <a:pt x="3578886" y="856508"/>
                  <a:pt x="3642290" y="806216"/>
                </a:cubicBezTo>
                <a:cubicBezTo>
                  <a:pt x="3720133" y="744303"/>
                  <a:pt x="3773953" y="668103"/>
                  <a:pt x="3825937" y="594475"/>
                </a:cubicBezTo>
                <a:cubicBezTo>
                  <a:pt x="3837621" y="577902"/>
                  <a:pt x="3849435" y="561233"/>
                  <a:pt x="3861381" y="544755"/>
                </a:cubicBezTo>
                <a:cubicBezTo>
                  <a:pt x="3889997" y="505416"/>
                  <a:pt x="3920715" y="465983"/>
                  <a:pt x="3950381" y="427978"/>
                </a:cubicBezTo>
                <a:cubicBezTo>
                  <a:pt x="4007353" y="354921"/>
                  <a:pt x="4066163" y="279388"/>
                  <a:pt x="4112370" y="201378"/>
                </a:cubicBezTo>
                <a:cubicBezTo>
                  <a:pt x="4144662" y="146800"/>
                  <a:pt x="4170785" y="89364"/>
                  <a:pt x="4195989" y="3383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" name="Graphic 141">
            <a:extLst>
              <a:ext uri="{FF2B5EF4-FFF2-40B4-BE49-F238E27FC236}">
                <a16:creationId xmlns:a16="http://schemas.microsoft.com/office/drawing/2014/main" id="{03E9870D-4BBA-43AF-8D44-BBADF020CFF6}"/>
              </a:ext>
            </a:extLst>
          </p:cNvPr>
          <p:cNvGrpSpPr/>
          <p:nvPr/>
        </p:nvGrpSpPr>
        <p:grpSpPr>
          <a:xfrm>
            <a:off x="10849" y="15178"/>
            <a:ext cx="2198951" cy="3331254"/>
            <a:chOff x="4473129" y="923925"/>
            <a:chExt cx="3308947" cy="5012817"/>
          </a:xfrm>
          <a:noFill/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4BC5055-C77D-43CD-BB1D-A77B6779CDAD}"/>
                </a:ext>
              </a:extLst>
            </p:cNvPr>
            <p:cNvSpPr/>
            <p:nvPr/>
          </p:nvSpPr>
          <p:spPr>
            <a:xfrm>
              <a:off x="4485988" y="924020"/>
              <a:ext cx="3296088" cy="5012722"/>
            </a:xfrm>
            <a:custGeom>
              <a:avLst/>
              <a:gdLst>
                <a:gd name="connsiteX0" fmla="*/ 0 w 3296088"/>
                <a:gd name="connsiteY0" fmla="*/ 5012722 h 5012722"/>
                <a:gd name="connsiteX1" fmla="*/ 244031 w 3296088"/>
                <a:gd name="connsiteY1" fmla="*/ 4820222 h 5012722"/>
                <a:gd name="connsiteX2" fmla="*/ 729234 w 3296088"/>
                <a:gd name="connsiteY2" fmla="*/ 4360641 h 5012722"/>
                <a:gd name="connsiteX3" fmla="*/ 881444 w 3296088"/>
                <a:gd name="connsiteY3" fmla="*/ 4173950 h 5012722"/>
                <a:gd name="connsiteX4" fmla="*/ 1151287 w 3296088"/>
                <a:gd name="connsiteY4" fmla="*/ 3972877 h 5012722"/>
                <a:gd name="connsiteX5" fmla="*/ 1498664 w 3296088"/>
                <a:gd name="connsiteY5" fmla="*/ 3786188 h 5012722"/>
                <a:gd name="connsiteX6" fmla="*/ 1716881 w 3296088"/>
                <a:gd name="connsiteY6" fmla="*/ 3674174 h 5012722"/>
                <a:gd name="connsiteX7" fmla="*/ 1913573 w 3296088"/>
                <a:gd name="connsiteY7" fmla="*/ 3477387 h 5012722"/>
                <a:gd name="connsiteX8" fmla="*/ 2167700 w 3296088"/>
                <a:gd name="connsiteY8" fmla="*/ 3042190 h 5012722"/>
                <a:gd name="connsiteX9" fmla="*/ 2273903 w 3296088"/>
                <a:gd name="connsiteY9" fmla="*/ 2775014 h 5012722"/>
                <a:gd name="connsiteX10" fmla="*/ 2463356 w 3296088"/>
                <a:gd name="connsiteY10" fmla="*/ 2335530 h 5012722"/>
                <a:gd name="connsiteX11" fmla="*/ 2741866 w 3296088"/>
                <a:gd name="connsiteY11" fmla="*/ 1982248 h 5012722"/>
                <a:gd name="connsiteX12" fmla="*/ 2985897 w 3296088"/>
                <a:gd name="connsiteY12" fmla="*/ 1634681 h 5012722"/>
                <a:gd name="connsiteX13" fmla="*/ 3212687 w 3296088"/>
                <a:gd name="connsiteY13" fmla="*/ 1226820 h 5012722"/>
                <a:gd name="connsiteX14" fmla="*/ 3281553 w 3296088"/>
                <a:gd name="connsiteY14" fmla="*/ 959644 h 5012722"/>
                <a:gd name="connsiteX15" fmla="*/ 3295936 w 3296088"/>
                <a:gd name="connsiteY15" fmla="*/ 701135 h 5012722"/>
                <a:gd name="connsiteX16" fmla="*/ 3267266 w 3296088"/>
                <a:gd name="connsiteY16" fmla="*/ 436817 h 5012722"/>
                <a:gd name="connsiteX17" fmla="*/ 3105341 w 3296088"/>
                <a:gd name="connsiteY17" fmla="*/ 0 h 5012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96088" h="5012722">
                  <a:moveTo>
                    <a:pt x="0" y="5012722"/>
                  </a:moveTo>
                  <a:cubicBezTo>
                    <a:pt x="81820" y="4949095"/>
                    <a:pt x="163544" y="4885468"/>
                    <a:pt x="244031" y="4820222"/>
                  </a:cubicBezTo>
                  <a:cubicBezTo>
                    <a:pt x="417671" y="4679633"/>
                    <a:pt x="589883" y="4535139"/>
                    <a:pt x="729234" y="4360641"/>
                  </a:cubicBezTo>
                  <a:cubicBezTo>
                    <a:pt x="779431" y="4297776"/>
                    <a:pt x="825818" y="4231958"/>
                    <a:pt x="881444" y="4173950"/>
                  </a:cubicBezTo>
                  <a:cubicBezTo>
                    <a:pt x="959358" y="4092607"/>
                    <a:pt x="1054799" y="4031075"/>
                    <a:pt x="1151287" y="3972877"/>
                  </a:cubicBezTo>
                  <a:cubicBezTo>
                    <a:pt x="1263968" y="3904964"/>
                    <a:pt x="1379315" y="3841337"/>
                    <a:pt x="1498664" y="3786188"/>
                  </a:cubicBezTo>
                  <a:cubicBezTo>
                    <a:pt x="1573149" y="3751802"/>
                    <a:pt x="1649159" y="3720179"/>
                    <a:pt x="1716881" y="3674174"/>
                  </a:cubicBezTo>
                  <a:cubicBezTo>
                    <a:pt x="1794034" y="3621691"/>
                    <a:pt x="1856708" y="3551492"/>
                    <a:pt x="1913573" y="3477387"/>
                  </a:cubicBezTo>
                  <a:cubicBezTo>
                    <a:pt x="2016157" y="3343751"/>
                    <a:pt x="2099024" y="3196114"/>
                    <a:pt x="2167700" y="3042190"/>
                  </a:cubicBezTo>
                  <a:cubicBezTo>
                    <a:pt x="2206752" y="2954655"/>
                    <a:pt x="2241233" y="2865215"/>
                    <a:pt x="2273903" y="2775014"/>
                  </a:cubicBezTo>
                  <a:cubicBezTo>
                    <a:pt x="2328482" y="2624423"/>
                    <a:pt x="2379440" y="2471642"/>
                    <a:pt x="2463356" y="2335530"/>
                  </a:cubicBezTo>
                  <a:cubicBezTo>
                    <a:pt x="2542127" y="2207705"/>
                    <a:pt x="2647855" y="2099501"/>
                    <a:pt x="2741866" y="1982248"/>
                  </a:cubicBezTo>
                  <a:cubicBezTo>
                    <a:pt x="2830449" y="1871758"/>
                    <a:pt x="2908554" y="1753362"/>
                    <a:pt x="2985897" y="1634681"/>
                  </a:cubicBezTo>
                  <a:cubicBezTo>
                    <a:pt x="3071146" y="1503902"/>
                    <a:pt x="3156395" y="1372172"/>
                    <a:pt x="3212687" y="1226820"/>
                  </a:cubicBezTo>
                  <a:cubicBezTo>
                    <a:pt x="3246025" y="1140809"/>
                    <a:pt x="3268790" y="1051084"/>
                    <a:pt x="3281553" y="959644"/>
                  </a:cubicBezTo>
                  <a:cubicBezTo>
                    <a:pt x="3293555" y="874014"/>
                    <a:pt x="3296888" y="787527"/>
                    <a:pt x="3295936" y="701135"/>
                  </a:cubicBezTo>
                  <a:cubicBezTo>
                    <a:pt x="3294888" y="612172"/>
                    <a:pt x="3289268" y="523018"/>
                    <a:pt x="3267266" y="436817"/>
                  </a:cubicBezTo>
                  <a:cubicBezTo>
                    <a:pt x="3227832" y="282416"/>
                    <a:pt x="3105341" y="0"/>
                    <a:pt x="310534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DB12D0B8-9385-489A-85AE-3D14AD0BA2FC}"/>
                </a:ext>
              </a:extLst>
            </p:cNvPr>
            <p:cNvSpPr/>
            <p:nvPr/>
          </p:nvSpPr>
          <p:spPr>
            <a:xfrm>
              <a:off x="4473129" y="923925"/>
              <a:ext cx="2977477" cy="4627149"/>
            </a:xfrm>
            <a:custGeom>
              <a:avLst/>
              <a:gdLst>
                <a:gd name="connsiteX0" fmla="*/ 0 w 2977477"/>
                <a:gd name="connsiteY0" fmla="*/ 4627150 h 4627149"/>
                <a:gd name="connsiteX1" fmla="*/ 275082 w 2977477"/>
                <a:gd name="connsiteY1" fmla="*/ 4341590 h 4627149"/>
                <a:gd name="connsiteX2" fmla="*/ 502825 w 2977477"/>
                <a:gd name="connsiteY2" fmla="*/ 4054126 h 4627149"/>
                <a:gd name="connsiteX3" fmla="*/ 666179 w 2977477"/>
                <a:gd name="connsiteY3" fmla="*/ 3890677 h 4627149"/>
                <a:gd name="connsiteX4" fmla="*/ 864203 w 2977477"/>
                <a:gd name="connsiteY4" fmla="*/ 3675983 h 4627149"/>
                <a:gd name="connsiteX5" fmla="*/ 982599 w 2977477"/>
                <a:gd name="connsiteY5" fmla="*/ 3557492 h 4627149"/>
                <a:gd name="connsiteX6" fmla="*/ 1188244 w 2977477"/>
                <a:gd name="connsiteY6" fmla="*/ 3329654 h 4627149"/>
                <a:gd name="connsiteX7" fmla="*/ 1344740 w 2977477"/>
                <a:gd name="connsiteY7" fmla="*/ 3146774 h 4627149"/>
                <a:gd name="connsiteX8" fmla="*/ 1470755 w 2977477"/>
                <a:gd name="connsiteY8" fmla="*/ 2984659 h 4627149"/>
                <a:gd name="connsiteX9" fmla="*/ 1657636 w 2977477"/>
                <a:gd name="connsiteY9" fmla="*/ 2670239 h 4627149"/>
                <a:gd name="connsiteX10" fmla="*/ 1762887 w 2977477"/>
                <a:gd name="connsiteY10" fmla="*/ 2473547 h 4627149"/>
                <a:gd name="connsiteX11" fmla="*/ 1866710 w 2977477"/>
                <a:gd name="connsiteY11" fmla="*/ 2290667 h 4627149"/>
                <a:gd name="connsiteX12" fmla="*/ 2106263 w 2977477"/>
                <a:gd name="connsiteY12" fmla="*/ 2030254 h 4627149"/>
                <a:gd name="connsiteX13" fmla="*/ 2277237 w 2977477"/>
                <a:gd name="connsiteY13" fmla="*/ 1859185 h 4627149"/>
                <a:gd name="connsiteX14" fmla="*/ 2499455 w 2977477"/>
                <a:gd name="connsiteY14" fmla="*/ 1656207 h 4627149"/>
                <a:gd name="connsiteX15" fmla="*/ 2707100 w 2977477"/>
                <a:gd name="connsiteY15" fmla="*/ 1390269 h 4627149"/>
                <a:gd name="connsiteX16" fmla="*/ 2812352 w 2977477"/>
                <a:gd name="connsiteY16" fmla="*/ 1230916 h 4627149"/>
                <a:gd name="connsiteX17" fmla="*/ 2898172 w 2977477"/>
                <a:gd name="connsiteY17" fmla="*/ 1036987 h 4627149"/>
                <a:gd name="connsiteX18" fmla="*/ 2963228 w 2977477"/>
                <a:gd name="connsiteY18" fmla="*/ 850011 h 4627149"/>
                <a:gd name="connsiteX19" fmla="*/ 2977325 w 2977477"/>
                <a:gd name="connsiteY19" fmla="*/ 745427 h 4627149"/>
                <a:gd name="connsiteX20" fmla="*/ 2929509 w 2977477"/>
                <a:gd name="connsiteY20" fmla="*/ 480155 h 4627149"/>
                <a:gd name="connsiteX21" fmla="*/ 2563082 w 2977477"/>
                <a:gd name="connsiteY21" fmla="*/ 0 h 462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77477" h="4627149">
                  <a:moveTo>
                    <a:pt x="0" y="4627150"/>
                  </a:moveTo>
                  <a:cubicBezTo>
                    <a:pt x="79820" y="4552283"/>
                    <a:pt x="203835" y="4424648"/>
                    <a:pt x="275082" y="4341590"/>
                  </a:cubicBezTo>
                  <a:cubicBezTo>
                    <a:pt x="354711" y="4248722"/>
                    <a:pt x="421005" y="4145090"/>
                    <a:pt x="502825" y="4054126"/>
                  </a:cubicBezTo>
                  <a:cubicBezTo>
                    <a:pt x="554355" y="3996881"/>
                    <a:pt x="612362" y="3945827"/>
                    <a:pt x="666179" y="3890677"/>
                  </a:cubicBezTo>
                  <a:cubicBezTo>
                    <a:pt x="734187" y="3821049"/>
                    <a:pt x="796671" y="3746183"/>
                    <a:pt x="864203" y="3675983"/>
                  </a:cubicBezTo>
                  <a:cubicBezTo>
                    <a:pt x="902875" y="3635788"/>
                    <a:pt x="943642" y="3597593"/>
                    <a:pt x="982599" y="3557492"/>
                  </a:cubicBezTo>
                  <a:cubicBezTo>
                    <a:pt x="1053941" y="3484150"/>
                    <a:pt x="1121378" y="3407093"/>
                    <a:pt x="1188244" y="3329654"/>
                  </a:cubicBezTo>
                  <a:cubicBezTo>
                    <a:pt x="1240631" y="3268885"/>
                    <a:pt x="1293495" y="3208496"/>
                    <a:pt x="1344740" y="3146774"/>
                  </a:cubicBezTo>
                  <a:cubicBezTo>
                    <a:pt x="1388459" y="3094101"/>
                    <a:pt x="1431512" y="3040761"/>
                    <a:pt x="1470755" y="2984659"/>
                  </a:cubicBezTo>
                  <a:cubicBezTo>
                    <a:pt x="1540764" y="2884646"/>
                    <a:pt x="1598771" y="2777109"/>
                    <a:pt x="1657636" y="2670239"/>
                  </a:cubicBezTo>
                  <a:cubicBezTo>
                    <a:pt x="1693545" y="2605088"/>
                    <a:pt x="1728502" y="2539460"/>
                    <a:pt x="1762887" y="2473547"/>
                  </a:cubicBezTo>
                  <a:cubicBezTo>
                    <a:pt x="1795367" y="2411349"/>
                    <a:pt x="1826419" y="2348103"/>
                    <a:pt x="1866710" y="2290667"/>
                  </a:cubicBezTo>
                  <a:cubicBezTo>
                    <a:pt x="1934623" y="2193893"/>
                    <a:pt x="2022729" y="2114169"/>
                    <a:pt x="2106263" y="2030254"/>
                  </a:cubicBezTo>
                  <a:cubicBezTo>
                    <a:pt x="2163128" y="1973104"/>
                    <a:pt x="2218182" y="1914049"/>
                    <a:pt x="2277237" y="1859185"/>
                  </a:cubicBezTo>
                  <a:cubicBezTo>
                    <a:pt x="2350770" y="1790891"/>
                    <a:pt x="2430304" y="1728978"/>
                    <a:pt x="2499455" y="1656207"/>
                  </a:cubicBezTo>
                  <a:cubicBezTo>
                    <a:pt x="2576989" y="1574578"/>
                    <a:pt x="2641568" y="1481900"/>
                    <a:pt x="2707100" y="1390269"/>
                  </a:cubicBezTo>
                  <a:cubicBezTo>
                    <a:pt x="2744153" y="1338453"/>
                    <a:pt x="2781586" y="1286732"/>
                    <a:pt x="2812352" y="1230916"/>
                  </a:cubicBezTo>
                  <a:cubicBezTo>
                    <a:pt x="2846546" y="1168908"/>
                    <a:pt x="2872550" y="1102900"/>
                    <a:pt x="2898172" y="1036987"/>
                  </a:cubicBezTo>
                  <a:cubicBezTo>
                    <a:pt x="2922175" y="975455"/>
                    <a:pt x="2948273" y="914305"/>
                    <a:pt x="2963228" y="850011"/>
                  </a:cubicBezTo>
                  <a:cubicBezTo>
                    <a:pt x="2971229" y="815626"/>
                    <a:pt x="2976563" y="780764"/>
                    <a:pt x="2977325" y="745427"/>
                  </a:cubicBezTo>
                  <a:cubicBezTo>
                    <a:pt x="2979230" y="654844"/>
                    <a:pt x="2963323" y="564261"/>
                    <a:pt x="2929509" y="480155"/>
                  </a:cubicBezTo>
                  <a:cubicBezTo>
                    <a:pt x="2851309" y="285655"/>
                    <a:pt x="2563082" y="0"/>
                    <a:pt x="2563082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158A14A-147E-4130-A5E2-38FD84B181AF}"/>
                </a:ext>
              </a:extLst>
            </p:cNvPr>
            <p:cNvSpPr/>
            <p:nvPr/>
          </p:nvSpPr>
          <p:spPr>
            <a:xfrm>
              <a:off x="4494561" y="923925"/>
              <a:ext cx="2356712" cy="4118991"/>
            </a:xfrm>
            <a:custGeom>
              <a:avLst/>
              <a:gdLst>
                <a:gd name="connsiteX0" fmla="*/ 1707071 w 2356712"/>
                <a:gd name="connsiteY0" fmla="*/ 0 h 4118991"/>
                <a:gd name="connsiteX1" fmla="*/ 1824514 w 2356712"/>
                <a:gd name="connsiteY1" fmla="*/ 244697 h 4118991"/>
                <a:gd name="connsiteX2" fmla="*/ 1908715 w 2356712"/>
                <a:gd name="connsiteY2" fmla="*/ 328994 h 4118991"/>
                <a:gd name="connsiteX3" fmla="*/ 2226469 w 2356712"/>
                <a:gd name="connsiteY3" fmla="*/ 603695 h 4118991"/>
                <a:gd name="connsiteX4" fmla="*/ 2355628 w 2356712"/>
                <a:gd name="connsiteY4" fmla="*/ 900494 h 4118991"/>
                <a:gd name="connsiteX5" fmla="*/ 2281428 w 2356712"/>
                <a:gd name="connsiteY5" fmla="*/ 1206913 h 4118991"/>
                <a:gd name="connsiteX6" fmla="*/ 2092452 w 2356712"/>
                <a:gd name="connsiteY6" fmla="*/ 1460659 h 4118991"/>
                <a:gd name="connsiteX7" fmla="*/ 1834039 w 2356712"/>
                <a:gd name="connsiteY7" fmla="*/ 1625822 h 4118991"/>
                <a:gd name="connsiteX8" fmla="*/ 1558862 w 2356712"/>
                <a:gd name="connsiteY8" fmla="*/ 1743075 h 4118991"/>
                <a:gd name="connsiteX9" fmla="*/ 1386554 w 2356712"/>
                <a:gd name="connsiteY9" fmla="*/ 1869948 h 4118991"/>
                <a:gd name="connsiteX10" fmla="*/ 1271683 w 2356712"/>
                <a:gd name="connsiteY10" fmla="*/ 2073402 h 4118991"/>
                <a:gd name="connsiteX11" fmla="*/ 1178338 w 2356712"/>
                <a:gd name="connsiteY11" fmla="*/ 2355914 h 4118991"/>
                <a:gd name="connsiteX12" fmla="*/ 1113758 w 2356712"/>
                <a:gd name="connsiteY12" fmla="*/ 2578513 h 4118991"/>
                <a:gd name="connsiteX13" fmla="*/ 1034796 w 2356712"/>
                <a:gd name="connsiteY13" fmla="*/ 2834640 h 4118991"/>
                <a:gd name="connsiteX14" fmla="*/ 905637 w 2356712"/>
                <a:gd name="connsiteY14" fmla="*/ 3081242 h 4118991"/>
                <a:gd name="connsiteX15" fmla="*/ 793147 w 2356712"/>
                <a:gd name="connsiteY15" fmla="*/ 3258407 h 4118991"/>
                <a:gd name="connsiteX16" fmla="*/ 546735 w 2356712"/>
                <a:gd name="connsiteY16" fmla="*/ 3571970 h 4118991"/>
                <a:gd name="connsiteX17" fmla="*/ 346996 w 2356712"/>
                <a:gd name="connsiteY17" fmla="*/ 3771900 h 4118991"/>
                <a:gd name="connsiteX18" fmla="*/ 174689 w 2356712"/>
                <a:gd name="connsiteY18" fmla="*/ 3944207 h 4118991"/>
                <a:gd name="connsiteX19" fmla="*/ 0 w 2356712"/>
                <a:gd name="connsiteY19" fmla="*/ 4118991 h 4118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56712" h="4118991">
                  <a:moveTo>
                    <a:pt x="1707071" y="0"/>
                  </a:moveTo>
                  <a:cubicBezTo>
                    <a:pt x="1715357" y="22098"/>
                    <a:pt x="1812608" y="224409"/>
                    <a:pt x="1824514" y="244697"/>
                  </a:cubicBezTo>
                  <a:cubicBezTo>
                    <a:pt x="1844802" y="279273"/>
                    <a:pt x="1876996" y="304324"/>
                    <a:pt x="1908715" y="328994"/>
                  </a:cubicBezTo>
                  <a:cubicBezTo>
                    <a:pt x="2019967" y="415195"/>
                    <a:pt x="2137886" y="494633"/>
                    <a:pt x="2226469" y="603695"/>
                  </a:cubicBezTo>
                  <a:cubicBezTo>
                    <a:pt x="2296287" y="689610"/>
                    <a:pt x="2347817" y="790480"/>
                    <a:pt x="2355628" y="900494"/>
                  </a:cubicBezTo>
                  <a:cubicBezTo>
                    <a:pt x="2363248" y="1007078"/>
                    <a:pt x="2329910" y="1111187"/>
                    <a:pt x="2281428" y="1206913"/>
                  </a:cubicBezTo>
                  <a:cubicBezTo>
                    <a:pt x="2233422" y="1301877"/>
                    <a:pt x="2170938" y="1388936"/>
                    <a:pt x="2092452" y="1460659"/>
                  </a:cubicBezTo>
                  <a:cubicBezTo>
                    <a:pt x="2016538" y="1530001"/>
                    <a:pt x="1927765" y="1583436"/>
                    <a:pt x="1834039" y="1625822"/>
                  </a:cubicBezTo>
                  <a:cubicBezTo>
                    <a:pt x="1743075" y="1666970"/>
                    <a:pt x="1647730" y="1697736"/>
                    <a:pt x="1558862" y="1743075"/>
                  </a:cubicBezTo>
                  <a:cubicBezTo>
                    <a:pt x="1494758" y="1775841"/>
                    <a:pt x="1434275" y="1816132"/>
                    <a:pt x="1386554" y="1869948"/>
                  </a:cubicBezTo>
                  <a:cubicBezTo>
                    <a:pt x="1334548" y="1928622"/>
                    <a:pt x="1300544" y="2000345"/>
                    <a:pt x="1271683" y="2073402"/>
                  </a:cubicBezTo>
                  <a:cubicBezTo>
                    <a:pt x="1235202" y="2165699"/>
                    <a:pt x="1206722" y="2260759"/>
                    <a:pt x="1178338" y="2355914"/>
                  </a:cubicBezTo>
                  <a:cubicBezTo>
                    <a:pt x="1156240" y="2429923"/>
                    <a:pt x="1134237" y="2504028"/>
                    <a:pt x="1113758" y="2578513"/>
                  </a:cubicBezTo>
                  <a:cubicBezTo>
                    <a:pt x="1090041" y="2664714"/>
                    <a:pt x="1068134" y="2751678"/>
                    <a:pt x="1034796" y="2834640"/>
                  </a:cubicBezTo>
                  <a:cubicBezTo>
                    <a:pt x="1000125" y="2920841"/>
                    <a:pt x="953643" y="3001613"/>
                    <a:pt x="905637" y="3081242"/>
                  </a:cubicBezTo>
                  <a:cubicBezTo>
                    <a:pt x="869442" y="3141155"/>
                    <a:pt x="832295" y="3200400"/>
                    <a:pt x="793147" y="3258407"/>
                  </a:cubicBezTo>
                  <a:cubicBezTo>
                    <a:pt x="718661" y="3368802"/>
                    <a:pt x="637223" y="3474434"/>
                    <a:pt x="546735" y="3571970"/>
                  </a:cubicBezTo>
                  <a:cubicBezTo>
                    <a:pt x="482632" y="3641027"/>
                    <a:pt x="414147" y="3705797"/>
                    <a:pt x="346996" y="3771900"/>
                  </a:cubicBezTo>
                  <a:cubicBezTo>
                    <a:pt x="288989" y="3828764"/>
                    <a:pt x="232029" y="3886676"/>
                    <a:pt x="174689" y="3944207"/>
                  </a:cubicBezTo>
                  <a:cubicBezTo>
                    <a:pt x="116586" y="4002596"/>
                    <a:pt x="58293" y="4060698"/>
                    <a:pt x="0" y="411899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5B8B1EB-5E2B-472C-AE60-2EC5961F16F9}"/>
                </a:ext>
              </a:extLst>
            </p:cNvPr>
            <p:cNvSpPr/>
            <p:nvPr/>
          </p:nvSpPr>
          <p:spPr>
            <a:xfrm>
              <a:off x="4473129" y="923925"/>
              <a:ext cx="2059193" cy="3980116"/>
            </a:xfrm>
            <a:custGeom>
              <a:avLst/>
              <a:gdLst>
                <a:gd name="connsiteX0" fmla="*/ 0 w 2059193"/>
                <a:gd name="connsiteY0" fmla="*/ 3980116 h 3980116"/>
                <a:gd name="connsiteX1" fmla="*/ 471583 w 2059193"/>
                <a:gd name="connsiteY1" fmla="*/ 3515678 h 3980116"/>
                <a:gd name="connsiteX2" fmla="*/ 758666 w 2059193"/>
                <a:gd name="connsiteY2" fmla="*/ 3163824 h 3980116"/>
                <a:gd name="connsiteX3" fmla="*/ 940499 w 2059193"/>
                <a:gd name="connsiteY3" fmla="*/ 2780824 h 3980116"/>
                <a:gd name="connsiteX4" fmla="*/ 1055370 w 2059193"/>
                <a:gd name="connsiteY4" fmla="*/ 2242185 h 3980116"/>
                <a:gd name="connsiteX5" fmla="*/ 1136714 w 2059193"/>
                <a:gd name="connsiteY5" fmla="*/ 1878330 h 3980116"/>
                <a:gd name="connsiteX6" fmla="*/ 1246727 w 2059193"/>
                <a:gd name="connsiteY6" fmla="*/ 1562386 h 3980116"/>
                <a:gd name="connsiteX7" fmla="*/ 1378363 w 2059193"/>
                <a:gd name="connsiteY7" fmla="*/ 1430750 h 3980116"/>
                <a:gd name="connsiteX8" fmla="*/ 1691831 w 2059193"/>
                <a:gd name="connsiteY8" fmla="*/ 1394841 h 3980116"/>
                <a:gd name="connsiteX9" fmla="*/ 1914335 w 2059193"/>
                <a:gd name="connsiteY9" fmla="*/ 1323023 h 3980116"/>
                <a:gd name="connsiteX10" fmla="*/ 2055495 w 2059193"/>
                <a:gd name="connsiteY10" fmla="*/ 1098042 h 3980116"/>
                <a:gd name="connsiteX11" fmla="*/ 2033969 w 2059193"/>
                <a:gd name="connsiteY11" fmla="*/ 930497 h 3980116"/>
                <a:gd name="connsiteX12" fmla="*/ 1885664 w 2059193"/>
                <a:gd name="connsiteY12" fmla="*/ 760571 h 3980116"/>
                <a:gd name="connsiteX13" fmla="*/ 1636871 w 2059193"/>
                <a:gd name="connsiteY13" fmla="*/ 612172 h 3980116"/>
                <a:gd name="connsiteX14" fmla="*/ 1335405 w 2059193"/>
                <a:gd name="connsiteY14" fmla="*/ 459010 h 3980116"/>
                <a:gd name="connsiteX15" fmla="*/ 1234916 w 2059193"/>
                <a:gd name="connsiteY15" fmla="*/ 269939 h 3980116"/>
                <a:gd name="connsiteX16" fmla="*/ 1386935 w 2059193"/>
                <a:gd name="connsiteY16" fmla="*/ 0 h 3980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193" h="3980116">
                  <a:moveTo>
                    <a:pt x="0" y="3980116"/>
                  </a:moveTo>
                  <a:cubicBezTo>
                    <a:pt x="91345" y="3889534"/>
                    <a:pt x="382715" y="3608737"/>
                    <a:pt x="471583" y="3515678"/>
                  </a:cubicBezTo>
                  <a:cubicBezTo>
                    <a:pt x="576358" y="3405949"/>
                    <a:pt x="675989" y="3290983"/>
                    <a:pt x="758666" y="3163824"/>
                  </a:cubicBezTo>
                  <a:cubicBezTo>
                    <a:pt x="836105" y="3044857"/>
                    <a:pt x="897445" y="2916079"/>
                    <a:pt x="940499" y="2780824"/>
                  </a:cubicBezTo>
                  <a:cubicBezTo>
                    <a:pt x="996315" y="2605754"/>
                    <a:pt x="1020985" y="2422874"/>
                    <a:pt x="1055370" y="2242185"/>
                  </a:cubicBezTo>
                  <a:cubicBezTo>
                    <a:pt x="1078611" y="2120075"/>
                    <a:pt x="1107472" y="1999107"/>
                    <a:pt x="1136714" y="1878330"/>
                  </a:cubicBezTo>
                  <a:cubicBezTo>
                    <a:pt x="1163098" y="1769174"/>
                    <a:pt x="1189482" y="1658588"/>
                    <a:pt x="1246727" y="1562386"/>
                  </a:cubicBezTo>
                  <a:cubicBezTo>
                    <a:pt x="1279208" y="1507808"/>
                    <a:pt x="1321689" y="1459039"/>
                    <a:pt x="1378363" y="1430750"/>
                  </a:cubicBezTo>
                  <a:cubicBezTo>
                    <a:pt x="1473327" y="1383221"/>
                    <a:pt x="1584865" y="1402652"/>
                    <a:pt x="1691831" y="1394841"/>
                  </a:cubicBezTo>
                  <a:cubicBezTo>
                    <a:pt x="1771079" y="1389031"/>
                    <a:pt x="1849279" y="1368266"/>
                    <a:pt x="1914335" y="1323023"/>
                  </a:cubicBezTo>
                  <a:cubicBezTo>
                    <a:pt x="1989963" y="1270445"/>
                    <a:pt x="2041493" y="1189101"/>
                    <a:pt x="2055495" y="1098042"/>
                  </a:cubicBezTo>
                  <a:cubicBezTo>
                    <a:pt x="2064258" y="1041178"/>
                    <a:pt x="2057591" y="982980"/>
                    <a:pt x="2033969" y="930497"/>
                  </a:cubicBezTo>
                  <a:cubicBezTo>
                    <a:pt x="2002727" y="861060"/>
                    <a:pt x="1945958" y="807625"/>
                    <a:pt x="1885664" y="760571"/>
                  </a:cubicBezTo>
                  <a:cubicBezTo>
                    <a:pt x="1809179" y="700945"/>
                    <a:pt x="1725549" y="651415"/>
                    <a:pt x="1636871" y="612172"/>
                  </a:cubicBezTo>
                  <a:cubicBezTo>
                    <a:pt x="1532763" y="566071"/>
                    <a:pt x="1421606" y="532543"/>
                    <a:pt x="1335405" y="459010"/>
                  </a:cubicBezTo>
                  <a:cubicBezTo>
                    <a:pt x="1277969" y="409956"/>
                    <a:pt x="1232059" y="344615"/>
                    <a:pt x="1234916" y="269939"/>
                  </a:cubicBezTo>
                  <a:cubicBezTo>
                    <a:pt x="1237012" y="211741"/>
                    <a:pt x="1386935" y="0"/>
                    <a:pt x="1386935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4F5BD77-58D7-4B61-A666-1B4139A63A28}"/>
                </a:ext>
              </a:extLst>
            </p:cNvPr>
            <p:cNvSpPr/>
            <p:nvPr/>
          </p:nvSpPr>
          <p:spPr>
            <a:xfrm>
              <a:off x="4485131" y="1719357"/>
              <a:ext cx="743796" cy="2867501"/>
            </a:xfrm>
            <a:custGeom>
              <a:avLst/>
              <a:gdLst>
                <a:gd name="connsiteX0" fmla="*/ 11144 w 743796"/>
                <a:gd name="connsiteY0" fmla="*/ 0 h 2867501"/>
                <a:gd name="connsiteX1" fmla="*/ 353663 w 743796"/>
                <a:gd name="connsiteY1" fmla="*/ 55245 h 2867501"/>
                <a:gd name="connsiteX2" fmla="*/ 571405 w 743796"/>
                <a:gd name="connsiteY2" fmla="*/ 179737 h 2867501"/>
                <a:gd name="connsiteX3" fmla="*/ 688658 w 743796"/>
                <a:gd name="connsiteY3" fmla="*/ 368808 h 2867501"/>
                <a:gd name="connsiteX4" fmla="*/ 731711 w 743796"/>
                <a:gd name="connsiteY4" fmla="*/ 612934 h 2867501"/>
                <a:gd name="connsiteX5" fmla="*/ 725233 w 743796"/>
                <a:gd name="connsiteY5" fmla="*/ 995648 h 2867501"/>
                <a:gd name="connsiteX6" fmla="*/ 742855 w 743796"/>
                <a:gd name="connsiteY6" fmla="*/ 1499330 h 2867501"/>
                <a:gd name="connsiteX7" fmla="*/ 707898 w 743796"/>
                <a:gd name="connsiteY7" fmla="*/ 1793081 h 2867501"/>
                <a:gd name="connsiteX8" fmla="*/ 633222 w 743796"/>
                <a:gd name="connsiteY8" fmla="*/ 2073592 h 2867501"/>
                <a:gd name="connsiteX9" fmla="*/ 404527 w 743796"/>
                <a:gd name="connsiteY9" fmla="*/ 2472404 h 2867501"/>
                <a:gd name="connsiteX10" fmla="*/ 0 w 743796"/>
                <a:gd name="connsiteY10" fmla="*/ 2867501 h 2867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3796" h="2867501">
                  <a:moveTo>
                    <a:pt x="11144" y="0"/>
                  </a:moveTo>
                  <a:cubicBezTo>
                    <a:pt x="101060" y="2953"/>
                    <a:pt x="268796" y="25146"/>
                    <a:pt x="353663" y="55245"/>
                  </a:cubicBezTo>
                  <a:cubicBezTo>
                    <a:pt x="433483" y="83534"/>
                    <a:pt x="510635" y="120967"/>
                    <a:pt x="571405" y="179737"/>
                  </a:cubicBezTo>
                  <a:cubicBezTo>
                    <a:pt x="625412" y="231934"/>
                    <a:pt x="663607" y="297942"/>
                    <a:pt x="688658" y="368808"/>
                  </a:cubicBezTo>
                  <a:cubicBezTo>
                    <a:pt x="716375" y="447103"/>
                    <a:pt x="727996" y="529876"/>
                    <a:pt x="731711" y="612934"/>
                  </a:cubicBezTo>
                  <a:cubicBezTo>
                    <a:pt x="737426" y="740474"/>
                    <a:pt x="724948" y="867918"/>
                    <a:pt x="725233" y="995648"/>
                  </a:cubicBezTo>
                  <a:cubicBezTo>
                    <a:pt x="725710" y="1163765"/>
                    <a:pt x="748665" y="1331309"/>
                    <a:pt x="742855" y="1499330"/>
                  </a:cubicBezTo>
                  <a:cubicBezTo>
                    <a:pt x="739426" y="1598009"/>
                    <a:pt x="725996" y="1696022"/>
                    <a:pt x="707898" y="1793081"/>
                  </a:cubicBezTo>
                  <a:cubicBezTo>
                    <a:pt x="690086" y="1888426"/>
                    <a:pt x="666845" y="1982724"/>
                    <a:pt x="633222" y="2073592"/>
                  </a:cubicBezTo>
                  <a:cubicBezTo>
                    <a:pt x="579692" y="2218182"/>
                    <a:pt x="499682" y="2351056"/>
                    <a:pt x="404527" y="2472404"/>
                  </a:cubicBezTo>
                  <a:cubicBezTo>
                    <a:pt x="266033" y="2648902"/>
                    <a:pt x="179642" y="2732818"/>
                    <a:pt x="0" y="286750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5CBEC6B-EDB6-40B8-8771-E5AF41B8D698}"/>
                </a:ext>
              </a:extLst>
            </p:cNvPr>
            <p:cNvSpPr/>
            <p:nvPr/>
          </p:nvSpPr>
          <p:spPr>
            <a:xfrm>
              <a:off x="4473129" y="1912731"/>
              <a:ext cx="597294" cy="2543540"/>
            </a:xfrm>
            <a:custGeom>
              <a:avLst/>
              <a:gdLst>
                <a:gd name="connsiteX0" fmla="*/ 16478 w 597294"/>
                <a:gd name="connsiteY0" fmla="*/ 2079 h 2543540"/>
                <a:gd name="connsiteX1" fmla="*/ 299847 w 597294"/>
                <a:gd name="connsiteY1" fmla="*/ 53991 h 2543540"/>
                <a:gd name="connsiteX2" fmla="*/ 503206 w 597294"/>
                <a:gd name="connsiteY2" fmla="*/ 291354 h 2543540"/>
                <a:gd name="connsiteX3" fmla="*/ 525113 w 597294"/>
                <a:gd name="connsiteY3" fmla="*/ 724265 h 2543540"/>
                <a:gd name="connsiteX4" fmla="*/ 578930 w 597294"/>
                <a:gd name="connsiteY4" fmla="*/ 1117267 h 2543540"/>
                <a:gd name="connsiteX5" fmla="*/ 592931 w 597294"/>
                <a:gd name="connsiteY5" fmla="*/ 1476359 h 2543540"/>
                <a:gd name="connsiteX6" fmla="*/ 503206 w 597294"/>
                <a:gd name="connsiteY6" fmla="*/ 1859359 h 2543540"/>
                <a:gd name="connsiteX7" fmla="*/ 291846 w 597294"/>
                <a:gd name="connsiteY7" fmla="*/ 2250361 h 2543540"/>
                <a:gd name="connsiteX8" fmla="*/ 0 w 597294"/>
                <a:gd name="connsiteY8" fmla="*/ 2543540 h 2543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294" h="2543540">
                  <a:moveTo>
                    <a:pt x="16478" y="2079"/>
                  </a:moveTo>
                  <a:cubicBezTo>
                    <a:pt x="101441" y="-6684"/>
                    <a:pt x="224885" y="12557"/>
                    <a:pt x="299847" y="53991"/>
                  </a:cubicBezTo>
                  <a:cubicBezTo>
                    <a:pt x="394240" y="106092"/>
                    <a:pt x="468440" y="189341"/>
                    <a:pt x="503206" y="291354"/>
                  </a:cubicBezTo>
                  <a:cubicBezTo>
                    <a:pt x="550069" y="429085"/>
                    <a:pt x="520827" y="577770"/>
                    <a:pt x="525113" y="724265"/>
                  </a:cubicBezTo>
                  <a:cubicBezTo>
                    <a:pt x="529019" y="856472"/>
                    <a:pt x="561118" y="986012"/>
                    <a:pt x="578930" y="1117267"/>
                  </a:cubicBezTo>
                  <a:cubicBezTo>
                    <a:pt x="595122" y="1236234"/>
                    <a:pt x="602742" y="1356630"/>
                    <a:pt x="592931" y="1476359"/>
                  </a:cubicBezTo>
                  <a:cubicBezTo>
                    <a:pt x="582073" y="1607709"/>
                    <a:pt x="549783" y="1736011"/>
                    <a:pt x="503206" y="1859359"/>
                  </a:cubicBezTo>
                  <a:cubicBezTo>
                    <a:pt x="450628" y="1998710"/>
                    <a:pt x="383857" y="2133298"/>
                    <a:pt x="291846" y="2250361"/>
                  </a:cubicBezTo>
                  <a:cubicBezTo>
                    <a:pt x="231553" y="2327132"/>
                    <a:pt x="73819" y="2479532"/>
                    <a:pt x="0" y="254354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1BD0EE8-AA47-4044-9251-9F5A4B820120}"/>
                </a:ext>
              </a:extLst>
            </p:cNvPr>
            <p:cNvSpPr/>
            <p:nvPr/>
          </p:nvSpPr>
          <p:spPr>
            <a:xfrm>
              <a:off x="4491417" y="2227197"/>
              <a:ext cx="389425" cy="2011236"/>
            </a:xfrm>
            <a:custGeom>
              <a:avLst/>
              <a:gdLst>
                <a:gd name="connsiteX0" fmla="*/ 0 w 389425"/>
                <a:gd name="connsiteY0" fmla="*/ 33 h 2011236"/>
                <a:gd name="connsiteX1" fmla="*/ 171260 w 389425"/>
                <a:gd name="connsiteY1" fmla="*/ 60326 h 2011236"/>
                <a:gd name="connsiteX2" fmla="*/ 211455 w 389425"/>
                <a:gd name="connsiteY2" fmla="*/ 221204 h 2011236"/>
                <a:gd name="connsiteX3" fmla="*/ 243078 w 389425"/>
                <a:gd name="connsiteY3" fmla="*/ 448089 h 2011236"/>
                <a:gd name="connsiteX4" fmla="*/ 346424 w 389425"/>
                <a:gd name="connsiteY4" fmla="*/ 789941 h 2011236"/>
                <a:gd name="connsiteX5" fmla="*/ 372237 w 389425"/>
                <a:gd name="connsiteY5" fmla="*/ 942151 h 2011236"/>
                <a:gd name="connsiteX6" fmla="*/ 386620 w 389425"/>
                <a:gd name="connsiteY6" fmla="*/ 1272478 h 2011236"/>
                <a:gd name="connsiteX7" fmla="*/ 280416 w 389425"/>
                <a:gd name="connsiteY7" fmla="*/ 1660241 h 2011236"/>
                <a:gd name="connsiteX8" fmla="*/ 151257 w 389425"/>
                <a:gd name="connsiteY8" fmla="*/ 1844073 h 2011236"/>
                <a:gd name="connsiteX9" fmla="*/ 1905 w 389425"/>
                <a:gd name="connsiteY9" fmla="*/ 2011237 h 2011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9425" h="2011236">
                  <a:moveTo>
                    <a:pt x="0" y="33"/>
                  </a:moveTo>
                  <a:cubicBezTo>
                    <a:pt x="57912" y="-824"/>
                    <a:pt x="136112" y="14892"/>
                    <a:pt x="171260" y="60326"/>
                  </a:cubicBezTo>
                  <a:cubicBezTo>
                    <a:pt x="205645" y="104903"/>
                    <a:pt x="207740" y="164244"/>
                    <a:pt x="211455" y="221204"/>
                  </a:cubicBezTo>
                  <a:cubicBezTo>
                    <a:pt x="216408" y="297594"/>
                    <a:pt x="225838" y="373604"/>
                    <a:pt x="243078" y="448089"/>
                  </a:cubicBezTo>
                  <a:cubicBezTo>
                    <a:pt x="269939" y="564199"/>
                    <a:pt x="319183" y="673927"/>
                    <a:pt x="346424" y="789941"/>
                  </a:cubicBezTo>
                  <a:cubicBezTo>
                    <a:pt x="358235" y="840043"/>
                    <a:pt x="365951" y="891097"/>
                    <a:pt x="372237" y="942151"/>
                  </a:cubicBezTo>
                  <a:cubicBezTo>
                    <a:pt x="385858" y="1051784"/>
                    <a:pt x="394049" y="1162274"/>
                    <a:pt x="386620" y="1272478"/>
                  </a:cubicBezTo>
                  <a:cubicBezTo>
                    <a:pt x="377476" y="1407828"/>
                    <a:pt x="344996" y="1541178"/>
                    <a:pt x="280416" y="1660241"/>
                  </a:cubicBezTo>
                  <a:cubicBezTo>
                    <a:pt x="244602" y="1726249"/>
                    <a:pt x="199358" y="1786352"/>
                    <a:pt x="151257" y="1844073"/>
                  </a:cubicBezTo>
                  <a:cubicBezTo>
                    <a:pt x="79534" y="1930084"/>
                    <a:pt x="89345" y="1941419"/>
                    <a:pt x="1905" y="2011237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9" name="Graphic 157">
            <a:extLst>
              <a:ext uri="{FF2B5EF4-FFF2-40B4-BE49-F238E27FC236}">
                <a16:creationId xmlns:a16="http://schemas.microsoft.com/office/drawing/2014/main" id="{C3279E8D-2BAA-4CB1-834B-09FADD54DE56}"/>
              </a:ext>
            </a:extLst>
          </p:cNvPr>
          <p:cNvGrpSpPr/>
          <p:nvPr/>
        </p:nvGrpSpPr>
        <p:grpSpPr>
          <a:xfrm>
            <a:off x="8610600" y="3276600"/>
            <a:ext cx="3529260" cy="3581399"/>
            <a:chOff x="4114800" y="1423987"/>
            <a:chExt cx="3961542" cy="4007547"/>
          </a:xfrm>
          <a:noFill/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456F18E-4F61-486D-9CD6-65B30372C534}"/>
                </a:ext>
              </a:extLst>
            </p:cNvPr>
            <p:cNvSpPr/>
            <p:nvPr/>
          </p:nvSpPr>
          <p:spPr>
            <a:xfrm>
              <a:off x="4114800" y="1423987"/>
              <a:ext cx="3946874" cy="3989641"/>
            </a:xfrm>
            <a:custGeom>
              <a:avLst/>
              <a:gdLst>
                <a:gd name="connsiteX0" fmla="*/ 0 w 3946874"/>
                <a:gd name="connsiteY0" fmla="*/ 3989641 h 3989641"/>
                <a:gd name="connsiteX1" fmla="*/ 79439 w 3946874"/>
                <a:gd name="connsiteY1" fmla="*/ 3891153 h 3989641"/>
                <a:gd name="connsiteX2" fmla="*/ 297371 w 3946874"/>
                <a:gd name="connsiteY2" fmla="*/ 3626930 h 3989641"/>
                <a:gd name="connsiteX3" fmla="*/ 454343 w 3946874"/>
                <a:gd name="connsiteY3" fmla="*/ 3440335 h 3989641"/>
                <a:gd name="connsiteX4" fmla="*/ 622363 w 3946874"/>
                <a:gd name="connsiteY4" fmla="*/ 3290697 h 3989641"/>
                <a:gd name="connsiteX5" fmla="*/ 927068 w 3946874"/>
                <a:gd name="connsiteY5" fmla="*/ 3087434 h 3989641"/>
                <a:gd name="connsiteX6" fmla="*/ 1176338 w 3946874"/>
                <a:gd name="connsiteY6" fmla="*/ 2915603 h 3989641"/>
                <a:gd name="connsiteX7" fmla="*/ 1394270 w 3946874"/>
                <a:gd name="connsiteY7" fmla="*/ 2780729 h 3989641"/>
                <a:gd name="connsiteX8" fmla="*/ 1601057 w 3946874"/>
                <a:gd name="connsiteY8" fmla="*/ 2723483 h 3989641"/>
                <a:gd name="connsiteX9" fmla="*/ 1756220 w 3946874"/>
                <a:gd name="connsiteY9" fmla="*/ 2743772 h 3989641"/>
                <a:gd name="connsiteX10" fmla="*/ 1889189 w 3946874"/>
                <a:gd name="connsiteY10" fmla="*/ 2765965 h 3989641"/>
                <a:gd name="connsiteX11" fmla="*/ 2007394 w 3946874"/>
                <a:gd name="connsiteY11" fmla="*/ 2765965 h 3989641"/>
                <a:gd name="connsiteX12" fmla="*/ 2184654 w 3946874"/>
                <a:gd name="connsiteY12" fmla="*/ 2671763 h 3989641"/>
                <a:gd name="connsiteX13" fmla="*/ 2372773 w 3946874"/>
                <a:gd name="connsiteY13" fmla="*/ 2538984 h 3989641"/>
                <a:gd name="connsiteX14" fmla="*/ 2439543 w 3946874"/>
                <a:gd name="connsiteY14" fmla="*/ 2510504 h 3989641"/>
                <a:gd name="connsiteX15" fmla="*/ 2650617 w 3946874"/>
                <a:gd name="connsiteY15" fmla="*/ 2434781 h 3989641"/>
                <a:gd name="connsiteX16" fmla="*/ 2785110 w 3946874"/>
                <a:gd name="connsiteY16" fmla="*/ 2383060 h 3989641"/>
                <a:gd name="connsiteX17" fmla="*/ 2897315 w 3946874"/>
                <a:gd name="connsiteY17" fmla="*/ 2318861 h 3989641"/>
                <a:gd name="connsiteX18" fmla="*/ 2997994 w 3946874"/>
                <a:gd name="connsiteY18" fmla="*/ 2226183 h 3989641"/>
                <a:gd name="connsiteX19" fmla="*/ 3061240 w 3946874"/>
                <a:gd name="connsiteY19" fmla="*/ 2141506 h 3989641"/>
                <a:gd name="connsiteX20" fmla="*/ 3152108 w 3946874"/>
                <a:gd name="connsiteY20" fmla="*/ 2005203 h 3989641"/>
                <a:gd name="connsiteX21" fmla="*/ 3274124 w 3946874"/>
                <a:gd name="connsiteY21" fmla="*/ 1871567 h 3989641"/>
                <a:gd name="connsiteX22" fmla="*/ 3388138 w 3946874"/>
                <a:gd name="connsiteY22" fmla="*/ 1770888 h 3989641"/>
                <a:gd name="connsiteX23" fmla="*/ 3466529 w 3946874"/>
                <a:gd name="connsiteY23" fmla="*/ 1679162 h 3989641"/>
                <a:gd name="connsiteX24" fmla="*/ 3538633 w 3946874"/>
                <a:gd name="connsiteY24" fmla="*/ 1551718 h 3989641"/>
                <a:gd name="connsiteX25" fmla="*/ 3588544 w 3946874"/>
                <a:gd name="connsiteY25" fmla="*/ 1376172 h 3989641"/>
                <a:gd name="connsiteX26" fmla="*/ 3597402 w 3946874"/>
                <a:gd name="connsiteY26" fmla="*/ 1293305 h 3989641"/>
                <a:gd name="connsiteX27" fmla="*/ 3721227 w 3946874"/>
                <a:gd name="connsiteY27" fmla="*/ 880491 h 3989641"/>
                <a:gd name="connsiteX28" fmla="*/ 3761137 w 3946874"/>
                <a:gd name="connsiteY28" fmla="*/ 463677 h 3989641"/>
                <a:gd name="connsiteX29" fmla="*/ 3946874 w 3946874"/>
                <a:gd name="connsiteY29" fmla="*/ 0 h 3989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946874" h="3989641">
                  <a:moveTo>
                    <a:pt x="0" y="3989641"/>
                  </a:moveTo>
                  <a:cubicBezTo>
                    <a:pt x="19050" y="3957257"/>
                    <a:pt x="50959" y="3916013"/>
                    <a:pt x="79439" y="3891153"/>
                  </a:cubicBezTo>
                  <a:cubicBezTo>
                    <a:pt x="165544" y="3815906"/>
                    <a:pt x="227933" y="3717989"/>
                    <a:pt x="297371" y="3626930"/>
                  </a:cubicBezTo>
                  <a:cubicBezTo>
                    <a:pt x="346615" y="3562255"/>
                    <a:pt x="398050" y="3499009"/>
                    <a:pt x="454343" y="3440335"/>
                  </a:cubicBezTo>
                  <a:cubicBezTo>
                    <a:pt x="506349" y="3386042"/>
                    <a:pt x="562642" y="3336227"/>
                    <a:pt x="622363" y="3290697"/>
                  </a:cubicBezTo>
                  <a:cubicBezTo>
                    <a:pt x="719519" y="3216688"/>
                    <a:pt x="824960" y="3154585"/>
                    <a:pt x="927068" y="3087434"/>
                  </a:cubicBezTo>
                  <a:cubicBezTo>
                    <a:pt x="1011365" y="3031998"/>
                    <a:pt x="1093565" y="2973324"/>
                    <a:pt x="1176338" y="2915603"/>
                  </a:cubicBezTo>
                  <a:cubicBezTo>
                    <a:pt x="1246537" y="2866644"/>
                    <a:pt x="1317308" y="2818066"/>
                    <a:pt x="1394270" y="2780729"/>
                  </a:cubicBezTo>
                  <a:cubicBezTo>
                    <a:pt x="1459421" y="2749106"/>
                    <a:pt x="1528763" y="2724436"/>
                    <a:pt x="1601057" y="2723483"/>
                  </a:cubicBezTo>
                  <a:cubicBezTo>
                    <a:pt x="1653350" y="2722721"/>
                    <a:pt x="1704785" y="2733485"/>
                    <a:pt x="1756220" y="2743772"/>
                  </a:cubicBezTo>
                  <a:cubicBezTo>
                    <a:pt x="1800320" y="2752630"/>
                    <a:pt x="1844612" y="2760250"/>
                    <a:pt x="1889189" y="2765965"/>
                  </a:cubicBezTo>
                  <a:cubicBezTo>
                    <a:pt x="1928622" y="2771013"/>
                    <a:pt x="1968437" y="2773299"/>
                    <a:pt x="2007394" y="2765965"/>
                  </a:cubicBezTo>
                  <a:cubicBezTo>
                    <a:pt x="2073878" y="2753487"/>
                    <a:pt x="2130647" y="2712911"/>
                    <a:pt x="2184654" y="2671763"/>
                  </a:cubicBezTo>
                  <a:cubicBezTo>
                    <a:pt x="2245900" y="2625090"/>
                    <a:pt x="2304002" y="2573465"/>
                    <a:pt x="2372773" y="2538984"/>
                  </a:cubicBezTo>
                  <a:cubicBezTo>
                    <a:pt x="2394395" y="2528126"/>
                    <a:pt x="2416874" y="2518982"/>
                    <a:pt x="2439543" y="2510504"/>
                  </a:cubicBezTo>
                  <a:cubicBezTo>
                    <a:pt x="2509552" y="2484215"/>
                    <a:pt x="2580037" y="2459450"/>
                    <a:pt x="2650617" y="2434781"/>
                  </a:cubicBezTo>
                  <a:cubicBezTo>
                    <a:pt x="2695956" y="2418874"/>
                    <a:pt x="2741295" y="2402872"/>
                    <a:pt x="2785110" y="2383060"/>
                  </a:cubicBezTo>
                  <a:cubicBezTo>
                    <a:pt x="2824448" y="2365248"/>
                    <a:pt x="2862358" y="2344198"/>
                    <a:pt x="2897315" y="2318861"/>
                  </a:cubicBezTo>
                  <a:cubicBezTo>
                    <a:pt x="2934367" y="2292096"/>
                    <a:pt x="2968085" y="2260854"/>
                    <a:pt x="2997994" y="2226183"/>
                  </a:cubicBezTo>
                  <a:cubicBezTo>
                    <a:pt x="3020949" y="2199513"/>
                    <a:pt x="3041714" y="2170938"/>
                    <a:pt x="3061240" y="2141506"/>
                  </a:cubicBezTo>
                  <a:cubicBezTo>
                    <a:pt x="3091529" y="2095976"/>
                    <a:pt x="3119533" y="2049018"/>
                    <a:pt x="3152108" y="2005203"/>
                  </a:cubicBezTo>
                  <a:cubicBezTo>
                    <a:pt x="3188113" y="1956626"/>
                    <a:pt x="3229261" y="1912144"/>
                    <a:pt x="3274124" y="1871567"/>
                  </a:cubicBezTo>
                  <a:cubicBezTo>
                    <a:pt x="3311747" y="1837563"/>
                    <a:pt x="3351848" y="1806321"/>
                    <a:pt x="3388138" y="1770888"/>
                  </a:cubicBezTo>
                  <a:cubicBezTo>
                    <a:pt x="3416999" y="1742694"/>
                    <a:pt x="3443002" y="1711833"/>
                    <a:pt x="3466529" y="1679162"/>
                  </a:cubicBezTo>
                  <a:cubicBezTo>
                    <a:pt x="3495008" y="1639348"/>
                    <a:pt x="3519392" y="1596771"/>
                    <a:pt x="3538633" y="1551718"/>
                  </a:cubicBezTo>
                  <a:cubicBezTo>
                    <a:pt x="3562731" y="1495616"/>
                    <a:pt x="3578924" y="1436465"/>
                    <a:pt x="3588544" y="1376172"/>
                  </a:cubicBezTo>
                  <a:cubicBezTo>
                    <a:pt x="3592925" y="1348740"/>
                    <a:pt x="3595688" y="1321022"/>
                    <a:pt x="3597402" y="1293305"/>
                  </a:cubicBezTo>
                  <a:cubicBezTo>
                    <a:pt x="3605974" y="1155859"/>
                    <a:pt x="3717703" y="1018127"/>
                    <a:pt x="3721227" y="880491"/>
                  </a:cubicBezTo>
                  <a:cubicBezTo>
                    <a:pt x="3724751" y="740855"/>
                    <a:pt x="3743135" y="602171"/>
                    <a:pt x="3761137" y="463677"/>
                  </a:cubicBezTo>
                  <a:cubicBezTo>
                    <a:pt x="3776186" y="347758"/>
                    <a:pt x="3934968" y="116205"/>
                    <a:pt x="3946874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18DDF45-08F0-46B6-A0B7-133735C94F47}"/>
                </a:ext>
              </a:extLst>
            </p:cNvPr>
            <p:cNvSpPr/>
            <p:nvPr/>
          </p:nvSpPr>
          <p:spPr>
            <a:xfrm>
              <a:off x="4395978" y="2441733"/>
              <a:ext cx="3665410" cy="2985611"/>
            </a:xfrm>
            <a:custGeom>
              <a:avLst/>
              <a:gdLst>
                <a:gd name="connsiteX0" fmla="*/ 0 w 3665410"/>
                <a:gd name="connsiteY0" fmla="*/ 2985611 h 2985611"/>
                <a:gd name="connsiteX1" fmla="*/ 166211 w 3665410"/>
                <a:gd name="connsiteY1" fmla="*/ 2699766 h 2985611"/>
                <a:gd name="connsiteX2" fmla="*/ 397002 w 3665410"/>
                <a:gd name="connsiteY2" fmla="*/ 2414969 h 2985611"/>
                <a:gd name="connsiteX3" fmla="*/ 620173 w 3665410"/>
                <a:gd name="connsiteY3" fmla="*/ 2237899 h 2985611"/>
                <a:gd name="connsiteX4" fmla="*/ 823341 w 3665410"/>
                <a:gd name="connsiteY4" fmla="*/ 2085499 h 2985611"/>
                <a:gd name="connsiteX5" fmla="*/ 1089565 w 3665410"/>
                <a:gd name="connsiteY5" fmla="*/ 1911477 h 2985611"/>
                <a:gd name="connsiteX6" fmla="*/ 1145000 w 3665410"/>
                <a:gd name="connsiteY6" fmla="*/ 1886807 h 2985611"/>
                <a:gd name="connsiteX7" fmla="*/ 1375791 w 3665410"/>
                <a:gd name="connsiteY7" fmla="*/ 1842135 h 2985611"/>
                <a:gd name="connsiteX8" fmla="*/ 1486567 w 3665410"/>
                <a:gd name="connsiteY8" fmla="*/ 1857566 h 2985611"/>
                <a:gd name="connsiteX9" fmla="*/ 1568101 w 3665410"/>
                <a:gd name="connsiteY9" fmla="*/ 1871377 h 2985611"/>
                <a:gd name="connsiteX10" fmla="*/ 1810607 w 3665410"/>
                <a:gd name="connsiteY10" fmla="*/ 1871377 h 2985611"/>
                <a:gd name="connsiteX11" fmla="*/ 1997964 w 3665410"/>
                <a:gd name="connsiteY11" fmla="*/ 1790605 h 2985611"/>
                <a:gd name="connsiteX12" fmla="*/ 2109883 w 3665410"/>
                <a:gd name="connsiteY12" fmla="*/ 1702784 h 2985611"/>
                <a:gd name="connsiteX13" fmla="*/ 2321433 w 3665410"/>
                <a:gd name="connsiteY13" fmla="*/ 1552384 h 2985611"/>
                <a:gd name="connsiteX14" fmla="*/ 2558891 w 3665410"/>
                <a:gd name="connsiteY14" fmla="*/ 1453420 h 2985611"/>
                <a:gd name="connsiteX15" fmla="*/ 2709767 w 3665410"/>
                <a:gd name="connsiteY15" fmla="*/ 1377887 h 2985611"/>
                <a:gd name="connsiteX16" fmla="*/ 2885408 w 3665410"/>
                <a:gd name="connsiteY16" fmla="*/ 1237393 h 2985611"/>
                <a:gd name="connsiteX17" fmla="*/ 3017711 w 3665410"/>
                <a:gd name="connsiteY17" fmla="*/ 1072229 h 2985611"/>
                <a:gd name="connsiteX18" fmla="*/ 3150680 w 3665410"/>
                <a:gd name="connsiteY18" fmla="*/ 921830 h 2985611"/>
                <a:gd name="connsiteX19" fmla="*/ 3255169 w 3665410"/>
                <a:gd name="connsiteY19" fmla="*/ 801815 h 2985611"/>
                <a:gd name="connsiteX20" fmla="*/ 3339275 w 3665410"/>
                <a:gd name="connsiteY20" fmla="*/ 694182 h 2985611"/>
                <a:gd name="connsiteX21" fmla="*/ 3409188 w 3665410"/>
                <a:gd name="connsiteY21" fmla="*/ 546926 h 2985611"/>
                <a:gd name="connsiteX22" fmla="*/ 3464243 w 3665410"/>
                <a:gd name="connsiteY22" fmla="*/ 347663 h 2985611"/>
                <a:gd name="connsiteX23" fmla="*/ 3665411 w 3665410"/>
                <a:gd name="connsiteY23" fmla="*/ 0 h 298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665410" h="2985611">
                  <a:moveTo>
                    <a:pt x="0" y="2985611"/>
                  </a:moveTo>
                  <a:cubicBezTo>
                    <a:pt x="0" y="2985611"/>
                    <a:pt x="86773" y="2802827"/>
                    <a:pt x="166211" y="2699766"/>
                  </a:cubicBezTo>
                  <a:cubicBezTo>
                    <a:pt x="240983" y="2602706"/>
                    <a:pt x="309182" y="2500122"/>
                    <a:pt x="397002" y="2414969"/>
                  </a:cubicBezTo>
                  <a:cubicBezTo>
                    <a:pt x="465296" y="2348865"/>
                    <a:pt x="543592" y="2294477"/>
                    <a:pt x="620173" y="2237899"/>
                  </a:cubicBezTo>
                  <a:cubicBezTo>
                    <a:pt x="688277" y="2187607"/>
                    <a:pt x="755333" y="2135886"/>
                    <a:pt x="823341" y="2085499"/>
                  </a:cubicBezTo>
                  <a:cubicBezTo>
                    <a:pt x="908685" y="2022253"/>
                    <a:pt x="994791" y="1959197"/>
                    <a:pt x="1089565" y="1911477"/>
                  </a:cubicBezTo>
                  <a:cubicBezTo>
                    <a:pt x="1107662" y="1902428"/>
                    <a:pt x="1126141" y="1894141"/>
                    <a:pt x="1145000" y="1886807"/>
                  </a:cubicBezTo>
                  <a:cubicBezTo>
                    <a:pt x="1218819" y="1858232"/>
                    <a:pt x="1296924" y="1838611"/>
                    <a:pt x="1375791" y="1842135"/>
                  </a:cubicBezTo>
                  <a:cubicBezTo>
                    <a:pt x="1413129" y="1843754"/>
                    <a:pt x="1449896" y="1850422"/>
                    <a:pt x="1486567" y="1857566"/>
                  </a:cubicBezTo>
                  <a:cubicBezTo>
                    <a:pt x="1513618" y="1862804"/>
                    <a:pt x="1540859" y="1867376"/>
                    <a:pt x="1568101" y="1871377"/>
                  </a:cubicBezTo>
                  <a:cubicBezTo>
                    <a:pt x="1648778" y="1883188"/>
                    <a:pt x="1730978" y="1887665"/>
                    <a:pt x="1810607" y="1871377"/>
                  </a:cubicBezTo>
                  <a:cubicBezTo>
                    <a:pt x="1877854" y="1857661"/>
                    <a:pt x="1941100" y="1829086"/>
                    <a:pt x="1997964" y="1790605"/>
                  </a:cubicBezTo>
                  <a:cubicBezTo>
                    <a:pt x="2037302" y="1764030"/>
                    <a:pt x="2073497" y="1733264"/>
                    <a:pt x="2109883" y="1702784"/>
                  </a:cubicBezTo>
                  <a:cubicBezTo>
                    <a:pt x="2176367" y="1647063"/>
                    <a:pt x="2244852" y="1593151"/>
                    <a:pt x="2321433" y="1552384"/>
                  </a:cubicBezTo>
                  <a:cubicBezTo>
                    <a:pt x="2397157" y="1512094"/>
                    <a:pt x="2479548" y="1486281"/>
                    <a:pt x="2558891" y="1453420"/>
                  </a:cubicBezTo>
                  <a:cubicBezTo>
                    <a:pt x="2610898" y="1431798"/>
                    <a:pt x="2661571" y="1407033"/>
                    <a:pt x="2709767" y="1377887"/>
                  </a:cubicBezTo>
                  <a:cubicBezTo>
                    <a:pt x="2774252" y="1338929"/>
                    <a:pt x="2834069" y="1292447"/>
                    <a:pt x="2885408" y="1237393"/>
                  </a:cubicBezTo>
                  <a:cubicBezTo>
                    <a:pt x="2933605" y="1185767"/>
                    <a:pt x="2973324" y="1127093"/>
                    <a:pt x="3017711" y="1072229"/>
                  </a:cubicBezTo>
                  <a:cubicBezTo>
                    <a:pt x="3059811" y="1020223"/>
                    <a:pt x="3105912" y="971645"/>
                    <a:pt x="3150680" y="921830"/>
                  </a:cubicBezTo>
                  <a:cubicBezTo>
                    <a:pt x="3186113" y="882396"/>
                    <a:pt x="3220593" y="842010"/>
                    <a:pt x="3255169" y="801815"/>
                  </a:cubicBezTo>
                  <a:cubicBezTo>
                    <a:pt x="3284887" y="767239"/>
                    <a:pt x="3314605" y="732473"/>
                    <a:pt x="3339275" y="694182"/>
                  </a:cubicBezTo>
                  <a:cubicBezTo>
                    <a:pt x="3368707" y="648367"/>
                    <a:pt x="3390138" y="597980"/>
                    <a:pt x="3409188" y="546926"/>
                  </a:cubicBezTo>
                  <a:cubicBezTo>
                    <a:pt x="3433382" y="482156"/>
                    <a:pt x="3453384" y="415861"/>
                    <a:pt x="3464243" y="347663"/>
                  </a:cubicBezTo>
                  <a:cubicBezTo>
                    <a:pt x="3476244" y="272224"/>
                    <a:pt x="3661696" y="76295"/>
                    <a:pt x="366541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9D0CC0F-710D-43F4-BC86-763767420133}"/>
                </a:ext>
              </a:extLst>
            </p:cNvPr>
            <p:cNvSpPr/>
            <p:nvPr/>
          </p:nvSpPr>
          <p:spPr>
            <a:xfrm>
              <a:off x="7790402" y="5229700"/>
              <a:ext cx="285940" cy="199072"/>
            </a:xfrm>
            <a:custGeom>
              <a:avLst/>
              <a:gdLst>
                <a:gd name="connsiteX0" fmla="*/ 0 w 285940"/>
                <a:gd name="connsiteY0" fmla="*/ 199073 h 199072"/>
                <a:gd name="connsiteX1" fmla="*/ 285940 w 285940"/>
                <a:gd name="connsiteY1" fmla="*/ 0 h 199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5940" h="199072">
                  <a:moveTo>
                    <a:pt x="0" y="199073"/>
                  </a:moveTo>
                  <a:cubicBezTo>
                    <a:pt x="0" y="199073"/>
                    <a:pt x="242125" y="39243"/>
                    <a:pt x="285940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FB36AB6-CB81-495A-8A33-C0BCE67D6F23}"/>
                </a:ext>
              </a:extLst>
            </p:cNvPr>
            <p:cNvSpPr/>
            <p:nvPr/>
          </p:nvSpPr>
          <p:spPr>
            <a:xfrm>
              <a:off x="7393114" y="5049773"/>
              <a:ext cx="655796" cy="381190"/>
            </a:xfrm>
            <a:custGeom>
              <a:avLst/>
              <a:gdLst>
                <a:gd name="connsiteX0" fmla="*/ 0 w 655796"/>
                <a:gd name="connsiteY0" fmla="*/ 381190 h 381190"/>
                <a:gd name="connsiteX1" fmla="*/ 655796 w 655796"/>
                <a:gd name="connsiteY1" fmla="*/ 0 h 381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55796" h="381190">
                  <a:moveTo>
                    <a:pt x="0" y="381190"/>
                  </a:moveTo>
                  <a:cubicBezTo>
                    <a:pt x="0" y="381190"/>
                    <a:pt x="461105" y="172117"/>
                    <a:pt x="655796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993F7E6-ABF6-482D-BEA5-B4E607DDB433}"/>
                </a:ext>
              </a:extLst>
            </p:cNvPr>
            <p:cNvSpPr/>
            <p:nvPr/>
          </p:nvSpPr>
          <p:spPr>
            <a:xfrm>
              <a:off x="5154072" y="3867816"/>
              <a:ext cx="2907315" cy="1544764"/>
            </a:xfrm>
            <a:custGeom>
              <a:avLst/>
              <a:gdLst>
                <a:gd name="connsiteX0" fmla="*/ 0 w 2907315"/>
                <a:gd name="connsiteY0" fmla="*/ 1544764 h 1544764"/>
                <a:gd name="connsiteX1" fmla="*/ 201644 w 2907315"/>
                <a:gd name="connsiteY1" fmla="*/ 1352550 h 1544764"/>
                <a:gd name="connsiteX2" fmla="*/ 423196 w 2907315"/>
                <a:gd name="connsiteY2" fmla="*/ 1196054 h 1544764"/>
                <a:gd name="connsiteX3" fmla="*/ 782193 w 2907315"/>
                <a:gd name="connsiteY3" fmla="*/ 1099947 h 1544764"/>
                <a:gd name="connsiteX4" fmla="*/ 1052513 w 2907315"/>
                <a:gd name="connsiteY4" fmla="*/ 1042321 h 1544764"/>
                <a:gd name="connsiteX5" fmla="*/ 1311783 w 2907315"/>
                <a:gd name="connsiteY5" fmla="*/ 1056037 h 1544764"/>
                <a:gd name="connsiteX6" fmla="*/ 1484662 w 2907315"/>
                <a:gd name="connsiteY6" fmla="*/ 1083469 h 1544764"/>
                <a:gd name="connsiteX7" fmla="*/ 1788224 w 2907315"/>
                <a:gd name="connsiteY7" fmla="*/ 1023080 h 1544764"/>
                <a:gd name="connsiteX8" fmla="*/ 2269045 w 2907315"/>
                <a:gd name="connsiteY8" fmla="*/ 734758 h 1544764"/>
                <a:gd name="connsiteX9" fmla="*/ 2534984 w 2907315"/>
                <a:gd name="connsiteY9" fmla="*/ 572738 h 1544764"/>
                <a:gd name="connsiteX10" fmla="*/ 2907316 w 2907315"/>
                <a:gd name="connsiteY10" fmla="*/ 0 h 1544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07315" h="1544764">
                  <a:moveTo>
                    <a:pt x="0" y="1544764"/>
                  </a:moveTo>
                  <a:cubicBezTo>
                    <a:pt x="0" y="1544764"/>
                    <a:pt x="98012" y="1443990"/>
                    <a:pt x="201644" y="1352550"/>
                  </a:cubicBezTo>
                  <a:cubicBezTo>
                    <a:pt x="271272" y="1291209"/>
                    <a:pt x="343662" y="1234249"/>
                    <a:pt x="423196" y="1196054"/>
                  </a:cubicBezTo>
                  <a:cubicBezTo>
                    <a:pt x="537591" y="1141095"/>
                    <a:pt x="661226" y="1127189"/>
                    <a:pt x="782193" y="1099947"/>
                  </a:cubicBezTo>
                  <a:cubicBezTo>
                    <a:pt x="872300" y="1079659"/>
                    <a:pt x="961358" y="1051370"/>
                    <a:pt x="1052513" y="1042321"/>
                  </a:cubicBezTo>
                  <a:cubicBezTo>
                    <a:pt x="1139000" y="1033653"/>
                    <a:pt x="1225868" y="1040321"/>
                    <a:pt x="1311783" y="1056037"/>
                  </a:cubicBezTo>
                  <a:cubicBezTo>
                    <a:pt x="1369314" y="1066609"/>
                    <a:pt x="1426559" y="1079373"/>
                    <a:pt x="1484662" y="1083469"/>
                  </a:cubicBezTo>
                  <a:cubicBezTo>
                    <a:pt x="1587913" y="1090803"/>
                    <a:pt x="1690402" y="1064800"/>
                    <a:pt x="1788224" y="1023080"/>
                  </a:cubicBezTo>
                  <a:cubicBezTo>
                    <a:pt x="1956721" y="951262"/>
                    <a:pt x="2106549" y="825722"/>
                    <a:pt x="2269045" y="734758"/>
                  </a:cubicBezTo>
                  <a:cubicBezTo>
                    <a:pt x="2359438" y="684181"/>
                    <a:pt x="2452497" y="640556"/>
                    <a:pt x="2534984" y="572738"/>
                  </a:cubicBezTo>
                  <a:cubicBezTo>
                    <a:pt x="2673001" y="459391"/>
                    <a:pt x="2847023" y="191453"/>
                    <a:pt x="2907316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CA0B097-C21A-40B4-95E4-2FFA9697F824}"/>
                </a:ext>
              </a:extLst>
            </p:cNvPr>
            <p:cNvSpPr/>
            <p:nvPr/>
          </p:nvSpPr>
          <p:spPr>
            <a:xfrm>
              <a:off x="4907946" y="3479100"/>
              <a:ext cx="3168300" cy="1952434"/>
            </a:xfrm>
            <a:custGeom>
              <a:avLst/>
              <a:gdLst>
                <a:gd name="connsiteX0" fmla="*/ 0 w 3168300"/>
                <a:gd name="connsiteY0" fmla="*/ 1952435 h 1952434"/>
                <a:gd name="connsiteX1" fmla="*/ 202121 w 3168300"/>
                <a:gd name="connsiteY1" fmla="*/ 1687068 h 1952434"/>
                <a:gd name="connsiteX2" fmla="*/ 545116 w 3168300"/>
                <a:gd name="connsiteY2" fmla="*/ 1450277 h 1952434"/>
                <a:gd name="connsiteX3" fmla="*/ 906780 w 3168300"/>
                <a:gd name="connsiteY3" fmla="*/ 1354455 h 1952434"/>
                <a:gd name="connsiteX4" fmla="*/ 1332262 w 3168300"/>
                <a:gd name="connsiteY4" fmla="*/ 1285304 h 1952434"/>
                <a:gd name="connsiteX5" fmla="*/ 1691259 w 3168300"/>
                <a:gd name="connsiteY5" fmla="*/ 1240060 h 1952434"/>
                <a:gd name="connsiteX6" fmla="*/ 2010346 w 3168300"/>
                <a:gd name="connsiteY6" fmla="*/ 1141667 h 1952434"/>
                <a:gd name="connsiteX7" fmla="*/ 2393252 w 3168300"/>
                <a:gd name="connsiteY7" fmla="*/ 1027271 h 1952434"/>
                <a:gd name="connsiteX8" fmla="*/ 2582037 w 3168300"/>
                <a:gd name="connsiteY8" fmla="*/ 958120 h 1952434"/>
                <a:gd name="connsiteX9" fmla="*/ 2760155 w 3168300"/>
                <a:gd name="connsiteY9" fmla="*/ 827723 h 1952434"/>
                <a:gd name="connsiteX10" fmla="*/ 2914364 w 3168300"/>
                <a:gd name="connsiteY10" fmla="*/ 567023 h 1952434"/>
                <a:gd name="connsiteX11" fmla="*/ 3168301 w 3168300"/>
                <a:gd name="connsiteY11" fmla="*/ 0 h 1952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68300" h="1952434">
                  <a:moveTo>
                    <a:pt x="0" y="1952435"/>
                  </a:moveTo>
                  <a:cubicBezTo>
                    <a:pt x="0" y="1952435"/>
                    <a:pt x="91059" y="1796415"/>
                    <a:pt x="202121" y="1687068"/>
                  </a:cubicBezTo>
                  <a:cubicBezTo>
                    <a:pt x="301943" y="1588675"/>
                    <a:pt x="416528" y="1505617"/>
                    <a:pt x="545116" y="1450277"/>
                  </a:cubicBezTo>
                  <a:cubicBezTo>
                    <a:pt x="659987" y="1400747"/>
                    <a:pt x="783622" y="1377601"/>
                    <a:pt x="906780" y="1354455"/>
                  </a:cubicBezTo>
                  <a:cubicBezTo>
                    <a:pt x="1048036" y="1327976"/>
                    <a:pt x="1189482" y="1301972"/>
                    <a:pt x="1332262" y="1285304"/>
                  </a:cubicBezTo>
                  <a:cubicBezTo>
                    <a:pt x="1452182" y="1271302"/>
                    <a:pt x="1573340" y="1265873"/>
                    <a:pt x="1691259" y="1240060"/>
                  </a:cubicBezTo>
                  <a:cubicBezTo>
                    <a:pt x="1800035" y="1216247"/>
                    <a:pt x="1904619" y="1176718"/>
                    <a:pt x="2010346" y="1141667"/>
                  </a:cubicBezTo>
                  <a:cubicBezTo>
                    <a:pt x="2136743" y="1099661"/>
                    <a:pt x="2265902" y="1066229"/>
                    <a:pt x="2393252" y="1027271"/>
                  </a:cubicBezTo>
                  <a:cubicBezTo>
                    <a:pt x="2457450" y="1007650"/>
                    <a:pt x="2521744" y="987552"/>
                    <a:pt x="2582037" y="958120"/>
                  </a:cubicBezTo>
                  <a:cubicBezTo>
                    <a:pt x="2648807" y="925449"/>
                    <a:pt x="2710815" y="883349"/>
                    <a:pt x="2760155" y="827723"/>
                  </a:cubicBezTo>
                  <a:cubicBezTo>
                    <a:pt x="2827496" y="751904"/>
                    <a:pt x="2867978" y="657511"/>
                    <a:pt x="2914364" y="567023"/>
                  </a:cubicBezTo>
                  <a:cubicBezTo>
                    <a:pt x="2972753" y="453200"/>
                    <a:pt x="3119152" y="118015"/>
                    <a:pt x="316830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B2AF0F5-7EAA-4BAB-8DE2-D84E124170FA}"/>
                </a:ext>
              </a:extLst>
            </p:cNvPr>
            <p:cNvSpPr/>
            <p:nvPr/>
          </p:nvSpPr>
          <p:spPr>
            <a:xfrm>
              <a:off x="4704778" y="2976752"/>
              <a:ext cx="3356800" cy="2452020"/>
            </a:xfrm>
            <a:custGeom>
              <a:avLst/>
              <a:gdLst>
                <a:gd name="connsiteX0" fmla="*/ 0 w 3356800"/>
                <a:gd name="connsiteY0" fmla="*/ 2452021 h 2452020"/>
                <a:gd name="connsiteX1" fmla="*/ 130874 w 3356800"/>
                <a:gd name="connsiteY1" fmla="*/ 2247710 h 2452020"/>
                <a:gd name="connsiteX2" fmla="*/ 437197 w 3356800"/>
                <a:gd name="connsiteY2" fmla="*/ 1941195 h 2452020"/>
                <a:gd name="connsiteX3" fmla="*/ 737140 w 3356800"/>
                <a:gd name="connsiteY3" fmla="*/ 1736884 h 2452020"/>
                <a:gd name="connsiteX4" fmla="*/ 1031843 w 3356800"/>
                <a:gd name="connsiteY4" fmla="*/ 1685068 h 2452020"/>
                <a:gd name="connsiteX5" fmla="*/ 1287304 w 3356800"/>
                <a:gd name="connsiteY5" fmla="*/ 1655826 h 2452020"/>
                <a:gd name="connsiteX6" fmla="*/ 1471994 w 3356800"/>
                <a:gd name="connsiteY6" fmla="*/ 1634300 h 2452020"/>
                <a:gd name="connsiteX7" fmla="*/ 1898237 w 3356800"/>
                <a:gd name="connsiteY7" fmla="*/ 1512665 h 2452020"/>
                <a:gd name="connsiteX8" fmla="*/ 2229136 w 3356800"/>
                <a:gd name="connsiteY8" fmla="*/ 1355598 h 2452020"/>
                <a:gd name="connsiteX9" fmla="*/ 2512314 w 3356800"/>
                <a:gd name="connsiteY9" fmla="*/ 1238631 h 2452020"/>
                <a:gd name="connsiteX10" fmla="*/ 2758535 w 3356800"/>
                <a:gd name="connsiteY10" fmla="*/ 1096994 h 2452020"/>
                <a:gd name="connsiteX11" fmla="*/ 2935510 w 3356800"/>
                <a:gd name="connsiteY11" fmla="*/ 919925 h 2452020"/>
                <a:gd name="connsiteX12" fmla="*/ 3081719 w 3356800"/>
                <a:gd name="connsiteY12" fmla="*/ 687419 h 2452020"/>
                <a:gd name="connsiteX13" fmla="*/ 3356800 w 3356800"/>
                <a:gd name="connsiteY13" fmla="*/ 0 h 2452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56800" h="2452020">
                  <a:moveTo>
                    <a:pt x="0" y="2452021"/>
                  </a:moveTo>
                  <a:cubicBezTo>
                    <a:pt x="0" y="2452021"/>
                    <a:pt x="57150" y="2344198"/>
                    <a:pt x="130874" y="2247710"/>
                  </a:cubicBezTo>
                  <a:cubicBezTo>
                    <a:pt x="218694" y="2132648"/>
                    <a:pt x="328136" y="2036635"/>
                    <a:pt x="437197" y="1941195"/>
                  </a:cubicBezTo>
                  <a:cubicBezTo>
                    <a:pt x="529304" y="1860709"/>
                    <a:pt x="623030" y="1779556"/>
                    <a:pt x="737140" y="1736884"/>
                  </a:cubicBezTo>
                  <a:cubicBezTo>
                    <a:pt x="830866" y="1701736"/>
                    <a:pt x="932021" y="1695450"/>
                    <a:pt x="1031843" y="1685068"/>
                  </a:cubicBezTo>
                  <a:cubicBezTo>
                    <a:pt x="1117092" y="1676210"/>
                    <a:pt x="1202055" y="1665160"/>
                    <a:pt x="1287304" y="1655826"/>
                  </a:cubicBezTo>
                  <a:cubicBezTo>
                    <a:pt x="1348931" y="1649063"/>
                    <a:pt x="1410653" y="1643539"/>
                    <a:pt x="1471994" y="1634300"/>
                  </a:cubicBezTo>
                  <a:cubicBezTo>
                    <a:pt x="1618679" y="1612011"/>
                    <a:pt x="1761935" y="1571149"/>
                    <a:pt x="1898237" y="1512665"/>
                  </a:cubicBezTo>
                  <a:cubicBezTo>
                    <a:pt x="2010442" y="1464564"/>
                    <a:pt x="2117503" y="1405128"/>
                    <a:pt x="2229136" y="1355598"/>
                  </a:cubicBezTo>
                  <a:cubicBezTo>
                    <a:pt x="2322481" y="1314164"/>
                    <a:pt x="2418969" y="1280160"/>
                    <a:pt x="2512314" y="1238631"/>
                  </a:cubicBezTo>
                  <a:cubicBezTo>
                    <a:pt x="2599087" y="1199960"/>
                    <a:pt x="2683193" y="1154811"/>
                    <a:pt x="2758535" y="1096994"/>
                  </a:cubicBezTo>
                  <a:cubicBezTo>
                    <a:pt x="2825020" y="1046035"/>
                    <a:pt x="2883789" y="985837"/>
                    <a:pt x="2935510" y="919925"/>
                  </a:cubicBezTo>
                  <a:cubicBezTo>
                    <a:pt x="2992184" y="847725"/>
                    <a:pt x="3039904" y="769144"/>
                    <a:pt x="3081719" y="687419"/>
                  </a:cubicBezTo>
                  <a:cubicBezTo>
                    <a:pt x="3138297" y="576739"/>
                    <a:pt x="3314129" y="116776"/>
                    <a:pt x="3356800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60C036-BBCE-4F9E-AD56-DD36D4407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A5D7EC-1E6A-473F-B5A4-18CDFB6CF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9981C7-34D5-49A4-949D-715FD4BD8F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n-US" sz="900" kern="1200" cap="all" spc="200" smtClean="0">
                <a:solidFill>
                  <a:schemeClr val="accent1"/>
                </a:soli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fld id="{0DAF61AA-5A98-4049-A93E-477E5505141A}" type="datetimeFigureOut">
              <a:rPr lang="en-US" smtClean="0"/>
              <a:pPr/>
              <a:t>2/28/2024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5CE6E-733D-4C60-B40B-C7C10CB5AF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900" kern="1200" cap="all" spc="200" dirty="0">
                <a:solidFill>
                  <a:schemeClr val="accent1"/>
                </a:soli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80D8B-7909-4114-8EBA-C3086DC62B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060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900" kern="1200" cap="all" spc="200" smtClean="0">
                <a:solidFill>
                  <a:schemeClr val="accent1"/>
                </a:soli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77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Clr>
          <a:schemeClr val="accent5"/>
        </a:buClr>
        <a:buFont typeface="Avenir Next LT Pro" panose="020B0504020202020204" pitchFamily="34" charset="0"/>
        <a:buChar char="+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Char char="+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Char char="+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Char char="+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Char char="+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3.png"/><Relationship Id="rId9" Type="http://schemas.microsoft.com/office/2007/relationships/diagramDrawing" Target="../diagrams/drawing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14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>
            <a:extLst>
              <a:ext uri="{FF2B5EF4-FFF2-40B4-BE49-F238E27FC236}">
                <a16:creationId xmlns:a16="http://schemas.microsoft.com/office/drawing/2014/main" id="{F0CAFDA3-320A-C24D-A7A1-20C1267EC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928528" y="0"/>
            <a:ext cx="3263472" cy="6858000"/>
            <a:chOff x="8928528" y="0"/>
            <a:chExt cx="3263472" cy="6858000"/>
          </a:xfrm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D2411669-6E2C-2243-99CD-6BC9D724FA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28528" y="806362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23">
              <a:extLst>
                <a:ext uri="{FF2B5EF4-FFF2-40B4-BE49-F238E27FC236}">
                  <a16:creationId xmlns:a16="http://schemas.microsoft.com/office/drawing/2014/main" id="{C4E0C522-0F40-ED44-A700-F1BCD1CF74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28528" y="0"/>
              <a:ext cx="1130724" cy="565573"/>
            </a:xfrm>
            <a:custGeom>
              <a:avLst/>
              <a:gdLst>
                <a:gd name="connsiteX0" fmla="*/ 22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2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2" name="Freeform 24">
              <a:extLst>
                <a:ext uri="{FF2B5EF4-FFF2-40B4-BE49-F238E27FC236}">
                  <a16:creationId xmlns:a16="http://schemas.microsoft.com/office/drawing/2014/main" id="{B79B4380-CBEC-C341-A10E-5EF9A85979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91391" y="6292417"/>
              <a:ext cx="1130724" cy="565583"/>
            </a:xfrm>
            <a:custGeom>
              <a:avLst/>
              <a:gdLst>
                <a:gd name="connsiteX0" fmla="*/ 565362 w 1130724"/>
                <a:gd name="connsiteY0" fmla="*/ 0 h 565583"/>
                <a:gd name="connsiteX1" fmla="*/ 1130724 w 1130724"/>
                <a:gd name="connsiteY1" fmla="*/ 565362 h 565583"/>
                <a:gd name="connsiteX2" fmla="*/ 1130702 w 1130724"/>
                <a:gd name="connsiteY2" fmla="*/ 565583 h 565583"/>
                <a:gd name="connsiteX3" fmla="*/ 22 w 1130724"/>
                <a:gd name="connsiteY3" fmla="*/ 565583 h 565583"/>
                <a:gd name="connsiteX4" fmla="*/ 0 w 1130724"/>
                <a:gd name="connsiteY4" fmla="*/ 565362 h 565583"/>
                <a:gd name="connsiteX5" fmla="*/ 565362 w 1130724"/>
                <a:gd name="connsiteY5" fmla="*/ 0 h 56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4" h="565583">
                  <a:moveTo>
                    <a:pt x="565362" y="0"/>
                  </a:moveTo>
                  <a:cubicBezTo>
                    <a:pt x="877603" y="0"/>
                    <a:pt x="1130724" y="253121"/>
                    <a:pt x="1130724" y="565362"/>
                  </a:cubicBezTo>
                  <a:lnTo>
                    <a:pt x="1130702" y="565583"/>
                  </a:lnTo>
                  <a:lnTo>
                    <a:pt x="22" y="565583"/>
                  </a:lnTo>
                  <a:lnTo>
                    <a:pt x="0" y="565362"/>
                  </a:lnTo>
                  <a:cubicBezTo>
                    <a:pt x="0" y="253121"/>
                    <a:pt x="253121" y="0"/>
                    <a:pt x="565362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F04AD70E-5490-4C4E-A05D-D67949C51A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91392" y="3549390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128A8883-9F24-0047-92B7-45B3D2E7D9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91392" y="2177876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AC3A3BB-FD2C-FB44-9478-FA87EF229D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91392" y="806363"/>
              <a:ext cx="1130724" cy="113072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Freeform 28">
              <a:extLst>
                <a:ext uri="{FF2B5EF4-FFF2-40B4-BE49-F238E27FC236}">
                  <a16:creationId xmlns:a16="http://schemas.microsoft.com/office/drawing/2014/main" id="{BF46B3B1-E981-BB40-B916-51A6D38519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91392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7" name="Freeform 29">
              <a:extLst>
                <a:ext uri="{FF2B5EF4-FFF2-40B4-BE49-F238E27FC236}">
                  <a16:creationId xmlns:a16="http://schemas.microsoft.com/office/drawing/2014/main" id="{EA7DAE92-7D6B-B042-83BE-047C8EC322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54256" y="6295201"/>
              <a:ext cx="537744" cy="562799"/>
            </a:xfrm>
            <a:custGeom>
              <a:avLst/>
              <a:gdLst>
                <a:gd name="connsiteX0" fmla="*/ 537744 w 537744"/>
                <a:gd name="connsiteY0" fmla="*/ 0 h 562799"/>
                <a:gd name="connsiteX1" fmla="*/ 537744 w 537744"/>
                <a:gd name="connsiteY1" fmla="*/ 562799 h 562799"/>
                <a:gd name="connsiteX2" fmla="*/ 22 w 537744"/>
                <a:gd name="connsiteY2" fmla="*/ 562799 h 562799"/>
                <a:gd name="connsiteX3" fmla="*/ 0 w 537744"/>
                <a:gd name="connsiteY3" fmla="*/ 562578 h 562799"/>
                <a:gd name="connsiteX4" fmla="*/ 451422 w 537744"/>
                <a:gd name="connsiteY4" fmla="*/ 8702 h 562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562799">
                  <a:moveTo>
                    <a:pt x="537744" y="0"/>
                  </a:moveTo>
                  <a:lnTo>
                    <a:pt x="537744" y="562799"/>
                  </a:lnTo>
                  <a:lnTo>
                    <a:pt x="22" y="562799"/>
                  </a:lnTo>
                  <a:lnTo>
                    <a:pt x="0" y="562578"/>
                  </a:ln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8" name="Freeform 30">
              <a:extLst>
                <a:ext uri="{FF2B5EF4-FFF2-40B4-BE49-F238E27FC236}">
                  <a16:creationId xmlns:a16="http://schemas.microsoft.com/office/drawing/2014/main" id="{06AADCE6-4277-EA49-AF23-63B53CA677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54256" y="4923687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9" name="Freeform 31">
              <a:extLst>
                <a:ext uri="{FF2B5EF4-FFF2-40B4-BE49-F238E27FC236}">
                  <a16:creationId xmlns:a16="http://schemas.microsoft.com/office/drawing/2014/main" id="{58CEA343-047B-DF4E-A7A8-881C7740EA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54256" y="3552173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0" name="Freeform 32">
              <a:extLst>
                <a:ext uri="{FF2B5EF4-FFF2-40B4-BE49-F238E27FC236}">
                  <a16:creationId xmlns:a16="http://schemas.microsoft.com/office/drawing/2014/main" id="{FCCBAA07-17CE-2740-AA04-AEDA5EAD27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54256" y="2180659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1" name="Freeform 33">
              <a:extLst>
                <a:ext uri="{FF2B5EF4-FFF2-40B4-BE49-F238E27FC236}">
                  <a16:creationId xmlns:a16="http://schemas.microsoft.com/office/drawing/2014/main" id="{BF15C430-7951-6040-BD4C-4E996E9448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54256" y="809146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2" name="Freeform 34">
              <a:extLst>
                <a:ext uri="{FF2B5EF4-FFF2-40B4-BE49-F238E27FC236}">
                  <a16:creationId xmlns:a16="http://schemas.microsoft.com/office/drawing/2014/main" id="{0B3467F9-370D-5C4C-9EDE-E0CA0E4015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54256" y="0"/>
              <a:ext cx="537744" cy="562788"/>
            </a:xfrm>
            <a:custGeom>
              <a:avLst/>
              <a:gdLst>
                <a:gd name="connsiteX0" fmla="*/ 21 w 537744"/>
                <a:gd name="connsiteY0" fmla="*/ 0 h 562788"/>
                <a:gd name="connsiteX1" fmla="*/ 537744 w 537744"/>
                <a:gd name="connsiteY1" fmla="*/ 0 h 562788"/>
                <a:gd name="connsiteX2" fmla="*/ 537744 w 537744"/>
                <a:gd name="connsiteY2" fmla="*/ 562788 h 562788"/>
                <a:gd name="connsiteX3" fmla="*/ 451422 w 537744"/>
                <a:gd name="connsiteY3" fmla="*/ 554086 h 562788"/>
                <a:gd name="connsiteX4" fmla="*/ 0 w 537744"/>
                <a:gd name="connsiteY4" fmla="*/ 211 h 562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562788">
                  <a:moveTo>
                    <a:pt x="21" y="0"/>
                  </a:moveTo>
                  <a:lnTo>
                    <a:pt x="537744" y="0"/>
                  </a:lnTo>
                  <a:lnTo>
                    <a:pt x="537744" y="562788"/>
                  </a:lnTo>
                  <a:lnTo>
                    <a:pt x="451422" y="554086"/>
                  </a:lnTo>
                  <a:cubicBezTo>
                    <a:pt x="193796" y="501368"/>
                    <a:pt x="0" y="273421"/>
                    <a:pt x="0" y="2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8231D73A-BA91-794F-8C09-4F4B41A6D0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65150" y="6087110"/>
            <a:ext cx="733583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66" name="Rectangle 65">
            <a:extLst>
              <a:ext uri="{FF2B5EF4-FFF2-40B4-BE49-F238E27FC236}">
                <a16:creationId xmlns:a16="http://schemas.microsoft.com/office/drawing/2014/main" id="{C7F2E4D6-EF46-1C43-8F3E-3620C3C83F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D77D276D-CA9B-9446-A765-86D888D1FA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361373" y="0"/>
            <a:ext cx="1901686" cy="4677439"/>
            <a:chOff x="10290315" y="0"/>
            <a:chExt cx="1901686" cy="4677439"/>
          </a:xfrm>
        </p:grpSpPr>
        <p:sp>
          <p:nvSpPr>
            <p:cNvPr id="69" name="Freeform 19">
              <a:extLst>
                <a:ext uri="{FF2B5EF4-FFF2-40B4-BE49-F238E27FC236}">
                  <a16:creationId xmlns:a16="http://schemas.microsoft.com/office/drawing/2014/main" id="{C0BB80D1-CF6D-BB4F-AD2B-49B9754521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90315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0" name="Freeform 21">
              <a:extLst>
                <a:ext uri="{FF2B5EF4-FFF2-40B4-BE49-F238E27FC236}">
                  <a16:creationId xmlns:a16="http://schemas.microsoft.com/office/drawing/2014/main" id="{C6126A28-C746-C74A-912C-2C303EA361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53180" y="3552066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1" name="Freeform 23">
              <a:extLst>
                <a:ext uri="{FF2B5EF4-FFF2-40B4-BE49-F238E27FC236}">
                  <a16:creationId xmlns:a16="http://schemas.microsoft.com/office/drawing/2014/main" id="{AB3D858D-21A8-7D4F-8A5B-0CD82902F9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53180" y="809039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2" name="Freeform 24">
              <a:extLst>
                <a:ext uri="{FF2B5EF4-FFF2-40B4-BE49-F238E27FC236}">
                  <a16:creationId xmlns:a16="http://schemas.microsoft.com/office/drawing/2014/main" id="{5335B45B-B169-4047-908E-14D1FEFACE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53180" y="0"/>
              <a:ext cx="538821" cy="562898"/>
            </a:xfrm>
            <a:custGeom>
              <a:avLst/>
              <a:gdLst>
                <a:gd name="connsiteX0" fmla="*/ 21 w 538821"/>
                <a:gd name="connsiteY0" fmla="*/ 0 h 562898"/>
                <a:gd name="connsiteX1" fmla="*/ 538821 w 538821"/>
                <a:gd name="connsiteY1" fmla="*/ 0 h 562898"/>
                <a:gd name="connsiteX2" fmla="*/ 538821 w 538821"/>
                <a:gd name="connsiteY2" fmla="*/ 562898 h 562898"/>
                <a:gd name="connsiteX3" fmla="*/ 451422 w 538821"/>
                <a:gd name="connsiteY3" fmla="*/ 554087 h 562898"/>
                <a:gd name="connsiteX4" fmla="*/ 0 w 538821"/>
                <a:gd name="connsiteY4" fmla="*/ 211 h 56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898">
                  <a:moveTo>
                    <a:pt x="21" y="0"/>
                  </a:moveTo>
                  <a:lnTo>
                    <a:pt x="538821" y="0"/>
                  </a:lnTo>
                  <a:lnTo>
                    <a:pt x="538821" y="562898"/>
                  </a:lnTo>
                  <a:lnTo>
                    <a:pt x="451422" y="554087"/>
                  </a:lnTo>
                  <a:cubicBezTo>
                    <a:pt x="193796" y="501369"/>
                    <a:pt x="0" y="27342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C0DB369-3AB4-1093-8CC4-7099A7B5C6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5151" y="770890"/>
            <a:ext cx="3926946" cy="126898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700"/>
              <a:t>Living through climate change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0D9E1C-FB25-2A6A-4422-2D5E418588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5150" y="3617842"/>
            <a:ext cx="4620236" cy="2143385"/>
          </a:xfr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buFont typeface="Arial" panose="020B0604020202020204" pitchFamily="34" charset="0"/>
              <a:buChar char="•"/>
            </a:pPr>
            <a:r>
              <a:rPr lang="en-US" dirty="0"/>
              <a:t>Global Groupwork project: 2024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i="1" dirty="0"/>
              <a:t>Helen Nesadurai (Monash Malaysia)</a:t>
            </a:r>
          </a:p>
          <a:p>
            <a:pPr indent="-228600">
              <a:buFont typeface="Arial" panose="020B0604020202020204" pitchFamily="34" charset="0"/>
              <a:buChar char="•"/>
            </a:pPr>
            <a:endParaRPr lang="en-US" dirty="0"/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F3CF3DF-4809-5B42-9F22-981391379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65150" y="6087110"/>
            <a:ext cx="413356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43">
            <a:extLst>
              <a:ext uri="{FF2B5EF4-FFF2-40B4-BE49-F238E27FC236}">
                <a16:creationId xmlns:a16="http://schemas.microsoft.com/office/drawing/2014/main" id="{E39AB184-7604-871C-5899-6EE90823AA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454" r="20880" b="-1"/>
          <a:stretch/>
        </p:blipFill>
        <p:spPr>
          <a:xfrm>
            <a:off x="5264837" y="1"/>
            <a:ext cx="6927163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8611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C7F2E4D6-EF46-1C43-8F3E-3620C3C83F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4284A4E-9FBA-2617-F6D4-222E5713F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2485898"/>
            <a:ext cx="3608387" cy="3395472"/>
          </a:xfrm>
        </p:spPr>
        <p:txBody>
          <a:bodyPr anchor="b">
            <a:normAutofit/>
          </a:bodyPr>
          <a:lstStyle/>
          <a:p>
            <a:r>
              <a:rPr lang="en-GB" dirty="0"/>
              <a:t>Writing Guidelines (from guidance document)</a:t>
            </a:r>
            <a:endParaRPr lang="en-MY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5ADD15B-C747-D340-BF8A-A1DD2A6A93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290315" y="0"/>
            <a:ext cx="1901686" cy="4677439"/>
            <a:chOff x="10290315" y="0"/>
            <a:chExt cx="1901686" cy="4677439"/>
          </a:xfrm>
        </p:grpSpPr>
        <p:sp>
          <p:nvSpPr>
            <p:cNvPr id="12" name="Freeform 53">
              <a:extLst>
                <a:ext uri="{FF2B5EF4-FFF2-40B4-BE49-F238E27FC236}">
                  <a16:creationId xmlns:a16="http://schemas.microsoft.com/office/drawing/2014/main" id="{0B0B662E-0152-FD4E-B468-3F3593C151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90315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 55">
              <a:extLst>
                <a:ext uri="{FF2B5EF4-FFF2-40B4-BE49-F238E27FC236}">
                  <a16:creationId xmlns:a16="http://schemas.microsoft.com/office/drawing/2014/main" id="{81BFFC99-6B9D-F240-BD39-160F4C5735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53180" y="3552066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 57">
              <a:extLst>
                <a:ext uri="{FF2B5EF4-FFF2-40B4-BE49-F238E27FC236}">
                  <a16:creationId xmlns:a16="http://schemas.microsoft.com/office/drawing/2014/main" id="{4DC6AEB9-EEFF-D243-AEE2-42D0F9E53B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53180" y="809039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 58">
              <a:extLst>
                <a:ext uri="{FF2B5EF4-FFF2-40B4-BE49-F238E27FC236}">
                  <a16:creationId xmlns:a16="http://schemas.microsoft.com/office/drawing/2014/main" id="{D89DA958-651D-0049-A549-A9D22E4941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53180" y="0"/>
              <a:ext cx="538821" cy="562898"/>
            </a:xfrm>
            <a:custGeom>
              <a:avLst/>
              <a:gdLst>
                <a:gd name="connsiteX0" fmla="*/ 21 w 538821"/>
                <a:gd name="connsiteY0" fmla="*/ 0 h 562898"/>
                <a:gd name="connsiteX1" fmla="*/ 538821 w 538821"/>
                <a:gd name="connsiteY1" fmla="*/ 0 h 562898"/>
                <a:gd name="connsiteX2" fmla="*/ 538821 w 538821"/>
                <a:gd name="connsiteY2" fmla="*/ 562898 h 562898"/>
                <a:gd name="connsiteX3" fmla="*/ 451422 w 538821"/>
                <a:gd name="connsiteY3" fmla="*/ 554087 h 562898"/>
                <a:gd name="connsiteX4" fmla="*/ 0 w 538821"/>
                <a:gd name="connsiteY4" fmla="*/ 211 h 56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898">
                  <a:moveTo>
                    <a:pt x="21" y="0"/>
                  </a:moveTo>
                  <a:lnTo>
                    <a:pt x="538821" y="0"/>
                  </a:lnTo>
                  <a:lnTo>
                    <a:pt x="538821" y="562898"/>
                  </a:lnTo>
                  <a:lnTo>
                    <a:pt x="451422" y="554087"/>
                  </a:lnTo>
                  <a:cubicBezTo>
                    <a:pt x="193796" y="501369"/>
                    <a:pt x="0" y="27342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FE039F1-6D47-C642-B506-452A83B0AB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65150" y="6087110"/>
            <a:ext cx="1105834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2" name="Content Placeholder 2">
            <a:extLst>
              <a:ext uri="{FF2B5EF4-FFF2-40B4-BE49-F238E27FC236}">
                <a16:creationId xmlns:a16="http://schemas.microsoft.com/office/drawing/2014/main" id="{9EC7C194-BD8E-F11C-495F-69CDCFF6A12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7650680"/>
              </p:ext>
            </p:extLst>
          </p:nvPr>
        </p:nvGraphicFramePr>
        <p:xfrm>
          <a:off x="5224243" y="685667"/>
          <a:ext cx="6316267" cy="50771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62532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9" name="Rectangle 148">
            <a:extLst>
              <a:ext uri="{FF2B5EF4-FFF2-40B4-BE49-F238E27FC236}">
                <a16:creationId xmlns:a16="http://schemas.microsoft.com/office/drawing/2014/main" id="{8651CFA9-6065-4243-AC48-858E35978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37962AE0-6A1C-4B76-9D52-10E5E6D7D3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grpSp>
        <p:nvGrpSpPr>
          <p:cNvPr id="153" name="Top left">
            <a:extLst>
              <a:ext uri="{FF2B5EF4-FFF2-40B4-BE49-F238E27FC236}">
                <a16:creationId xmlns:a16="http://schemas.microsoft.com/office/drawing/2014/main" id="{459862C0-828C-4688-9C70-32B1063084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849" y="-3086"/>
            <a:ext cx="2198951" cy="3349518"/>
            <a:chOff x="10849" y="-3086"/>
            <a:chExt cx="2198951" cy="3349518"/>
          </a:xfrm>
        </p:grpSpPr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9D913CF1-1352-4A05-9FFE-BAC2B9EF9C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692844" y="-3086"/>
              <a:ext cx="1326111" cy="597603"/>
            </a:xfrm>
            <a:custGeom>
              <a:avLst/>
              <a:gdLst>
                <a:gd name="connsiteX0" fmla="*/ 741051 w 1482102"/>
                <a:gd name="connsiteY0" fmla="*/ 0 h 679363"/>
                <a:gd name="connsiteX1" fmla="*/ 1473822 w 1482102"/>
                <a:gd name="connsiteY1" fmla="*/ 597226 h 679363"/>
                <a:gd name="connsiteX2" fmla="*/ 1482102 w 1482102"/>
                <a:gd name="connsiteY2" fmla="*/ 679363 h 679363"/>
                <a:gd name="connsiteX3" fmla="*/ 0 w 1482102"/>
                <a:gd name="connsiteY3" fmla="*/ 679363 h 679363"/>
                <a:gd name="connsiteX4" fmla="*/ 8280 w 1482102"/>
                <a:gd name="connsiteY4" fmla="*/ 597226 h 679363"/>
                <a:gd name="connsiteX5" fmla="*/ 741051 w 1482102"/>
                <a:gd name="connsiteY5" fmla="*/ 0 h 679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82102" h="679363">
                  <a:moveTo>
                    <a:pt x="741051" y="0"/>
                  </a:moveTo>
                  <a:cubicBezTo>
                    <a:pt x="1102506" y="0"/>
                    <a:pt x="1404077" y="256390"/>
                    <a:pt x="1473822" y="597226"/>
                  </a:cubicBezTo>
                  <a:lnTo>
                    <a:pt x="1482102" y="679363"/>
                  </a:lnTo>
                  <a:lnTo>
                    <a:pt x="0" y="679363"/>
                  </a:lnTo>
                  <a:lnTo>
                    <a:pt x="8280" y="597226"/>
                  </a:lnTo>
                  <a:cubicBezTo>
                    <a:pt x="78025" y="256390"/>
                    <a:pt x="379596" y="0"/>
                    <a:pt x="7410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venirNext LT Pro Medium" panose="020B0504020202020204" pitchFamily="34" charset="0"/>
              </a:endParaRPr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594EFAD0-1F3C-4A6A-AA1D-211ED56544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9394" y="15241"/>
              <a:ext cx="2190406" cy="3331191"/>
            </a:xfrm>
            <a:custGeom>
              <a:avLst/>
              <a:gdLst>
                <a:gd name="connsiteX0" fmla="*/ 0 w 3296088"/>
                <a:gd name="connsiteY0" fmla="*/ 5012722 h 5012722"/>
                <a:gd name="connsiteX1" fmla="*/ 244031 w 3296088"/>
                <a:gd name="connsiteY1" fmla="*/ 4820222 h 5012722"/>
                <a:gd name="connsiteX2" fmla="*/ 729234 w 3296088"/>
                <a:gd name="connsiteY2" fmla="*/ 4360641 h 5012722"/>
                <a:gd name="connsiteX3" fmla="*/ 881444 w 3296088"/>
                <a:gd name="connsiteY3" fmla="*/ 4173950 h 5012722"/>
                <a:gd name="connsiteX4" fmla="*/ 1151287 w 3296088"/>
                <a:gd name="connsiteY4" fmla="*/ 3972877 h 5012722"/>
                <a:gd name="connsiteX5" fmla="*/ 1498664 w 3296088"/>
                <a:gd name="connsiteY5" fmla="*/ 3786188 h 5012722"/>
                <a:gd name="connsiteX6" fmla="*/ 1716881 w 3296088"/>
                <a:gd name="connsiteY6" fmla="*/ 3674174 h 5012722"/>
                <a:gd name="connsiteX7" fmla="*/ 1913573 w 3296088"/>
                <a:gd name="connsiteY7" fmla="*/ 3477387 h 5012722"/>
                <a:gd name="connsiteX8" fmla="*/ 2167700 w 3296088"/>
                <a:gd name="connsiteY8" fmla="*/ 3042190 h 5012722"/>
                <a:gd name="connsiteX9" fmla="*/ 2273903 w 3296088"/>
                <a:gd name="connsiteY9" fmla="*/ 2775014 h 5012722"/>
                <a:gd name="connsiteX10" fmla="*/ 2463356 w 3296088"/>
                <a:gd name="connsiteY10" fmla="*/ 2335530 h 5012722"/>
                <a:gd name="connsiteX11" fmla="*/ 2741866 w 3296088"/>
                <a:gd name="connsiteY11" fmla="*/ 1982248 h 5012722"/>
                <a:gd name="connsiteX12" fmla="*/ 2985897 w 3296088"/>
                <a:gd name="connsiteY12" fmla="*/ 1634681 h 5012722"/>
                <a:gd name="connsiteX13" fmla="*/ 3212687 w 3296088"/>
                <a:gd name="connsiteY13" fmla="*/ 1226820 h 5012722"/>
                <a:gd name="connsiteX14" fmla="*/ 3281553 w 3296088"/>
                <a:gd name="connsiteY14" fmla="*/ 959644 h 5012722"/>
                <a:gd name="connsiteX15" fmla="*/ 3295936 w 3296088"/>
                <a:gd name="connsiteY15" fmla="*/ 701135 h 5012722"/>
                <a:gd name="connsiteX16" fmla="*/ 3267266 w 3296088"/>
                <a:gd name="connsiteY16" fmla="*/ 436817 h 5012722"/>
                <a:gd name="connsiteX17" fmla="*/ 3105341 w 3296088"/>
                <a:gd name="connsiteY17" fmla="*/ 0 h 5012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96088" h="5012722">
                  <a:moveTo>
                    <a:pt x="0" y="5012722"/>
                  </a:moveTo>
                  <a:cubicBezTo>
                    <a:pt x="81820" y="4949095"/>
                    <a:pt x="163544" y="4885468"/>
                    <a:pt x="244031" y="4820222"/>
                  </a:cubicBezTo>
                  <a:cubicBezTo>
                    <a:pt x="417671" y="4679633"/>
                    <a:pt x="589883" y="4535139"/>
                    <a:pt x="729234" y="4360641"/>
                  </a:cubicBezTo>
                  <a:cubicBezTo>
                    <a:pt x="779431" y="4297776"/>
                    <a:pt x="825818" y="4231958"/>
                    <a:pt x="881444" y="4173950"/>
                  </a:cubicBezTo>
                  <a:cubicBezTo>
                    <a:pt x="959358" y="4092607"/>
                    <a:pt x="1054799" y="4031075"/>
                    <a:pt x="1151287" y="3972877"/>
                  </a:cubicBezTo>
                  <a:cubicBezTo>
                    <a:pt x="1263968" y="3904964"/>
                    <a:pt x="1379315" y="3841337"/>
                    <a:pt x="1498664" y="3786188"/>
                  </a:cubicBezTo>
                  <a:cubicBezTo>
                    <a:pt x="1573149" y="3751802"/>
                    <a:pt x="1649159" y="3720179"/>
                    <a:pt x="1716881" y="3674174"/>
                  </a:cubicBezTo>
                  <a:cubicBezTo>
                    <a:pt x="1794034" y="3621691"/>
                    <a:pt x="1856708" y="3551492"/>
                    <a:pt x="1913573" y="3477387"/>
                  </a:cubicBezTo>
                  <a:cubicBezTo>
                    <a:pt x="2016157" y="3343751"/>
                    <a:pt x="2099024" y="3196114"/>
                    <a:pt x="2167700" y="3042190"/>
                  </a:cubicBezTo>
                  <a:cubicBezTo>
                    <a:pt x="2206752" y="2954655"/>
                    <a:pt x="2241233" y="2865215"/>
                    <a:pt x="2273903" y="2775014"/>
                  </a:cubicBezTo>
                  <a:cubicBezTo>
                    <a:pt x="2328482" y="2624423"/>
                    <a:pt x="2379440" y="2471642"/>
                    <a:pt x="2463356" y="2335530"/>
                  </a:cubicBezTo>
                  <a:cubicBezTo>
                    <a:pt x="2542127" y="2207705"/>
                    <a:pt x="2647855" y="2099501"/>
                    <a:pt x="2741866" y="1982248"/>
                  </a:cubicBezTo>
                  <a:cubicBezTo>
                    <a:pt x="2830449" y="1871758"/>
                    <a:pt x="2908554" y="1753362"/>
                    <a:pt x="2985897" y="1634681"/>
                  </a:cubicBezTo>
                  <a:cubicBezTo>
                    <a:pt x="3071146" y="1503902"/>
                    <a:pt x="3156395" y="1372172"/>
                    <a:pt x="3212687" y="1226820"/>
                  </a:cubicBezTo>
                  <a:cubicBezTo>
                    <a:pt x="3246025" y="1140809"/>
                    <a:pt x="3268790" y="1051084"/>
                    <a:pt x="3281553" y="959644"/>
                  </a:cubicBezTo>
                  <a:cubicBezTo>
                    <a:pt x="3293555" y="874014"/>
                    <a:pt x="3296888" y="787527"/>
                    <a:pt x="3295936" y="701135"/>
                  </a:cubicBezTo>
                  <a:cubicBezTo>
                    <a:pt x="3294888" y="612172"/>
                    <a:pt x="3289268" y="523018"/>
                    <a:pt x="3267266" y="436817"/>
                  </a:cubicBezTo>
                  <a:cubicBezTo>
                    <a:pt x="3227832" y="282416"/>
                    <a:pt x="3105341" y="0"/>
                    <a:pt x="310534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5D71D53D-E478-4044-985B-57A5A530E6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15178"/>
              <a:ext cx="1978674" cy="3074959"/>
            </a:xfrm>
            <a:custGeom>
              <a:avLst/>
              <a:gdLst>
                <a:gd name="connsiteX0" fmla="*/ 0 w 2977477"/>
                <a:gd name="connsiteY0" fmla="*/ 4627150 h 4627149"/>
                <a:gd name="connsiteX1" fmla="*/ 275082 w 2977477"/>
                <a:gd name="connsiteY1" fmla="*/ 4341590 h 4627149"/>
                <a:gd name="connsiteX2" fmla="*/ 502825 w 2977477"/>
                <a:gd name="connsiteY2" fmla="*/ 4054126 h 4627149"/>
                <a:gd name="connsiteX3" fmla="*/ 666179 w 2977477"/>
                <a:gd name="connsiteY3" fmla="*/ 3890677 h 4627149"/>
                <a:gd name="connsiteX4" fmla="*/ 864203 w 2977477"/>
                <a:gd name="connsiteY4" fmla="*/ 3675983 h 4627149"/>
                <a:gd name="connsiteX5" fmla="*/ 982599 w 2977477"/>
                <a:gd name="connsiteY5" fmla="*/ 3557492 h 4627149"/>
                <a:gd name="connsiteX6" fmla="*/ 1188244 w 2977477"/>
                <a:gd name="connsiteY6" fmla="*/ 3329654 h 4627149"/>
                <a:gd name="connsiteX7" fmla="*/ 1344740 w 2977477"/>
                <a:gd name="connsiteY7" fmla="*/ 3146774 h 4627149"/>
                <a:gd name="connsiteX8" fmla="*/ 1470755 w 2977477"/>
                <a:gd name="connsiteY8" fmla="*/ 2984659 h 4627149"/>
                <a:gd name="connsiteX9" fmla="*/ 1657636 w 2977477"/>
                <a:gd name="connsiteY9" fmla="*/ 2670239 h 4627149"/>
                <a:gd name="connsiteX10" fmla="*/ 1762887 w 2977477"/>
                <a:gd name="connsiteY10" fmla="*/ 2473547 h 4627149"/>
                <a:gd name="connsiteX11" fmla="*/ 1866710 w 2977477"/>
                <a:gd name="connsiteY11" fmla="*/ 2290667 h 4627149"/>
                <a:gd name="connsiteX12" fmla="*/ 2106263 w 2977477"/>
                <a:gd name="connsiteY12" fmla="*/ 2030254 h 4627149"/>
                <a:gd name="connsiteX13" fmla="*/ 2277237 w 2977477"/>
                <a:gd name="connsiteY13" fmla="*/ 1859185 h 4627149"/>
                <a:gd name="connsiteX14" fmla="*/ 2499455 w 2977477"/>
                <a:gd name="connsiteY14" fmla="*/ 1656207 h 4627149"/>
                <a:gd name="connsiteX15" fmla="*/ 2707100 w 2977477"/>
                <a:gd name="connsiteY15" fmla="*/ 1390269 h 4627149"/>
                <a:gd name="connsiteX16" fmla="*/ 2812352 w 2977477"/>
                <a:gd name="connsiteY16" fmla="*/ 1230916 h 4627149"/>
                <a:gd name="connsiteX17" fmla="*/ 2898172 w 2977477"/>
                <a:gd name="connsiteY17" fmla="*/ 1036987 h 4627149"/>
                <a:gd name="connsiteX18" fmla="*/ 2963228 w 2977477"/>
                <a:gd name="connsiteY18" fmla="*/ 850011 h 4627149"/>
                <a:gd name="connsiteX19" fmla="*/ 2977325 w 2977477"/>
                <a:gd name="connsiteY19" fmla="*/ 745427 h 4627149"/>
                <a:gd name="connsiteX20" fmla="*/ 2929509 w 2977477"/>
                <a:gd name="connsiteY20" fmla="*/ 480155 h 4627149"/>
                <a:gd name="connsiteX21" fmla="*/ 2563082 w 2977477"/>
                <a:gd name="connsiteY21" fmla="*/ 0 h 462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77477" h="4627149">
                  <a:moveTo>
                    <a:pt x="0" y="4627150"/>
                  </a:moveTo>
                  <a:cubicBezTo>
                    <a:pt x="79820" y="4552283"/>
                    <a:pt x="203835" y="4424648"/>
                    <a:pt x="275082" y="4341590"/>
                  </a:cubicBezTo>
                  <a:cubicBezTo>
                    <a:pt x="354711" y="4248722"/>
                    <a:pt x="421005" y="4145090"/>
                    <a:pt x="502825" y="4054126"/>
                  </a:cubicBezTo>
                  <a:cubicBezTo>
                    <a:pt x="554355" y="3996881"/>
                    <a:pt x="612362" y="3945827"/>
                    <a:pt x="666179" y="3890677"/>
                  </a:cubicBezTo>
                  <a:cubicBezTo>
                    <a:pt x="734187" y="3821049"/>
                    <a:pt x="796671" y="3746183"/>
                    <a:pt x="864203" y="3675983"/>
                  </a:cubicBezTo>
                  <a:cubicBezTo>
                    <a:pt x="902875" y="3635788"/>
                    <a:pt x="943642" y="3597593"/>
                    <a:pt x="982599" y="3557492"/>
                  </a:cubicBezTo>
                  <a:cubicBezTo>
                    <a:pt x="1053941" y="3484150"/>
                    <a:pt x="1121378" y="3407093"/>
                    <a:pt x="1188244" y="3329654"/>
                  </a:cubicBezTo>
                  <a:cubicBezTo>
                    <a:pt x="1240631" y="3268885"/>
                    <a:pt x="1293495" y="3208496"/>
                    <a:pt x="1344740" y="3146774"/>
                  </a:cubicBezTo>
                  <a:cubicBezTo>
                    <a:pt x="1388459" y="3094101"/>
                    <a:pt x="1431512" y="3040761"/>
                    <a:pt x="1470755" y="2984659"/>
                  </a:cubicBezTo>
                  <a:cubicBezTo>
                    <a:pt x="1540764" y="2884646"/>
                    <a:pt x="1598771" y="2777109"/>
                    <a:pt x="1657636" y="2670239"/>
                  </a:cubicBezTo>
                  <a:cubicBezTo>
                    <a:pt x="1693545" y="2605088"/>
                    <a:pt x="1728502" y="2539460"/>
                    <a:pt x="1762887" y="2473547"/>
                  </a:cubicBezTo>
                  <a:cubicBezTo>
                    <a:pt x="1795367" y="2411349"/>
                    <a:pt x="1826419" y="2348103"/>
                    <a:pt x="1866710" y="2290667"/>
                  </a:cubicBezTo>
                  <a:cubicBezTo>
                    <a:pt x="1934623" y="2193893"/>
                    <a:pt x="2022729" y="2114169"/>
                    <a:pt x="2106263" y="2030254"/>
                  </a:cubicBezTo>
                  <a:cubicBezTo>
                    <a:pt x="2163128" y="1973104"/>
                    <a:pt x="2218182" y="1914049"/>
                    <a:pt x="2277237" y="1859185"/>
                  </a:cubicBezTo>
                  <a:cubicBezTo>
                    <a:pt x="2350770" y="1790891"/>
                    <a:pt x="2430304" y="1728978"/>
                    <a:pt x="2499455" y="1656207"/>
                  </a:cubicBezTo>
                  <a:cubicBezTo>
                    <a:pt x="2576989" y="1574578"/>
                    <a:pt x="2641568" y="1481900"/>
                    <a:pt x="2707100" y="1390269"/>
                  </a:cubicBezTo>
                  <a:cubicBezTo>
                    <a:pt x="2744153" y="1338453"/>
                    <a:pt x="2781586" y="1286732"/>
                    <a:pt x="2812352" y="1230916"/>
                  </a:cubicBezTo>
                  <a:cubicBezTo>
                    <a:pt x="2846546" y="1168908"/>
                    <a:pt x="2872550" y="1102900"/>
                    <a:pt x="2898172" y="1036987"/>
                  </a:cubicBezTo>
                  <a:cubicBezTo>
                    <a:pt x="2922175" y="975455"/>
                    <a:pt x="2948273" y="914305"/>
                    <a:pt x="2963228" y="850011"/>
                  </a:cubicBezTo>
                  <a:cubicBezTo>
                    <a:pt x="2971229" y="815626"/>
                    <a:pt x="2976563" y="780764"/>
                    <a:pt x="2977325" y="745427"/>
                  </a:cubicBezTo>
                  <a:cubicBezTo>
                    <a:pt x="2979230" y="654844"/>
                    <a:pt x="2963323" y="564261"/>
                    <a:pt x="2929509" y="480155"/>
                  </a:cubicBezTo>
                  <a:cubicBezTo>
                    <a:pt x="2851309" y="285655"/>
                    <a:pt x="2563082" y="0"/>
                    <a:pt x="2563082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589D7948-C0E9-43BA-9CB4-975A6D9436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92" y="15178"/>
              <a:ext cx="1566146" cy="2737264"/>
            </a:xfrm>
            <a:custGeom>
              <a:avLst/>
              <a:gdLst>
                <a:gd name="connsiteX0" fmla="*/ 1707071 w 2356712"/>
                <a:gd name="connsiteY0" fmla="*/ 0 h 4118991"/>
                <a:gd name="connsiteX1" fmla="*/ 1824514 w 2356712"/>
                <a:gd name="connsiteY1" fmla="*/ 244697 h 4118991"/>
                <a:gd name="connsiteX2" fmla="*/ 1908715 w 2356712"/>
                <a:gd name="connsiteY2" fmla="*/ 328994 h 4118991"/>
                <a:gd name="connsiteX3" fmla="*/ 2226469 w 2356712"/>
                <a:gd name="connsiteY3" fmla="*/ 603695 h 4118991"/>
                <a:gd name="connsiteX4" fmla="*/ 2355628 w 2356712"/>
                <a:gd name="connsiteY4" fmla="*/ 900494 h 4118991"/>
                <a:gd name="connsiteX5" fmla="*/ 2281428 w 2356712"/>
                <a:gd name="connsiteY5" fmla="*/ 1206913 h 4118991"/>
                <a:gd name="connsiteX6" fmla="*/ 2092452 w 2356712"/>
                <a:gd name="connsiteY6" fmla="*/ 1460659 h 4118991"/>
                <a:gd name="connsiteX7" fmla="*/ 1834039 w 2356712"/>
                <a:gd name="connsiteY7" fmla="*/ 1625822 h 4118991"/>
                <a:gd name="connsiteX8" fmla="*/ 1558862 w 2356712"/>
                <a:gd name="connsiteY8" fmla="*/ 1743075 h 4118991"/>
                <a:gd name="connsiteX9" fmla="*/ 1386554 w 2356712"/>
                <a:gd name="connsiteY9" fmla="*/ 1869948 h 4118991"/>
                <a:gd name="connsiteX10" fmla="*/ 1271683 w 2356712"/>
                <a:gd name="connsiteY10" fmla="*/ 2073402 h 4118991"/>
                <a:gd name="connsiteX11" fmla="*/ 1178338 w 2356712"/>
                <a:gd name="connsiteY11" fmla="*/ 2355914 h 4118991"/>
                <a:gd name="connsiteX12" fmla="*/ 1113758 w 2356712"/>
                <a:gd name="connsiteY12" fmla="*/ 2578513 h 4118991"/>
                <a:gd name="connsiteX13" fmla="*/ 1034796 w 2356712"/>
                <a:gd name="connsiteY13" fmla="*/ 2834640 h 4118991"/>
                <a:gd name="connsiteX14" fmla="*/ 905637 w 2356712"/>
                <a:gd name="connsiteY14" fmla="*/ 3081242 h 4118991"/>
                <a:gd name="connsiteX15" fmla="*/ 793147 w 2356712"/>
                <a:gd name="connsiteY15" fmla="*/ 3258407 h 4118991"/>
                <a:gd name="connsiteX16" fmla="*/ 546735 w 2356712"/>
                <a:gd name="connsiteY16" fmla="*/ 3571970 h 4118991"/>
                <a:gd name="connsiteX17" fmla="*/ 346996 w 2356712"/>
                <a:gd name="connsiteY17" fmla="*/ 3771900 h 4118991"/>
                <a:gd name="connsiteX18" fmla="*/ 174689 w 2356712"/>
                <a:gd name="connsiteY18" fmla="*/ 3944207 h 4118991"/>
                <a:gd name="connsiteX19" fmla="*/ 0 w 2356712"/>
                <a:gd name="connsiteY19" fmla="*/ 4118991 h 4118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56712" h="4118991">
                  <a:moveTo>
                    <a:pt x="1707071" y="0"/>
                  </a:moveTo>
                  <a:cubicBezTo>
                    <a:pt x="1715357" y="22098"/>
                    <a:pt x="1812608" y="224409"/>
                    <a:pt x="1824514" y="244697"/>
                  </a:cubicBezTo>
                  <a:cubicBezTo>
                    <a:pt x="1844802" y="279273"/>
                    <a:pt x="1876996" y="304324"/>
                    <a:pt x="1908715" y="328994"/>
                  </a:cubicBezTo>
                  <a:cubicBezTo>
                    <a:pt x="2019967" y="415195"/>
                    <a:pt x="2137886" y="494633"/>
                    <a:pt x="2226469" y="603695"/>
                  </a:cubicBezTo>
                  <a:cubicBezTo>
                    <a:pt x="2296287" y="689610"/>
                    <a:pt x="2347817" y="790480"/>
                    <a:pt x="2355628" y="900494"/>
                  </a:cubicBezTo>
                  <a:cubicBezTo>
                    <a:pt x="2363248" y="1007078"/>
                    <a:pt x="2329910" y="1111187"/>
                    <a:pt x="2281428" y="1206913"/>
                  </a:cubicBezTo>
                  <a:cubicBezTo>
                    <a:pt x="2233422" y="1301877"/>
                    <a:pt x="2170938" y="1388936"/>
                    <a:pt x="2092452" y="1460659"/>
                  </a:cubicBezTo>
                  <a:cubicBezTo>
                    <a:pt x="2016538" y="1530001"/>
                    <a:pt x="1927765" y="1583436"/>
                    <a:pt x="1834039" y="1625822"/>
                  </a:cubicBezTo>
                  <a:cubicBezTo>
                    <a:pt x="1743075" y="1666970"/>
                    <a:pt x="1647730" y="1697736"/>
                    <a:pt x="1558862" y="1743075"/>
                  </a:cubicBezTo>
                  <a:cubicBezTo>
                    <a:pt x="1494758" y="1775841"/>
                    <a:pt x="1434275" y="1816132"/>
                    <a:pt x="1386554" y="1869948"/>
                  </a:cubicBezTo>
                  <a:cubicBezTo>
                    <a:pt x="1334548" y="1928622"/>
                    <a:pt x="1300544" y="2000345"/>
                    <a:pt x="1271683" y="2073402"/>
                  </a:cubicBezTo>
                  <a:cubicBezTo>
                    <a:pt x="1235202" y="2165699"/>
                    <a:pt x="1206722" y="2260759"/>
                    <a:pt x="1178338" y="2355914"/>
                  </a:cubicBezTo>
                  <a:cubicBezTo>
                    <a:pt x="1156240" y="2429923"/>
                    <a:pt x="1134237" y="2504028"/>
                    <a:pt x="1113758" y="2578513"/>
                  </a:cubicBezTo>
                  <a:cubicBezTo>
                    <a:pt x="1090041" y="2664714"/>
                    <a:pt x="1068134" y="2751678"/>
                    <a:pt x="1034796" y="2834640"/>
                  </a:cubicBezTo>
                  <a:cubicBezTo>
                    <a:pt x="1000125" y="2920841"/>
                    <a:pt x="953643" y="3001613"/>
                    <a:pt x="905637" y="3081242"/>
                  </a:cubicBezTo>
                  <a:cubicBezTo>
                    <a:pt x="869442" y="3141155"/>
                    <a:pt x="832295" y="3200400"/>
                    <a:pt x="793147" y="3258407"/>
                  </a:cubicBezTo>
                  <a:cubicBezTo>
                    <a:pt x="718661" y="3368802"/>
                    <a:pt x="637223" y="3474434"/>
                    <a:pt x="546735" y="3571970"/>
                  </a:cubicBezTo>
                  <a:cubicBezTo>
                    <a:pt x="482632" y="3641027"/>
                    <a:pt x="414147" y="3705797"/>
                    <a:pt x="346996" y="3771900"/>
                  </a:cubicBezTo>
                  <a:cubicBezTo>
                    <a:pt x="288989" y="3828764"/>
                    <a:pt x="232029" y="3886676"/>
                    <a:pt x="174689" y="3944207"/>
                  </a:cubicBezTo>
                  <a:cubicBezTo>
                    <a:pt x="116586" y="4002596"/>
                    <a:pt x="58293" y="4060698"/>
                    <a:pt x="0" y="411899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02E1523D-C3CB-46C6-B1CD-14A95DF0AD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15178"/>
              <a:ext cx="1368431" cy="2644975"/>
            </a:xfrm>
            <a:custGeom>
              <a:avLst/>
              <a:gdLst>
                <a:gd name="connsiteX0" fmla="*/ 0 w 2059193"/>
                <a:gd name="connsiteY0" fmla="*/ 3980116 h 3980116"/>
                <a:gd name="connsiteX1" fmla="*/ 471583 w 2059193"/>
                <a:gd name="connsiteY1" fmla="*/ 3515678 h 3980116"/>
                <a:gd name="connsiteX2" fmla="*/ 758666 w 2059193"/>
                <a:gd name="connsiteY2" fmla="*/ 3163824 h 3980116"/>
                <a:gd name="connsiteX3" fmla="*/ 940499 w 2059193"/>
                <a:gd name="connsiteY3" fmla="*/ 2780824 h 3980116"/>
                <a:gd name="connsiteX4" fmla="*/ 1055370 w 2059193"/>
                <a:gd name="connsiteY4" fmla="*/ 2242185 h 3980116"/>
                <a:gd name="connsiteX5" fmla="*/ 1136714 w 2059193"/>
                <a:gd name="connsiteY5" fmla="*/ 1878330 h 3980116"/>
                <a:gd name="connsiteX6" fmla="*/ 1246727 w 2059193"/>
                <a:gd name="connsiteY6" fmla="*/ 1562386 h 3980116"/>
                <a:gd name="connsiteX7" fmla="*/ 1378363 w 2059193"/>
                <a:gd name="connsiteY7" fmla="*/ 1430750 h 3980116"/>
                <a:gd name="connsiteX8" fmla="*/ 1691831 w 2059193"/>
                <a:gd name="connsiteY8" fmla="*/ 1394841 h 3980116"/>
                <a:gd name="connsiteX9" fmla="*/ 1914335 w 2059193"/>
                <a:gd name="connsiteY9" fmla="*/ 1323023 h 3980116"/>
                <a:gd name="connsiteX10" fmla="*/ 2055495 w 2059193"/>
                <a:gd name="connsiteY10" fmla="*/ 1098042 h 3980116"/>
                <a:gd name="connsiteX11" fmla="*/ 2033969 w 2059193"/>
                <a:gd name="connsiteY11" fmla="*/ 930497 h 3980116"/>
                <a:gd name="connsiteX12" fmla="*/ 1885664 w 2059193"/>
                <a:gd name="connsiteY12" fmla="*/ 760571 h 3980116"/>
                <a:gd name="connsiteX13" fmla="*/ 1636871 w 2059193"/>
                <a:gd name="connsiteY13" fmla="*/ 612172 h 3980116"/>
                <a:gd name="connsiteX14" fmla="*/ 1335405 w 2059193"/>
                <a:gd name="connsiteY14" fmla="*/ 459010 h 3980116"/>
                <a:gd name="connsiteX15" fmla="*/ 1234916 w 2059193"/>
                <a:gd name="connsiteY15" fmla="*/ 269939 h 3980116"/>
                <a:gd name="connsiteX16" fmla="*/ 1386935 w 2059193"/>
                <a:gd name="connsiteY16" fmla="*/ 0 h 3980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193" h="3980116">
                  <a:moveTo>
                    <a:pt x="0" y="3980116"/>
                  </a:moveTo>
                  <a:cubicBezTo>
                    <a:pt x="91345" y="3889534"/>
                    <a:pt x="382715" y="3608737"/>
                    <a:pt x="471583" y="3515678"/>
                  </a:cubicBezTo>
                  <a:cubicBezTo>
                    <a:pt x="576358" y="3405949"/>
                    <a:pt x="675989" y="3290983"/>
                    <a:pt x="758666" y="3163824"/>
                  </a:cubicBezTo>
                  <a:cubicBezTo>
                    <a:pt x="836105" y="3044857"/>
                    <a:pt x="897445" y="2916079"/>
                    <a:pt x="940499" y="2780824"/>
                  </a:cubicBezTo>
                  <a:cubicBezTo>
                    <a:pt x="996315" y="2605754"/>
                    <a:pt x="1020985" y="2422874"/>
                    <a:pt x="1055370" y="2242185"/>
                  </a:cubicBezTo>
                  <a:cubicBezTo>
                    <a:pt x="1078611" y="2120075"/>
                    <a:pt x="1107472" y="1999107"/>
                    <a:pt x="1136714" y="1878330"/>
                  </a:cubicBezTo>
                  <a:cubicBezTo>
                    <a:pt x="1163098" y="1769174"/>
                    <a:pt x="1189482" y="1658588"/>
                    <a:pt x="1246727" y="1562386"/>
                  </a:cubicBezTo>
                  <a:cubicBezTo>
                    <a:pt x="1279208" y="1507808"/>
                    <a:pt x="1321689" y="1459039"/>
                    <a:pt x="1378363" y="1430750"/>
                  </a:cubicBezTo>
                  <a:cubicBezTo>
                    <a:pt x="1473327" y="1383221"/>
                    <a:pt x="1584865" y="1402652"/>
                    <a:pt x="1691831" y="1394841"/>
                  </a:cubicBezTo>
                  <a:cubicBezTo>
                    <a:pt x="1771079" y="1389031"/>
                    <a:pt x="1849279" y="1368266"/>
                    <a:pt x="1914335" y="1323023"/>
                  </a:cubicBezTo>
                  <a:cubicBezTo>
                    <a:pt x="1989963" y="1270445"/>
                    <a:pt x="2041493" y="1189101"/>
                    <a:pt x="2055495" y="1098042"/>
                  </a:cubicBezTo>
                  <a:cubicBezTo>
                    <a:pt x="2064258" y="1041178"/>
                    <a:pt x="2057591" y="982980"/>
                    <a:pt x="2033969" y="930497"/>
                  </a:cubicBezTo>
                  <a:cubicBezTo>
                    <a:pt x="2002727" y="861060"/>
                    <a:pt x="1945958" y="807625"/>
                    <a:pt x="1885664" y="760571"/>
                  </a:cubicBezTo>
                  <a:cubicBezTo>
                    <a:pt x="1809179" y="700945"/>
                    <a:pt x="1725549" y="651415"/>
                    <a:pt x="1636871" y="612172"/>
                  </a:cubicBezTo>
                  <a:cubicBezTo>
                    <a:pt x="1532763" y="566071"/>
                    <a:pt x="1421606" y="532543"/>
                    <a:pt x="1335405" y="459010"/>
                  </a:cubicBezTo>
                  <a:cubicBezTo>
                    <a:pt x="1277969" y="409956"/>
                    <a:pt x="1232059" y="344615"/>
                    <a:pt x="1234916" y="269939"/>
                  </a:cubicBezTo>
                  <a:cubicBezTo>
                    <a:pt x="1237012" y="211741"/>
                    <a:pt x="1386935" y="0"/>
                    <a:pt x="1386935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57C548BC-A312-4789-93A8-CBCFC2FC58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825" y="543780"/>
              <a:ext cx="494287" cy="1905590"/>
            </a:xfrm>
            <a:custGeom>
              <a:avLst/>
              <a:gdLst>
                <a:gd name="connsiteX0" fmla="*/ 11144 w 743796"/>
                <a:gd name="connsiteY0" fmla="*/ 0 h 2867501"/>
                <a:gd name="connsiteX1" fmla="*/ 353663 w 743796"/>
                <a:gd name="connsiteY1" fmla="*/ 55245 h 2867501"/>
                <a:gd name="connsiteX2" fmla="*/ 571405 w 743796"/>
                <a:gd name="connsiteY2" fmla="*/ 179737 h 2867501"/>
                <a:gd name="connsiteX3" fmla="*/ 688658 w 743796"/>
                <a:gd name="connsiteY3" fmla="*/ 368808 h 2867501"/>
                <a:gd name="connsiteX4" fmla="*/ 731711 w 743796"/>
                <a:gd name="connsiteY4" fmla="*/ 612934 h 2867501"/>
                <a:gd name="connsiteX5" fmla="*/ 725233 w 743796"/>
                <a:gd name="connsiteY5" fmla="*/ 995648 h 2867501"/>
                <a:gd name="connsiteX6" fmla="*/ 742855 w 743796"/>
                <a:gd name="connsiteY6" fmla="*/ 1499330 h 2867501"/>
                <a:gd name="connsiteX7" fmla="*/ 707898 w 743796"/>
                <a:gd name="connsiteY7" fmla="*/ 1793081 h 2867501"/>
                <a:gd name="connsiteX8" fmla="*/ 633222 w 743796"/>
                <a:gd name="connsiteY8" fmla="*/ 2073592 h 2867501"/>
                <a:gd name="connsiteX9" fmla="*/ 404527 w 743796"/>
                <a:gd name="connsiteY9" fmla="*/ 2472404 h 2867501"/>
                <a:gd name="connsiteX10" fmla="*/ 0 w 743796"/>
                <a:gd name="connsiteY10" fmla="*/ 2867501 h 2867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3796" h="2867501">
                  <a:moveTo>
                    <a:pt x="11144" y="0"/>
                  </a:moveTo>
                  <a:cubicBezTo>
                    <a:pt x="101060" y="2953"/>
                    <a:pt x="268796" y="25146"/>
                    <a:pt x="353663" y="55245"/>
                  </a:cubicBezTo>
                  <a:cubicBezTo>
                    <a:pt x="433483" y="83534"/>
                    <a:pt x="510635" y="120967"/>
                    <a:pt x="571405" y="179737"/>
                  </a:cubicBezTo>
                  <a:cubicBezTo>
                    <a:pt x="625412" y="231934"/>
                    <a:pt x="663607" y="297942"/>
                    <a:pt x="688658" y="368808"/>
                  </a:cubicBezTo>
                  <a:cubicBezTo>
                    <a:pt x="716375" y="447103"/>
                    <a:pt x="727996" y="529876"/>
                    <a:pt x="731711" y="612934"/>
                  </a:cubicBezTo>
                  <a:cubicBezTo>
                    <a:pt x="737426" y="740474"/>
                    <a:pt x="724948" y="867918"/>
                    <a:pt x="725233" y="995648"/>
                  </a:cubicBezTo>
                  <a:cubicBezTo>
                    <a:pt x="725710" y="1163765"/>
                    <a:pt x="748665" y="1331309"/>
                    <a:pt x="742855" y="1499330"/>
                  </a:cubicBezTo>
                  <a:cubicBezTo>
                    <a:pt x="739426" y="1598009"/>
                    <a:pt x="725996" y="1696022"/>
                    <a:pt x="707898" y="1793081"/>
                  </a:cubicBezTo>
                  <a:cubicBezTo>
                    <a:pt x="690086" y="1888426"/>
                    <a:pt x="666845" y="1982724"/>
                    <a:pt x="633222" y="2073592"/>
                  </a:cubicBezTo>
                  <a:cubicBezTo>
                    <a:pt x="579692" y="2218182"/>
                    <a:pt x="499682" y="2351056"/>
                    <a:pt x="404527" y="2472404"/>
                  </a:cubicBezTo>
                  <a:cubicBezTo>
                    <a:pt x="266033" y="2648902"/>
                    <a:pt x="179642" y="2732818"/>
                    <a:pt x="0" y="286750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DD0292AB-E3CA-4B26-BF97-0065659D7A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672286"/>
              <a:ext cx="396930" cy="1690303"/>
            </a:xfrm>
            <a:custGeom>
              <a:avLst/>
              <a:gdLst>
                <a:gd name="connsiteX0" fmla="*/ 16478 w 597294"/>
                <a:gd name="connsiteY0" fmla="*/ 2079 h 2543540"/>
                <a:gd name="connsiteX1" fmla="*/ 299847 w 597294"/>
                <a:gd name="connsiteY1" fmla="*/ 53991 h 2543540"/>
                <a:gd name="connsiteX2" fmla="*/ 503206 w 597294"/>
                <a:gd name="connsiteY2" fmla="*/ 291354 h 2543540"/>
                <a:gd name="connsiteX3" fmla="*/ 525113 w 597294"/>
                <a:gd name="connsiteY3" fmla="*/ 724265 h 2543540"/>
                <a:gd name="connsiteX4" fmla="*/ 578930 w 597294"/>
                <a:gd name="connsiteY4" fmla="*/ 1117267 h 2543540"/>
                <a:gd name="connsiteX5" fmla="*/ 592931 w 597294"/>
                <a:gd name="connsiteY5" fmla="*/ 1476359 h 2543540"/>
                <a:gd name="connsiteX6" fmla="*/ 503206 w 597294"/>
                <a:gd name="connsiteY6" fmla="*/ 1859359 h 2543540"/>
                <a:gd name="connsiteX7" fmla="*/ 291846 w 597294"/>
                <a:gd name="connsiteY7" fmla="*/ 2250361 h 2543540"/>
                <a:gd name="connsiteX8" fmla="*/ 0 w 597294"/>
                <a:gd name="connsiteY8" fmla="*/ 2543540 h 2543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294" h="2543540">
                  <a:moveTo>
                    <a:pt x="16478" y="2079"/>
                  </a:moveTo>
                  <a:cubicBezTo>
                    <a:pt x="101441" y="-6684"/>
                    <a:pt x="224885" y="12557"/>
                    <a:pt x="299847" y="53991"/>
                  </a:cubicBezTo>
                  <a:cubicBezTo>
                    <a:pt x="394240" y="106092"/>
                    <a:pt x="468440" y="189341"/>
                    <a:pt x="503206" y="291354"/>
                  </a:cubicBezTo>
                  <a:cubicBezTo>
                    <a:pt x="550069" y="429085"/>
                    <a:pt x="520827" y="577770"/>
                    <a:pt x="525113" y="724265"/>
                  </a:cubicBezTo>
                  <a:cubicBezTo>
                    <a:pt x="529019" y="856472"/>
                    <a:pt x="561118" y="986012"/>
                    <a:pt x="578930" y="1117267"/>
                  </a:cubicBezTo>
                  <a:cubicBezTo>
                    <a:pt x="595122" y="1236234"/>
                    <a:pt x="602742" y="1356630"/>
                    <a:pt x="592931" y="1476359"/>
                  </a:cubicBezTo>
                  <a:cubicBezTo>
                    <a:pt x="582073" y="1607709"/>
                    <a:pt x="549783" y="1736011"/>
                    <a:pt x="503206" y="1859359"/>
                  </a:cubicBezTo>
                  <a:cubicBezTo>
                    <a:pt x="450628" y="1998710"/>
                    <a:pt x="383857" y="2133298"/>
                    <a:pt x="291846" y="2250361"/>
                  </a:cubicBezTo>
                  <a:cubicBezTo>
                    <a:pt x="231553" y="2327132"/>
                    <a:pt x="73819" y="2479532"/>
                    <a:pt x="0" y="254354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596E2A19-992B-423A-BC43-9132FB3648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002" y="881264"/>
              <a:ext cx="258791" cy="1336561"/>
            </a:xfrm>
            <a:custGeom>
              <a:avLst/>
              <a:gdLst>
                <a:gd name="connsiteX0" fmla="*/ 0 w 389425"/>
                <a:gd name="connsiteY0" fmla="*/ 33 h 2011236"/>
                <a:gd name="connsiteX1" fmla="*/ 171260 w 389425"/>
                <a:gd name="connsiteY1" fmla="*/ 60326 h 2011236"/>
                <a:gd name="connsiteX2" fmla="*/ 211455 w 389425"/>
                <a:gd name="connsiteY2" fmla="*/ 221204 h 2011236"/>
                <a:gd name="connsiteX3" fmla="*/ 243078 w 389425"/>
                <a:gd name="connsiteY3" fmla="*/ 448089 h 2011236"/>
                <a:gd name="connsiteX4" fmla="*/ 346424 w 389425"/>
                <a:gd name="connsiteY4" fmla="*/ 789941 h 2011236"/>
                <a:gd name="connsiteX5" fmla="*/ 372237 w 389425"/>
                <a:gd name="connsiteY5" fmla="*/ 942151 h 2011236"/>
                <a:gd name="connsiteX6" fmla="*/ 386620 w 389425"/>
                <a:gd name="connsiteY6" fmla="*/ 1272478 h 2011236"/>
                <a:gd name="connsiteX7" fmla="*/ 280416 w 389425"/>
                <a:gd name="connsiteY7" fmla="*/ 1660241 h 2011236"/>
                <a:gd name="connsiteX8" fmla="*/ 151257 w 389425"/>
                <a:gd name="connsiteY8" fmla="*/ 1844073 h 2011236"/>
                <a:gd name="connsiteX9" fmla="*/ 1905 w 389425"/>
                <a:gd name="connsiteY9" fmla="*/ 2011237 h 2011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9425" h="2011236">
                  <a:moveTo>
                    <a:pt x="0" y="33"/>
                  </a:moveTo>
                  <a:cubicBezTo>
                    <a:pt x="57912" y="-824"/>
                    <a:pt x="136112" y="14892"/>
                    <a:pt x="171260" y="60326"/>
                  </a:cubicBezTo>
                  <a:cubicBezTo>
                    <a:pt x="205645" y="104903"/>
                    <a:pt x="207740" y="164244"/>
                    <a:pt x="211455" y="221204"/>
                  </a:cubicBezTo>
                  <a:cubicBezTo>
                    <a:pt x="216408" y="297594"/>
                    <a:pt x="225838" y="373604"/>
                    <a:pt x="243078" y="448089"/>
                  </a:cubicBezTo>
                  <a:cubicBezTo>
                    <a:pt x="269939" y="564199"/>
                    <a:pt x="319183" y="673927"/>
                    <a:pt x="346424" y="789941"/>
                  </a:cubicBezTo>
                  <a:cubicBezTo>
                    <a:pt x="358235" y="840043"/>
                    <a:pt x="365951" y="891097"/>
                    <a:pt x="372237" y="942151"/>
                  </a:cubicBezTo>
                  <a:cubicBezTo>
                    <a:pt x="385858" y="1051784"/>
                    <a:pt x="394049" y="1162274"/>
                    <a:pt x="386620" y="1272478"/>
                  </a:cubicBezTo>
                  <a:cubicBezTo>
                    <a:pt x="377476" y="1407828"/>
                    <a:pt x="344996" y="1541178"/>
                    <a:pt x="280416" y="1660241"/>
                  </a:cubicBezTo>
                  <a:cubicBezTo>
                    <a:pt x="244602" y="1726249"/>
                    <a:pt x="199358" y="1786352"/>
                    <a:pt x="151257" y="1844073"/>
                  </a:cubicBezTo>
                  <a:cubicBezTo>
                    <a:pt x="79534" y="1930084"/>
                    <a:pt x="89345" y="1941419"/>
                    <a:pt x="1905" y="2011237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09CEBAF-7D7C-7AF9-3C7C-141C94F80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749" y="129058"/>
            <a:ext cx="5605358" cy="1664573"/>
          </a:xfrm>
        </p:spPr>
        <p:txBody>
          <a:bodyPr>
            <a:normAutofit/>
          </a:bodyPr>
          <a:lstStyle/>
          <a:p>
            <a:r>
              <a:rPr lang="en-GB" b="1" dirty="0"/>
              <a:t>Think more deeply</a:t>
            </a:r>
            <a:endParaRPr lang="en-MY" b="1" dirty="0"/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E1053F4E-9FA5-4F7B-9769-047E795353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692844" y="-3086"/>
            <a:ext cx="1326111" cy="597603"/>
          </a:xfrm>
          <a:custGeom>
            <a:avLst/>
            <a:gdLst>
              <a:gd name="connsiteX0" fmla="*/ 741051 w 1482102"/>
              <a:gd name="connsiteY0" fmla="*/ 0 h 679363"/>
              <a:gd name="connsiteX1" fmla="*/ 1473822 w 1482102"/>
              <a:gd name="connsiteY1" fmla="*/ 597226 h 679363"/>
              <a:gd name="connsiteX2" fmla="*/ 1482102 w 1482102"/>
              <a:gd name="connsiteY2" fmla="*/ 679363 h 679363"/>
              <a:gd name="connsiteX3" fmla="*/ 0 w 1482102"/>
              <a:gd name="connsiteY3" fmla="*/ 679363 h 679363"/>
              <a:gd name="connsiteX4" fmla="*/ 8280 w 1482102"/>
              <a:gd name="connsiteY4" fmla="*/ 597226 h 679363"/>
              <a:gd name="connsiteX5" fmla="*/ 741051 w 1482102"/>
              <a:gd name="connsiteY5" fmla="*/ 0 h 679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2102" h="679363">
                <a:moveTo>
                  <a:pt x="741051" y="0"/>
                </a:moveTo>
                <a:cubicBezTo>
                  <a:pt x="1102506" y="0"/>
                  <a:pt x="1404077" y="256390"/>
                  <a:pt x="1473822" y="597226"/>
                </a:cubicBezTo>
                <a:lnTo>
                  <a:pt x="1482102" y="679363"/>
                </a:lnTo>
                <a:lnTo>
                  <a:pt x="0" y="679363"/>
                </a:lnTo>
                <a:lnTo>
                  <a:pt x="8280" y="597226"/>
                </a:lnTo>
                <a:cubicBezTo>
                  <a:pt x="78025" y="256390"/>
                  <a:pt x="379596" y="0"/>
                  <a:pt x="7410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pic>
        <p:nvPicPr>
          <p:cNvPr id="6" name="Picture 5" descr="A large hole in the middle of a beach&#10;&#10;Description automatically generated">
            <a:extLst>
              <a:ext uri="{FF2B5EF4-FFF2-40B4-BE49-F238E27FC236}">
                <a16:creationId xmlns:a16="http://schemas.microsoft.com/office/drawing/2014/main" id="{EF1837EB-6700-B4A3-7025-D4C3FC96479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6108" r="-1" b="-1"/>
          <a:stretch/>
        </p:blipFill>
        <p:spPr>
          <a:xfrm>
            <a:off x="7172627" y="672602"/>
            <a:ext cx="4817466" cy="266636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812C9FC-7FCF-5BA6-E3AE-674DED8246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2627" y="3503934"/>
            <a:ext cx="4817466" cy="2706803"/>
          </a:xfrm>
          <a:prstGeom prst="rect">
            <a:avLst/>
          </a:prstGeom>
        </p:spPr>
      </p:pic>
      <p:grpSp>
        <p:nvGrpSpPr>
          <p:cNvPr id="165" name="Bottom Right">
            <a:extLst>
              <a:ext uri="{FF2B5EF4-FFF2-40B4-BE49-F238E27FC236}">
                <a16:creationId xmlns:a16="http://schemas.microsoft.com/office/drawing/2014/main" id="{AD4BD16E-C737-4940-9554-4F38D19BD6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980400" y="3276601"/>
            <a:ext cx="4211600" cy="3581399"/>
            <a:chOff x="7980400" y="3276601"/>
            <a:chExt cx="4211600" cy="3581399"/>
          </a:xfrm>
        </p:grpSpPr>
        <p:grpSp>
          <p:nvGrpSpPr>
            <p:cNvPr id="166" name="Graphic 157">
              <a:extLst>
                <a:ext uri="{FF2B5EF4-FFF2-40B4-BE49-F238E27FC236}">
                  <a16:creationId xmlns:a16="http://schemas.microsoft.com/office/drawing/2014/main" id="{ABCD3874-8B15-426E-9474-9E62D55761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8662740" y="3276601"/>
              <a:ext cx="3529260" cy="3581398"/>
              <a:chOff x="4114800" y="1423987"/>
              <a:chExt cx="3961542" cy="4007547"/>
            </a:xfrm>
            <a:noFill/>
          </p:grpSpPr>
          <p:sp>
            <p:nvSpPr>
              <p:cNvPr id="168" name="Freeform: Shape 167">
                <a:extLst>
                  <a:ext uri="{FF2B5EF4-FFF2-40B4-BE49-F238E27FC236}">
                    <a16:creationId xmlns:a16="http://schemas.microsoft.com/office/drawing/2014/main" id="{B143CC60-7FC7-4C7A-83AE-C0407345CF2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114800" y="1423987"/>
                <a:ext cx="3946874" cy="3989641"/>
              </a:xfrm>
              <a:custGeom>
                <a:avLst/>
                <a:gdLst>
                  <a:gd name="connsiteX0" fmla="*/ 0 w 3946874"/>
                  <a:gd name="connsiteY0" fmla="*/ 3989641 h 3989641"/>
                  <a:gd name="connsiteX1" fmla="*/ 79439 w 3946874"/>
                  <a:gd name="connsiteY1" fmla="*/ 3891153 h 3989641"/>
                  <a:gd name="connsiteX2" fmla="*/ 297371 w 3946874"/>
                  <a:gd name="connsiteY2" fmla="*/ 3626930 h 3989641"/>
                  <a:gd name="connsiteX3" fmla="*/ 454343 w 3946874"/>
                  <a:gd name="connsiteY3" fmla="*/ 3440335 h 3989641"/>
                  <a:gd name="connsiteX4" fmla="*/ 622363 w 3946874"/>
                  <a:gd name="connsiteY4" fmla="*/ 3290697 h 3989641"/>
                  <a:gd name="connsiteX5" fmla="*/ 927068 w 3946874"/>
                  <a:gd name="connsiteY5" fmla="*/ 3087434 h 3989641"/>
                  <a:gd name="connsiteX6" fmla="*/ 1176338 w 3946874"/>
                  <a:gd name="connsiteY6" fmla="*/ 2915603 h 3989641"/>
                  <a:gd name="connsiteX7" fmla="*/ 1394270 w 3946874"/>
                  <a:gd name="connsiteY7" fmla="*/ 2780729 h 3989641"/>
                  <a:gd name="connsiteX8" fmla="*/ 1601057 w 3946874"/>
                  <a:gd name="connsiteY8" fmla="*/ 2723483 h 3989641"/>
                  <a:gd name="connsiteX9" fmla="*/ 1756220 w 3946874"/>
                  <a:gd name="connsiteY9" fmla="*/ 2743772 h 3989641"/>
                  <a:gd name="connsiteX10" fmla="*/ 1889189 w 3946874"/>
                  <a:gd name="connsiteY10" fmla="*/ 2765965 h 3989641"/>
                  <a:gd name="connsiteX11" fmla="*/ 2007394 w 3946874"/>
                  <a:gd name="connsiteY11" fmla="*/ 2765965 h 3989641"/>
                  <a:gd name="connsiteX12" fmla="*/ 2184654 w 3946874"/>
                  <a:gd name="connsiteY12" fmla="*/ 2671763 h 3989641"/>
                  <a:gd name="connsiteX13" fmla="*/ 2372773 w 3946874"/>
                  <a:gd name="connsiteY13" fmla="*/ 2538984 h 3989641"/>
                  <a:gd name="connsiteX14" fmla="*/ 2439543 w 3946874"/>
                  <a:gd name="connsiteY14" fmla="*/ 2510504 h 3989641"/>
                  <a:gd name="connsiteX15" fmla="*/ 2650617 w 3946874"/>
                  <a:gd name="connsiteY15" fmla="*/ 2434781 h 3989641"/>
                  <a:gd name="connsiteX16" fmla="*/ 2785110 w 3946874"/>
                  <a:gd name="connsiteY16" fmla="*/ 2383060 h 3989641"/>
                  <a:gd name="connsiteX17" fmla="*/ 2897315 w 3946874"/>
                  <a:gd name="connsiteY17" fmla="*/ 2318861 h 3989641"/>
                  <a:gd name="connsiteX18" fmla="*/ 2997994 w 3946874"/>
                  <a:gd name="connsiteY18" fmla="*/ 2226183 h 3989641"/>
                  <a:gd name="connsiteX19" fmla="*/ 3061240 w 3946874"/>
                  <a:gd name="connsiteY19" fmla="*/ 2141506 h 3989641"/>
                  <a:gd name="connsiteX20" fmla="*/ 3152108 w 3946874"/>
                  <a:gd name="connsiteY20" fmla="*/ 2005203 h 3989641"/>
                  <a:gd name="connsiteX21" fmla="*/ 3274124 w 3946874"/>
                  <a:gd name="connsiteY21" fmla="*/ 1871567 h 3989641"/>
                  <a:gd name="connsiteX22" fmla="*/ 3388138 w 3946874"/>
                  <a:gd name="connsiteY22" fmla="*/ 1770888 h 3989641"/>
                  <a:gd name="connsiteX23" fmla="*/ 3466529 w 3946874"/>
                  <a:gd name="connsiteY23" fmla="*/ 1679162 h 3989641"/>
                  <a:gd name="connsiteX24" fmla="*/ 3538633 w 3946874"/>
                  <a:gd name="connsiteY24" fmla="*/ 1551718 h 3989641"/>
                  <a:gd name="connsiteX25" fmla="*/ 3588544 w 3946874"/>
                  <a:gd name="connsiteY25" fmla="*/ 1376172 h 3989641"/>
                  <a:gd name="connsiteX26" fmla="*/ 3597402 w 3946874"/>
                  <a:gd name="connsiteY26" fmla="*/ 1293305 h 3989641"/>
                  <a:gd name="connsiteX27" fmla="*/ 3721227 w 3946874"/>
                  <a:gd name="connsiteY27" fmla="*/ 880491 h 3989641"/>
                  <a:gd name="connsiteX28" fmla="*/ 3761137 w 3946874"/>
                  <a:gd name="connsiteY28" fmla="*/ 463677 h 3989641"/>
                  <a:gd name="connsiteX29" fmla="*/ 3946874 w 3946874"/>
                  <a:gd name="connsiteY29" fmla="*/ 0 h 398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46874" h="3989641">
                    <a:moveTo>
                      <a:pt x="0" y="3989641"/>
                    </a:moveTo>
                    <a:cubicBezTo>
                      <a:pt x="19050" y="3957257"/>
                      <a:pt x="50959" y="3916013"/>
                      <a:pt x="79439" y="3891153"/>
                    </a:cubicBezTo>
                    <a:cubicBezTo>
                      <a:pt x="165544" y="3815906"/>
                      <a:pt x="227933" y="3717989"/>
                      <a:pt x="297371" y="3626930"/>
                    </a:cubicBezTo>
                    <a:cubicBezTo>
                      <a:pt x="346615" y="3562255"/>
                      <a:pt x="398050" y="3499009"/>
                      <a:pt x="454343" y="3440335"/>
                    </a:cubicBezTo>
                    <a:cubicBezTo>
                      <a:pt x="506349" y="3386042"/>
                      <a:pt x="562642" y="3336227"/>
                      <a:pt x="622363" y="3290697"/>
                    </a:cubicBezTo>
                    <a:cubicBezTo>
                      <a:pt x="719519" y="3216688"/>
                      <a:pt x="824960" y="3154585"/>
                      <a:pt x="927068" y="3087434"/>
                    </a:cubicBezTo>
                    <a:cubicBezTo>
                      <a:pt x="1011365" y="3031998"/>
                      <a:pt x="1093565" y="2973324"/>
                      <a:pt x="1176338" y="2915603"/>
                    </a:cubicBezTo>
                    <a:cubicBezTo>
                      <a:pt x="1246537" y="2866644"/>
                      <a:pt x="1317308" y="2818066"/>
                      <a:pt x="1394270" y="2780729"/>
                    </a:cubicBezTo>
                    <a:cubicBezTo>
                      <a:pt x="1459421" y="2749106"/>
                      <a:pt x="1528763" y="2724436"/>
                      <a:pt x="1601057" y="2723483"/>
                    </a:cubicBezTo>
                    <a:cubicBezTo>
                      <a:pt x="1653350" y="2722721"/>
                      <a:pt x="1704785" y="2733485"/>
                      <a:pt x="1756220" y="2743772"/>
                    </a:cubicBezTo>
                    <a:cubicBezTo>
                      <a:pt x="1800320" y="2752630"/>
                      <a:pt x="1844612" y="2760250"/>
                      <a:pt x="1889189" y="2765965"/>
                    </a:cubicBezTo>
                    <a:cubicBezTo>
                      <a:pt x="1928622" y="2771013"/>
                      <a:pt x="1968437" y="2773299"/>
                      <a:pt x="2007394" y="2765965"/>
                    </a:cubicBezTo>
                    <a:cubicBezTo>
                      <a:pt x="2073878" y="2753487"/>
                      <a:pt x="2130647" y="2712911"/>
                      <a:pt x="2184654" y="2671763"/>
                    </a:cubicBezTo>
                    <a:cubicBezTo>
                      <a:pt x="2245900" y="2625090"/>
                      <a:pt x="2304002" y="2573465"/>
                      <a:pt x="2372773" y="2538984"/>
                    </a:cubicBezTo>
                    <a:cubicBezTo>
                      <a:pt x="2394395" y="2528126"/>
                      <a:pt x="2416874" y="2518982"/>
                      <a:pt x="2439543" y="2510504"/>
                    </a:cubicBezTo>
                    <a:cubicBezTo>
                      <a:pt x="2509552" y="2484215"/>
                      <a:pt x="2580037" y="2459450"/>
                      <a:pt x="2650617" y="2434781"/>
                    </a:cubicBezTo>
                    <a:cubicBezTo>
                      <a:pt x="2695956" y="2418874"/>
                      <a:pt x="2741295" y="2402872"/>
                      <a:pt x="2785110" y="2383060"/>
                    </a:cubicBezTo>
                    <a:cubicBezTo>
                      <a:pt x="2824448" y="2365248"/>
                      <a:pt x="2862358" y="2344198"/>
                      <a:pt x="2897315" y="2318861"/>
                    </a:cubicBezTo>
                    <a:cubicBezTo>
                      <a:pt x="2934367" y="2292096"/>
                      <a:pt x="2968085" y="2260854"/>
                      <a:pt x="2997994" y="2226183"/>
                    </a:cubicBezTo>
                    <a:cubicBezTo>
                      <a:pt x="3020949" y="2199513"/>
                      <a:pt x="3041714" y="2170938"/>
                      <a:pt x="3061240" y="2141506"/>
                    </a:cubicBezTo>
                    <a:cubicBezTo>
                      <a:pt x="3091529" y="2095976"/>
                      <a:pt x="3119533" y="2049018"/>
                      <a:pt x="3152108" y="2005203"/>
                    </a:cubicBezTo>
                    <a:cubicBezTo>
                      <a:pt x="3188113" y="1956626"/>
                      <a:pt x="3229261" y="1912144"/>
                      <a:pt x="3274124" y="1871567"/>
                    </a:cubicBezTo>
                    <a:cubicBezTo>
                      <a:pt x="3311747" y="1837563"/>
                      <a:pt x="3351848" y="1806321"/>
                      <a:pt x="3388138" y="1770888"/>
                    </a:cubicBezTo>
                    <a:cubicBezTo>
                      <a:pt x="3416999" y="1742694"/>
                      <a:pt x="3443002" y="1711833"/>
                      <a:pt x="3466529" y="1679162"/>
                    </a:cubicBezTo>
                    <a:cubicBezTo>
                      <a:pt x="3495008" y="1639348"/>
                      <a:pt x="3519392" y="1596771"/>
                      <a:pt x="3538633" y="1551718"/>
                    </a:cubicBezTo>
                    <a:cubicBezTo>
                      <a:pt x="3562731" y="1495616"/>
                      <a:pt x="3578924" y="1436465"/>
                      <a:pt x="3588544" y="1376172"/>
                    </a:cubicBezTo>
                    <a:cubicBezTo>
                      <a:pt x="3592925" y="1348740"/>
                      <a:pt x="3595688" y="1321022"/>
                      <a:pt x="3597402" y="1293305"/>
                    </a:cubicBezTo>
                    <a:cubicBezTo>
                      <a:pt x="3605974" y="1155859"/>
                      <a:pt x="3717703" y="1018127"/>
                      <a:pt x="3721227" y="880491"/>
                    </a:cubicBezTo>
                    <a:cubicBezTo>
                      <a:pt x="3724751" y="740855"/>
                      <a:pt x="3743135" y="602171"/>
                      <a:pt x="3761137" y="463677"/>
                    </a:cubicBezTo>
                    <a:cubicBezTo>
                      <a:pt x="3776186" y="347758"/>
                      <a:pt x="3934968" y="116205"/>
                      <a:pt x="3946874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9" name="Freeform: Shape 168">
                <a:extLst>
                  <a:ext uri="{FF2B5EF4-FFF2-40B4-BE49-F238E27FC236}">
                    <a16:creationId xmlns:a16="http://schemas.microsoft.com/office/drawing/2014/main" id="{2A80F6FC-4D96-4FC3-84CF-DCDF434CE52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395978" y="2441733"/>
                <a:ext cx="3665410" cy="2985611"/>
              </a:xfrm>
              <a:custGeom>
                <a:avLst/>
                <a:gdLst>
                  <a:gd name="connsiteX0" fmla="*/ 0 w 3665410"/>
                  <a:gd name="connsiteY0" fmla="*/ 2985611 h 2985611"/>
                  <a:gd name="connsiteX1" fmla="*/ 166211 w 3665410"/>
                  <a:gd name="connsiteY1" fmla="*/ 2699766 h 2985611"/>
                  <a:gd name="connsiteX2" fmla="*/ 397002 w 3665410"/>
                  <a:gd name="connsiteY2" fmla="*/ 2414969 h 2985611"/>
                  <a:gd name="connsiteX3" fmla="*/ 620173 w 3665410"/>
                  <a:gd name="connsiteY3" fmla="*/ 2237899 h 2985611"/>
                  <a:gd name="connsiteX4" fmla="*/ 823341 w 3665410"/>
                  <a:gd name="connsiteY4" fmla="*/ 2085499 h 2985611"/>
                  <a:gd name="connsiteX5" fmla="*/ 1089565 w 3665410"/>
                  <a:gd name="connsiteY5" fmla="*/ 1911477 h 2985611"/>
                  <a:gd name="connsiteX6" fmla="*/ 1145000 w 3665410"/>
                  <a:gd name="connsiteY6" fmla="*/ 1886807 h 2985611"/>
                  <a:gd name="connsiteX7" fmla="*/ 1375791 w 3665410"/>
                  <a:gd name="connsiteY7" fmla="*/ 1842135 h 2985611"/>
                  <a:gd name="connsiteX8" fmla="*/ 1486567 w 3665410"/>
                  <a:gd name="connsiteY8" fmla="*/ 1857566 h 2985611"/>
                  <a:gd name="connsiteX9" fmla="*/ 1568101 w 3665410"/>
                  <a:gd name="connsiteY9" fmla="*/ 1871377 h 2985611"/>
                  <a:gd name="connsiteX10" fmla="*/ 1810607 w 3665410"/>
                  <a:gd name="connsiteY10" fmla="*/ 1871377 h 2985611"/>
                  <a:gd name="connsiteX11" fmla="*/ 1997964 w 3665410"/>
                  <a:gd name="connsiteY11" fmla="*/ 1790605 h 2985611"/>
                  <a:gd name="connsiteX12" fmla="*/ 2109883 w 3665410"/>
                  <a:gd name="connsiteY12" fmla="*/ 1702784 h 2985611"/>
                  <a:gd name="connsiteX13" fmla="*/ 2321433 w 3665410"/>
                  <a:gd name="connsiteY13" fmla="*/ 1552384 h 2985611"/>
                  <a:gd name="connsiteX14" fmla="*/ 2558891 w 3665410"/>
                  <a:gd name="connsiteY14" fmla="*/ 1453420 h 2985611"/>
                  <a:gd name="connsiteX15" fmla="*/ 2709767 w 3665410"/>
                  <a:gd name="connsiteY15" fmla="*/ 1377887 h 2985611"/>
                  <a:gd name="connsiteX16" fmla="*/ 2885408 w 3665410"/>
                  <a:gd name="connsiteY16" fmla="*/ 1237393 h 2985611"/>
                  <a:gd name="connsiteX17" fmla="*/ 3017711 w 3665410"/>
                  <a:gd name="connsiteY17" fmla="*/ 1072229 h 2985611"/>
                  <a:gd name="connsiteX18" fmla="*/ 3150680 w 3665410"/>
                  <a:gd name="connsiteY18" fmla="*/ 921830 h 2985611"/>
                  <a:gd name="connsiteX19" fmla="*/ 3255169 w 3665410"/>
                  <a:gd name="connsiteY19" fmla="*/ 801815 h 2985611"/>
                  <a:gd name="connsiteX20" fmla="*/ 3339275 w 3665410"/>
                  <a:gd name="connsiteY20" fmla="*/ 694182 h 2985611"/>
                  <a:gd name="connsiteX21" fmla="*/ 3409188 w 3665410"/>
                  <a:gd name="connsiteY21" fmla="*/ 546926 h 2985611"/>
                  <a:gd name="connsiteX22" fmla="*/ 3464243 w 3665410"/>
                  <a:gd name="connsiteY22" fmla="*/ 347663 h 2985611"/>
                  <a:gd name="connsiteX23" fmla="*/ 3665411 w 3665410"/>
                  <a:gd name="connsiteY23" fmla="*/ 0 h 2985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665410" h="2985611">
                    <a:moveTo>
                      <a:pt x="0" y="2985611"/>
                    </a:moveTo>
                    <a:cubicBezTo>
                      <a:pt x="0" y="2985611"/>
                      <a:pt x="86773" y="2802827"/>
                      <a:pt x="166211" y="2699766"/>
                    </a:cubicBezTo>
                    <a:cubicBezTo>
                      <a:pt x="240983" y="2602706"/>
                      <a:pt x="309182" y="2500122"/>
                      <a:pt x="397002" y="2414969"/>
                    </a:cubicBezTo>
                    <a:cubicBezTo>
                      <a:pt x="465296" y="2348865"/>
                      <a:pt x="543592" y="2294477"/>
                      <a:pt x="620173" y="2237899"/>
                    </a:cubicBezTo>
                    <a:cubicBezTo>
                      <a:pt x="688277" y="2187607"/>
                      <a:pt x="755333" y="2135886"/>
                      <a:pt x="823341" y="2085499"/>
                    </a:cubicBezTo>
                    <a:cubicBezTo>
                      <a:pt x="908685" y="2022253"/>
                      <a:pt x="994791" y="1959197"/>
                      <a:pt x="1089565" y="1911477"/>
                    </a:cubicBezTo>
                    <a:cubicBezTo>
                      <a:pt x="1107662" y="1902428"/>
                      <a:pt x="1126141" y="1894141"/>
                      <a:pt x="1145000" y="1886807"/>
                    </a:cubicBezTo>
                    <a:cubicBezTo>
                      <a:pt x="1218819" y="1858232"/>
                      <a:pt x="1296924" y="1838611"/>
                      <a:pt x="1375791" y="1842135"/>
                    </a:cubicBezTo>
                    <a:cubicBezTo>
                      <a:pt x="1413129" y="1843754"/>
                      <a:pt x="1449896" y="1850422"/>
                      <a:pt x="1486567" y="1857566"/>
                    </a:cubicBezTo>
                    <a:cubicBezTo>
                      <a:pt x="1513618" y="1862804"/>
                      <a:pt x="1540859" y="1867376"/>
                      <a:pt x="1568101" y="1871377"/>
                    </a:cubicBezTo>
                    <a:cubicBezTo>
                      <a:pt x="1648778" y="1883188"/>
                      <a:pt x="1730978" y="1887665"/>
                      <a:pt x="1810607" y="1871377"/>
                    </a:cubicBezTo>
                    <a:cubicBezTo>
                      <a:pt x="1877854" y="1857661"/>
                      <a:pt x="1941100" y="1829086"/>
                      <a:pt x="1997964" y="1790605"/>
                    </a:cubicBezTo>
                    <a:cubicBezTo>
                      <a:pt x="2037302" y="1764030"/>
                      <a:pt x="2073497" y="1733264"/>
                      <a:pt x="2109883" y="1702784"/>
                    </a:cubicBezTo>
                    <a:cubicBezTo>
                      <a:pt x="2176367" y="1647063"/>
                      <a:pt x="2244852" y="1593151"/>
                      <a:pt x="2321433" y="1552384"/>
                    </a:cubicBezTo>
                    <a:cubicBezTo>
                      <a:pt x="2397157" y="1512094"/>
                      <a:pt x="2479548" y="1486281"/>
                      <a:pt x="2558891" y="1453420"/>
                    </a:cubicBezTo>
                    <a:cubicBezTo>
                      <a:pt x="2610898" y="1431798"/>
                      <a:pt x="2661571" y="1407033"/>
                      <a:pt x="2709767" y="1377887"/>
                    </a:cubicBezTo>
                    <a:cubicBezTo>
                      <a:pt x="2774252" y="1338929"/>
                      <a:pt x="2834069" y="1292447"/>
                      <a:pt x="2885408" y="1237393"/>
                    </a:cubicBezTo>
                    <a:cubicBezTo>
                      <a:pt x="2933605" y="1185767"/>
                      <a:pt x="2973324" y="1127093"/>
                      <a:pt x="3017711" y="1072229"/>
                    </a:cubicBezTo>
                    <a:cubicBezTo>
                      <a:pt x="3059811" y="1020223"/>
                      <a:pt x="3105912" y="971645"/>
                      <a:pt x="3150680" y="921830"/>
                    </a:cubicBezTo>
                    <a:cubicBezTo>
                      <a:pt x="3186113" y="882396"/>
                      <a:pt x="3220593" y="842010"/>
                      <a:pt x="3255169" y="801815"/>
                    </a:cubicBezTo>
                    <a:cubicBezTo>
                      <a:pt x="3284887" y="767239"/>
                      <a:pt x="3314605" y="732473"/>
                      <a:pt x="3339275" y="694182"/>
                    </a:cubicBezTo>
                    <a:cubicBezTo>
                      <a:pt x="3368707" y="648367"/>
                      <a:pt x="3390138" y="597980"/>
                      <a:pt x="3409188" y="546926"/>
                    </a:cubicBezTo>
                    <a:cubicBezTo>
                      <a:pt x="3433382" y="482156"/>
                      <a:pt x="3453384" y="415861"/>
                      <a:pt x="3464243" y="347663"/>
                    </a:cubicBezTo>
                    <a:cubicBezTo>
                      <a:pt x="3476244" y="272224"/>
                      <a:pt x="3661696" y="76295"/>
                      <a:pt x="3665411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0" name="Freeform: Shape 169">
                <a:extLst>
                  <a:ext uri="{FF2B5EF4-FFF2-40B4-BE49-F238E27FC236}">
                    <a16:creationId xmlns:a16="http://schemas.microsoft.com/office/drawing/2014/main" id="{8BD39541-DE32-4CD1-8233-10583989CD6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790402" y="5229700"/>
                <a:ext cx="285940" cy="199072"/>
              </a:xfrm>
              <a:custGeom>
                <a:avLst/>
                <a:gdLst>
                  <a:gd name="connsiteX0" fmla="*/ 0 w 285940"/>
                  <a:gd name="connsiteY0" fmla="*/ 199073 h 199072"/>
                  <a:gd name="connsiteX1" fmla="*/ 285940 w 285940"/>
                  <a:gd name="connsiteY1" fmla="*/ 0 h 199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5940" h="199072">
                    <a:moveTo>
                      <a:pt x="0" y="199073"/>
                    </a:moveTo>
                    <a:cubicBezTo>
                      <a:pt x="0" y="199073"/>
                      <a:pt x="242125" y="39243"/>
                      <a:pt x="285940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1" name="Freeform: Shape 170">
                <a:extLst>
                  <a:ext uri="{FF2B5EF4-FFF2-40B4-BE49-F238E27FC236}">
                    <a16:creationId xmlns:a16="http://schemas.microsoft.com/office/drawing/2014/main" id="{83223A41-CAE9-48C9-B0F1-4D7336609D9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393114" y="5049773"/>
                <a:ext cx="655796" cy="381190"/>
              </a:xfrm>
              <a:custGeom>
                <a:avLst/>
                <a:gdLst>
                  <a:gd name="connsiteX0" fmla="*/ 0 w 655796"/>
                  <a:gd name="connsiteY0" fmla="*/ 381190 h 381190"/>
                  <a:gd name="connsiteX1" fmla="*/ 655796 w 655796"/>
                  <a:gd name="connsiteY1" fmla="*/ 0 h 38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55796" h="381190">
                    <a:moveTo>
                      <a:pt x="0" y="381190"/>
                    </a:moveTo>
                    <a:cubicBezTo>
                      <a:pt x="0" y="381190"/>
                      <a:pt x="461105" y="172117"/>
                      <a:pt x="655796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2" name="Freeform: Shape 171">
                <a:extLst>
                  <a:ext uri="{FF2B5EF4-FFF2-40B4-BE49-F238E27FC236}">
                    <a16:creationId xmlns:a16="http://schemas.microsoft.com/office/drawing/2014/main" id="{116E84E6-CDBF-4571-8BA3-F981868691C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154072" y="3867816"/>
                <a:ext cx="2907315" cy="1544764"/>
              </a:xfrm>
              <a:custGeom>
                <a:avLst/>
                <a:gdLst>
                  <a:gd name="connsiteX0" fmla="*/ 0 w 2907315"/>
                  <a:gd name="connsiteY0" fmla="*/ 1544764 h 1544764"/>
                  <a:gd name="connsiteX1" fmla="*/ 201644 w 2907315"/>
                  <a:gd name="connsiteY1" fmla="*/ 1352550 h 1544764"/>
                  <a:gd name="connsiteX2" fmla="*/ 423196 w 2907315"/>
                  <a:gd name="connsiteY2" fmla="*/ 1196054 h 1544764"/>
                  <a:gd name="connsiteX3" fmla="*/ 782193 w 2907315"/>
                  <a:gd name="connsiteY3" fmla="*/ 1099947 h 1544764"/>
                  <a:gd name="connsiteX4" fmla="*/ 1052513 w 2907315"/>
                  <a:gd name="connsiteY4" fmla="*/ 1042321 h 1544764"/>
                  <a:gd name="connsiteX5" fmla="*/ 1311783 w 2907315"/>
                  <a:gd name="connsiteY5" fmla="*/ 1056037 h 1544764"/>
                  <a:gd name="connsiteX6" fmla="*/ 1484662 w 2907315"/>
                  <a:gd name="connsiteY6" fmla="*/ 1083469 h 1544764"/>
                  <a:gd name="connsiteX7" fmla="*/ 1788224 w 2907315"/>
                  <a:gd name="connsiteY7" fmla="*/ 1023080 h 1544764"/>
                  <a:gd name="connsiteX8" fmla="*/ 2269045 w 2907315"/>
                  <a:gd name="connsiteY8" fmla="*/ 734758 h 1544764"/>
                  <a:gd name="connsiteX9" fmla="*/ 2534984 w 2907315"/>
                  <a:gd name="connsiteY9" fmla="*/ 572738 h 1544764"/>
                  <a:gd name="connsiteX10" fmla="*/ 2907316 w 2907315"/>
                  <a:gd name="connsiteY10" fmla="*/ 0 h 1544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07315" h="1544764">
                    <a:moveTo>
                      <a:pt x="0" y="1544764"/>
                    </a:moveTo>
                    <a:cubicBezTo>
                      <a:pt x="0" y="1544764"/>
                      <a:pt x="98012" y="1443990"/>
                      <a:pt x="201644" y="1352550"/>
                    </a:cubicBezTo>
                    <a:cubicBezTo>
                      <a:pt x="271272" y="1291209"/>
                      <a:pt x="343662" y="1234249"/>
                      <a:pt x="423196" y="1196054"/>
                    </a:cubicBezTo>
                    <a:cubicBezTo>
                      <a:pt x="537591" y="1141095"/>
                      <a:pt x="661226" y="1127189"/>
                      <a:pt x="782193" y="1099947"/>
                    </a:cubicBezTo>
                    <a:cubicBezTo>
                      <a:pt x="872300" y="1079659"/>
                      <a:pt x="961358" y="1051370"/>
                      <a:pt x="1052513" y="1042321"/>
                    </a:cubicBezTo>
                    <a:cubicBezTo>
                      <a:pt x="1139000" y="1033653"/>
                      <a:pt x="1225868" y="1040321"/>
                      <a:pt x="1311783" y="1056037"/>
                    </a:cubicBezTo>
                    <a:cubicBezTo>
                      <a:pt x="1369314" y="1066609"/>
                      <a:pt x="1426559" y="1079373"/>
                      <a:pt x="1484662" y="1083469"/>
                    </a:cubicBezTo>
                    <a:cubicBezTo>
                      <a:pt x="1587913" y="1090803"/>
                      <a:pt x="1690402" y="1064800"/>
                      <a:pt x="1788224" y="1023080"/>
                    </a:cubicBezTo>
                    <a:cubicBezTo>
                      <a:pt x="1956721" y="951262"/>
                      <a:pt x="2106549" y="825722"/>
                      <a:pt x="2269045" y="734758"/>
                    </a:cubicBezTo>
                    <a:cubicBezTo>
                      <a:pt x="2359438" y="684181"/>
                      <a:pt x="2452497" y="640556"/>
                      <a:pt x="2534984" y="572738"/>
                    </a:cubicBezTo>
                    <a:cubicBezTo>
                      <a:pt x="2673001" y="459391"/>
                      <a:pt x="2847023" y="191453"/>
                      <a:pt x="2907316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3" name="Freeform: Shape 172">
                <a:extLst>
                  <a:ext uri="{FF2B5EF4-FFF2-40B4-BE49-F238E27FC236}">
                    <a16:creationId xmlns:a16="http://schemas.microsoft.com/office/drawing/2014/main" id="{51EE14EE-AE62-4058-8E52-70EF8007B81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907946" y="3479100"/>
                <a:ext cx="3168300" cy="1952434"/>
              </a:xfrm>
              <a:custGeom>
                <a:avLst/>
                <a:gdLst>
                  <a:gd name="connsiteX0" fmla="*/ 0 w 3168300"/>
                  <a:gd name="connsiteY0" fmla="*/ 1952435 h 1952434"/>
                  <a:gd name="connsiteX1" fmla="*/ 202121 w 3168300"/>
                  <a:gd name="connsiteY1" fmla="*/ 1687068 h 1952434"/>
                  <a:gd name="connsiteX2" fmla="*/ 545116 w 3168300"/>
                  <a:gd name="connsiteY2" fmla="*/ 1450277 h 1952434"/>
                  <a:gd name="connsiteX3" fmla="*/ 906780 w 3168300"/>
                  <a:gd name="connsiteY3" fmla="*/ 1354455 h 1952434"/>
                  <a:gd name="connsiteX4" fmla="*/ 1332262 w 3168300"/>
                  <a:gd name="connsiteY4" fmla="*/ 1285304 h 1952434"/>
                  <a:gd name="connsiteX5" fmla="*/ 1691259 w 3168300"/>
                  <a:gd name="connsiteY5" fmla="*/ 1240060 h 1952434"/>
                  <a:gd name="connsiteX6" fmla="*/ 2010346 w 3168300"/>
                  <a:gd name="connsiteY6" fmla="*/ 1141667 h 1952434"/>
                  <a:gd name="connsiteX7" fmla="*/ 2393252 w 3168300"/>
                  <a:gd name="connsiteY7" fmla="*/ 1027271 h 1952434"/>
                  <a:gd name="connsiteX8" fmla="*/ 2582037 w 3168300"/>
                  <a:gd name="connsiteY8" fmla="*/ 958120 h 1952434"/>
                  <a:gd name="connsiteX9" fmla="*/ 2760155 w 3168300"/>
                  <a:gd name="connsiteY9" fmla="*/ 827723 h 1952434"/>
                  <a:gd name="connsiteX10" fmla="*/ 2914364 w 3168300"/>
                  <a:gd name="connsiteY10" fmla="*/ 567023 h 1952434"/>
                  <a:gd name="connsiteX11" fmla="*/ 3168301 w 3168300"/>
                  <a:gd name="connsiteY11" fmla="*/ 0 h 1952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68300" h="1952434">
                    <a:moveTo>
                      <a:pt x="0" y="1952435"/>
                    </a:moveTo>
                    <a:cubicBezTo>
                      <a:pt x="0" y="1952435"/>
                      <a:pt x="91059" y="1796415"/>
                      <a:pt x="202121" y="1687068"/>
                    </a:cubicBezTo>
                    <a:cubicBezTo>
                      <a:pt x="301943" y="1588675"/>
                      <a:pt x="416528" y="1505617"/>
                      <a:pt x="545116" y="1450277"/>
                    </a:cubicBezTo>
                    <a:cubicBezTo>
                      <a:pt x="659987" y="1400747"/>
                      <a:pt x="783622" y="1377601"/>
                      <a:pt x="906780" y="1354455"/>
                    </a:cubicBezTo>
                    <a:cubicBezTo>
                      <a:pt x="1048036" y="1327976"/>
                      <a:pt x="1189482" y="1301972"/>
                      <a:pt x="1332262" y="1285304"/>
                    </a:cubicBezTo>
                    <a:cubicBezTo>
                      <a:pt x="1452182" y="1271302"/>
                      <a:pt x="1573340" y="1265873"/>
                      <a:pt x="1691259" y="1240060"/>
                    </a:cubicBezTo>
                    <a:cubicBezTo>
                      <a:pt x="1800035" y="1216247"/>
                      <a:pt x="1904619" y="1176718"/>
                      <a:pt x="2010346" y="1141667"/>
                    </a:cubicBezTo>
                    <a:cubicBezTo>
                      <a:pt x="2136743" y="1099661"/>
                      <a:pt x="2265902" y="1066229"/>
                      <a:pt x="2393252" y="1027271"/>
                    </a:cubicBezTo>
                    <a:cubicBezTo>
                      <a:pt x="2457450" y="1007650"/>
                      <a:pt x="2521744" y="987552"/>
                      <a:pt x="2582037" y="958120"/>
                    </a:cubicBezTo>
                    <a:cubicBezTo>
                      <a:pt x="2648807" y="925449"/>
                      <a:pt x="2710815" y="883349"/>
                      <a:pt x="2760155" y="827723"/>
                    </a:cubicBezTo>
                    <a:cubicBezTo>
                      <a:pt x="2827496" y="751904"/>
                      <a:pt x="2867978" y="657511"/>
                      <a:pt x="2914364" y="567023"/>
                    </a:cubicBezTo>
                    <a:cubicBezTo>
                      <a:pt x="2972753" y="453200"/>
                      <a:pt x="3119152" y="118015"/>
                      <a:pt x="3168301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4" name="Freeform: Shape 173">
                <a:extLst>
                  <a:ext uri="{FF2B5EF4-FFF2-40B4-BE49-F238E27FC236}">
                    <a16:creationId xmlns:a16="http://schemas.microsoft.com/office/drawing/2014/main" id="{422A00BC-B1AC-4DB5-8CFE-61ABDEB272B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704778" y="2976752"/>
                <a:ext cx="3356800" cy="2452020"/>
              </a:xfrm>
              <a:custGeom>
                <a:avLst/>
                <a:gdLst>
                  <a:gd name="connsiteX0" fmla="*/ 0 w 3356800"/>
                  <a:gd name="connsiteY0" fmla="*/ 2452021 h 2452020"/>
                  <a:gd name="connsiteX1" fmla="*/ 130874 w 3356800"/>
                  <a:gd name="connsiteY1" fmla="*/ 2247710 h 2452020"/>
                  <a:gd name="connsiteX2" fmla="*/ 437197 w 3356800"/>
                  <a:gd name="connsiteY2" fmla="*/ 1941195 h 2452020"/>
                  <a:gd name="connsiteX3" fmla="*/ 737140 w 3356800"/>
                  <a:gd name="connsiteY3" fmla="*/ 1736884 h 2452020"/>
                  <a:gd name="connsiteX4" fmla="*/ 1031843 w 3356800"/>
                  <a:gd name="connsiteY4" fmla="*/ 1685068 h 2452020"/>
                  <a:gd name="connsiteX5" fmla="*/ 1287304 w 3356800"/>
                  <a:gd name="connsiteY5" fmla="*/ 1655826 h 2452020"/>
                  <a:gd name="connsiteX6" fmla="*/ 1471994 w 3356800"/>
                  <a:gd name="connsiteY6" fmla="*/ 1634300 h 2452020"/>
                  <a:gd name="connsiteX7" fmla="*/ 1898237 w 3356800"/>
                  <a:gd name="connsiteY7" fmla="*/ 1512665 h 2452020"/>
                  <a:gd name="connsiteX8" fmla="*/ 2229136 w 3356800"/>
                  <a:gd name="connsiteY8" fmla="*/ 1355598 h 2452020"/>
                  <a:gd name="connsiteX9" fmla="*/ 2512314 w 3356800"/>
                  <a:gd name="connsiteY9" fmla="*/ 1238631 h 2452020"/>
                  <a:gd name="connsiteX10" fmla="*/ 2758535 w 3356800"/>
                  <a:gd name="connsiteY10" fmla="*/ 1096994 h 2452020"/>
                  <a:gd name="connsiteX11" fmla="*/ 2935510 w 3356800"/>
                  <a:gd name="connsiteY11" fmla="*/ 919925 h 2452020"/>
                  <a:gd name="connsiteX12" fmla="*/ 3081719 w 3356800"/>
                  <a:gd name="connsiteY12" fmla="*/ 687419 h 2452020"/>
                  <a:gd name="connsiteX13" fmla="*/ 3356800 w 3356800"/>
                  <a:gd name="connsiteY13" fmla="*/ 0 h 245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56800" h="2452020">
                    <a:moveTo>
                      <a:pt x="0" y="2452021"/>
                    </a:moveTo>
                    <a:cubicBezTo>
                      <a:pt x="0" y="2452021"/>
                      <a:pt x="57150" y="2344198"/>
                      <a:pt x="130874" y="2247710"/>
                    </a:cubicBezTo>
                    <a:cubicBezTo>
                      <a:pt x="218694" y="2132648"/>
                      <a:pt x="328136" y="2036635"/>
                      <a:pt x="437197" y="1941195"/>
                    </a:cubicBezTo>
                    <a:cubicBezTo>
                      <a:pt x="529304" y="1860709"/>
                      <a:pt x="623030" y="1779556"/>
                      <a:pt x="737140" y="1736884"/>
                    </a:cubicBezTo>
                    <a:cubicBezTo>
                      <a:pt x="830866" y="1701736"/>
                      <a:pt x="932021" y="1695450"/>
                      <a:pt x="1031843" y="1685068"/>
                    </a:cubicBezTo>
                    <a:cubicBezTo>
                      <a:pt x="1117092" y="1676210"/>
                      <a:pt x="1202055" y="1665160"/>
                      <a:pt x="1287304" y="1655826"/>
                    </a:cubicBezTo>
                    <a:cubicBezTo>
                      <a:pt x="1348931" y="1649063"/>
                      <a:pt x="1410653" y="1643539"/>
                      <a:pt x="1471994" y="1634300"/>
                    </a:cubicBezTo>
                    <a:cubicBezTo>
                      <a:pt x="1618679" y="1612011"/>
                      <a:pt x="1761935" y="1571149"/>
                      <a:pt x="1898237" y="1512665"/>
                    </a:cubicBezTo>
                    <a:cubicBezTo>
                      <a:pt x="2010442" y="1464564"/>
                      <a:pt x="2117503" y="1405128"/>
                      <a:pt x="2229136" y="1355598"/>
                    </a:cubicBezTo>
                    <a:cubicBezTo>
                      <a:pt x="2322481" y="1314164"/>
                      <a:pt x="2418969" y="1280160"/>
                      <a:pt x="2512314" y="1238631"/>
                    </a:cubicBezTo>
                    <a:cubicBezTo>
                      <a:pt x="2599087" y="1199960"/>
                      <a:pt x="2683193" y="1154811"/>
                      <a:pt x="2758535" y="1096994"/>
                    </a:cubicBezTo>
                    <a:cubicBezTo>
                      <a:pt x="2825020" y="1046035"/>
                      <a:pt x="2883789" y="985837"/>
                      <a:pt x="2935510" y="919925"/>
                    </a:cubicBezTo>
                    <a:cubicBezTo>
                      <a:pt x="2992184" y="847725"/>
                      <a:pt x="3039904" y="769144"/>
                      <a:pt x="3081719" y="687419"/>
                    </a:cubicBezTo>
                    <a:cubicBezTo>
                      <a:pt x="3138297" y="576739"/>
                      <a:pt x="3314129" y="116776"/>
                      <a:pt x="3356800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D692FB9F-D2E4-4C66-BCD8-3EB98044BD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80400" y="5197178"/>
              <a:ext cx="4211600" cy="1660822"/>
            </a:xfrm>
            <a:custGeom>
              <a:avLst/>
              <a:gdLst>
                <a:gd name="connsiteX0" fmla="*/ 4211600 w 4211600"/>
                <a:gd name="connsiteY0" fmla="*/ 0 h 1660822"/>
                <a:gd name="connsiteX1" fmla="*/ 4211600 w 4211600"/>
                <a:gd name="connsiteY1" fmla="*/ 58430 h 1660822"/>
                <a:gd name="connsiteX2" fmla="*/ 4136524 w 4211600"/>
                <a:gd name="connsiteY2" fmla="*/ 208808 h 1660822"/>
                <a:gd name="connsiteX3" fmla="*/ 3973354 w 4211600"/>
                <a:gd name="connsiteY3" fmla="*/ 437313 h 1660822"/>
                <a:gd name="connsiteX4" fmla="*/ 3884746 w 4211600"/>
                <a:gd name="connsiteY4" fmla="*/ 553613 h 1660822"/>
                <a:gd name="connsiteX5" fmla="*/ 3849435 w 4211600"/>
                <a:gd name="connsiteY5" fmla="*/ 603143 h 1660822"/>
                <a:gd name="connsiteX6" fmla="*/ 3661849 w 4211600"/>
                <a:gd name="connsiteY6" fmla="*/ 819075 h 1660822"/>
                <a:gd name="connsiteX7" fmla="*/ 3402589 w 4211600"/>
                <a:gd name="connsiteY7" fmla="*/ 952996 h 1660822"/>
                <a:gd name="connsiteX8" fmla="*/ 3130202 w 4211600"/>
                <a:gd name="connsiteY8" fmla="*/ 1023386 h 1660822"/>
                <a:gd name="connsiteX9" fmla="*/ 2914657 w 4211600"/>
                <a:gd name="connsiteY9" fmla="*/ 1068058 h 1660822"/>
                <a:gd name="connsiteX10" fmla="*/ 2582149 w 4211600"/>
                <a:gd name="connsiteY10" fmla="*/ 1138924 h 1660822"/>
                <a:gd name="connsiteX11" fmla="*/ 2483958 w 4211600"/>
                <a:gd name="connsiteY11" fmla="*/ 1162356 h 1660822"/>
                <a:gd name="connsiteX12" fmla="*/ 2123750 w 4211600"/>
                <a:gd name="connsiteY12" fmla="*/ 1238651 h 1660822"/>
                <a:gd name="connsiteX13" fmla="*/ 1761444 w 4211600"/>
                <a:gd name="connsiteY13" fmla="*/ 1273417 h 1660822"/>
                <a:gd name="connsiteX14" fmla="*/ 1608382 w 4211600"/>
                <a:gd name="connsiteY14" fmla="*/ 1284466 h 1660822"/>
                <a:gd name="connsiteX15" fmla="*/ 999942 w 4211600"/>
                <a:gd name="connsiteY15" fmla="*/ 1354284 h 1660822"/>
                <a:gd name="connsiteX16" fmla="*/ 484705 w 4211600"/>
                <a:gd name="connsiteY16" fmla="*/ 1450487 h 1660822"/>
                <a:gd name="connsiteX17" fmla="*/ 113310 w 4211600"/>
                <a:gd name="connsiteY17" fmla="*/ 1613700 h 1660822"/>
                <a:gd name="connsiteX18" fmla="*/ 39668 w 4211600"/>
                <a:gd name="connsiteY18" fmla="*/ 1660822 h 1660822"/>
                <a:gd name="connsiteX19" fmla="*/ 0 w 4211600"/>
                <a:gd name="connsiteY19" fmla="*/ 1660822 h 1660822"/>
                <a:gd name="connsiteX20" fmla="*/ 96701 w 4211600"/>
                <a:gd name="connsiteY20" fmla="*/ 1598934 h 1660822"/>
                <a:gd name="connsiteX21" fmla="*/ 474335 w 4211600"/>
                <a:gd name="connsiteY21" fmla="*/ 1433056 h 1660822"/>
                <a:gd name="connsiteX22" fmla="*/ 994299 w 4211600"/>
                <a:gd name="connsiteY22" fmla="*/ 1335806 h 1660822"/>
                <a:gd name="connsiteX23" fmla="*/ 1605231 w 4211600"/>
                <a:gd name="connsiteY23" fmla="*/ 1265702 h 1660822"/>
                <a:gd name="connsiteX24" fmla="*/ 1758819 w 4211600"/>
                <a:gd name="connsiteY24" fmla="*/ 1254558 h 1660822"/>
                <a:gd name="connsiteX25" fmla="*/ 2118106 w 4211600"/>
                <a:gd name="connsiteY25" fmla="*/ 1220077 h 1660822"/>
                <a:gd name="connsiteX26" fmla="*/ 2475557 w 4211600"/>
                <a:gd name="connsiteY26" fmla="*/ 1144353 h 1660822"/>
                <a:gd name="connsiteX27" fmla="*/ 2573878 w 4211600"/>
                <a:gd name="connsiteY27" fmla="*/ 1120827 h 1660822"/>
                <a:gd name="connsiteX28" fmla="*/ 2907437 w 4211600"/>
                <a:gd name="connsiteY28" fmla="*/ 1049675 h 1660822"/>
                <a:gd name="connsiteX29" fmla="*/ 3122589 w 4211600"/>
                <a:gd name="connsiteY29" fmla="*/ 1005098 h 1660822"/>
                <a:gd name="connsiteX30" fmla="*/ 3391169 w 4211600"/>
                <a:gd name="connsiteY30" fmla="*/ 935756 h 1660822"/>
                <a:gd name="connsiteX31" fmla="*/ 3642290 w 4211600"/>
                <a:gd name="connsiteY31" fmla="*/ 806216 h 1660822"/>
                <a:gd name="connsiteX32" fmla="*/ 3825937 w 4211600"/>
                <a:gd name="connsiteY32" fmla="*/ 594475 h 1660822"/>
                <a:gd name="connsiteX33" fmla="*/ 3861381 w 4211600"/>
                <a:gd name="connsiteY33" fmla="*/ 544755 h 1660822"/>
                <a:gd name="connsiteX34" fmla="*/ 3950381 w 4211600"/>
                <a:gd name="connsiteY34" fmla="*/ 427978 h 1660822"/>
                <a:gd name="connsiteX35" fmla="*/ 4112370 w 4211600"/>
                <a:gd name="connsiteY35" fmla="*/ 201378 h 1660822"/>
                <a:gd name="connsiteX36" fmla="*/ 4195989 w 4211600"/>
                <a:gd name="connsiteY36" fmla="*/ 33834 h 1660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211600" h="1660822">
                  <a:moveTo>
                    <a:pt x="4211600" y="0"/>
                  </a:moveTo>
                  <a:lnTo>
                    <a:pt x="4211600" y="58430"/>
                  </a:lnTo>
                  <a:lnTo>
                    <a:pt x="4136524" y="208808"/>
                  </a:lnTo>
                  <a:cubicBezTo>
                    <a:pt x="4089791" y="287770"/>
                    <a:pt x="4030588" y="363780"/>
                    <a:pt x="3973354" y="437313"/>
                  </a:cubicBezTo>
                  <a:cubicBezTo>
                    <a:pt x="3943819" y="475222"/>
                    <a:pt x="3913231" y="514465"/>
                    <a:pt x="3884746" y="553613"/>
                  </a:cubicBezTo>
                  <a:cubicBezTo>
                    <a:pt x="3872801" y="569996"/>
                    <a:pt x="3861119" y="586569"/>
                    <a:pt x="3849435" y="603143"/>
                  </a:cubicBezTo>
                  <a:cubicBezTo>
                    <a:pt x="3796665" y="678009"/>
                    <a:pt x="3742187" y="755352"/>
                    <a:pt x="3661849" y="819075"/>
                  </a:cubicBezTo>
                  <a:cubicBezTo>
                    <a:pt x="3596214" y="871176"/>
                    <a:pt x="3509050" y="916230"/>
                    <a:pt x="3402589" y="952996"/>
                  </a:cubicBezTo>
                  <a:cubicBezTo>
                    <a:pt x="3312406" y="984048"/>
                    <a:pt x="3215660" y="1005003"/>
                    <a:pt x="3130202" y="1023386"/>
                  </a:cubicBezTo>
                  <a:cubicBezTo>
                    <a:pt x="3058529" y="1038816"/>
                    <a:pt x="2985412" y="1053675"/>
                    <a:pt x="2914657" y="1068058"/>
                  </a:cubicBezTo>
                  <a:cubicBezTo>
                    <a:pt x="2805176" y="1090251"/>
                    <a:pt x="2692021" y="1113207"/>
                    <a:pt x="2582149" y="1138924"/>
                  </a:cubicBezTo>
                  <a:cubicBezTo>
                    <a:pt x="2549330" y="1146639"/>
                    <a:pt x="2516644" y="1154450"/>
                    <a:pt x="2483958" y="1162356"/>
                  </a:cubicBezTo>
                  <a:cubicBezTo>
                    <a:pt x="2367257" y="1190550"/>
                    <a:pt x="2246621" y="1219601"/>
                    <a:pt x="2123750" y="1238651"/>
                  </a:cubicBezTo>
                  <a:cubicBezTo>
                    <a:pt x="2004294" y="1257129"/>
                    <a:pt x="1880769" y="1265416"/>
                    <a:pt x="1761444" y="1273417"/>
                  </a:cubicBezTo>
                  <a:cubicBezTo>
                    <a:pt x="1711167" y="1276751"/>
                    <a:pt x="1659184" y="1280275"/>
                    <a:pt x="1608382" y="1284466"/>
                  </a:cubicBezTo>
                  <a:cubicBezTo>
                    <a:pt x="1408589" y="1300944"/>
                    <a:pt x="1214570" y="1325805"/>
                    <a:pt x="999942" y="1354284"/>
                  </a:cubicBezTo>
                  <a:cubicBezTo>
                    <a:pt x="826403" y="1377240"/>
                    <a:pt x="647744" y="1400957"/>
                    <a:pt x="484705" y="1450487"/>
                  </a:cubicBezTo>
                  <a:cubicBezTo>
                    <a:pt x="355831" y="1489635"/>
                    <a:pt x="231387" y="1544374"/>
                    <a:pt x="113310" y="1613700"/>
                  </a:cubicBezTo>
                  <a:lnTo>
                    <a:pt x="39668" y="1660822"/>
                  </a:lnTo>
                  <a:lnTo>
                    <a:pt x="0" y="1660822"/>
                  </a:lnTo>
                  <a:lnTo>
                    <a:pt x="96701" y="1598934"/>
                  </a:lnTo>
                  <a:cubicBezTo>
                    <a:pt x="216635" y="1528533"/>
                    <a:pt x="343196" y="1472919"/>
                    <a:pt x="474335" y="1433056"/>
                  </a:cubicBezTo>
                  <a:cubicBezTo>
                    <a:pt x="639999" y="1382669"/>
                    <a:pt x="820102" y="1358856"/>
                    <a:pt x="994299" y="1335806"/>
                  </a:cubicBezTo>
                  <a:cubicBezTo>
                    <a:pt x="1210239" y="1307231"/>
                    <a:pt x="1404650" y="1282275"/>
                    <a:pt x="1605231" y="1265702"/>
                  </a:cubicBezTo>
                  <a:cubicBezTo>
                    <a:pt x="1656428" y="1261511"/>
                    <a:pt x="1708411" y="1257987"/>
                    <a:pt x="1758819" y="1254558"/>
                  </a:cubicBezTo>
                  <a:cubicBezTo>
                    <a:pt x="1877487" y="1246557"/>
                    <a:pt x="2000094" y="1238365"/>
                    <a:pt x="2118106" y="1220077"/>
                  </a:cubicBezTo>
                  <a:cubicBezTo>
                    <a:pt x="2239531" y="1201313"/>
                    <a:pt x="2359513" y="1172357"/>
                    <a:pt x="2475557" y="1144353"/>
                  </a:cubicBezTo>
                  <a:cubicBezTo>
                    <a:pt x="2508243" y="1136448"/>
                    <a:pt x="2541060" y="1128542"/>
                    <a:pt x="2573878" y="1120827"/>
                  </a:cubicBezTo>
                  <a:cubicBezTo>
                    <a:pt x="2684276" y="1094919"/>
                    <a:pt x="2797694" y="1071963"/>
                    <a:pt x="2907437" y="1049675"/>
                  </a:cubicBezTo>
                  <a:cubicBezTo>
                    <a:pt x="2978061" y="1035387"/>
                    <a:pt x="3051178" y="1020528"/>
                    <a:pt x="3122589" y="1005098"/>
                  </a:cubicBezTo>
                  <a:cubicBezTo>
                    <a:pt x="3206997" y="986810"/>
                    <a:pt x="3302823" y="966141"/>
                    <a:pt x="3391169" y="935756"/>
                  </a:cubicBezTo>
                  <a:cubicBezTo>
                    <a:pt x="3494479" y="900132"/>
                    <a:pt x="3578886" y="856508"/>
                    <a:pt x="3642290" y="806216"/>
                  </a:cubicBezTo>
                  <a:cubicBezTo>
                    <a:pt x="3720133" y="744303"/>
                    <a:pt x="3773953" y="668103"/>
                    <a:pt x="3825937" y="594475"/>
                  </a:cubicBezTo>
                  <a:cubicBezTo>
                    <a:pt x="3837621" y="577902"/>
                    <a:pt x="3849435" y="561233"/>
                    <a:pt x="3861381" y="544755"/>
                  </a:cubicBezTo>
                  <a:cubicBezTo>
                    <a:pt x="3889997" y="505416"/>
                    <a:pt x="3920715" y="465983"/>
                    <a:pt x="3950381" y="427978"/>
                  </a:cubicBezTo>
                  <a:cubicBezTo>
                    <a:pt x="4007353" y="354921"/>
                    <a:pt x="4066163" y="279388"/>
                    <a:pt x="4112370" y="201378"/>
                  </a:cubicBezTo>
                  <a:cubicBezTo>
                    <a:pt x="4144662" y="146800"/>
                    <a:pt x="4170785" y="89364"/>
                    <a:pt x="4195989" y="338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D74FFFB-66B4-476F-173D-D603D41402C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5503657"/>
              </p:ext>
            </p:extLst>
          </p:nvPr>
        </p:nvGraphicFramePr>
        <p:xfrm>
          <a:off x="1214629" y="1607299"/>
          <a:ext cx="5583580" cy="52658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887393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1" name="Rectangle 60">
            <a:extLst>
              <a:ext uri="{FF2B5EF4-FFF2-40B4-BE49-F238E27FC236}">
                <a16:creationId xmlns:a16="http://schemas.microsoft.com/office/drawing/2014/main" id="{C7F2E4D6-EF46-1C43-8F3E-3620C3C83F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DF7A46-2FB1-DBE7-5FD0-5291ED5AFE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386210"/>
            <a:ext cx="6079869" cy="1447922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GB" dirty="0"/>
              <a:t>Global Groupwork: </a:t>
            </a:r>
            <a:br>
              <a:rPr lang="en-GB" dirty="0"/>
            </a:br>
            <a:r>
              <a:rPr lang="en-GB" dirty="0"/>
              <a:t>Living with climate change</a:t>
            </a:r>
            <a:endParaRPr lang="en-MY" dirty="0"/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BF3CF3DF-4809-5B42-9F22-981391379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65150" y="6087110"/>
            <a:ext cx="5018677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Group 64">
            <a:extLst>
              <a:ext uri="{FF2B5EF4-FFF2-40B4-BE49-F238E27FC236}">
                <a16:creationId xmlns:a16="http://schemas.microsoft.com/office/drawing/2014/main" id="{BFD251E3-961F-2440-B872-1D26671822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290314" y="0"/>
            <a:ext cx="1901687" cy="6858000"/>
            <a:chOff x="10290314" y="0"/>
            <a:chExt cx="1901687" cy="6858000"/>
          </a:xfrm>
        </p:grpSpPr>
        <p:sp>
          <p:nvSpPr>
            <p:cNvPr id="66" name="Freeform 21">
              <a:extLst>
                <a:ext uri="{FF2B5EF4-FFF2-40B4-BE49-F238E27FC236}">
                  <a16:creationId xmlns:a16="http://schemas.microsoft.com/office/drawing/2014/main" id="{5558ED88-23E3-3941-8644-676CD732E7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90315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7" name="Freeform 22">
              <a:extLst>
                <a:ext uri="{FF2B5EF4-FFF2-40B4-BE49-F238E27FC236}">
                  <a16:creationId xmlns:a16="http://schemas.microsoft.com/office/drawing/2014/main" id="{24B1447F-72DA-384E-9D7D-C33A13EF43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53180" y="6295093"/>
              <a:ext cx="538821" cy="562907"/>
            </a:xfrm>
            <a:custGeom>
              <a:avLst/>
              <a:gdLst>
                <a:gd name="connsiteX0" fmla="*/ 538821 w 538821"/>
                <a:gd name="connsiteY0" fmla="*/ 0 h 562907"/>
                <a:gd name="connsiteX1" fmla="*/ 538821 w 538821"/>
                <a:gd name="connsiteY1" fmla="*/ 562907 h 562907"/>
                <a:gd name="connsiteX2" fmla="*/ 22 w 538821"/>
                <a:gd name="connsiteY2" fmla="*/ 562907 h 562907"/>
                <a:gd name="connsiteX3" fmla="*/ 0 w 538821"/>
                <a:gd name="connsiteY3" fmla="*/ 562686 h 562907"/>
                <a:gd name="connsiteX4" fmla="*/ 451422 w 538821"/>
                <a:gd name="connsiteY4" fmla="*/ 8810 h 56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907">
                  <a:moveTo>
                    <a:pt x="538821" y="0"/>
                  </a:moveTo>
                  <a:lnTo>
                    <a:pt x="538821" y="562907"/>
                  </a:lnTo>
                  <a:lnTo>
                    <a:pt x="22" y="562907"/>
                  </a:lnTo>
                  <a:lnTo>
                    <a:pt x="0" y="562686"/>
                  </a:ln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8" name="Freeform 23">
              <a:extLst>
                <a:ext uri="{FF2B5EF4-FFF2-40B4-BE49-F238E27FC236}">
                  <a16:creationId xmlns:a16="http://schemas.microsoft.com/office/drawing/2014/main" id="{86089DDC-F160-E24D-A726-0082953C09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53180" y="3552066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9" name="Freeform 24">
              <a:extLst>
                <a:ext uri="{FF2B5EF4-FFF2-40B4-BE49-F238E27FC236}">
                  <a16:creationId xmlns:a16="http://schemas.microsoft.com/office/drawing/2014/main" id="{1A211FA8-50B3-3C4E-A234-1580EA200A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53180" y="2180552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0" name="Freeform 25">
              <a:extLst>
                <a:ext uri="{FF2B5EF4-FFF2-40B4-BE49-F238E27FC236}">
                  <a16:creationId xmlns:a16="http://schemas.microsoft.com/office/drawing/2014/main" id="{6A73788D-F322-0047-BF9E-A8E69D8454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53180" y="809039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1" name="Freeform 26">
              <a:extLst>
                <a:ext uri="{FF2B5EF4-FFF2-40B4-BE49-F238E27FC236}">
                  <a16:creationId xmlns:a16="http://schemas.microsoft.com/office/drawing/2014/main" id="{7E90A8A1-A164-EA41-86BB-1668931793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53180" y="0"/>
              <a:ext cx="538821" cy="562898"/>
            </a:xfrm>
            <a:custGeom>
              <a:avLst/>
              <a:gdLst>
                <a:gd name="connsiteX0" fmla="*/ 21 w 538821"/>
                <a:gd name="connsiteY0" fmla="*/ 0 h 562898"/>
                <a:gd name="connsiteX1" fmla="*/ 538821 w 538821"/>
                <a:gd name="connsiteY1" fmla="*/ 0 h 562898"/>
                <a:gd name="connsiteX2" fmla="*/ 538821 w 538821"/>
                <a:gd name="connsiteY2" fmla="*/ 562898 h 562898"/>
                <a:gd name="connsiteX3" fmla="*/ 451422 w 538821"/>
                <a:gd name="connsiteY3" fmla="*/ 554087 h 562898"/>
                <a:gd name="connsiteX4" fmla="*/ 0 w 538821"/>
                <a:gd name="connsiteY4" fmla="*/ 211 h 56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898">
                  <a:moveTo>
                    <a:pt x="21" y="0"/>
                  </a:moveTo>
                  <a:lnTo>
                    <a:pt x="538821" y="0"/>
                  </a:lnTo>
                  <a:lnTo>
                    <a:pt x="538821" y="562898"/>
                  </a:lnTo>
                  <a:lnTo>
                    <a:pt x="451422" y="554087"/>
                  </a:lnTo>
                  <a:cubicBezTo>
                    <a:pt x="193796" y="501369"/>
                    <a:pt x="0" y="27342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6894343D-4C51-384E-BEC6-1517A940C0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90314" y="4920911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365E503-B3EF-F7FF-D356-C8BDE15F2D4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0990546"/>
              </p:ext>
            </p:extLst>
          </p:nvPr>
        </p:nvGraphicFramePr>
        <p:xfrm>
          <a:off x="565150" y="2160016"/>
          <a:ext cx="5018677" cy="36012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AF036A28-948B-95A7-52E4-45DBFA574B0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18215" y="2692975"/>
            <a:ext cx="2867025" cy="15906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E9580C0-AB66-B1D0-E2F8-98F9F7052F5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20270" y="4561794"/>
            <a:ext cx="2857500" cy="1600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B4A6829-7A89-8BBB-42C8-F8467548FC5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94516" y="580352"/>
            <a:ext cx="2847975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037352"/>
      </p:ext>
    </p:extLst>
  </p:cSld>
  <p:clrMapOvr>
    <a:masterClrMapping/>
  </p:clrMapOvr>
</p:sld>
</file>

<file path=ppt/theme/theme1.xml><?xml version="1.0" encoding="utf-8"?>
<a:theme xmlns:a="http://schemas.openxmlformats.org/drawingml/2006/main" name="PunchcardVTI">
  <a:themeElements>
    <a:clrScheme name="Punchcard">
      <a:dk1>
        <a:srgbClr val="000000"/>
      </a:dk1>
      <a:lt1>
        <a:srgbClr val="FFFFFF"/>
      </a:lt1>
      <a:dk2>
        <a:srgbClr val="00224B"/>
      </a:dk2>
      <a:lt2>
        <a:srgbClr val="EFF0EF"/>
      </a:lt2>
      <a:accent1>
        <a:srgbClr val="00B2F3"/>
      </a:accent1>
      <a:accent2>
        <a:srgbClr val="0471CC"/>
      </a:accent2>
      <a:accent3>
        <a:srgbClr val="14BBA9"/>
      </a:accent3>
      <a:accent4>
        <a:srgbClr val="8BB93B"/>
      </a:accent4>
      <a:accent5>
        <a:srgbClr val="EC970C"/>
      </a:accent5>
      <a:accent6>
        <a:srgbClr val="F55822"/>
      </a:accent6>
      <a:hlink>
        <a:srgbClr val="008EE6"/>
      </a:hlink>
      <a:folHlink>
        <a:srgbClr val="808C8E"/>
      </a:folHlink>
    </a:clrScheme>
    <a:fontScheme name="Punchcard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unchcardVTI" id="{C7262591-AF98-8F48-B56D-6342D2439B1A}" vid="{261D9F73-974A-B14E-9EAF-4871CCA60BB1}"/>
    </a:ext>
  </a:extLst>
</a:theme>
</file>

<file path=ppt/theme/theme2.xml><?xml version="1.0" encoding="utf-8"?>
<a:theme xmlns:a="http://schemas.openxmlformats.org/drawingml/2006/main" name="ExploreVTI">
  <a:themeElements>
    <a:clrScheme name="AnalogousFromDarkSeedLeftStep">
      <a:dk1>
        <a:srgbClr val="000000"/>
      </a:dk1>
      <a:lt1>
        <a:srgbClr val="FFFFFF"/>
      </a:lt1>
      <a:dk2>
        <a:srgbClr val="213A22"/>
      </a:dk2>
      <a:lt2>
        <a:srgbClr val="E8E2E2"/>
      </a:lt2>
      <a:accent1>
        <a:srgbClr val="28B0B5"/>
      </a:accent1>
      <a:accent2>
        <a:srgbClr val="1BB67B"/>
      </a:accent2>
      <a:accent3>
        <a:srgbClr val="28B845"/>
      </a:accent3>
      <a:accent4>
        <a:srgbClr val="3EB91C"/>
      </a:accent4>
      <a:accent5>
        <a:srgbClr val="7DB026"/>
      </a:accent5>
      <a:accent6>
        <a:srgbClr val="ABA31A"/>
      </a:accent6>
      <a:hlink>
        <a:srgbClr val="5B8E2F"/>
      </a:hlink>
      <a:folHlink>
        <a:srgbClr val="7F7F7F"/>
      </a:folHlink>
    </a:clrScheme>
    <a:fontScheme name="Custom 23">
      <a:majorFont>
        <a:latin typeface="Posterama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xploreVTI" id="{157DDAE2-BFCD-43FD-9602-E5EFEAD66DC3}" vid="{04B6EBF8-4645-4305-9753-050B4204785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</TotalTime>
  <Words>295</Words>
  <Application>Microsoft Office PowerPoint</Application>
  <PresentationFormat>Widescreen</PresentationFormat>
  <Paragraphs>30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Arial</vt:lpstr>
      <vt:lpstr>Avenir Next LT Pro</vt:lpstr>
      <vt:lpstr>AvenirNext LT Pro Medium</vt:lpstr>
      <vt:lpstr>Calibri</vt:lpstr>
      <vt:lpstr>Neue Haas Grotesk Text Pro</vt:lpstr>
      <vt:lpstr>Posterama</vt:lpstr>
      <vt:lpstr>Wingdings</vt:lpstr>
      <vt:lpstr>PunchcardVTI</vt:lpstr>
      <vt:lpstr>ExploreVTI</vt:lpstr>
      <vt:lpstr>Living through climate change</vt:lpstr>
      <vt:lpstr>Writing Guidelines (from guidance document)</vt:lpstr>
      <vt:lpstr>Think more deeply</vt:lpstr>
      <vt:lpstr>Global Groupwork:  Living with climate change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Living through climate change</dc:title>
  <dc:creator>Helen Nesadurai</dc:creator>
  <cp:lastModifiedBy>Helen Nesadurai</cp:lastModifiedBy>
  <cp:revision>1</cp:revision>
  <dcterms:created xsi:type="dcterms:W3CDTF">2023-12-12T20:31:59Z</dcterms:created>
  <dcterms:modified xsi:type="dcterms:W3CDTF">2024-02-27T21:46:46Z</dcterms:modified>
</cp:coreProperties>
</file>