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3.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5.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heme/themeOverride1.xml" ContentType="application/vnd.openxmlformats-officedocument.themeOverr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9" r:id="rId4"/>
    <p:sldMasterId id="2147483683" r:id="rId5"/>
    <p:sldMasterId id="2147483707" r:id="rId6"/>
    <p:sldMasterId id="2147483723" r:id="rId7"/>
    <p:sldMasterId id="2147483748" r:id="rId8"/>
    <p:sldMasterId id="2147483768" r:id="rId9"/>
  </p:sldMasterIdLst>
  <p:notesMasterIdLst>
    <p:notesMasterId r:id="rId43"/>
  </p:notesMasterIdLst>
  <p:handoutMasterIdLst>
    <p:handoutMasterId r:id="rId44"/>
  </p:handoutMasterIdLst>
  <p:sldIdLst>
    <p:sldId id="296" r:id="rId10"/>
    <p:sldId id="548" r:id="rId11"/>
    <p:sldId id="402" r:id="rId12"/>
    <p:sldId id="403" r:id="rId13"/>
    <p:sldId id="405" r:id="rId14"/>
    <p:sldId id="549" r:id="rId15"/>
    <p:sldId id="354" r:id="rId16"/>
    <p:sldId id="550" r:id="rId17"/>
    <p:sldId id="408" r:id="rId18"/>
    <p:sldId id="285" r:id="rId19"/>
    <p:sldId id="258" r:id="rId20"/>
    <p:sldId id="286" r:id="rId21"/>
    <p:sldId id="259" r:id="rId22"/>
    <p:sldId id="288" r:id="rId23"/>
    <p:sldId id="284" r:id="rId24"/>
    <p:sldId id="287" r:id="rId25"/>
    <p:sldId id="554" r:id="rId26"/>
    <p:sldId id="308" r:id="rId27"/>
    <p:sldId id="289" r:id="rId28"/>
    <p:sldId id="313" r:id="rId29"/>
    <p:sldId id="538" r:id="rId30"/>
    <p:sldId id="547" r:id="rId31"/>
    <p:sldId id="541" r:id="rId32"/>
    <p:sldId id="553" r:id="rId33"/>
    <p:sldId id="552" r:id="rId34"/>
    <p:sldId id="410" r:id="rId35"/>
    <p:sldId id="551" r:id="rId36"/>
    <p:sldId id="409" r:id="rId37"/>
    <p:sldId id="411" r:id="rId38"/>
    <p:sldId id="413" r:id="rId39"/>
    <p:sldId id="420" r:id="rId40"/>
    <p:sldId id="419" r:id="rId41"/>
    <p:sldId id="352" r:id="rId42"/>
  </p:sldIdLst>
  <p:sldSz cx="9144000" cy="5143500" type="screen16x9"/>
  <p:notesSz cx="6797675" cy="9926638"/>
  <p:custDataLst>
    <p:tags r:id="rId45"/>
  </p:custDataLst>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05" userDrawn="1">
          <p15:clr>
            <a:srgbClr val="A4A3A4"/>
          </p15:clr>
        </p15:guide>
        <p15:guide id="2" pos="612"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E75A674-C257-DB87-5411-6B7308AA0464}" name="Larard, Laura" initials="LL" userId="S::drslak@live.warwick.ac.uk::7890b6f8-c415-4184-937d-41d7f7b371da"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Rebecca Morris" initials="RM" lastIdx="1" clrIdx="0">
    <p:extLst>
      <p:ext uri="{19B8F6BF-5375-455C-9EA6-DF929625EA0E}">
        <p15:presenceInfo xmlns:p15="http://schemas.microsoft.com/office/powerpoint/2012/main" userId="35db884b9d0353b2" providerId="Windows Live"/>
      </p:ext>
    </p:extLst>
  </p:cmAuthor>
  <p:cmAuthor id="2" name="Morris, Rebecca" initials="MR" lastIdx="3" clrIdx="1">
    <p:extLst>
      <p:ext uri="{19B8F6BF-5375-455C-9EA6-DF929625EA0E}">
        <p15:presenceInfo xmlns:p15="http://schemas.microsoft.com/office/powerpoint/2012/main" userId="Morris, Rebecc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2DDEF"/>
    <a:srgbClr val="511C6C"/>
    <a:srgbClr val="CCCCFF"/>
    <a:srgbClr val="000000"/>
    <a:srgbClr val="DBEFF1"/>
    <a:srgbClr val="FFCCFF"/>
    <a:srgbClr val="F47920"/>
    <a:srgbClr val="E86741"/>
    <a:srgbClr val="E1742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41DBEE7-405E-49F2-B7E4-BD595A04DFF0}" v="131" dt="2026-09-30T20:39:48.09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8" d="100"/>
          <a:sy n="78" d="100"/>
        </p:scale>
        <p:origin x="69" y="1029"/>
      </p:cViewPr>
      <p:guideLst>
        <p:guide orient="horz" pos="305"/>
        <p:guide pos="612"/>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slide" Target="slides/slide33.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7.xml"/><Relationship Id="rId29" Type="http://schemas.openxmlformats.org/officeDocument/2006/relationships/slide" Target="slides/slide20.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tags" Target="tags/tag1.xml"/><Relationship Id="rId53" Type="http://schemas.microsoft.com/office/2018/10/relationships/authors" Target="authors.xml"/><Relationship Id="rId5" Type="http://schemas.openxmlformats.org/officeDocument/2006/relationships/slideMaster" Target="slideMasters/slideMaster2.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4" Type="http://schemas.openxmlformats.org/officeDocument/2006/relationships/handoutMaster" Target="handoutMasters/handoutMaster1.xml"/><Relationship Id="rId52"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notesMaster" Target="notesMasters/notesMaster1.xml"/><Relationship Id="rId48" Type="http://schemas.openxmlformats.org/officeDocument/2006/relationships/viewProps" Target="viewProps.xml"/><Relationship Id="rId8" Type="http://schemas.openxmlformats.org/officeDocument/2006/relationships/slideMaster" Target="slideMasters/slideMaster5.xml"/><Relationship Id="rId51" Type="http://schemas.microsoft.com/office/2016/11/relationships/changesInfo" Target="changesInfos/changesInfo1.xml"/><Relationship Id="rId3" Type="http://schemas.openxmlformats.org/officeDocument/2006/relationships/customXml" Target="../customXml/item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commentAuthors" Target="commentAuthors.xml"/><Relationship Id="rId20" Type="http://schemas.openxmlformats.org/officeDocument/2006/relationships/slide" Target="slides/slide11.xml"/><Relationship Id="rId41" Type="http://schemas.openxmlformats.org/officeDocument/2006/relationships/slide" Target="slides/slide32.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mith, Emma" userId="S::u1672183@live.warwick.ac.uk::dd50bddd-7630-48fe-99e1-ddc60ed90e0f" providerId="AD" clId="Web-{7BBDE512-5BBA-0981-5EA2-F983221A4955}"/>
    <pc:docChg chg="modSld">
      <pc:chgData name="Smith, Emma" userId="S::u1672183@live.warwick.ac.uk::dd50bddd-7630-48fe-99e1-ddc60ed90e0f" providerId="AD" clId="Web-{7BBDE512-5BBA-0981-5EA2-F983221A4955}" dt="2026-09-17T15:57:42.397" v="56" actId="20577"/>
      <pc:docMkLst>
        <pc:docMk/>
      </pc:docMkLst>
      <pc:sldChg chg="modSp">
        <pc:chgData name="Smith, Emma" userId="S::u1672183@live.warwick.ac.uk::dd50bddd-7630-48fe-99e1-ddc60ed90e0f" providerId="AD" clId="Web-{7BBDE512-5BBA-0981-5EA2-F983221A4955}" dt="2026-09-17T15:57:42.397" v="56" actId="20577"/>
        <pc:sldMkLst>
          <pc:docMk/>
          <pc:sldMk cId="941434559" sldId="354"/>
        </pc:sldMkLst>
        <pc:spChg chg="mod">
          <ac:chgData name="Smith, Emma" userId="S::u1672183@live.warwick.ac.uk::dd50bddd-7630-48fe-99e1-ddc60ed90e0f" providerId="AD" clId="Web-{7BBDE512-5BBA-0981-5EA2-F983221A4955}" dt="2026-09-17T15:57:42.397" v="56" actId="20577"/>
          <ac:spMkLst>
            <pc:docMk/>
            <pc:sldMk cId="941434559" sldId="354"/>
            <ac:spMk id="8" creationId="{E47D7686-1EAA-AB3B-E960-BCA3B712CB2E}"/>
          </ac:spMkLst>
        </pc:spChg>
      </pc:sldChg>
    </pc:docChg>
  </pc:docChgLst>
  <pc:docChgLst>
    <pc:chgData name="Perry, Tom" userId="6ada2c22-938a-4910-92b9-b2c8808efd43" providerId="ADAL" clId="{56B09431-1568-4137-B894-3E69E96FBF46}"/>
    <pc:docChg chg="undo custSel addSld delSld modSld sldOrd">
      <pc:chgData name="Perry, Tom" userId="6ada2c22-938a-4910-92b9-b2c8808efd43" providerId="ADAL" clId="{56B09431-1568-4137-B894-3E69E96FBF46}" dt="2026-09-30T20:40:00.289" v="664" actId="47"/>
      <pc:docMkLst>
        <pc:docMk/>
      </pc:docMkLst>
      <pc:sldChg chg="modSp mod">
        <pc:chgData name="Perry, Tom" userId="6ada2c22-938a-4910-92b9-b2c8808efd43" providerId="ADAL" clId="{56B09431-1568-4137-B894-3E69E96FBF46}" dt="2026-09-30T20:27:35.709" v="444" actId="20577"/>
        <pc:sldMkLst>
          <pc:docMk/>
          <pc:sldMk cId="320197153" sldId="258"/>
        </pc:sldMkLst>
        <pc:spChg chg="mod">
          <ac:chgData name="Perry, Tom" userId="6ada2c22-938a-4910-92b9-b2c8808efd43" providerId="ADAL" clId="{56B09431-1568-4137-B894-3E69E96FBF46}" dt="2026-09-30T20:27:35.709" v="444" actId="20577"/>
          <ac:spMkLst>
            <pc:docMk/>
            <pc:sldMk cId="320197153" sldId="258"/>
            <ac:spMk id="3" creationId="{00000000-0000-0000-0000-000000000000}"/>
          </ac:spMkLst>
        </pc:spChg>
      </pc:sldChg>
      <pc:sldChg chg="delSp modSp add del mod ord setBg delDesignElem">
        <pc:chgData name="Perry, Tom" userId="6ada2c22-938a-4910-92b9-b2c8808efd43" providerId="ADAL" clId="{56B09431-1568-4137-B894-3E69E96FBF46}" dt="2026-09-28T20:39:54.182" v="9" actId="27636"/>
        <pc:sldMkLst>
          <pc:docMk/>
          <pc:sldMk cId="3811669657" sldId="259"/>
        </pc:sldMkLst>
        <pc:spChg chg="mod">
          <ac:chgData name="Perry, Tom" userId="6ada2c22-938a-4910-92b9-b2c8808efd43" providerId="ADAL" clId="{56B09431-1568-4137-B894-3E69E96FBF46}" dt="2026-09-28T20:39:54.182" v="9" actId="27636"/>
          <ac:spMkLst>
            <pc:docMk/>
            <pc:sldMk cId="3811669657" sldId="259"/>
            <ac:spMk id="5" creationId="{3D3AEDB0-449E-C1BC-DB97-B7876D51ABB1}"/>
          </ac:spMkLst>
        </pc:spChg>
        <pc:spChg chg="del">
          <ac:chgData name="Perry, Tom" userId="6ada2c22-938a-4910-92b9-b2c8808efd43" providerId="ADAL" clId="{56B09431-1568-4137-B894-3E69E96FBF46}" dt="2026-09-28T20:39:33.417" v="3"/>
          <ac:spMkLst>
            <pc:docMk/>
            <pc:sldMk cId="3811669657" sldId="259"/>
            <ac:spMk id="11" creationId="{352BEC0E-22F8-46D0-9632-375DB541B06C}"/>
          </ac:spMkLst>
        </pc:spChg>
        <pc:spChg chg="del">
          <ac:chgData name="Perry, Tom" userId="6ada2c22-938a-4910-92b9-b2c8808efd43" providerId="ADAL" clId="{56B09431-1568-4137-B894-3E69E96FBF46}" dt="2026-09-28T20:39:33.417" v="3"/>
          <ac:spMkLst>
            <pc:docMk/>
            <pc:sldMk cId="3811669657" sldId="259"/>
            <ac:spMk id="13" creationId="{3FCFB1DE-0B7E-48CC-BA90-B2AB0889F9D6}"/>
          </ac:spMkLst>
        </pc:spChg>
      </pc:sldChg>
      <pc:sldChg chg="modSp mod">
        <pc:chgData name="Perry, Tom" userId="6ada2c22-938a-4910-92b9-b2c8808efd43" providerId="ADAL" clId="{56B09431-1568-4137-B894-3E69E96FBF46}" dt="2026-09-30T20:28:40.867" v="466" actId="20577"/>
        <pc:sldMkLst>
          <pc:docMk/>
          <pc:sldMk cId="2624537717" sldId="284"/>
        </pc:sldMkLst>
        <pc:spChg chg="mod">
          <ac:chgData name="Perry, Tom" userId="6ada2c22-938a-4910-92b9-b2c8808efd43" providerId="ADAL" clId="{56B09431-1568-4137-B894-3E69E96FBF46}" dt="2026-09-30T20:28:40.867" v="466" actId="20577"/>
          <ac:spMkLst>
            <pc:docMk/>
            <pc:sldMk cId="2624537717" sldId="284"/>
            <ac:spMk id="3" creationId="{00000000-0000-0000-0000-000000000000}"/>
          </ac:spMkLst>
        </pc:spChg>
      </pc:sldChg>
      <pc:sldChg chg="modSp">
        <pc:chgData name="Perry, Tom" userId="6ada2c22-938a-4910-92b9-b2c8808efd43" providerId="ADAL" clId="{56B09431-1568-4137-B894-3E69E96FBF46}" dt="2026-09-30T20:27:19.524" v="437" actId="14100"/>
        <pc:sldMkLst>
          <pc:docMk/>
          <pc:sldMk cId="3599657133" sldId="285"/>
        </pc:sldMkLst>
        <pc:spChg chg="mod">
          <ac:chgData name="Perry, Tom" userId="6ada2c22-938a-4910-92b9-b2c8808efd43" providerId="ADAL" clId="{56B09431-1568-4137-B894-3E69E96FBF46}" dt="2026-09-30T20:27:19.524" v="437" actId="14100"/>
          <ac:spMkLst>
            <pc:docMk/>
            <pc:sldMk cId="3599657133" sldId="285"/>
            <ac:spMk id="3" creationId="{00000000-0000-0000-0000-000000000000}"/>
          </ac:spMkLst>
        </pc:spChg>
      </pc:sldChg>
      <pc:sldChg chg="modSp">
        <pc:chgData name="Perry, Tom" userId="6ada2c22-938a-4910-92b9-b2c8808efd43" providerId="ADAL" clId="{56B09431-1568-4137-B894-3E69E96FBF46}" dt="2026-09-30T17:16:38.381" v="10" actId="14100"/>
        <pc:sldMkLst>
          <pc:docMk/>
          <pc:sldMk cId="982281261" sldId="286"/>
        </pc:sldMkLst>
        <pc:spChg chg="mod">
          <ac:chgData name="Perry, Tom" userId="6ada2c22-938a-4910-92b9-b2c8808efd43" providerId="ADAL" clId="{56B09431-1568-4137-B894-3E69E96FBF46}" dt="2026-09-30T17:16:38.381" v="10" actId="14100"/>
          <ac:spMkLst>
            <pc:docMk/>
            <pc:sldMk cId="982281261" sldId="286"/>
            <ac:spMk id="3" creationId="{00000000-0000-0000-0000-000000000000}"/>
          </ac:spMkLst>
        </pc:spChg>
      </pc:sldChg>
      <pc:sldChg chg="modSp">
        <pc:chgData name="Perry, Tom" userId="6ada2c22-938a-4910-92b9-b2c8808efd43" providerId="ADAL" clId="{56B09431-1568-4137-B894-3E69E96FBF46}" dt="2026-09-30T20:39:10.917" v="657" actId="1076"/>
        <pc:sldMkLst>
          <pc:docMk/>
          <pc:sldMk cId="1452899701" sldId="296"/>
        </pc:sldMkLst>
        <pc:picChg chg="mod">
          <ac:chgData name="Perry, Tom" userId="6ada2c22-938a-4910-92b9-b2c8808efd43" providerId="ADAL" clId="{56B09431-1568-4137-B894-3E69E96FBF46}" dt="2026-09-30T20:39:10.917" v="657" actId="1076"/>
          <ac:picMkLst>
            <pc:docMk/>
            <pc:sldMk cId="1452899701" sldId="296"/>
            <ac:picMk id="7" creationId="{3F7AFE9A-0AAC-EE19-5F1E-83B3D2F5C019}"/>
          </ac:picMkLst>
        </pc:picChg>
      </pc:sldChg>
      <pc:sldChg chg="modSp mod">
        <pc:chgData name="Perry, Tom" userId="6ada2c22-938a-4910-92b9-b2c8808efd43" providerId="ADAL" clId="{56B09431-1568-4137-B894-3E69E96FBF46}" dt="2026-09-30T20:29:35.840" v="472" actId="20577"/>
        <pc:sldMkLst>
          <pc:docMk/>
          <pc:sldMk cId="97015207" sldId="308"/>
        </pc:sldMkLst>
        <pc:spChg chg="mod">
          <ac:chgData name="Perry, Tom" userId="6ada2c22-938a-4910-92b9-b2c8808efd43" providerId="ADAL" clId="{56B09431-1568-4137-B894-3E69E96FBF46}" dt="2026-09-30T20:29:35.840" v="472" actId="20577"/>
          <ac:spMkLst>
            <pc:docMk/>
            <pc:sldMk cId="97015207" sldId="308"/>
            <ac:spMk id="3" creationId="{00000000-0000-0000-0000-000000000000}"/>
          </ac:spMkLst>
        </pc:spChg>
      </pc:sldChg>
      <pc:sldChg chg="addSp modSp mod">
        <pc:chgData name="Perry, Tom" userId="6ada2c22-938a-4910-92b9-b2c8808efd43" providerId="ADAL" clId="{56B09431-1568-4137-B894-3E69E96FBF46}" dt="2026-09-30T20:39:02.371" v="656" actId="1076"/>
        <pc:sldMkLst>
          <pc:docMk/>
          <pc:sldMk cId="563960369" sldId="352"/>
        </pc:sldMkLst>
        <pc:spChg chg="mod">
          <ac:chgData name="Perry, Tom" userId="6ada2c22-938a-4910-92b9-b2c8808efd43" providerId="ADAL" clId="{56B09431-1568-4137-B894-3E69E96FBF46}" dt="2026-09-30T20:38:50.538" v="652" actId="20577"/>
          <ac:spMkLst>
            <pc:docMk/>
            <pc:sldMk cId="563960369" sldId="352"/>
            <ac:spMk id="3" creationId="{3BCD9513-86DA-4716-8265-8CB670E86BF4}"/>
          </ac:spMkLst>
        </pc:spChg>
        <pc:spChg chg="add mod">
          <ac:chgData name="Perry, Tom" userId="6ada2c22-938a-4910-92b9-b2c8808efd43" providerId="ADAL" clId="{56B09431-1568-4137-B894-3E69E96FBF46}" dt="2026-09-30T20:38:58.753" v="655" actId="1076"/>
          <ac:spMkLst>
            <pc:docMk/>
            <pc:sldMk cId="563960369" sldId="352"/>
            <ac:spMk id="4" creationId="{70E70158-6A03-5CB9-B958-FE880DC66FFB}"/>
          </ac:spMkLst>
        </pc:spChg>
        <pc:picChg chg="mod">
          <ac:chgData name="Perry, Tom" userId="6ada2c22-938a-4910-92b9-b2c8808efd43" providerId="ADAL" clId="{56B09431-1568-4137-B894-3E69E96FBF46}" dt="2026-09-30T20:39:02.371" v="656" actId="1076"/>
          <ac:picMkLst>
            <pc:docMk/>
            <pc:sldMk cId="563960369" sldId="352"/>
            <ac:picMk id="15362" creationId="{97F615A5-0A21-8D4F-2D05-E8CA50629474}"/>
          </ac:picMkLst>
        </pc:picChg>
      </pc:sldChg>
      <pc:sldChg chg="addSp modSp mod">
        <pc:chgData name="Perry, Tom" userId="6ada2c22-938a-4910-92b9-b2c8808efd43" providerId="ADAL" clId="{56B09431-1568-4137-B894-3E69E96FBF46}" dt="2026-09-30T20:25:52.584" v="435" actId="1076"/>
        <pc:sldMkLst>
          <pc:docMk/>
          <pc:sldMk cId="941434559" sldId="354"/>
        </pc:sldMkLst>
        <pc:spChg chg="add mod">
          <ac:chgData name="Perry, Tom" userId="6ada2c22-938a-4910-92b9-b2c8808efd43" providerId="ADAL" clId="{56B09431-1568-4137-B894-3E69E96FBF46}" dt="2026-09-30T20:25:44.291" v="433" actId="1076"/>
          <ac:spMkLst>
            <pc:docMk/>
            <pc:sldMk cId="941434559" sldId="354"/>
            <ac:spMk id="5" creationId="{0BED1167-874F-6086-53E1-F02FEF363853}"/>
          </ac:spMkLst>
        </pc:spChg>
        <pc:spChg chg="mod">
          <ac:chgData name="Perry, Tom" userId="6ada2c22-938a-4910-92b9-b2c8808efd43" providerId="ADAL" clId="{56B09431-1568-4137-B894-3E69E96FBF46}" dt="2026-09-30T20:25:36.239" v="432" actId="20577"/>
          <ac:spMkLst>
            <pc:docMk/>
            <pc:sldMk cId="941434559" sldId="354"/>
            <ac:spMk id="8" creationId="{E47D7686-1EAA-AB3B-E960-BCA3B712CB2E}"/>
          </ac:spMkLst>
        </pc:spChg>
        <pc:picChg chg="add mod">
          <ac:chgData name="Perry, Tom" userId="6ada2c22-938a-4910-92b9-b2c8808efd43" providerId="ADAL" clId="{56B09431-1568-4137-B894-3E69E96FBF46}" dt="2026-09-30T20:25:52.584" v="435" actId="1076"/>
          <ac:picMkLst>
            <pc:docMk/>
            <pc:sldMk cId="941434559" sldId="354"/>
            <ac:picMk id="3" creationId="{4B42BCA8-3CEE-7A9A-F888-1AE8D754F6FC}"/>
          </ac:picMkLst>
        </pc:picChg>
      </pc:sldChg>
      <pc:sldChg chg="addSp modSp mod modAnim">
        <pc:chgData name="Perry, Tom" userId="6ada2c22-938a-4910-92b9-b2c8808efd43" providerId="ADAL" clId="{56B09431-1568-4137-B894-3E69E96FBF46}" dt="2026-09-30T20:39:58.450" v="663" actId="1076"/>
        <pc:sldMkLst>
          <pc:docMk/>
          <pc:sldMk cId="1651978640" sldId="405"/>
        </pc:sldMkLst>
        <pc:spChg chg="mod">
          <ac:chgData name="Perry, Tom" userId="6ada2c22-938a-4910-92b9-b2c8808efd43" providerId="ADAL" clId="{56B09431-1568-4137-B894-3E69E96FBF46}" dt="2026-09-30T20:39:58.450" v="663" actId="1076"/>
          <ac:spMkLst>
            <pc:docMk/>
            <pc:sldMk cId="1651978640" sldId="405"/>
            <ac:spMk id="2" creationId="{7690E6FD-6615-3BFB-A1BC-B7E7FF5C15AA}"/>
          </ac:spMkLst>
        </pc:spChg>
        <pc:spChg chg="add mod">
          <ac:chgData name="Perry, Tom" userId="6ada2c22-938a-4910-92b9-b2c8808efd43" providerId="ADAL" clId="{56B09431-1568-4137-B894-3E69E96FBF46}" dt="2026-09-30T20:39:52.826" v="662" actId="14100"/>
          <ac:spMkLst>
            <pc:docMk/>
            <pc:sldMk cId="1651978640" sldId="405"/>
            <ac:spMk id="3" creationId="{A8CDA914-2657-5247-1D3B-3AA75DE5F1DE}"/>
          </ac:spMkLst>
        </pc:spChg>
        <pc:spChg chg="mod">
          <ac:chgData name="Perry, Tom" userId="6ada2c22-938a-4910-92b9-b2c8808efd43" providerId="ADAL" clId="{56B09431-1568-4137-B894-3E69E96FBF46}" dt="2026-09-30T20:39:47.606" v="659" actId="14100"/>
          <ac:spMkLst>
            <pc:docMk/>
            <pc:sldMk cId="1651978640" sldId="405"/>
            <ac:spMk id="4" creationId="{49F80355-5045-1AB1-DB5B-0F30C5B131E6}"/>
          </ac:spMkLst>
        </pc:spChg>
      </pc:sldChg>
      <pc:sldChg chg="del">
        <pc:chgData name="Perry, Tom" userId="6ada2c22-938a-4910-92b9-b2c8808efd43" providerId="ADAL" clId="{56B09431-1568-4137-B894-3E69E96FBF46}" dt="2026-09-30T20:40:00.289" v="664" actId="47"/>
        <pc:sldMkLst>
          <pc:docMk/>
          <pc:sldMk cId="3302369222" sldId="406"/>
        </pc:sldMkLst>
      </pc:sldChg>
      <pc:sldChg chg="addSp modSp mod modAnim">
        <pc:chgData name="Perry, Tom" userId="6ada2c22-938a-4910-92b9-b2c8808efd43" providerId="ADAL" clId="{56B09431-1568-4137-B894-3E69E96FBF46}" dt="2026-09-30T20:34:50.698" v="617" actId="1076"/>
        <pc:sldMkLst>
          <pc:docMk/>
          <pc:sldMk cId="4161558532" sldId="413"/>
        </pc:sldMkLst>
        <pc:spChg chg="add mod">
          <ac:chgData name="Perry, Tom" userId="6ada2c22-938a-4910-92b9-b2c8808efd43" providerId="ADAL" clId="{56B09431-1568-4137-B894-3E69E96FBF46}" dt="2026-09-30T20:34:50.698" v="617" actId="1076"/>
          <ac:spMkLst>
            <pc:docMk/>
            <pc:sldMk cId="4161558532" sldId="413"/>
            <ac:spMk id="3" creationId="{099C99CD-A3DA-FA64-59F4-B0936B42C691}"/>
          </ac:spMkLst>
        </pc:spChg>
        <pc:spChg chg="mod">
          <ac:chgData name="Perry, Tom" userId="6ada2c22-938a-4910-92b9-b2c8808efd43" providerId="ADAL" clId="{56B09431-1568-4137-B894-3E69E96FBF46}" dt="2026-09-30T20:33:53.259" v="552" actId="1076"/>
          <ac:spMkLst>
            <pc:docMk/>
            <pc:sldMk cId="4161558532" sldId="413"/>
            <ac:spMk id="4" creationId="{0AAA2771-253F-26FE-1448-A26B00EC70CA}"/>
          </ac:spMkLst>
        </pc:spChg>
        <pc:spChg chg="add mod">
          <ac:chgData name="Perry, Tom" userId="6ada2c22-938a-4910-92b9-b2c8808efd43" providerId="ADAL" clId="{56B09431-1568-4137-B894-3E69E96FBF46}" dt="2026-09-30T20:34:45.831" v="616" actId="1076"/>
          <ac:spMkLst>
            <pc:docMk/>
            <pc:sldMk cId="4161558532" sldId="413"/>
            <ac:spMk id="5" creationId="{40DABCCD-2D1E-9ABD-8B28-61AD5D99DBE6}"/>
          </ac:spMkLst>
        </pc:spChg>
        <pc:spChg chg="add mod">
          <ac:chgData name="Perry, Tom" userId="6ada2c22-938a-4910-92b9-b2c8808efd43" providerId="ADAL" clId="{56B09431-1568-4137-B894-3E69E96FBF46}" dt="2026-09-30T20:34:05.403" v="556" actId="1076"/>
          <ac:spMkLst>
            <pc:docMk/>
            <pc:sldMk cId="4161558532" sldId="413"/>
            <ac:spMk id="6" creationId="{59BAC499-4A32-65A9-011B-1B5194BD1FFB}"/>
          </ac:spMkLst>
        </pc:spChg>
        <pc:spChg chg="add mod">
          <ac:chgData name="Perry, Tom" userId="6ada2c22-938a-4910-92b9-b2c8808efd43" providerId="ADAL" clId="{56B09431-1568-4137-B894-3E69E96FBF46}" dt="2026-09-30T20:34:40.250" v="615" actId="1076"/>
          <ac:spMkLst>
            <pc:docMk/>
            <pc:sldMk cId="4161558532" sldId="413"/>
            <ac:spMk id="7" creationId="{F31BCDD7-5F7A-3CC1-7DEA-4B7CB3318E7F}"/>
          </ac:spMkLst>
        </pc:spChg>
        <pc:spChg chg="add mod">
          <ac:chgData name="Perry, Tom" userId="6ada2c22-938a-4910-92b9-b2c8808efd43" providerId="ADAL" clId="{56B09431-1568-4137-B894-3E69E96FBF46}" dt="2026-09-30T20:33:37.880" v="547" actId="1076"/>
          <ac:spMkLst>
            <pc:docMk/>
            <pc:sldMk cId="4161558532" sldId="413"/>
            <ac:spMk id="8" creationId="{8E9827B9-040F-D385-69BC-522C86AA1BA8}"/>
          </ac:spMkLst>
        </pc:spChg>
      </pc:sldChg>
      <pc:sldChg chg="del">
        <pc:chgData name="Perry, Tom" userId="6ada2c22-938a-4910-92b9-b2c8808efd43" providerId="ADAL" clId="{56B09431-1568-4137-B894-3E69E96FBF46}" dt="2026-09-30T20:35:02.852" v="618" actId="47"/>
        <pc:sldMkLst>
          <pc:docMk/>
          <pc:sldMk cId="2090197568" sldId="414"/>
        </pc:sldMkLst>
      </pc:sldChg>
      <pc:sldChg chg="del">
        <pc:chgData name="Perry, Tom" userId="6ada2c22-938a-4910-92b9-b2c8808efd43" providerId="ADAL" clId="{56B09431-1568-4137-B894-3E69E96FBF46}" dt="2026-09-30T20:35:02.852" v="618" actId="47"/>
        <pc:sldMkLst>
          <pc:docMk/>
          <pc:sldMk cId="2152049987" sldId="415"/>
        </pc:sldMkLst>
      </pc:sldChg>
      <pc:sldChg chg="del">
        <pc:chgData name="Perry, Tom" userId="6ada2c22-938a-4910-92b9-b2c8808efd43" providerId="ADAL" clId="{56B09431-1568-4137-B894-3E69E96FBF46}" dt="2026-09-30T20:35:02.852" v="618" actId="47"/>
        <pc:sldMkLst>
          <pc:docMk/>
          <pc:sldMk cId="2960551733" sldId="416"/>
        </pc:sldMkLst>
      </pc:sldChg>
      <pc:sldChg chg="del">
        <pc:chgData name="Perry, Tom" userId="6ada2c22-938a-4910-92b9-b2c8808efd43" providerId="ADAL" clId="{56B09431-1568-4137-B894-3E69E96FBF46}" dt="2026-09-30T20:35:02.852" v="618" actId="47"/>
        <pc:sldMkLst>
          <pc:docMk/>
          <pc:sldMk cId="523904508" sldId="417"/>
        </pc:sldMkLst>
      </pc:sldChg>
      <pc:sldChg chg="del">
        <pc:chgData name="Perry, Tom" userId="6ada2c22-938a-4910-92b9-b2c8808efd43" providerId="ADAL" clId="{56B09431-1568-4137-B894-3E69E96FBF46}" dt="2026-09-30T20:35:02.852" v="618" actId="47"/>
        <pc:sldMkLst>
          <pc:docMk/>
          <pc:sldMk cId="2801978704" sldId="418"/>
        </pc:sldMkLst>
      </pc:sldChg>
      <pc:sldChg chg="modSp mod">
        <pc:chgData name="Perry, Tom" userId="6ada2c22-938a-4910-92b9-b2c8808efd43" providerId="ADAL" clId="{56B09431-1568-4137-B894-3E69E96FBF46}" dt="2026-09-30T20:38:23.425" v="648" actId="20577"/>
        <pc:sldMkLst>
          <pc:docMk/>
          <pc:sldMk cId="403748769" sldId="419"/>
        </pc:sldMkLst>
        <pc:spChg chg="mod">
          <ac:chgData name="Perry, Tom" userId="6ada2c22-938a-4910-92b9-b2c8808efd43" providerId="ADAL" clId="{56B09431-1568-4137-B894-3E69E96FBF46}" dt="2026-09-30T20:37:18.514" v="647" actId="14100"/>
          <ac:spMkLst>
            <pc:docMk/>
            <pc:sldMk cId="403748769" sldId="419"/>
            <ac:spMk id="2" creationId="{19772A28-58FB-945B-5692-745B33D06807}"/>
          </ac:spMkLst>
        </pc:spChg>
        <pc:graphicFrameChg chg="mod modGraphic">
          <ac:chgData name="Perry, Tom" userId="6ada2c22-938a-4910-92b9-b2c8808efd43" providerId="ADAL" clId="{56B09431-1568-4137-B894-3E69E96FBF46}" dt="2026-09-30T20:38:23.425" v="648" actId="20577"/>
          <ac:graphicFrameMkLst>
            <pc:docMk/>
            <pc:sldMk cId="403748769" sldId="419"/>
            <ac:graphicFrameMk id="4" creationId="{46DD96C3-8AE6-3F2C-C4EE-813BB3B980D2}"/>
          </ac:graphicFrameMkLst>
        </pc:graphicFrameChg>
      </pc:sldChg>
      <pc:sldChg chg="modSp mod">
        <pc:chgData name="Perry, Tom" userId="6ada2c22-938a-4910-92b9-b2c8808efd43" providerId="ADAL" clId="{56B09431-1568-4137-B894-3E69E96FBF46}" dt="2026-09-30T20:29:56.281" v="473" actId="1076"/>
        <pc:sldMkLst>
          <pc:docMk/>
          <pc:sldMk cId="3372960063" sldId="538"/>
        </pc:sldMkLst>
        <pc:picChg chg="mod">
          <ac:chgData name="Perry, Tom" userId="6ada2c22-938a-4910-92b9-b2c8808efd43" providerId="ADAL" clId="{56B09431-1568-4137-B894-3E69E96FBF46}" dt="2026-09-30T20:29:56.281" v="473" actId="1076"/>
          <ac:picMkLst>
            <pc:docMk/>
            <pc:sldMk cId="3372960063" sldId="538"/>
            <ac:picMk id="10" creationId="{89791D93-D05A-AEA3-A9B3-71DB390C24DE}"/>
          </ac:picMkLst>
        </pc:picChg>
      </pc:sldChg>
      <pc:sldChg chg="modSp mod">
        <pc:chgData name="Perry, Tom" userId="6ada2c22-938a-4910-92b9-b2c8808efd43" providerId="ADAL" clId="{56B09431-1568-4137-B894-3E69E96FBF46}" dt="2026-09-30T20:30:29.690" v="482" actId="1076"/>
        <pc:sldMkLst>
          <pc:docMk/>
          <pc:sldMk cId="618630766" sldId="541"/>
        </pc:sldMkLst>
        <pc:spChg chg="mod">
          <ac:chgData name="Perry, Tom" userId="6ada2c22-938a-4910-92b9-b2c8808efd43" providerId="ADAL" clId="{56B09431-1568-4137-B894-3E69E96FBF46}" dt="2026-09-30T20:30:29.690" v="482" actId="1076"/>
          <ac:spMkLst>
            <pc:docMk/>
            <pc:sldMk cId="618630766" sldId="541"/>
            <ac:spMk id="3" creationId="{00000000-0000-0000-0000-000000000000}"/>
          </ac:spMkLst>
        </pc:spChg>
        <pc:spChg chg="mod">
          <ac:chgData name="Perry, Tom" userId="6ada2c22-938a-4910-92b9-b2c8808efd43" providerId="ADAL" clId="{56B09431-1568-4137-B894-3E69E96FBF46}" dt="2026-09-30T20:30:26.481" v="481" actId="14100"/>
          <ac:spMkLst>
            <pc:docMk/>
            <pc:sldMk cId="618630766" sldId="541"/>
            <ac:spMk id="4" creationId="{A95D493A-7204-83CA-94A0-4684E3328FF7}"/>
          </ac:spMkLst>
        </pc:spChg>
      </pc:sldChg>
      <pc:sldChg chg="modSp mod">
        <pc:chgData name="Perry, Tom" userId="6ada2c22-938a-4910-92b9-b2c8808efd43" providerId="ADAL" clId="{56B09431-1568-4137-B894-3E69E96FBF46}" dt="2026-09-30T20:30:12.282" v="478" actId="1076"/>
        <pc:sldMkLst>
          <pc:docMk/>
          <pc:sldMk cId="920175898" sldId="547"/>
        </pc:sldMkLst>
        <pc:spChg chg="mod">
          <ac:chgData name="Perry, Tom" userId="6ada2c22-938a-4910-92b9-b2c8808efd43" providerId="ADAL" clId="{56B09431-1568-4137-B894-3E69E96FBF46}" dt="2026-09-30T20:30:12.282" v="478" actId="1076"/>
          <ac:spMkLst>
            <pc:docMk/>
            <pc:sldMk cId="920175898" sldId="547"/>
            <ac:spMk id="3" creationId="{6E0D802D-134D-4896-8F96-AE995310A8A5}"/>
          </ac:spMkLst>
        </pc:spChg>
        <pc:spChg chg="mod">
          <ac:chgData name="Perry, Tom" userId="6ada2c22-938a-4910-92b9-b2c8808efd43" providerId="ADAL" clId="{56B09431-1568-4137-B894-3E69E96FBF46}" dt="2026-09-30T20:30:09.249" v="477" actId="1076"/>
          <ac:spMkLst>
            <pc:docMk/>
            <pc:sldMk cId="920175898" sldId="547"/>
            <ac:spMk id="6" creationId="{A96AC0AB-C546-D3E4-66CA-0EEEE1A36F01}"/>
          </ac:spMkLst>
        </pc:spChg>
        <pc:picChg chg="mod">
          <ac:chgData name="Perry, Tom" userId="6ada2c22-938a-4910-92b9-b2c8808efd43" providerId="ADAL" clId="{56B09431-1568-4137-B894-3E69E96FBF46}" dt="2026-09-30T20:30:04.400" v="475" actId="1076"/>
          <ac:picMkLst>
            <pc:docMk/>
            <pc:sldMk cId="920175898" sldId="547"/>
            <ac:picMk id="4" creationId="{8D52A004-597F-AACF-2126-1A29BCAC57FF}"/>
          </ac:picMkLst>
        </pc:picChg>
      </pc:sldChg>
      <pc:sldChg chg="modSp mod">
        <pc:chgData name="Perry, Tom" userId="6ada2c22-938a-4910-92b9-b2c8808efd43" providerId="ADAL" clId="{56B09431-1568-4137-B894-3E69E96FBF46}" dt="2026-09-30T20:27:07.727" v="436" actId="255"/>
        <pc:sldMkLst>
          <pc:docMk/>
          <pc:sldMk cId="2528839786" sldId="550"/>
        </pc:sldMkLst>
        <pc:spChg chg="mod">
          <ac:chgData name="Perry, Tom" userId="6ada2c22-938a-4910-92b9-b2c8808efd43" providerId="ADAL" clId="{56B09431-1568-4137-B894-3E69E96FBF46}" dt="2026-09-30T20:27:07.727" v="436" actId="255"/>
          <ac:spMkLst>
            <pc:docMk/>
            <pc:sldMk cId="2528839786" sldId="550"/>
            <ac:spMk id="8" creationId="{A643DB5D-4BE9-6787-4640-5C499A44FCED}"/>
          </ac:spMkLst>
        </pc:spChg>
      </pc:sldChg>
      <pc:sldChg chg="modSp mod">
        <pc:chgData name="Perry, Tom" userId="6ada2c22-938a-4910-92b9-b2c8808efd43" providerId="ADAL" clId="{56B09431-1568-4137-B894-3E69E96FBF46}" dt="2026-09-30T20:31:03.548" v="492" actId="14100"/>
        <pc:sldMkLst>
          <pc:docMk/>
          <pc:sldMk cId="906519685" sldId="552"/>
        </pc:sldMkLst>
        <pc:spChg chg="mod">
          <ac:chgData name="Perry, Tom" userId="6ada2c22-938a-4910-92b9-b2c8808efd43" providerId="ADAL" clId="{56B09431-1568-4137-B894-3E69E96FBF46}" dt="2026-09-30T20:31:03.548" v="492" actId="14100"/>
          <ac:spMkLst>
            <pc:docMk/>
            <pc:sldMk cId="906519685" sldId="552"/>
            <ac:spMk id="2" creationId="{8FCFC74C-8A7F-DE03-65AE-36B1C154417F}"/>
          </ac:spMkLst>
        </pc:spChg>
        <pc:spChg chg="mod">
          <ac:chgData name="Perry, Tom" userId="6ada2c22-938a-4910-92b9-b2c8808efd43" providerId="ADAL" clId="{56B09431-1568-4137-B894-3E69E96FBF46}" dt="2026-09-30T20:30:57.676" v="491" actId="1076"/>
          <ac:spMkLst>
            <pc:docMk/>
            <pc:sldMk cId="906519685" sldId="552"/>
            <ac:spMk id="3" creationId="{E137E054-3ADB-2E36-C484-AAEE79EE83E2}"/>
          </ac:spMkLst>
        </pc:spChg>
      </pc:sldChg>
      <pc:sldChg chg="modSp mod">
        <pc:chgData name="Perry, Tom" userId="6ada2c22-938a-4910-92b9-b2c8808efd43" providerId="ADAL" clId="{56B09431-1568-4137-B894-3E69E96FBF46}" dt="2026-09-30T20:30:39.990" v="486" actId="14100"/>
        <pc:sldMkLst>
          <pc:docMk/>
          <pc:sldMk cId="2041402187" sldId="553"/>
        </pc:sldMkLst>
        <pc:spChg chg="mod">
          <ac:chgData name="Perry, Tom" userId="6ada2c22-938a-4910-92b9-b2c8808efd43" providerId="ADAL" clId="{56B09431-1568-4137-B894-3E69E96FBF46}" dt="2026-09-30T20:30:39.990" v="486" actId="14100"/>
          <ac:spMkLst>
            <pc:docMk/>
            <pc:sldMk cId="2041402187" sldId="553"/>
            <ac:spMk id="2" creationId="{28F3897E-AAC6-86DC-BAF1-887628B5BF6F}"/>
          </ac:spMkLst>
        </pc:spChg>
        <pc:spChg chg="mod">
          <ac:chgData name="Perry, Tom" userId="6ada2c22-938a-4910-92b9-b2c8808efd43" providerId="ADAL" clId="{56B09431-1568-4137-B894-3E69E96FBF46}" dt="2026-09-30T20:30:39.990" v="486" actId="14100"/>
          <ac:spMkLst>
            <pc:docMk/>
            <pc:sldMk cId="2041402187" sldId="553"/>
            <ac:spMk id="3" creationId="{082E9CD3-2AD0-A3EE-2692-F57201FDCE74}"/>
          </ac:spMkLst>
        </pc:spChg>
      </pc:sldChg>
      <pc:sldChg chg="addSp delSp modSp new mod modClrScheme chgLayout">
        <pc:chgData name="Perry, Tom" userId="6ada2c22-938a-4910-92b9-b2c8808efd43" providerId="ADAL" clId="{56B09431-1568-4137-B894-3E69E96FBF46}" dt="2026-09-30T20:29:28.272" v="471" actId="1076"/>
        <pc:sldMkLst>
          <pc:docMk/>
          <pc:sldMk cId="1262614700" sldId="554"/>
        </pc:sldMkLst>
        <pc:spChg chg="mod ord">
          <ac:chgData name="Perry, Tom" userId="6ada2c22-938a-4910-92b9-b2c8808efd43" providerId="ADAL" clId="{56B09431-1568-4137-B894-3E69E96FBF46}" dt="2026-09-30T19:19:54.161" v="274" actId="14100"/>
          <ac:spMkLst>
            <pc:docMk/>
            <pc:sldMk cId="1262614700" sldId="554"/>
            <ac:spMk id="2" creationId="{7C6BFB2F-0CB1-BD6B-A0D9-F968478F5056}"/>
          </ac:spMkLst>
        </pc:spChg>
        <pc:spChg chg="del">
          <ac:chgData name="Perry, Tom" userId="6ada2c22-938a-4910-92b9-b2c8808efd43" providerId="ADAL" clId="{56B09431-1568-4137-B894-3E69E96FBF46}" dt="2026-09-30T17:17:01.225" v="23"/>
          <ac:spMkLst>
            <pc:docMk/>
            <pc:sldMk cId="1262614700" sldId="554"/>
            <ac:spMk id="3" creationId="{9C9DEBC4-FFF8-5434-62A9-87F0E67EA5F5}"/>
          </ac:spMkLst>
        </pc:spChg>
        <pc:spChg chg="add mod ord">
          <ac:chgData name="Perry, Tom" userId="6ada2c22-938a-4910-92b9-b2c8808efd43" providerId="ADAL" clId="{56B09431-1568-4137-B894-3E69E96FBF46}" dt="2026-09-30T20:29:19.798" v="469" actId="1076"/>
          <ac:spMkLst>
            <pc:docMk/>
            <pc:sldMk cId="1262614700" sldId="554"/>
            <ac:spMk id="6" creationId="{951CCFEC-158D-20F1-4F12-4EF6CB766292}"/>
          </ac:spMkLst>
        </pc:spChg>
        <pc:picChg chg="add mod ord">
          <ac:chgData name="Perry, Tom" userId="6ada2c22-938a-4910-92b9-b2c8808efd43" providerId="ADAL" clId="{56B09431-1568-4137-B894-3E69E96FBF46}" dt="2026-09-30T20:29:26.082" v="470" actId="1076"/>
          <ac:picMkLst>
            <pc:docMk/>
            <pc:sldMk cId="1262614700" sldId="554"/>
            <ac:picMk id="5" creationId="{2F47AFA9-0A0E-DB4E-EE6F-F73AFABBB1CB}"/>
          </ac:picMkLst>
        </pc:picChg>
        <pc:picChg chg="add mod">
          <ac:chgData name="Perry, Tom" userId="6ada2c22-938a-4910-92b9-b2c8808efd43" providerId="ADAL" clId="{56B09431-1568-4137-B894-3E69E96FBF46}" dt="2026-09-30T20:29:28.272" v="471" actId="1076"/>
          <ac:picMkLst>
            <pc:docMk/>
            <pc:sldMk cId="1262614700" sldId="554"/>
            <ac:picMk id="7" creationId="{6420EDC0-B602-5A1D-C933-6207CF0076EA}"/>
          </ac:picMkLst>
        </pc:picChg>
        <pc:picChg chg="add del">
          <ac:chgData name="Perry, Tom" userId="6ada2c22-938a-4910-92b9-b2c8808efd43" providerId="ADAL" clId="{56B09431-1568-4137-B894-3E69E96FBF46}" dt="2026-09-30T17:19:43.313" v="105" actId="478"/>
          <ac:picMkLst>
            <pc:docMk/>
            <pc:sldMk cId="1262614700" sldId="554"/>
            <ac:picMk id="8" creationId="{5774FC7F-CF7D-29D0-30F9-E909E56851E5}"/>
          </ac:picMkLst>
        </pc:picChg>
        <pc:picChg chg="add mod">
          <ac:chgData name="Perry, Tom" userId="6ada2c22-938a-4910-92b9-b2c8808efd43" providerId="ADAL" clId="{56B09431-1568-4137-B894-3E69E96FBF46}" dt="2026-09-30T19:46:58.155" v="308" actId="1076"/>
          <ac:picMkLst>
            <pc:docMk/>
            <pc:sldMk cId="1262614700" sldId="554"/>
            <ac:picMk id="9" creationId="{B24359AF-38D0-6519-CD3E-F32913376B5C}"/>
          </ac:picMkLst>
        </pc:picChg>
      </pc:sldChg>
    </pc:docChg>
  </pc:docChgLst>
  <pc:docChgLst>
    <pc:chgData name="Larard, Laura" userId="7890b6f8-c415-4184-937d-41d7f7b371da" providerId="ADAL" clId="{61723C1C-5D28-4639-8607-10BE4E5A0059}"/>
    <pc:docChg chg="undo custSel delSld modSld delMainMaster modMainMaster">
      <pc:chgData name="Larard, Laura" userId="7890b6f8-c415-4184-937d-41d7f7b371da" providerId="ADAL" clId="{61723C1C-5D28-4639-8607-10BE4E5A0059}" dt="2026-09-29T11:16:31.040" v="798" actId="20577"/>
      <pc:docMkLst>
        <pc:docMk/>
      </pc:docMkLst>
      <pc:sldChg chg="modSp mod">
        <pc:chgData name="Larard, Laura" userId="7890b6f8-c415-4184-937d-41d7f7b371da" providerId="ADAL" clId="{61723C1C-5D28-4639-8607-10BE4E5A0059}" dt="2026-09-17T15:36:28.451" v="486" actId="20577"/>
        <pc:sldMkLst>
          <pc:docMk/>
          <pc:sldMk cId="2624537717" sldId="284"/>
        </pc:sldMkLst>
        <pc:spChg chg="mod">
          <ac:chgData name="Larard, Laura" userId="7890b6f8-c415-4184-937d-41d7f7b371da" providerId="ADAL" clId="{61723C1C-5D28-4639-8607-10BE4E5A0059}" dt="2026-09-17T15:36:28.451" v="486" actId="20577"/>
          <ac:spMkLst>
            <pc:docMk/>
            <pc:sldMk cId="2624537717" sldId="284"/>
            <ac:spMk id="3" creationId="{00000000-0000-0000-0000-000000000000}"/>
          </ac:spMkLst>
        </pc:spChg>
      </pc:sldChg>
      <pc:sldChg chg="modSp mod">
        <pc:chgData name="Larard, Laura" userId="7890b6f8-c415-4184-937d-41d7f7b371da" providerId="ADAL" clId="{61723C1C-5D28-4639-8607-10BE4E5A0059}" dt="2026-09-17T15:49:56.684" v="783" actId="20577"/>
        <pc:sldMkLst>
          <pc:docMk/>
          <pc:sldMk cId="563960369" sldId="352"/>
        </pc:sldMkLst>
        <pc:spChg chg="mod">
          <ac:chgData name="Larard, Laura" userId="7890b6f8-c415-4184-937d-41d7f7b371da" providerId="ADAL" clId="{61723C1C-5D28-4639-8607-10BE4E5A0059}" dt="2026-09-17T15:49:56.684" v="783" actId="20577"/>
          <ac:spMkLst>
            <pc:docMk/>
            <pc:sldMk cId="563960369" sldId="352"/>
            <ac:spMk id="6" creationId="{AADF9D79-9683-D30C-8A0F-C266E1B15761}"/>
          </ac:spMkLst>
        </pc:spChg>
      </pc:sldChg>
      <pc:sldChg chg="modSp mod">
        <pc:chgData name="Larard, Laura" userId="7890b6f8-c415-4184-937d-41d7f7b371da" providerId="ADAL" clId="{61723C1C-5D28-4639-8607-10BE4E5A0059}" dt="2026-09-17T15:36:46.821" v="487" actId="108"/>
        <pc:sldMkLst>
          <pc:docMk/>
          <pc:sldMk cId="941434559" sldId="354"/>
        </pc:sldMkLst>
        <pc:spChg chg="mod">
          <ac:chgData name="Larard, Laura" userId="7890b6f8-c415-4184-937d-41d7f7b371da" providerId="ADAL" clId="{61723C1C-5D28-4639-8607-10BE4E5A0059}" dt="2026-09-17T15:35:12.965" v="470" actId="207"/>
          <ac:spMkLst>
            <pc:docMk/>
            <pc:sldMk cId="941434559" sldId="354"/>
            <ac:spMk id="6" creationId="{863B3210-83A0-B7B0-48D7-D7C159258727}"/>
          </ac:spMkLst>
        </pc:spChg>
        <pc:spChg chg="mod">
          <ac:chgData name="Larard, Laura" userId="7890b6f8-c415-4184-937d-41d7f7b371da" providerId="ADAL" clId="{61723C1C-5D28-4639-8607-10BE4E5A0059}" dt="2026-09-17T15:36:46.821" v="487" actId="108"/>
          <ac:spMkLst>
            <pc:docMk/>
            <pc:sldMk cId="941434559" sldId="354"/>
            <ac:spMk id="8" creationId="{E47D7686-1EAA-AB3B-E960-BCA3B712CB2E}"/>
          </ac:spMkLst>
        </pc:spChg>
      </pc:sldChg>
      <pc:sldChg chg="modSp mod">
        <pc:chgData name="Larard, Laura" userId="7890b6f8-c415-4184-937d-41d7f7b371da" providerId="ADAL" clId="{61723C1C-5D28-4639-8607-10BE4E5A0059}" dt="2026-09-17T15:03:58.932" v="35" actId="20577"/>
        <pc:sldMkLst>
          <pc:docMk/>
          <pc:sldMk cId="4057888538" sldId="402"/>
        </pc:sldMkLst>
        <pc:spChg chg="mod">
          <ac:chgData name="Larard, Laura" userId="7890b6f8-c415-4184-937d-41d7f7b371da" providerId="ADAL" clId="{61723C1C-5D28-4639-8607-10BE4E5A0059}" dt="2026-09-17T15:03:58.932" v="35" actId="20577"/>
          <ac:spMkLst>
            <pc:docMk/>
            <pc:sldMk cId="4057888538" sldId="402"/>
            <ac:spMk id="3" creationId="{0CEEFBF6-7163-8CE1-62E7-E7ECE7135DC5}"/>
          </ac:spMkLst>
        </pc:spChg>
      </pc:sldChg>
      <pc:sldChg chg="modSp mod">
        <pc:chgData name="Larard, Laura" userId="7890b6f8-c415-4184-937d-41d7f7b371da" providerId="ADAL" clId="{61723C1C-5D28-4639-8607-10BE4E5A0059}" dt="2026-09-29T11:16:31.040" v="798" actId="20577"/>
        <pc:sldMkLst>
          <pc:docMk/>
          <pc:sldMk cId="403748769" sldId="419"/>
        </pc:sldMkLst>
        <pc:graphicFrameChg chg="mod modGraphic">
          <ac:chgData name="Larard, Laura" userId="7890b6f8-c415-4184-937d-41d7f7b371da" providerId="ADAL" clId="{61723C1C-5D28-4639-8607-10BE4E5A0059}" dt="2026-09-29T11:16:31.040" v="798" actId="20577"/>
          <ac:graphicFrameMkLst>
            <pc:docMk/>
            <pc:sldMk cId="403748769" sldId="419"/>
            <ac:graphicFrameMk id="4" creationId="{46DD96C3-8AE6-3F2C-C4EE-813BB3B980D2}"/>
          </ac:graphicFrameMkLst>
        </pc:graphicFrameChg>
      </pc:sldChg>
      <pc:sldChg chg="modSp mod">
        <pc:chgData name="Larard, Laura" userId="7890b6f8-c415-4184-937d-41d7f7b371da" providerId="ADAL" clId="{61723C1C-5D28-4639-8607-10BE4E5A0059}" dt="2026-09-17T15:34:52.023" v="467" actId="113"/>
        <pc:sldMkLst>
          <pc:docMk/>
          <pc:sldMk cId="1862955793" sldId="549"/>
        </pc:sldMkLst>
        <pc:spChg chg="mod">
          <ac:chgData name="Larard, Laura" userId="7890b6f8-c415-4184-937d-41d7f7b371da" providerId="ADAL" clId="{61723C1C-5D28-4639-8607-10BE4E5A0059}" dt="2026-09-17T15:34:52.023" v="467" actId="113"/>
          <ac:spMkLst>
            <pc:docMk/>
            <pc:sldMk cId="1862955793" sldId="549"/>
            <ac:spMk id="9" creationId="{0253D59B-8AE0-885E-6E08-AAD0976A1725}"/>
          </ac:spMkLst>
        </pc:spChg>
      </pc:sldChg>
      <pc:sldChg chg="modSp mod setBg">
        <pc:chgData name="Larard, Laura" userId="7890b6f8-c415-4184-937d-41d7f7b371da" providerId="ADAL" clId="{61723C1C-5D28-4639-8607-10BE4E5A0059}" dt="2026-09-17T15:37:28" v="497" actId="108"/>
        <pc:sldMkLst>
          <pc:docMk/>
          <pc:sldMk cId="2528839786" sldId="550"/>
        </pc:sldMkLst>
        <pc:spChg chg="mod">
          <ac:chgData name="Larard, Laura" userId="7890b6f8-c415-4184-937d-41d7f7b371da" providerId="ADAL" clId="{61723C1C-5D28-4639-8607-10BE4E5A0059}" dt="2026-09-17T15:36:52.564" v="488"/>
          <ac:spMkLst>
            <pc:docMk/>
            <pc:sldMk cId="2528839786" sldId="550"/>
            <ac:spMk id="6" creationId="{1F5447D1-2C6B-385A-9A18-B2CF7E13FEDB}"/>
          </ac:spMkLst>
        </pc:spChg>
        <pc:spChg chg="mod">
          <ac:chgData name="Larard, Laura" userId="7890b6f8-c415-4184-937d-41d7f7b371da" providerId="ADAL" clId="{61723C1C-5D28-4639-8607-10BE4E5A0059}" dt="2026-09-17T15:37:28" v="497" actId="108"/>
          <ac:spMkLst>
            <pc:docMk/>
            <pc:sldMk cId="2528839786" sldId="550"/>
            <ac:spMk id="8" creationId="{A643DB5D-4BE9-6787-4640-5C499A44FCED}"/>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D1162294-6778-4E87-B25D-0505F66B65A8}" type="datetimeFigureOut">
              <a:rPr lang="en-GB" smtClean="0"/>
              <a:t>30/09/2026</a:t>
            </a:fld>
            <a:endParaRPr lang="en-GB"/>
          </a:p>
        </p:txBody>
      </p:sp>
      <p:sp>
        <p:nvSpPr>
          <p:cNvPr id="4" name="Footer Placeholder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C435F5C6-1C30-4570-819D-020F781FC91C}" type="slidenum">
              <a:rPr lang="en-GB" smtClean="0"/>
              <a:t>‹#›</a:t>
            </a:fld>
            <a:endParaRPr lang="en-GB"/>
          </a:p>
        </p:txBody>
      </p:sp>
    </p:spTree>
    <p:extLst>
      <p:ext uri="{BB962C8B-B14F-4D97-AF65-F5344CB8AC3E}">
        <p14:creationId xmlns:p14="http://schemas.microsoft.com/office/powerpoint/2010/main" val="7329676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D49AD634-B286-CF4C-B608-BAEDD7C846A9}" type="datetimeFigureOut">
              <a:rPr lang="en-US" smtClean="0"/>
              <a:t>9/30/2026</a:t>
            </a:fld>
            <a:endParaRPr lang="en-US"/>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008B6ED8-9D91-5E4C-8236-27D5494AAD9C}" type="slidenum">
              <a:rPr lang="en-US" smtClean="0"/>
              <a:t>‹#›</a:t>
            </a:fld>
            <a:endParaRPr lang="en-US"/>
          </a:p>
        </p:txBody>
      </p:sp>
    </p:spTree>
    <p:extLst>
      <p:ext uri="{BB962C8B-B14F-4D97-AF65-F5344CB8AC3E}">
        <p14:creationId xmlns:p14="http://schemas.microsoft.com/office/powerpoint/2010/main" val="718742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08B6ED8-9D91-5E4C-8236-27D5494AAD9C}" type="slidenum">
              <a:rPr lang="en-US" smtClean="0"/>
              <a:t>1</a:t>
            </a:fld>
            <a:endParaRPr lang="en-US"/>
          </a:p>
        </p:txBody>
      </p:sp>
    </p:spTree>
    <p:extLst>
      <p:ext uri="{BB962C8B-B14F-4D97-AF65-F5344CB8AC3E}">
        <p14:creationId xmlns:p14="http://schemas.microsoft.com/office/powerpoint/2010/main" val="4483244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469914-6314-3955-AC3C-A9760FC81C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CCB58B-3C1D-5E49-D245-39CA82254DA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CBCD32-D818-C9E3-E0A8-03F5C3F822D2}"/>
              </a:ext>
            </a:extLst>
          </p:cNvPr>
          <p:cNvSpPr>
            <a:spLocks noGrp="1"/>
          </p:cNvSpPr>
          <p:nvPr>
            <p:ph type="body" idx="1"/>
          </p:nvPr>
        </p:nvSpPr>
        <p:spPr/>
        <p:txBody>
          <a:bodyPr/>
          <a:lstStyle/>
          <a:p>
            <a:endParaRPr lang="en-US">
              <a:ea typeface="Calibri"/>
              <a:cs typeface="Calibri"/>
            </a:endParaRPr>
          </a:p>
        </p:txBody>
      </p:sp>
      <p:sp>
        <p:nvSpPr>
          <p:cNvPr id="4" name="Slide Number Placeholder 3">
            <a:extLst>
              <a:ext uri="{FF2B5EF4-FFF2-40B4-BE49-F238E27FC236}">
                <a16:creationId xmlns:a16="http://schemas.microsoft.com/office/drawing/2014/main" id="{AD91EE95-8E59-AA40-8BEF-0BD166D2D309}"/>
              </a:ext>
            </a:extLst>
          </p:cNvPr>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008B6ED8-9D91-5E4C-8236-27D5494AAD9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506782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008B6ED8-9D91-5E4C-8236-27D5494AAD9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33794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008B6ED8-9D91-5E4C-8236-27D5494AAD9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896274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008B6ED8-9D91-5E4C-8236-27D5494AAD9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108220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008B6ED8-9D91-5E4C-8236-27D5494AAD9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060170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008B6ED8-9D91-5E4C-8236-27D5494AAD9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352146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00CD7B-F671-0675-7052-C74FB556DB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F62BDB-4B5A-DDFB-D228-E5564980516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EC7E45A-C619-50E0-CB85-089CC5AD0FCF}"/>
              </a:ext>
            </a:extLst>
          </p:cNvPr>
          <p:cNvSpPr>
            <a:spLocks noGrp="1"/>
          </p:cNvSpPr>
          <p:nvPr>
            <p:ph type="body" idx="1"/>
          </p:nvPr>
        </p:nvSpPr>
        <p:spPr/>
        <p:txBody>
          <a:bodyPr/>
          <a:lstStyle/>
          <a:p>
            <a:endParaRPr lang="en-US">
              <a:ea typeface="Calibri"/>
              <a:cs typeface="Calibri"/>
            </a:endParaRPr>
          </a:p>
        </p:txBody>
      </p:sp>
      <p:sp>
        <p:nvSpPr>
          <p:cNvPr id="4" name="Slide Number Placeholder 3">
            <a:extLst>
              <a:ext uri="{FF2B5EF4-FFF2-40B4-BE49-F238E27FC236}">
                <a16:creationId xmlns:a16="http://schemas.microsoft.com/office/drawing/2014/main" id="{C2A16402-8669-3E5D-E6AD-59E076ADC0EA}"/>
              </a:ext>
            </a:extLst>
          </p:cNvPr>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008B6ED8-9D91-5E4C-8236-27D5494AAD9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877043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008B6ED8-9D91-5E4C-8236-27D5494AAD9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9913616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p:cNvSpPr/>
          <p:nvPr userDrawn="1"/>
        </p:nvSpPr>
        <p:spPr>
          <a:xfrm>
            <a:off x="0" y="0"/>
            <a:ext cx="9144000" cy="5143499"/>
          </a:xfrm>
          <a:prstGeom prst="rect">
            <a:avLst/>
          </a:prstGeom>
          <a:solidFill>
            <a:srgbClr val="511C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p:cNvSpPr>
            <a:spLocks noGrp="1"/>
          </p:cNvSpPr>
          <p:nvPr>
            <p:ph type="ctrTitle" hasCustomPrompt="1"/>
          </p:nvPr>
        </p:nvSpPr>
        <p:spPr>
          <a:xfrm>
            <a:off x="603503" y="716074"/>
            <a:ext cx="6992433" cy="1122966"/>
          </a:xfrm>
          <a:prstGeom prst="rect">
            <a:avLst/>
          </a:prstGeom>
        </p:spPr>
        <p:txBody>
          <a:bodyPr anchor="t" anchorCtr="0">
            <a:noAutofit/>
          </a:bodyPr>
          <a:lstStyle>
            <a:lvl1pPr algn="l">
              <a:lnSpc>
                <a:spcPct val="80000"/>
              </a:lnSpc>
              <a:defRPr sz="5400" b="1" i="0" baseline="0">
                <a:solidFill>
                  <a:schemeClr val="bg1"/>
                </a:solidFill>
                <a:latin typeface="+mn-lt"/>
                <a:ea typeface="Avenir Next" charset="0"/>
                <a:cs typeface="Avenir Next" charset="0"/>
              </a:defRPr>
            </a:lvl1pPr>
          </a:lstStyle>
          <a:p>
            <a:r>
              <a:rPr lang="en-US"/>
              <a:t>TITLE GOES HERE IN CAPS</a:t>
            </a:r>
          </a:p>
        </p:txBody>
      </p:sp>
      <p:sp>
        <p:nvSpPr>
          <p:cNvPr id="8" name="Subtitle 2"/>
          <p:cNvSpPr>
            <a:spLocks noGrp="1"/>
          </p:cNvSpPr>
          <p:nvPr>
            <p:ph type="subTitle" idx="1" hasCustomPrompt="1"/>
          </p:nvPr>
        </p:nvSpPr>
        <p:spPr>
          <a:xfrm>
            <a:off x="603504" y="2315924"/>
            <a:ext cx="6858000" cy="334280"/>
          </a:xfrm>
          <a:prstGeom prst="rect">
            <a:avLst/>
          </a:prstGeom>
        </p:spPr>
        <p:txBody>
          <a:bodyPr>
            <a:noAutofit/>
          </a:bodyPr>
          <a:lstStyle>
            <a:lvl1pPr marL="0" marR="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sz="2400" b="0" i="0" baseline="0">
                <a:solidFill>
                  <a:schemeClr val="bg1"/>
                </a:solidFill>
                <a:latin typeface="+mn-lt"/>
                <a:ea typeface="Avenir Next Medium" charset="0"/>
                <a:cs typeface="Avenir Next Medium"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Sub title goes here</a:t>
            </a:r>
          </a:p>
        </p:txBody>
      </p:sp>
      <p:cxnSp>
        <p:nvCxnSpPr>
          <p:cNvPr id="11" name="Straight Connector 10"/>
          <p:cNvCxnSpPr/>
          <p:nvPr userDrawn="1"/>
        </p:nvCxnSpPr>
        <p:spPr>
          <a:xfrm>
            <a:off x="674703" y="2823957"/>
            <a:ext cx="770581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Text Placeholder 15"/>
          <p:cNvSpPr>
            <a:spLocks noGrp="1"/>
          </p:cNvSpPr>
          <p:nvPr>
            <p:ph type="body" sz="quarter" idx="12" hasCustomPrompt="1"/>
          </p:nvPr>
        </p:nvSpPr>
        <p:spPr>
          <a:xfrm>
            <a:off x="603250" y="3147348"/>
            <a:ext cx="6142455" cy="338137"/>
          </a:xfrm>
          <a:prstGeom prst="rect">
            <a:avLst/>
          </a:prstGeom>
        </p:spPr>
        <p:txBody>
          <a:bodyPr/>
          <a:lstStyle>
            <a:lvl1pPr marL="0" indent="0">
              <a:buFontTx/>
              <a:buNone/>
              <a:defRPr sz="1500" b="0" i="0">
                <a:solidFill>
                  <a:schemeClr val="bg1"/>
                </a:solidFill>
                <a:latin typeface="+mn-lt"/>
                <a:ea typeface="Avenir Next" charset="0"/>
                <a:cs typeface="Avenir Next" charset="0"/>
              </a:defRPr>
            </a:lvl1pPr>
          </a:lstStyle>
          <a:p>
            <a:pPr lvl="0"/>
            <a:r>
              <a:rPr lang="en-US"/>
              <a:t>Date / location / additional info</a:t>
            </a:r>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6218" y="3808875"/>
            <a:ext cx="9372506" cy="1449750"/>
          </a:xfrm>
          <a:prstGeom prst="rect">
            <a:avLst/>
          </a:prstGeom>
        </p:spPr>
      </p:pic>
    </p:spTree>
    <p:extLst>
      <p:ext uri="{BB962C8B-B14F-4D97-AF65-F5344CB8AC3E}">
        <p14:creationId xmlns:p14="http://schemas.microsoft.com/office/powerpoint/2010/main" val="18781116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p:cNvSpPr/>
          <p:nvPr userDrawn="1"/>
        </p:nvSpPr>
        <p:spPr>
          <a:xfrm>
            <a:off x="0" y="0"/>
            <a:ext cx="9144000" cy="5143499"/>
          </a:xfrm>
          <a:prstGeom prst="rect">
            <a:avLst/>
          </a:prstGeom>
          <a:solidFill>
            <a:srgbClr val="511C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p:cNvCxnSpPr/>
          <p:nvPr userDrawn="1"/>
        </p:nvCxnSpPr>
        <p:spPr>
          <a:xfrm>
            <a:off x="674703" y="2823957"/>
            <a:ext cx="770581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16" name="Picture 1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6218" y="3808875"/>
            <a:ext cx="9372506" cy="1449750"/>
          </a:xfrm>
          <a:prstGeom prst="rect">
            <a:avLst/>
          </a:prstGeom>
        </p:spPr>
      </p:pic>
      <p:sp>
        <p:nvSpPr>
          <p:cNvPr id="9" name="Picture Placeholder 7"/>
          <p:cNvSpPr>
            <a:spLocks noGrp="1"/>
          </p:cNvSpPr>
          <p:nvPr>
            <p:ph type="pic" sz="quarter" idx="10"/>
          </p:nvPr>
        </p:nvSpPr>
        <p:spPr>
          <a:xfrm>
            <a:off x="674703" y="4195977"/>
            <a:ext cx="1258371" cy="657228"/>
          </a:xfrm>
          <a:prstGeom prst="rect">
            <a:avLst/>
          </a:prstGeom>
        </p:spPr>
        <p:txBody>
          <a:bodyPr/>
          <a:lstStyle/>
          <a:p>
            <a:endParaRPr lang="en-US"/>
          </a:p>
        </p:txBody>
      </p:sp>
      <p:sp>
        <p:nvSpPr>
          <p:cNvPr id="10" name="Picture Placeholder 7"/>
          <p:cNvSpPr>
            <a:spLocks noGrp="1"/>
          </p:cNvSpPr>
          <p:nvPr>
            <p:ph type="pic" sz="quarter" idx="11"/>
          </p:nvPr>
        </p:nvSpPr>
        <p:spPr>
          <a:xfrm>
            <a:off x="2134535" y="4195977"/>
            <a:ext cx="1258371" cy="657228"/>
          </a:xfrm>
          <a:prstGeom prst="rect">
            <a:avLst/>
          </a:prstGeom>
        </p:spPr>
        <p:txBody>
          <a:bodyPr/>
          <a:lstStyle/>
          <a:p>
            <a:endParaRPr lang="en-US"/>
          </a:p>
        </p:txBody>
      </p:sp>
      <p:sp>
        <p:nvSpPr>
          <p:cNvPr id="12" name="Title 1"/>
          <p:cNvSpPr>
            <a:spLocks noGrp="1"/>
          </p:cNvSpPr>
          <p:nvPr>
            <p:ph type="ctrTitle" hasCustomPrompt="1"/>
          </p:nvPr>
        </p:nvSpPr>
        <p:spPr>
          <a:xfrm>
            <a:off x="603503" y="716074"/>
            <a:ext cx="6992433" cy="1122966"/>
          </a:xfrm>
          <a:prstGeom prst="rect">
            <a:avLst/>
          </a:prstGeom>
        </p:spPr>
        <p:txBody>
          <a:bodyPr anchor="t" anchorCtr="0">
            <a:noAutofit/>
          </a:bodyPr>
          <a:lstStyle>
            <a:lvl1pPr algn="l">
              <a:lnSpc>
                <a:spcPct val="80000"/>
              </a:lnSpc>
              <a:defRPr sz="5400" b="1" i="0" baseline="0">
                <a:solidFill>
                  <a:schemeClr val="bg1"/>
                </a:solidFill>
                <a:latin typeface="+mn-lt"/>
                <a:ea typeface="Avenir Next" charset="0"/>
                <a:cs typeface="Avenir Next" charset="0"/>
              </a:defRPr>
            </a:lvl1pPr>
          </a:lstStyle>
          <a:p>
            <a:r>
              <a:rPr lang="en-US"/>
              <a:t>TITLE GOES HERE IN CAPS</a:t>
            </a:r>
          </a:p>
        </p:txBody>
      </p:sp>
      <p:sp>
        <p:nvSpPr>
          <p:cNvPr id="14" name="Subtitle 2"/>
          <p:cNvSpPr>
            <a:spLocks noGrp="1"/>
          </p:cNvSpPr>
          <p:nvPr>
            <p:ph type="subTitle" idx="1" hasCustomPrompt="1"/>
          </p:nvPr>
        </p:nvSpPr>
        <p:spPr>
          <a:xfrm>
            <a:off x="603504" y="2315924"/>
            <a:ext cx="6858000" cy="334280"/>
          </a:xfrm>
          <a:prstGeom prst="rect">
            <a:avLst/>
          </a:prstGeom>
        </p:spPr>
        <p:txBody>
          <a:bodyPr>
            <a:noAutofit/>
          </a:bodyPr>
          <a:lstStyle>
            <a:lvl1pPr marL="0" marR="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sz="2400" b="0" i="0" baseline="0">
                <a:solidFill>
                  <a:schemeClr val="bg1"/>
                </a:solidFill>
                <a:latin typeface="+mn-lt"/>
                <a:ea typeface="Avenir Next Medium" charset="0"/>
                <a:cs typeface="Avenir Next Medium"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Sub title goes here</a:t>
            </a:r>
          </a:p>
        </p:txBody>
      </p:sp>
      <p:sp>
        <p:nvSpPr>
          <p:cNvPr id="15" name="Text Placeholder 15"/>
          <p:cNvSpPr>
            <a:spLocks noGrp="1"/>
          </p:cNvSpPr>
          <p:nvPr>
            <p:ph type="body" sz="quarter" idx="12" hasCustomPrompt="1"/>
          </p:nvPr>
        </p:nvSpPr>
        <p:spPr>
          <a:xfrm>
            <a:off x="603250" y="3147348"/>
            <a:ext cx="6142455" cy="338137"/>
          </a:xfrm>
          <a:prstGeom prst="rect">
            <a:avLst/>
          </a:prstGeom>
        </p:spPr>
        <p:txBody>
          <a:bodyPr/>
          <a:lstStyle>
            <a:lvl1pPr marL="0" indent="0">
              <a:buFontTx/>
              <a:buNone/>
              <a:defRPr sz="1500" b="0" i="0">
                <a:solidFill>
                  <a:schemeClr val="bg1"/>
                </a:solidFill>
                <a:latin typeface="+mn-lt"/>
                <a:ea typeface="Avenir Next" charset="0"/>
                <a:cs typeface="Avenir Next" charset="0"/>
              </a:defRPr>
            </a:lvl1pPr>
          </a:lstStyle>
          <a:p>
            <a:pPr lvl="0"/>
            <a:r>
              <a:rPr lang="en-US"/>
              <a:t>Date / location / additional info</a:t>
            </a:r>
          </a:p>
        </p:txBody>
      </p:sp>
    </p:spTree>
    <p:extLst>
      <p:ext uri="{BB962C8B-B14F-4D97-AF65-F5344CB8AC3E}">
        <p14:creationId xmlns:p14="http://schemas.microsoft.com/office/powerpoint/2010/main" val="11957130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7078075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 y="0"/>
            <a:ext cx="9143657" cy="5143498"/>
          </a:xfrm>
          <a:prstGeom prst="rect">
            <a:avLst/>
          </a:prstGeom>
        </p:spPr>
      </p:pic>
      <p:sp>
        <p:nvSpPr>
          <p:cNvPr id="22" name="Text Placeholder 21"/>
          <p:cNvSpPr>
            <a:spLocks noGrp="1"/>
          </p:cNvSpPr>
          <p:nvPr>
            <p:ph type="body" sz="quarter" idx="13" hasCustomPrompt="1"/>
          </p:nvPr>
        </p:nvSpPr>
        <p:spPr>
          <a:xfrm>
            <a:off x="884241" y="2324358"/>
            <a:ext cx="7642141" cy="2462958"/>
          </a:xfrm>
          <a:prstGeom prst="rect">
            <a:avLst/>
          </a:prstGeom>
        </p:spPr>
        <p:txBody>
          <a:bodyPr/>
          <a:lstStyle>
            <a:lvl1pPr marL="171450" marR="0" indent="-171450" algn="l" defTabSz="685800" rtl="0" eaLnBrk="1" fontAlgn="auto" latinLnBrk="0" hangingPunct="1">
              <a:lnSpc>
                <a:spcPct val="100000"/>
              </a:lnSpc>
              <a:spcBef>
                <a:spcPts val="0"/>
              </a:spcBef>
              <a:spcAft>
                <a:spcPts val="1200"/>
              </a:spcAft>
              <a:buClr>
                <a:srgbClr val="511C6C"/>
              </a:buClr>
              <a:buSzPct val="120000"/>
              <a:buFont typeface="Arial" charset="0"/>
              <a:buChar char="•"/>
              <a:tabLst/>
              <a:defRPr sz="2000" b="0" i="0" baseline="0">
                <a:latin typeface="+mn-lt"/>
                <a:ea typeface="Avenir Next" charset="0"/>
                <a:cs typeface="Avenir Next" charset="0"/>
              </a:defRPr>
            </a:lvl1pPr>
            <a:lvl2pPr>
              <a:defRPr b="1" i="0">
                <a:latin typeface="Avenir Next Demi Bold" charset="0"/>
                <a:ea typeface="Avenir Next Demi Bold" charset="0"/>
                <a:cs typeface="Avenir Next Demi Bold" charset="0"/>
              </a:defRPr>
            </a:lvl2pPr>
            <a:lvl3pPr>
              <a:defRPr b="1" i="0">
                <a:latin typeface="Avenir Next Demi Bold" charset="0"/>
                <a:ea typeface="Avenir Next Demi Bold" charset="0"/>
                <a:cs typeface="Avenir Next Demi Bold" charset="0"/>
              </a:defRPr>
            </a:lvl3pPr>
            <a:lvl4pPr>
              <a:defRPr b="1" i="0">
                <a:latin typeface="Avenir Next Demi Bold" charset="0"/>
                <a:ea typeface="Avenir Next Demi Bold" charset="0"/>
                <a:cs typeface="Avenir Next Demi Bold" charset="0"/>
              </a:defRPr>
            </a:lvl4pPr>
            <a:lvl5pPr>
              <a:defRPr b="1" i="0">
                <a:latin typeface="Avenir Next Demi Bold" charset="0"/>
                <a:ea typeface="Avenir Next Demi Bold" charset="0"/>
                <a:cs typeface="Avenir Next Demi Bold" charset="0"/>
              </a:defRPr>
            </a:lvl5pPr>
          </a:lstStyle>
          <a:p>
            <a:pPr lvl="0"/>
            <a:r>
              <a:rPr lang="en-US"/>
              <a:t>Important parts of the bullet can be highlighted in a bold weight for added impact.</a:t>
            </a:r>
          </a:p>
          <a:p>
            <a:pPr lvl="0"/>
            <a:r>
              <a:rPr lang="en-US"/>
              <a:t>Maecenas vitae quam et </a:t>
            </a:r>
            <a:r>
              <a:rPr lang="en-US" err="1"/>
              <a:t>leo</a:t>
            </a:r>
            <a:r>
              <a:rPr lang="en-US"/>
              <a:t> </a:t>
            </a:r>
            <a:r>
              <a:rPr lang="en-US" err="1"/>
              <a:t>vulputate</a:t>
            </a:r>
            <a:r>
              <a:rPr lang="en-US"/>
              <a:t> </a:t>
            </a:r>
            <a:r>
              <a:rPr lang="en-US" err="1"/>
              <a:t>maximus</a:t>
            </a:r>
            <a:r>
              <a:rPr lang="en-US"/>
              <a:t> </a:t>
            </a:r>
            <a:r>
              <a:rPr lang="en-US" err="1"/>
              <a:t>quis</a:t>
            </a:r>
            <a:r>
              <a:rPr lang="en-US"/>
              <a:t> a </a:t>
            </a:r>
            <a:r>
              <a:rPr lang="en-US" err="1"/>
              <a:t>tortor</a:t>
            </a:r>
            <a:r>
              <a:rPr lang="en-US"/>
              <a:t>. </a:t>
            </a:r>
            <a:r>
              <a:rPr lang="en-US" err="1"/>
              <a:t>Vivamus</a:t>
            </a:r>
            <a:r>
              <a:rPr lang="en-US"/>
              <a:t> </a:t>
            </a:r>
            <a:r>
              <a:rPr lang="en-US" err="1"/>
              <a:t>tincidunt</a:t>
            </a:r>
            <a:r>
              <a:rPr lang="en-US"/>
              <a:t> </a:t>
            </a:r>
            <a:r>
              <a:rPr lang="en-US" err="1"/>
              <a:t>lacinia</a:t>
            </a:r>
            <a:r>
              <a:rPr lang="en-US"/>
              <a:t> </a:t>
            </a:r>
            <a:r>
              <a:rPr lang="en-US" err="1"/>
              <a:t>tempor</a:t>
            </a:r>
            <a:r>
              <a:rPr lang="en-US"/>
              <a:t>.</a:t>
            </a:r>
          </a:p>
          <a:p>
            <a:pPr lvl="0"/>
            <a:r>
              <a:rPr lang="en-US" err="1"/>
              <a:t>Nunc</a:t>
            </a:r>
            <a:r>
              <a:rPr lang="en-US"/>
              <a:t> a </a:t>
            </a:r>
            <a:r>
              <a:rPr lang="en-US" err="1"/>
              <a:t>nisl</a:t>
            </a:r>
            <a:r>
              <a:rPr lang="en-US"/>
              <a:t> vitae </a:t>
            </a:r>
            <a:r>
              <a:rPr lang="en-US" err="1"/>
              <a:t>massa</a:t>
            </a:r>
            <a:r>
              <a:rPr lang="en-US"/>
              <a:t> </a:t>
            </a:r>
            <a:r>
              <a:rPr lang="en-US" err="1"/>
              <a:t>volutpat</a:t>
            </a:r>
            <a:r>
              <a:rPr lang="en-US"/>
              <a:t> </a:t>
            </a:r>
            <a:r>
              <a:rPr lang="en-US" err="1"/>
              <a:t>volutpat</a:t>
            </a:r>
            <a:r>
              <a:rPr lang="en-US"/>
              <a:t>. </a:t>
            </a:r>
            <a:r>
              <a:rPr lang="en-US" err="1"/>
              <a:t>Sed</a:t>
            </a:r>
            <a:r>
              <a:rPr lang="en-US"/>
              <a:t> </a:t>
            </a:r>
            <a:r>
              <a:rPr lang="en-US" err="1"/>
              <a:t>bibendum</a:t>
            </a:r>
            <a:r>
              <a:rPr lang="en-US"/>
              <a:t> </a:t>
            </a:r>
            <a:r>
              <a:rPr lang="en-US" err="1"/>
              <a:t>mauris</a:t>
            </a:r>
            <a:r>
              <a:rPr lang="en-US"/>
              <a:t> id </a:t>
            </a:r>
            <a:r>
              <a:rPr lang="en-US" err="1"/>
              <a:t>rutrum</a:t>
            </a:r>
            <a:r>
              <a:rPr lang="en-US"/>
              <a:t> </a:t>
            </a:r>
            <a:r>
              <a:rPr lang="en-US" err="1"/>
              <a:t>feugiat</a:t>
            </a:r>
            <a:r>
              <a:rPr lang="en-US"/>
              <a:t>.</a:t>
            </a:r>
          </a:p>
        </p:txBody>
      </p:sp>
      <p:sp>
        <p:nvSpPr>
          <p:cNvPr id="23" name="Text Placeholder 21"/>
          <p:cNvSpPr>
            <a:spLocks noGrp="1"/>
          </p:cNvSpPr>
          <p:nvPr>
            <p:ph type="body" sz="quarter" idx="14" hasCustomPrompt="1"/>
          </p:nvPr>
        </p:nvSpPr>
        <p:spPr>
          <a:xfrm>
            <a:off x="884242" y="1641014"/>
            <a:ext cx="5030784" cy="380867"/>
          </a:xfrm>
          <a:prstGeom prst="rect">
            <a:avLst/>
          </a:prstGeom>
        </p:spPr>
        <p:txBody>
          <a:bodyPr/>
          <a:lstStyle>
            <a:lvl1pPr marL="0" indent="0">
              <a:buFontTx/>
              <a:buNone/>
              <a:defRPr sz="2000" b="1" i="0" baseline="0">
                <a:solidFill>
                  <a:srgbClr val="511C6C"/>
                </a:solidFill>
                <a:latin typeface="+mn-lt"/>
                <a:ea typeface="Avenir Next Demi Bold" charset="0"/>
                <a:cs typeface="Avenir Next Demi Bold" charset="0"/>
              </a:defRPr>
            </a:lvl1pPr>
            <a:lvl2pPr>
              <a:defRPr b="1" i="0">
                <a:latin typeface="Avenir Next Demi Bold" charset="0"/>
                <a:ea typeface="Avenir Next Demi Bold" charset="0"/>
                <a:cs typeface="Avenir Next Demi Bold" charset="0"/>
              </a:defRPr>
            </a:lvl2pPr>
            <a:lvl3pPr>
              <a:defRPr b="1" i="0">
                <a:latin typeface="Avenir Next Demi Bold" charset="0"/>
                <a:ea typeface="Avenir Next Demi Bold" charset="0"/>
                <a:cs typeface="Avenir Next Demi Bold" charset="0"/>
              </a:defRPr>
            </a:lvl3pPr>
            <a:lvl4pPr>
              <a:defRPr b="1" i="0">
                <a:latin typeface="Avenir Next Demi Bold" charset="0"/>
                <a:ea typeface="Avenir Next Demi Bold" charset="0"/>
                <a:cs typeface="Avenir Next Demi Bold" charset="0"/>
              </a:defRPr>
            </a:lvl4pPr>
            <a:lvl5pPr>
              <a:defRPr b="1" i="0">
                <a:latin typeface="Avenir Next Demi Bold" charset="0"/>
                <a:ea typeface="Avenir Next Demi Bold" charset="0"/>
                <a:cs typeface="Avenir Next Demi Bold" charset="0"/>
              </a:defRPr>
            </a:lvl5pPr>
          </a:lstStyle>
          <a:p>
            <a:pPr lvl="0"/>
            <a:r>
              <a:rPr lang="en-US"/>
              <a:t>Page title (minimal text as bullet points)</a:t>
            </a:r>
          </a:p>
          <a:p>
            <a:pPr lvl="0"/>
            <a:endParaRPr lang="en-US"/>
          </a:p>
        </p:txBody>
      </p:sp>
    </p:spTree>
    <p:extLst>
      <p:ext uri="{BB962C8B-B14F-4D97-AF65-F5344CB8AC3E}">
        <p14:creationId xmlns:p14="http://schemas.microsoft.com/office/powerpoint/2010/main" val="9264128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Rectangle 5"/>
          <p:cNvSpPr/>
          <p:nvPr userDrawn="1"/>
        </p:nvSpPr>
        <p:spPr>
          <a:xfrm>
            <a:off x="0" y="1"/>
            <a:ext cx="9144000" cy="5143499"/>
          </a:xfrm>
          <a:prstGeom prst="rect">
            <a:avLst/>
          </a:prstGeom>
          <a:solidFill>
            <a:srgbClr val="511C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Title 1"/>
          <p:cNvSpPr>
            <a:spLocks noGrp="1"/>
          </p:cNvSpPr>
          <p:nvPr>
            <p:ph type="ctrTitle" hasCustomPrompt="1"/>
          </p:nvPr>
        </p:nvSpPr>
        <p:spPr>
          <a:xfrm>
            <a:off x="603505" y="716074"/>
            <a:ext cx="6992433" cy="1122966"/>
          </a:xfrm>
          <a:prstGeom prst="rect">
            <a:avLst/>
          </a:prstGeom>
        </p:spPr>
        <p:txBody>
          <a:bodyPr anchor="t" anchorCtr="0">
            <a:noAutofit/>
          </a:bodyPr>
          <a:lstStyle>
            <a:lvl1pPr algn="l">
              <a:lnSpc>
                <a:spcPct val="80000"/>
              </a:lnSpc>
              <a:defRPr sz="4050" b="1" i="0" baseline="0">
                <a:solidFill>
                  <a:schemeClr val="bg1"/>
                </a:solidFill>
                <a:latin typeface="+mn-lt"/>
                <a:ea typeface="Avenir Next" charset="0"/>
                <a:cs typeface="Avenir Next" charset="0"/>
              </a:defRPr>
            </a:lvl1pPr>
          </a:lstStyle>
          <a:p>
            <a:r>
              <a:rPr lang="en-US"/>
              <a:t>TITLE GOES HERE IN CAPS</a:t>
            </a:r>
          </a:p>
        </p:txBody>
      </p:sp>
      <p:sp>
        <p:nvSpPr>
          <p:cNvPr id="8" name="Subtitle 2"/>
          <p:cNvSpPr>
            <a:spLocks noGrp="1"/>
          </p:cNvSpPr>
          <p:nvPr>
            <p:ph type="subTitle" idx="1" hasCustomPrompt="1"/>
          </p:nvPr>
        </p:nvSpPr>
        <p:spPr>
          <a:xfrm>
            <a:off x="603504" y="2315925"/>
            <a:ext cx="6858000" cy="334280"/>
          </a:xfrm>
          <a:prstGeom prst="rect">
            <a:avLst/>
          </a:prstGeom>
        </p:spPr>
        <p:txBody>
          <a:bodyPr>
            <a:noAutofit/>
          </a:bodyPr>
          <a:lstStyle>
            <a:lvl1pPr marL="0" marR="0" indent="0" algn="l" defTabSz="514350" rtl="0" eaLnBrk="1" fontAlgn="auto" latinLnBrk="0" hangingPunct="1">
              <a:lnSpc>
                <a:spcPct val="100000"/>
              </a:lnSpc>
              <a:spcBef>
                <a:spcPts val="0"/>
              </a:spcBef>
              <a:spcAft>
                <a:spcPts val="0"/>
              </a:spcAft>
              <a:buClrTx/>
              <a:buSzTx/>
              <a:buFont typeface="Arial" panose="020B0604020202020204" pitchFamily="34" charset="0"/>
              <a:buNone/>
              <a:tabLst/>
              <a:defRPr sz="1800" b="0" i="0" baseline="0">
                <a:solidFill>
                  <a:schemeClr val="bg1"/>
                </a:solidFill>
                <a:latin typeface="+mn-lt"/>
                <a:ea typeface="Avenir Next Medium" charset="0"/>
                <a:cs typeface="Avenir Next Medium" charset="0"/>
              </a:defRPr>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en-US"/>
              <a:t>Sub title goes here</a:t>
            </a:r>
          </a:p>
        </p:txBody>
      </p:sp>
      <p:cxnSp>
        <p:nvCxnSpPr>
          <p:cNvPr id="11" name="Straight Connector 10"/>
          <p:cNvCxnSpPr/>
          <p:nvPr userDrawn="1"/>
        </p:nvCxnSpPr>
        <p:spPr>
          <a:xfrm>
            <a:off x="674705" y="2823957"/>
            <a:ext cx="770581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Text Placeholder 15"/>
          <p:cNvSpPr>
            <a:spLocks noGrp="1"/>
          </p:cNvSpPr>
          <p:nvPr>
            <p:ph type="body" sz="quarter" idx="12" hasCustomPrompt="1"/>
          </p:nvPr>
        </p:nvSpPr>
        <p:spPr>
          <a:xfrm>
            <a:off x="603252" y="3147349"/>
            <a:ext cx="6142455" cy="338137"/>
          </a:xfrm>
          <a:prstGeom prst="rect">
            <a:avLst/>
          </a:prstGeom>
        </p:spPr>
        <p:txBody>
          <a:bodyPr/>
          <a:lstStyle>
            <a:lvl1pPr marL="0" indent="0">
              <a:buFontTx/>
              <a:buNone/>
              <a:defRPr sz="1125" b="0" i="0">
                <a:solidFill>
                  <a:schemeClr val="bg1"/>
                </a:solidFill>
                <a:latin typeface="+mn-lt"/>
                <a:ea typeface="Avenir Next" charset="0"/>
                <a:cs typeface="Avenir Next" charset="0"/>
              </a:defRPr>
            </a:lvl1pPr>
          </a:lstStyle>
          <a:p>
            <a:pPr lvl="0"/>
            <a:r>
              <a:rPr lang="en-US"/>
              <a:t>Date / location / additional info</a:t>
            </a:r>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6218" y="3808875"/>
            <a:ext cx="9372506" cy="1449750"/>
          </a:xfrm>
          <a:prstGeom prst="rect">
            <a:avLst/>
          </a:prstGeom>
        </p:spPr>
      </p:pic>
    </p:spTree>
    <p:extLst>
      <p:ext uri="{BB962C8B-B14F-4D97-AF65-F5344CB8AC3E}">
        <p14:creationId xmlns:p14="http://schemas.microsoft.com/office/powerpoint/2010/main" val="42818082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itle Only">
    <p:spTree>
      <p:nvGrpSpPr>
        <p:cNvPr id="1" name=""/>
        <p:cNvGrpSpPr/>
        <p:nvPr/>
      </p:nvGrpSpPr>
      <p:grpSpPr>
        <a:xfrm>
          <a:off x="0" y="0"/>
          <a:ext cx="0" cy="0"/>
          <a:chOff x="0" y="0"/>
          <a:chExt cx="0" cy="0"/>
        </a:xfrm>
      </p:grpSpPr>
      <p:sp>
        <p:nvSpPr>
          <p:cNvPr id="6" name="Rectangle 5"/>
          <p:cNvSpPr/>
          <p:nvPr userDrawn="1"/>
        </p:nvSpPr>
        <p:spPr>
          <a:xfrm>
            <a:off x="0" y="1"/>
            <a:ext cx="9144000" cy="5143499"/>
          </a:xfrm>
          <a:prstGeom prst="rect">
            <a:avLst/>
          </a:prstGeom>
          <a:solidFill>
            <a:srgbClr val="511C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cxnSp>
        <p:nvCxnSpPr>
          <p:cNvPr id="11" name="Straight Connector 10"/>
          <p:cNvCxnSpPr/>
          <p:nvPr userDrawn="1"/>
        </p:nvCxnSpPr>
        <p:spPr>
          <a:xfrm>
            <a:off x="674705" y="2823957"/>
            <a:ext cx="770581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16" name="Picture 1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6218" y="3808875"/>
            <a:ext cx="9372506" cy="1449750"/>
          </a:xfrm>
          <a:prstGeom prst="rect">
            <a:avLst/>
          </a:prstGeom>
        </p:spPr>
      </p:pic>
      <p:sp>
        <p:nvSpPr>
          <p:cNvPr id="9" name="Picture Placeholder 7"/>
          <p:cNvSpPr>
            <a:spLocks noGrp="1"/>
          </p:cNvSpPr>
          <p:nvPr>
            <p:ph type="pic" sz="quarter" idx="10"/>
          </p:nvPr>
        </p:nvSpPr>
        <p:spPr>
          <a:xfrm>
            <a:off x="674705" y="4195977"/>
            <a:ext cx="1258371" cy="657228"/>
          </a:xfrm>
          <a:prstGeom prst="rect">
            <a:avLst/>
          </a:prstGeom>
        </p:spPr>
        <p:txBody>
          <a:bodyPr/>
          <a:lstStyle/>
          <a:p>
            <a:endParaRPr lang="en-US"/>
          </a:p>
        </p:txBody>
      </p:sp>
      <p:sp>
        <p:nvSpPr>
          <p:cNvPr id="10" name="Picture Placeholder 7"/>
          <p:cNvSpPr>
            <a:spLocks noGrp="1"/>
          </p:cNvSpPr>
          <p:nvPr>
            <p:ph type="pic" sz="quarter" idx="11"/>
          </p:nvPr>
        </p:nvSpPr>
        <p:spPr>
          <a:xfrm>
            <a:off x="2134537" y="4195977"/>
            <a:ext cx="1258371" cy="657228"/>
          </a:xfrm>
          <a:prstGeom prst="rect">
            <a:avLst/>
          </a:prstGeom>
        </p:spPr>
        <p:txBody>
          <a:bodyPr/>
          <a:lstStyle/>
          <a:p>
            <a:endParaRPr lang="en-US"/>
          </a:p>
        </p:txBody>
      </p:sp>
      <p:sp>
        <p:nvSpPr>
          <p:cNvPr id="12" name="Title 1"/>
          <p:cNvSpPr>
            <a:spLocks noGrp="1"/>
          </p:cNvSpPr>
          <p:nvPr>
            <p:ph type="ctrTitle" hasCustomPrompt="1"/>
          </p:nvPr>
        </p:nvSpPr>
        <p:spPr>
          <a:xfrm>
            <a:off x="603505" y="716074"/>
            <a:ext cx="6992433" cy="1122966"/>
          </a:xfrm>
          <a:prstGeom prst="rect">
            <a:avLst/>
          </a:prstGeom>
        </p:spPr>
        <p:txBody>
          <a:bodyPr anchor="t" anchorCtr="0">
            <a:noAutofit/>
          </a:bodyPr>
          <a:lstStyle>
            <a:lvl1pPr algn="l">
              <a:lnSpc>
                <a:spcPct val="80000"/>
              </a:lnSpc>
              <a:defRPr sz="4050" b="1" i="0" baseline="0">
                <a:solidFill>
                  <a:schemeClr val="bg1"/>
                </a:solidFill>
                <a:latin typeface="+mn-lt"/>
                <a:ea typeface="Avenir Next" charset="0"/>
                <a:cs typeface="Avenir Next" charset="0"/>
              </a:defRPr>
            </a:lvl1pPr>
          </a:lstStyle>
          <a:p>
            <a:r>
              <a:rPr lang="en-US"/>
              <a:t>TITLE GOES HERE IN CAPS</a:t>
            </a:r>
          </a:p>
        </p:txBody>
      </p:sp>
      <p:sp>
        <p:nvSpPr>
          <p:cNvPr id="14" name="Subtitle 2"/>
          <p:cNvSpPr>
            <a:spLocks noGrp="1"/>
          </p:cNvSpPr>
          <p:nvPr>
            <p:ph type="subTitle" idx="1" hasCustomPrompt="1"/>
          </p:nvPr>
        </p:nvSpPr>
        <p:spPr>
          <a:xfrm>
            <a:off x="603504" y="2315925"/>
            <a:ext cx="6858000" cy="334280"/>
          </a:xfrm>
          <a:prstGeom prst="rect">
            <a:avLst/>
          </a:prstGeom>
        </p:spPr>
        <p:txBody>
          <a:bodyPr>
            <a:noAutofit/>
          </a:bodyPr>
          <a:lstStyle>
            <a:lvl1pPr marL="0" marR="0" indent="0" algn="l" defTabSz="514350" rtl="0" eaLnBrk="1" fontAlgn="auto" latinLnBrk="0" hangingPunct="1">
              <a:lnSpc>
                <a:spcPct val="100000"/>
              </a:lnSpc>
              <a:spcBef>
                <a:spcPts val="0"/>
              </a:spcBef>
              <a:spcAft>
                <a:spcPts val="0"/>
              </a:spcAft>
              <a:buClrTx/>
              <a:buSzTx/>
              <a:buFont typeface="Arial" panose="020B0604020202020204" pitchFamily="34" charset="0"/>
              <a:buNone/>
              <a:tabLst/>
              <a:defRPr sz="1800" b="0" i="0" baseline="0">
                <a:solidFill>
                  <a:schemeClr val="bg1"/>
                </a:solidFill>
                <a:latin typeface="+mn-lt"/>
                <a:ea typeface="Avenir Next Medium" charset="0"/>
                <a:cs typeface="Avenir Next Medium" charset="0"/>
              </a:defRPr>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en-US"/>
              <a:t>Sub title goes here</a:t>
            </a:r>
          </a:p>
        </p:txBody>
      </p:sp>
      <p:sp>
        <p:nvSpPr>
          <p:cNvPr id="15" name="Text Placeholder 15"/>
          <p:cNvSpPr>
            <a:spLocks noGrp="1"/>
          </p:cNvSpPr>
          <p:nvPr>
            <p:ph type="body" sz="quarter" idx="12" hasCustomPrompt="1"/>
          </p:nvPr>
        </p:nvSpPr>
        <p:spPr>
          <a:xfrm>
            <a:off x="603252" y="3147349"/>
            <a:ext cx="6142455" cy="338137"/>
          </a:xfrm>
          <a:prstGeom prst="rect">
            <a:avLst/>
          </a:prstGeom>
        </p:spPr>
        <p:txBody>
          <a:bodyPr/>
          <a:lstStyle>
            <a:lvl1pPr marL="0" indent="0">
              <a:buFontTx/>
              <a:buNone/>
              <a:defRPr sz="1125" b="0" i="0">
                <a:solidFill>
                  <a:schemeClr val="bg1"/>
                </a:solidFill>
                <a:latin typeface="+mn-lt"/>
                <a:ea typeface="Avenir Next" charset="0"/>
                <a:cs typeface="Avenir Next" charset="0"/>
              </a:defRPr>
            </a:lvl1pPr>
          </a:lstStyle>
          <a:p>
            <a:pPr lvl="0"/>
            <a:r>
              <a:rPr lang="en-US"/>
              <a:t>Date / location / additional info</a:t>
            </a:r>
          </a:p>
        </p:txBody>
      </p:sp>
    </p:spTree>
    <p:extLst>
      <p:ext uri="{BB962C8B-B14F-4D97-AF65-F5344CB8AC3E}">
        <p14:creationId xmlns:p14="http://schemas.microsoft.com/office/powerpoint/2010/main" val="3279457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979643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 y="0"/>
            <a:ext cx="9143657" cy="5143498"/>
          </a:xfrm>
          <a:prstGeom prst="rect">
            <a:avLst/>
          </a:prstGeom>
        </p:spPr>
      </p:pic>
      <p:sp>
        <p:nvSpPr>
          <p:cNvPr id="22" name="Text Placeholder 21"/>
          <p:cNvSpPr>
            <a:spLocks noGrp="1"/>
          </p:cNvSpPr>
          <p:nvPr>
            <p:ph type="body" sz="quarter" idx="13" hasCustomPrompt="1"/>
          </p:nvPr>
        </p:nvSpPr>
        <p:spPr>
          <a:xfrm>
            <a:off x="884243" y="2324358"/>
            <a:ext cx="7642141" cy="2462958"/>
          </a:xfrm>
          <a:prstGeom prst="rect">
            <a:avLst/>
          </a:prstGeom>
        </p:spPr>
        <p:txBody>
          <a:bodyPr/>
          <a:lstStyle>
            <a:lvl1pPr marL="128588" marR="0" indent="-128588" algn="l" defTabSz="514350" rtl="0" eaLnBrk="1" fontAlgn="auto" latinLnBrk="0" hangingPunct="1">
              <a:lnSpc>
                <a:spcPct val="100000"/>
              </a:lnSpc>
              <a:spcBef>
                <a:spcPts val="0"/>
              </a:spcBef>
              <a:spcAft>
                <a:spcPts val="900"/>
              </a:spcAft>
              <a:buClr>
                <a:srgbClr val="511C6C"/>
              </a:buClr>
              <a:buSzPct val="120000"/>
              <a:buFont typeface="Arial" charset="0"/>
              <a:buChar char="•"/>
              <a:tabLst/>
              <a:defRPr sz="1500" b="0" i="0" baseline="0">
                <a:latin typeface="+mn-lt"/>
                <a:ea typeface="Avenir Next" charset="0"/>
                <a:cs typeface="Avenir Next" charset="0"/>
              </a:defRPr>
            </a:lvl1pPr>
            <a:lvl2pPr>
              <a:defRPr b="1" i="0">
                <a:latin typeface="Avenir Next Demi Bold" charset="0"/>
                <a:ea typeface="Avenir Next Demi Bold" charset="0"/>
                <a:cs typeface="Avenir Next Demi Bold" charset="0"/>
              </a:defRPr>
            </a:lvl2pPr>
            <a:lvl3pPr>
              <a:defRPr b="1" i="0">
                <a:latin typeface="Avenir Next Demi Bold" charset="0"/>
                <a:ea typeface="Avenir Next Demi Bold" charset="0"/>
                <a:cs typeface="Avenir Next Demi Bold" charset="0"/>
              </a:defRPr>
            </a:lvl3pPr>
            <a:lvl4pPr>
              <a:defRPr b="1" i="0">
                <a:latin typeface="Avenir Next Demi Bold" charset="0"/>
                <a:ea typeface="Avenir Next Demi Bold" charset="0"/>
                <a:cs typeface="Avenir Next Demi Bold" charset="0"/>
              </a:defRPr>
            </a:lvl4pPr>
            <a:lvl5pPr>
              <a:defRPr b="1" i="0">
                <a:latin typeface="Avenir Next Demi Bold" charset="0"/>
                <a:ea typeface="Avenir Next Demi Bold" charset="0"/>
                <a:cs typeface="Avenir Next Demi Bold" charset="0"/>
              </a:defRPr>
            </a:lvl5pPr>
          </a:lstStyle>
          <a:p>
            <a:pPr lvl="0"/>
            <a:r>
              <a:rPr lang="en-US"/>
              <a:t>Important parts of the bullet can be highlighted in a bold weight for added impact.</a:t>
            </a:r>
          </a:p>
          <a:p>
            <a:pPr lvl="0"/>
            <a:r>
              <a:rPr lang="en-US"/>
              <a:t>Maecenas vitae quam et </a:t>
            </a:r>
            <a:r>
              <a:rPr lang="en-US" err="1"/>
              <a:t>leo</a:t>
            </a:r>
            <a:r>
              <a:rPr lang="en-US"/>
              <a:t> </a:t>
            </a:r>
            <a:r>
              <a:rPr lang="en-US" err="1"/>
              <a:t>vulputate</a:t>
            </a:r>
            <a:r>
              <a:rPr lang="en-US"/>
              <a:t> </a:t>
            </a:r>
            <a:r>
              <a:rPr lang="en-US" err="1"/>
              <a:t>maximus</a:t>
            </a:r>
            <a:r>
              <a:rPr lang="en-US"/>
              <a:t> </a:t>
            </a:r>
            <a:r>
              <a:rPr lang="en-US" err="1"/>
              <a:t>quis</a:t>
            </a:r>
            <a:r>
              <a:rPr lang="en-US"/>
              <a:t> a </a:t>
            </a:r>
            <a:r>
              <a:rPr lang="en-US" err="1"/>
              <a:t>tortor</a:t>
            </a:r>
            <a:r>
              <a:rPr lang="en-US"/>
              <a:t>. </a:t>
            </a:r>
            <a:r>
              <a:rPr lang="en-US" err="1"/>
              <a:t>Vivamus</a:t>
            </a:r>
            <a:r>
              <a:rPr lang="en-US"/>
              <a:t> </a:t>
            </a:r>
            <a:r>
              <a:rPr lang="en-US" err="1"/>
              <a:t>tincidunt</a:t>
            </a:r>
            <a:r>
              <a:rPr lang="en-US"/>
              <a:t> </a:t>
            </a:r>
            <a:r>
              <a:rPr lang="en-US" err="1"/>
              <a:t>lacinia</a:t>
            </a:r>
            <a:r>
              <a:rPr lang="en-US"/>
              <a:t> </a:t>
            </a:r>
            <a:r>
              <a:rPr lang="en-US" err="1"/>
              <a:t>tempor</a:t>
            </a:r>
            <a:r>
              <a:rPr lang="en-US"/>
              <a:t>.</a:t>
            </a:r>
          </a:p>
          <a:p>
            <a:pPr lvl="0"/>
            <a:r>
              <a:rPr lang="en-US" err="1"/>
              <a:t>Nunc</a:t>
            </a:r>
            <a:r>
              <a:rPr lang="en-US"/>
              <a:t> a </a:t>
            </a:r>
            <a:r>
              <a:rPr lang="en-US" err="1"/>
              <a:t>nisl</a:t>
            </a:r>
            <a:r>
              <a:rPr lang="en-US"/>
              <a:t> vitae </a:t>
            </a:r>
            <a:r>
              <a:rPr lang="en-US" err="1"/>
              <a:t>massa</a:t>
            </a:r>
            <a:r>
              <a:rPr lang="en-US"/>
              <a:t> </a:t>
            </a:r>
            <a:r>
              <a:rPr lang="en-US" err="1"/>
              <a:t>volutpat</a:t>
            </a:r>
            <a:r>
              <a:rPr lang="en-US"/>
              <a:t> </a:t>
            </a:r>
            <a:r>
              <a:rPr lang="en-US" err="1"/>
              <a:t>volutpat</a:t>
            </a:r>
            <a:r>
              <a:rPr lang="en-US"/>
              <a:t>. </a:t>
            </a:r>
            <a:r>
              <a:rPr lang="en-US" err="1"/>
              <a:t>Sed</a:t>
            </a:r>
            <a:r>
              <a:rPr lang="en-US"/>
              <a:t> </a:t>
            </a:r>
            <a:r>
              <a:rPr lang="en-US" err="1"/>
              <a:t>bibendum</a:t>
            </a:r>
            <a:r>
              <a:rPr lang="en-US"/>
              <a:t> </a:t>
            </a:r>
            <a:r>
              <a:rPr lang="en-US" err="1"/>
              <a:t>mauris</a:t>
            </a:r>
            <a:r>
              <a:rPr lang="en-US"/>
              <a:t> id </a:t>
            </a:r>
            <a:r>
              <a:rPr lang="en-US" err="1"/>
              <a:t>rutrum</a:t>
            </a:r>
            <a:r>
              <a:rPr lang="en-US"/>
              <a:t> </a:t>
            </a:r>
            <a:r>
              <a:rPr lang="en-US" err="1"/>
              <a:t>feugiat</a:t>
            </a:r>
            <a:r>
              <a:rPr lang="en-US"/>
              <a:t>.</a:t>
            </a:r>
          </a:p>
        </p:txBody>
      </p:sp>
      <p:sp>
        <p:nvSpPr>
          <p:cNvPr id="23" name="Text Placeholder 21"/>
          <p:cNvSpPr>
            <a:spLocks noGrp="1"/>
          </p:cNvSpPr>
          <p:nvPr>
            <p:ph type="body" sz="quarter" idx="14" hasCustomPrompt="1"/>
          </p:nvPr>
        </p:nvSpPr>
        <p:spPr>
          <a:xfrm>
            <a:off x="884242" y="1641015"/>
            <a:ext cx="5030784" cy="380867"/>
          </a:xfrm>
          <a:prstGeom prst="rect">
            <a:avLst/>
          </a:prstGeom>
        </p:spPr>
        <p:txBody>
          <a:bodyPr/>
          <a:lstStyle>
            <a:lvl1pPr marL="0" indent="0">
              <a:buFontTx/>
              <a:buNone/>
              <a:defRPr sz="1500" b="1" i="0" baseline="0">
                <a:solidFill>
                  <a:srgbClr val="511C6C"/>
                </a:solidFill>
                <a:latin typeface="+mn-lt"/>
                <a:ea typeface="Avenir Next Demi Bold" charset="0"/>
                <a:cs typeface="Avenir Next Demi Bold" charset="0"/>
              </a:defRPr>
            </a:lvl1pPr>
            <a:lvl2pPr>
              <a:defRPr b="1" i="0">
                <a:latin typeface="Avenir Next Demi Bold" charset="0"/>
                <a:ea typeface="Avenir Next Demi Bold" charset="0"/>
                <a:cs typeface="Avenir Next Demi Bold" charset="0"/>
              </a:defRPr>
            </a:lvl2pPr>
            <a:lvl3pPr>
              <a:defRPr b="1" i="0">
                <a:latin typeface="Avenir Next Demi Bold" charset="0"/>
                <a:ea typeface="Avenir Next Demi Bold" charset="0"/>
                <a:cs typeface="Avenir Next Demi Bold" charset="0"/>
              </a:defRPr>
            </a:lvl3pPr>
            <a:lvl4pPr>
              <a:defRPr b="1" i="0">
                <a:latin typeface="Avenir Next Demi Bold" charset="0"/>
                <a:ea typeface="Avenir Next Demi Bold" charset="0"/>
                <a:cs typeface="Avenir Next Demi Bold" charset="0"/>
              </a:defRPr>
            </a:lvl4pPr>
            <a:lvl5pPr>
              <a:defRPr b="1" i="0">
                <a:latin typeface="Avenir Next Demi Bold" charset="0"/>
                <a:ea typeface="Avenir Next Demi Bold" charset="0"/>
                <a:cs typeface="Avenir Next Demi Bold" charset="0"/>
              </a:defRPr>
            </a:lvl5pPr>
          </a:lstStyle>
          <a:p>
            <a:pPr lvl="0"/>
            <a:r>
              <a:rPr lang="en-US"/>
              <a:t>Page title (minimal text as bullet points)</a:t>
            </a:r>
          </a:p>
          <a:p>
            <a:pPr lvl="0"/>
            <a:endParaRPr lang="en-US"/>
          </a:p>
        </p:txBody>
      </p:sp>
    </p:spTree>
    <p:extLst>
      <p:ext uri="{BB962C8B-B14F-4D97-AF65-F5344CB8AC3E}">
        <p14:creationId xmlns:p14="http://schemas.microsoft.com/office/powerpoint/2010/main" val="4047195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3_Title Only">
    <p:spTree>
      <p:nvGrpSpPr>
        <p:cNvPr id="1" name=""/>
        <p:cNvGrpSpPr/>
        <p:nvPr/>
      </p:nvGrpSpPr>
      <p:grpSpPr>
        <a:xfrm>
          <a:off x="0" y="0"/>
          <a:ext cx="0" cy="0"/>
          <a:chOff x="0" y="0"/>
          <a:chExt cx="0" cy="0"/>
        </a:xfrm>
      </p:grpSpPr>
      <p:cxnSp>
        <p:nvCxnSpPr>
          <p:cNvPr id="11" name="Straight Connector 10"/>
          <p:cNvCxnSpPr/>
          <p:nvPr userDrawn="1"/>
        </p:nvCxnSpPr>
        <p:spPr>
          <a:xfrm>
            <a:off x="674705" y="2823957"/>
            <a:ext cx="770581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0470" y="-67295"/>
            <a:ext cx="9364192" cy="1448463"/>
          </a:xfrm>
          <a:prstGeom prst="rect">
            <a:avLst/>
          </a:prstGeom>
        </p:spPr>
      </p:pic>
      <p:sp>
        <p:nvSpPr>
          <p:cNvPr id="6" name="Text Placeholder 3"/>
          <p:cNvSpPr>
            <a:spLocks noGrp="1"/>
          </p:cNvSpPr>
          <p:nvPr>
            <p:ph type="body" sz="quarter" idx="4294967295"/>
          </p:nvPr>
        </p:nvSpPr>
        <p:spPr>
          <a:xfrm>
            <a:off x="884243" y="1763577"/>
            <a:ext cx="6110339" cy="2749156"/>
          </a:xfrm>
          <a:prstGeom prst="rect">
            <a:avLst/>
          </a:prstGeom>
        </p:spPr>
        <p:txBody>
          <a:bodyPr/>
          <a:lstStyle/>
          <a:p>
            <a:pPr>
              <a:buClr>
                <a:srgbClr val="511C6C"/>
              </a:buClr>
            </a:pPr>
            <a:r>
              <a:rPr lang="en-US">
                <a:latin typeface="+mn-lt"/>
              </a:rPr>
              <a:t>Important parts of the text can be </a:t>
            </a:r>
            <a:r>
              <a:rPr lang="en-US" b="1">
                <a:latin typeface="+mn-lt"/>
                <a:ea typeface="Avenir Next Demi Bold" charset="0"/>
                <a:cs typeface="Avenir Next Demi Bold" charset="0"/>
              </a:rPr>
              <a:t>highlighted in demi bold weight</a:t>
            </a:r>
            <a:r>
              <a:rPr lang="en-US">
                <a:latin typeface="+mn-lt"/>
              </a:rPr>
              <a:t> for added impact.</a:t>
            </a:r>
          </a:p>
          <a:p>
            <a:pPr>
              <a:buClr>
                <a:srgbClr val="511C6C"/>
              </a:buClr>
            </a:pPr>
            <a:r>
              <a:rPr lang="en-US" err="1">
                <a:latin typeface="+mn-lt"/>
              </a:rPr>
              <a:t>Nunc</a:t>
            </a:r>
            <a:r>
              <a:rPr lang="en-US">
                <a:latin typeface="+mn-lt"/>
              </a:rPr>
              <a:t> a </a:t>
            </a:r>
            <a:r>
              <a:rPr lang="en-US" err="1">
                <a:latin typeface="+mn-lt"/>
              </a:rPr>
              <a:t>nisl</a:t>
            </a:r>
            <a:r>
              <a:rPr lang="en-US">
                <a:latin typeface="+mn-lt"/>
              </a:rPr>
              <a:t> vitae </a:t>
            </a:r>
            <a:r>
              <a:rPr lang="en-US" b="1" err="1">
                <a:latin typeface="+mn-lt"/>
                <a:ea typeface="Avenir Next Demi Bold" charset="0"/>
                <a:cs typeface="Avenir Next Demi Bold" charset="0"/>
              </a:rPr>
              <a:t>massa</a:t>
            </a:r>
            <a:r>
              <a:rPr lang="en-US" b="1">
                <a:latin typeface="+mn-lt"/>
                <a:ea typeface="Avenir Next Demi Bold" charset="0"/>
                <a:cs typeface="Avenir Next Demi Bold" charset="0"/>
              </a:rPr>
              <a:t> </a:t>
            </a:r>
            <a:r>
              <a:rPr lang="en-US" b="1" err="1">
                <a:latin typeface="+mn-lt"/>
                <a:ea typeface="Avenir Next Demi Bold" charset="0"/>
                <a:cs typeface="Avenir Next Demi Bold" charset="0"/>
              </a:rPr>
              <a:t>volutpat</a:t>
            </a:r>
            <a:r>
              <a:rPr lang="en-US" b="1">
                <a:latin typeface="+mn-lt"/>
                <a:ea typeface="Avenir Next Demi Bold" charset="0"/>
                <a:cs typeface="Avenir Next Demi Bold" charset="0"/>
              </a:rPr>
              <a:t> </a:t>
            </a:r>
            <a:r>
              <a:rPr lang="en-US" b="1" err="1">
                <a:latin typeface="+mn-lt"/>
                <a:ea typeface="Avenir Next Demi Bold" charset="0"/>
                <a:cs typeface="Avenir Next Demi Bold" charset="0"/>
              </a:rPr>
              <a:t>volutpat</a:t>
            </a:r>
            <a:r>
              <a:rPr lang="en-US">
                <a:latin typeface="+mn-lt"/>
              </a:rPr>
              <a:t>. </a:t>
            </a:r>
            <a:r>
              <a:rPr lang="en-US" err="1">
                <a:latin typeface="+mn-lt"/>
              </a:rPr>
              <a:t>Sed</a:t>
            </a:r>
            <a:r>
              <a:rPr lang="en-US">
                <a:latin typeface="+mn-lt"/>
              </a:rPr>
              <a:t> </a:t>
            </a:r>
            <a:r>
              <a:rPr lang="en-US" err="1">
                <a:latin typeface="+mn-lt"/>
              </a:rPr>
              <a:t>bibendum</a:t>
            </a:r>
            <a:r>
              <a:rPr lang="en-US">
                <a:latin typeface="+mn-lt"/>
              </a:rPr>
              <a:t> </a:t>
            </a:r>
            <a:r>
              <a:rPr lang="en-US" err="1">
                <a:latin typeface="+mn-lt"/>
              </a:rPr>
              <a:t>mauris</a:t>
            </a:r>
            <a:r>
              <a:rPr lang="en-US">
                <a:latin typeface="+mn-lt"/>
              </a:rPr>
              <a:t> id </a:t>
            </a:r>
            <a:r>
              <a:rPr lang="en-US" err="1">
                <a:latin typeface="+mn-lt"/>
              </a:rPr>
              <a:t>rutrum</a:t>
            </a:r>
            <a:r>
              <a:rPr lang="en-US">
                <a:latin typeface="+mn-lt"/>
              </a:rPr>
              <a:t> </a:t>
            </a:r>
            <a:r>
              <a:rPr lang="en-US" err="1">
                <a:latin typeface="+mn-lt"/>
              </a:rPr>
              <a:t>feugiat</a:t>
            </a:r>
            <a:r>
              <a:rPr lang="en-US">
                <a:latin typeface="+mn-lt"/>
              </a:rPr>
              <a:t>.</a:t>
            </a:r>
          </a:p>
          <a:p>
            <a:pPr>
              <a:buClr>
                <a:srgbClr val="511C6C"/>
              </a:buClr>
            </a:pPr>
            <a:r>
              <a:rPr lang="en-US" b="1">
                <a:latin typeface="+mn-lt"/>
                <a:ea typeface="Avenir Next Demi Bold" charset="0"/>
                <a:cs typeface="Avenir Next Demi Bold" charset="0"/>
              </a:rPr>
              <a:t>Or every bullet point can be in demi bold</a:t>
            </a:r>
            <a:r>
              <a:rPr lang="en-US">
                <a:latin typeface="+mn-lt"/>
              </a:rPr>
              <a:t>.</a:t>
            </a:r>
          </a:p>
          <a:p>
            <a:pPr>
              <a:buClr>
                <a:srgbClr val="511C6C"/>
              </a:buClr>
            </a:pPr>
            <a:r>
              <a:rPr lang="en-US" err="1"/>
              <a:t>Nunc</a:t>
            </a:r>
            <a:r>
              <a:rPr lang="en-US"/>
              <a:t> a </a:t>
            </a:r>
            <a:r>
              <a:rPr lang="en-US" err="1"/>
              <a:t>nisl</a:t>
            </a:r>
            <a:r>
              <a:rPr lang="en-US"/>
              <a:t> vitae </a:t>
            </a:r>
            <a:r>
              <a:rPr lang="en-US" b="1" err="1">
                <a:ea typeface="Avenir Next Demi Bold" charset="0"/>
                <a:cs typeface="Avenir Next Demi Bold" charset="0"/>
              </a:rPr>
              <a:t>massa</a:t>
            </a:r>
            <a:r>
              <a:rPr lang="en-US" b="1">
                <a:ea typeface="Avenir Next Demi Bold" charset="0"/>
                <a:cs typeface="Avenir Next Demi Bold" charset="0"/>
              </a:rPr>
              <a:t> </a:t>
            </a:r>
            <a:r>
              <a:rPr lang="en-US" b="1" err="1">
                <a:ea typeface="Avenir Next Demi Bold" charset="0"/>
                <a:cs typeface="Avenir Next Demi Bold" charset="0"/>
              </a:rPr>
              <a:t>volutpat</a:t>
            </a:r>
            <a:r>
              <a:rPr lang="en-US" b="1">
                <a:ea typeface="Avenir Next Demi Bold" charset="0"/>
                <a:cs typeface="Avenir Next Demi Bold" charset="0"/>
              </a:rPr>
              <a:t> </a:t>
            </a:r>
            <a:r>
              <a:rPr lang="en-US" b="1" err="1">
                <a:ea typeface="Avenir Next Demi Bold" charset="0"/>
                <a:cs typeface="Avenir Next Demi Bold" charset="0"/>
              </a:rPr>
              <a:t>volutpat</a:t>
            </a:r>
            <a:r>
              <a:rPr lang="en-US"/>
              <a:t>. </a:t>
            </a:r>
            <a:r>
              <a:rPr lang="en-US" err="1"/>
              <a:t>Sed</a:t>
            </a:r>
            <a:r>
              <a:rPr lang="en-US"/>
              <a:t> </a:t>
            </a:r>
            <a:r>
              <a:rPr lang="en-US" err="1"/>
              <a:t>bibendum</a:t>
            </a:r>
            <a:r>
              <a:rPr lang="en-US"/>
              <a:t> </a:t>
            </a:r>
            <a:r>
              <a:rPr lang="en-US" err="1"/>
              <a:t>mauris</a:t>
            </a:r>
            <a:r>
              <a:rPr lang="en-US"/>
              <a:t> id </a:t>
            </a:r>
            <a:r>
              <a:rPr lang="en-US" err="1"/>
              <a:t>rutrum</a:t>
            </a:r>
            <a:r>
              <a:rPr lang="en-US"/>
              <a:t> </a:t>
            </a:r>
            <a:r>
              <a:rPr lang="en-US" err="1"/>
              <a:t>feugiat</a:t>
            </a:r>
            <a:r>
              <a:rPr lang="en-US"/>
              <a:t>.</a:t>
            </a:r>
          </a:p>
          <a:p>
            <a:pPr>
              <a:buClr>
                <a:srgbClr val="00B2DD"/>
              </a:buClr>
            </a:pPr>
            <a:endParaRPr lang="en-US">
              <a:latin typeface="+mn-lt"/>
            </a:endParaRPr>
          </a:p>
          <a:p>
            <a:pPr>
              <a:buClr>
                <a:srgbClr val="00B2DD"/>
              </a:buClr>
            </a:pPr>
            <a:endParaRPr lang="en-US">
              <a:latin typeface="+mn-lt"/>
            </a:endParaRPr>
          </a:p>
        </p:txBody>
      </p:sp>
      <p:sp>
        <p:nvSpPr>
          <p:cNvPr id="7" name="Text Placeholder 4"/>
          <p:cNvSpPr>
            <a:spLocks noGrp="1"/>
          </p:cNvSpPr>
          <p:nvPr>
            <p:ph type="body" sz="quarter" idx="4294967295"/>
          </p:nvPr>
        </p:nvSpPr>
        <p:spPr>
          <a:xfrm>
            <a:off x="884242" y="1215701"/>
            <a:ext cx="5373684" cy="380867"/>
          </a:xfrm>
          <a:prstGeom prst="rect">
            <a:avLst/>
          </a:prstGeom>
        </p:spPr>
        <p:txBody>
          <a:bodyPr/>
          <a:lstStyle>
            <a:lvl1pPr marL="0" indent="0">
              <a:buNone/>
              <a:defRPr/>
            </a:lvl1pPr>
          </a:lstStyle>
          <a:p>
            <a:pPr marL="0" indent="0">
              <a:buNone/>
            </a:pPr>
            <a:r>
              <a:rPr lang="en-US">
                <a:solidFill>
                  <a:srgbClr val="511C6C"/>
                </a:solidFill>
                <a:latin typeface="+mn-lt"/>
              </a:rPr>
              <a:t>Page title (more bullet points)</a:t>
            </a:r>
          </a:p>
          <a:p>
            <a:endParaRPr lang="en-US">
              <a:solidFill>
                <a:srgbClr val="00B2DD"/>
              </a:solidFill>
              <a:latin typeface="+mn-lt"/>
            </a:endParaRPr>
          </a:p>
        </p:txBody>
      </p:sp>
    </p:spTree>
    <p:extLst>
      <p:ext uri="{BB962C8B-B14F-4D97-AF65-F5344CB8AC3E}">
        <p14:creationId xmlns:p14="http://schemas.microsoft.com/office/powerpoint/2010/main" val="21863009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5_Custom Layou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 y="1"/>
            <a:ext cx="9143657" cy="5143497"/>
          </a:xfrm>
          <a:prstGeom prst="rect">
            <a:avLst/>
          </a:prstGeom>
        </p:spPr>
      </p:pic>
      <p:sp>
        <p:nvSpPr>
          <p:cNvPr id="13" name="Text Placeholder 21"/>
          <p:cNvSpPr>
            <a:spLocks noGrp="1"/>
          </p:cNvSpPr>
          <p:nvPr>
            <p:ph type="body" sz="quarter" idx="16" hasCustomPrompt="1"/>
          </p:nvPr>
        </p:nvSpPr>
        <p:spPr>
          <a:xfrm>
            <a:off x="5295255" y="964856"/>
            <a:ext cx="3351440" cy="618831"/>
          </a:xfrm>
          <a:prstGeom prst="rect">
            <a:avLst/>
          </a:prstGeom>
        </p:spPr>
        <p:txBody>
          <a:bodyPr/>
          <a:lstStyle>
            <a:lvl1pPr marL="0" marR="0" indent="0" algn="l" defTabSz="514350" rtl="0" eaLnBrk="1" fontAlgn="auto" latinLnBrk="0" hangingPunct="1">
              <a:lnSpc>
                <a:spcPct val="120000"/>
              </a:lnSpc>
              <a:spcBef>
                <a:spcPts val="0"/>
              </a:spcBef>
              <a:spcAft>
                <a:spcPts val="450"/>
              </a:spcAft>
              <a:buClr>
                <a:srgbClr val="F47920"/>
              </a:buClr>
              <a:buSzPct val="120000"/>
              <a:buFontTx/>
              <a:buNone/>
              <a:tabLst/>
              <a:defRPr lang="en-US" dirty="0"/>
            </a:lvl1pPr>
            <a:lvl2pPr>
              <a:defRPr b="1" i="0">
                <a:latin typeface="Avenir Next Demi Bold" charset="0"/>
                <a:ea typeface="Avenir Next Demi Bold" charset="0"/>
                <a:cs typeface="Avenir Next Demi Bold" charset="0"/>
              </a:defRPr>
            </a:lvl2pPr>
            <a:lvl3pPr>
              <a:defRPr b="1" i="0">
                <a:latin typeface="Avenir Next Demi Bold" charset="0"/>
                <a:ea typeface="Avenir Next Demi Bold" charset="0"/>
                <a:cs typeface="Avenir Next Demi Bold" charset="0"/>
              </a:defRPr>
            </a:lvl3pPr>
            <a:lvl4pPr>
              <a:defRPr b="1" i="0">
                <a:latin typeface="Avenir Next Demi Bold" charset="0"/>
                <a:ea typeface="Avenir Next Demi Bold" charset="0"/>
                <a:cs typeface="Avenir Next Demi Bold" charset="0"/>
              </a:defRPr>
            </a:lvl4pPr>
            <a:lvl5pPr>
              <a:defRPr b="1" i="0">
                <a:latin typeface="Avenir Next Demi Bold" charset="0"/>
                <a:ea typeface="Avenir Next Demi Bold" charset="0"/>
                <a:cs typeface="Avenir Next Demi Bold" charset="0"/>
              </a:defRPr>
            </a:lvl5pPr>
          </a:lstStyle>
          <a:p>
            <a:r>
              <a:rPr lang="en-US" err="1">
                <a:latin typeface="+mn-lt"/>
              </a:rPr>
              <a:t>Lorem</a:t>
            </a:r>
            <a:r>
              <a:rPr lang="en-US">
                <a:latin typeface="+mn-lt"/>
              </a:rPr>
              <a:t> </a:t>
            </a:r>
            <a:r>
              <a:rPr lang="en-US" err="1">
                <a:latin typeface="+mn-lt"/>
              </a:rPr>
              <a:t>ipsum</a:t>
            </a:r>
            <a:r>
              <a:rPr lang="en-US">
                <a:latin typeface="+mn-lt"/>
              </a:rPr>
              <a:t> dolor sit </a:t>
            </a:r>
            <a:r>
              <a:rPr lang="en-US" err="1">
                <a:latin typeface="+mn-lt"/>
              </a:rPr>
              <a:t>amet</a:t>
            </a:r>
            <a:r>
              <a:rPr lang="en-US">
                <a:latin typeface="+mn-lt"/>
              </a:rPr>
              <a:t>, </a:t>
            </a:r>
            <a:r>
              <a:rPr lang="en-US" err="1">
                <a:latin typeface="+mn-lt"/>
              </a:rPr>
              <a:t>consectetur</a:t>
            </a:r>
            <a:r>
              <a:rPr lang="en-US">
                <a:latin typeface="+mn-lt"/>
              </a:rPr>
              <a:t> </a:t>
            </a:r>
            <a:r>
              <a:rPr lang="en-US" err="1">
                <a:latin typeface="+mn-lt"/>
              </a:rPr>
              <a:t>adipiscing</a:t>
            </a:r>
            <a:r>
              <a:rPr lang="en-US">
                <a:latin typeface="+mn-lt"/>
              </a:rPr>
              <a:t> </a:t>
            </a:r>
            <a:r>
              <a:rPr lang="en-US" err="1">
                <a:latin typeface="+mn-lt"/>
              </a:rPr>
              <a:t>elit</a:t>
            </a:r>
            <a:r>
              <a:rPr lang="en-US">
                <a:latin typeface="+mn-lt"/>
              </a:rPr>
              <a:t> </a:t>
            </a:r>
            <a:r>
              <a:rPr lang="en-US" err="1">
                <a:latin typeface="+mn-lt"/>
              </a:rPr>
              <a:t>morbi</a:t>
            </a:r>
            <a:r>
              <a:rPr lang="en-US">
                <a:latin typeface="+mn-lt"/>
              </a:rPr>
              <a:t> vitae.</a:t>
            </a:r>
          </a:p>
        </p:txBody>
      </p:sp>
      <p:sp>
        <p:nvSpPr>
          <p:cNvPr id="8" name="Picture Placeholder 7"/>
          <p:cNvSpPr>
            <a:spLocks noGrp="1"/>
          </p:cNvSpPr>
          <p:nvPr>
            <p:ph type="pic" sz="quarter" idx="10"/>
          </p:nvPr>
        </p:nvSpPr>
        <p:spPr>
          <a:xfrm>
            <a:off x="-104674" y="-505326"/>
            <a:ext cx="5125853" cy="4391526"/>
          </a:xfrm>
          <a:prstGeom prst="rect">
            <a:avLst/>
          </a:prstGeom>
        </p:spPr>
        <p:txBody>
          <a:bodyPr/>
          <a:lstStyle/>
          <a:p>
            <a:endParaRPr lang="en-US"/>
          </a:p>
        </p:txBody>
      </p:sp>
      <p:sp>
        <p:nvSpPr>
          <p:cNvPr id="6" name="Text Placeholder 21"/>
          <p:cNvSpPr>
            <a:spLocks noGrp="1"/>
          </p:cNvSpPr>
          <p:nvPr>
            <p:ph type="body" sz="quarter" idx="14" hasCustomPrompt="1"/>
          </p:nvPr>
        </p:nvSpPr>
        <p:spPr>
          <a:xfrm>
            <a:off x="5295255" y="455152"/>
            <a:ext cx="3351441" cy="380867"/>
          </a:xfrm>
          <a:prstGeom prst="rect">
            <a:avLst/>
          </a:prstGeom>
        </p:spPr>
        <p:txBody>
          <a:bodyPr/>
          <a:lstStyle>
            <a:lvl1pPr marL="0" indent="0">
              <a:buFontTx/>
              <a:buNone/>
              <a:defRPr sz="1500" b="1" i="0" baseline="0">
                <a:solidFill>
                  <a:srgbClr val="F47920"/>
                </a:solidFill>
                <a:latin typeface="+mn-lt"/>
                <a:ea typeface="Avenir Next Demi Bold" charset="0"/>
                <a:cs typeface="Avenir Next Demi Bold" charset="0"/>
              </a:defRPr>
            </a:lvl1pPr>
            <a:lvl2pPr>
              <a:defRPr b="1" i="0">
                <a:latin typeface="Avenir Next Demi Bold" charset="0"/>
                <a:ea typeface="Avenir Next Demi Bold" charset="0"/>
                <a:cs typeface="Avenir Next Demi Bold" charset="0"/>
              </a:defRPr>
            </a:lvl2pPr>
            <a:lvl3pPr>
              <a:defRPr b="1" i="0">
                <a:latin typeface="Avenir Next Demi Bold" charset="0"/>
                <a:ea typeface="Avenir Next Demi Bold" charset="0"/>
                <a:cs typeface="Avenir Next Demi Bold" charset="0"/>
              </a:defRPr>
            </a:lvl3pPr>
            <a:lvl4pPr>
              <a:defRPr b="1" i="0">
                <a:latin typeface="Avenir Next Demi Bold" charset="0"/>
                <a:ea typeface="Avenir Next Demi Bold" charset="0"/>
                <a:cs typeface="Avenir Next Demi Bold" charset="0"/>
              </a:defRPr>
            </a:lvl4pPr>
            <a:lvl5pPr>
              <a:defRPr b="1" i="0">
                <a:latin typeface="Avenir Next Demi Bold" charset="0"/>
                <a:ea typeface="Avenir Next Demi Bold" charset="0"/>
                <a:cs typeface="Avenir Next Demi Bold" charset="0"/>
              </a:defRPr>
            </a:lvl5pPr>
          </a:lstStyle>
          <a:p>
            <a:pPr lvl="0"/>
            <a:r>
              <a:rPr lang="en-US"/>
              <a:t>Page title (single picture)</a:t>
            </a:r>
          </a:p>
          <a:p>
            <a:pPr lvl="0"/>
            <a:endParaRPr lang="en-US"/>
          </a:p>
        </p:txBody>
      </p:sp>
      <p:sp>
        <p:nvSpPr>
          <p:cNvPr id="12" name="Text Placeholder 21"/>
          <p:cNvSpPr>
            <a:spLocks noGrp="1"/>
          </p:cNvSpPr>
          <p:nvPr>
            <p:ph type="body" sz="quarter" idx="15" hasCustomPrompt="1"/>
          </p:nvPr>
        </p:nvSpPr>
        <p:spPr>
          <a:xfrm>
            <a:off x="5295255" y="1583687"/>
            <a:ext cx="3351440" cy="1516473"/>
          </a:xfrm>
          <a:prstGeom prst="rect">
            <a:avLst/>
          </a:prstGeom>
        </p:spPr>
        <p:txBody>
          <a:bodyPr/>
          <a:lstStyle>
            <a:lvl1pPr marL="0" marR="0" indent="0" algn="l" defTabSz="514350" rtl="0" eaLnBrk="1" fontAlgn="auto" latinLnBrk="0" hangingPunct="1">
              <a:lnSpc>
                <a:spcPct val="120000"/>
              </a:lnSpc>
              <a:spcBef>
                <a:spcPts val="0"/>
              </a:spcBef>
              <a:spcAft>
                <a:spcPts val="450"/>
              </a:spcAft>
              <a:buClr>
                <a:srgbClr val="F47920"/>
              </a:buClr>
              <a:buSzPct val="120000"/>
              <a:buFontTx/>
              <a:buNone/>
              <a:tabLst/>
              <a:defRPr sz="750" b="0" i="0" baseline="0">
                <a:latin typeface="+mn-lt"/>
                <a:ea typeface="Avenir Next" charset="0"/>
                <a:cs typeface="Avenir Next" charset="0"/>
              </a:defRPr>
            </a:lvl1pPr>
            <a:lvl2pPr>
              <a:defRPr b="1" i="0">
                <a:latin typeface="Avenir Next Demi Bold" charset="0"/>
                <a:ea typeface="Avenir Next Demi Bold" charset="0"/>
                <a:cs typeface="Avenir Next Demi Bold" charset="0"/>
              </a:defRPr>
            </a:lvl2pPr>
            <a:lvl3pPr>
              <a:defRPr b="1" i="0">
                <a:latin typeface="Avenir Next Demi Bold" charset="0"/>
                <a:ea typeface="Avenir Next Demi Bold" charset="0"/>
                <a:cs typeface="Avenir Next Demi Bold" charset="0"/>
              </a:defRPr>
            </a:lvl3pPr>
            <a:lvl4pPr>
              <a:defRPr b="1" i="0">
                <a:latin typeface="Avenir Next Demi Bold" charset="0"/>
                <a:ea typeface="Avenir Next Demi Bold" charset="0"/>
                <a:cs typeface="Avenir Next Demi Bold" charset="0"/>
              </a:defRPr>
            </a:lvl4pPr>
            <a:lvl5pPr>
              <a:defRPr b="1" i="0">
                <a:latin typeface="Avenir Next Demi Bold" charset="0"/>
                <a:ea typeface="Avenir Next Demi Bold" charset="0"/>
                <a:cs typeface="Avenir Next Demi Bold" charset="0"/>
              </a:defRPr>
            </a:lvl5pPr>
          </a:lstStyle>
          <a:p>
            <a:pPr lvl="0"/>
            <a:r>
              <a:rPr lang="en-US" err="1"/>
              <a:t>Lorem</a:t>
            </a:r>
            <a:r>
              <a:rPr lang="en-US"/>
              <a:t> </a:t>
            </a:r>
            <a:r>
              <a:rPr lang="en-US" err="1"/>
              <a:t>ipsum</a:t>
            </a:r>
            <a:r>
              <a:rPr lang="en-US"/>
              <a:t>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Morbi</a:t>
            </a:r>
            <a:r>
              <a:rPr lang="en-US"/>
              <a:t> vitae </a:t>
            </a:r>
            <a:r>
              <a:rPr lang="en-US" err="1"/>
              <a:t>nibh</a:t>
            </a:r>
            <a:r>
              <a:rPr lang="en-US"/>
              <a:t> est. Maecenas vitae quam et </a:t>
            </a:r>
            <a:r>
              <a:rPr lang="en-US" err="1"/>
              <a:t>leo</a:t>
            </a:r>
            <a:r>
              <a:rPr lang="en-US"/>
              <a:t> </a:t>
            </a:r>
            <a:r>
              <a:rPr lang="en-US" err="1"/>
              <a:t>vulputate</a:t>
            </a:r>
            <a:r>
              <a:rPr lang="en-US"/>
              <a:t> </a:t>
            </a:r>
            <a:r>
              <a:rPr lang="en-US" err="1"/>
              <a:t>maximus</a:t>
            </a:r>
            <a:r>
              <a:rPr lang="en-US"/>
              <a:t> </a:t>
            </a:r>
            <a:r>
              <a:rPr lang="en-US" err="1"/>
              <a:t>quis</a:t>
            </a:r>
            <a:r>
              <a:rPr lang="en-US"/>
              <a:t> a </a:t>
            </a:r>
            <a:r>
              <a:rPr lang="en-US" err="1"/>
              <a:t>tortor</a:t>
            </a:r>
            <a:r>
              <a:rPr lang="en-US"/>
              <a:t>. </a:t>
            </a:r>
            <a:r>
              <a:rPr lang="en-US" err="1"/>
              <a:t>Vivamus</a:t>
            </a:r>
            <a:r>
              <a:rPr lang="en-US"/>
              <a:t> </a:t>
            </a:r>
            <a:r>
              <a:rPr lang="en-US" err="1"/>
              <a:t>tincidunt</a:t>
            </a:r>
            <a:r>
              <a:rPr lang="en-US"/>
              <a:t> </a:t>
            </a:r>
            <a:r>
              <a:rPr lang="en-US" err="1"/>
              <a:t>lacinia</a:t>
            </a:r>
            <a:r>
              <a:rPr lang="en-US"/>
              <a:t> </a:t>
            </a:r>
            <a:r>
              <a:rPr lang="en-US" err="1"/>
              <a:t>tempor</a:t>
            </a:r>
            <a:r>
              <a:rPr lang="en-US"/>
              <a:t>.</a:t>
            </a:r>
          </a:p>
        </p:txBody>
      </p:sp>
    </p:spTree>
    <p:extLst>
      <p:ext uri="{BB962C8B-B14F-4D97-AF65-F5344CB8AC3E}">
        <p14:creationId xmlns:p14="http://schemas.microsoft.com/office/powerpoint/2010/main" val="16557302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1"/>
            <a:ext cx="9144000" cy="4033361"/>
          </a:xfrm>
          <a:prstGeom prst="rect">
            <a:avLst/>
          </a:prstGeom>
        </p:spPr>
      </p:pic>
      <p:sp>
        <p:nvSpPr>
          <p:cNvPr id="49155" name="Rectangle 3"/>
          <p:cNvSpPr>
            <a:spLocks noGrp="1" noChangeArrowheads="1"/>
          </p:cNvSpPr>
          <p:nvPr>
            <p:ph type="ctrTitle"/>
          </p:nvPr>
        </p:nvSpPr>
        <p:spPr>
          <a:xfrm>
            <a:off x="107505" y="3489852"/>
            <a:ext cx="7056784" cy="756084"/>
          </a:xfrm>
        </p:spPr>
        <p:txBody>
          <a:bodyPr/>
          <a:lstStyle>
            <a:lvl1pPr>
              <a:defRPr sz="3000"/>
            </a:lvl1pPr>
          </a:lstStyle>
          <a:p>
            <a:pPr lvl="0"/>
            <a:r>
              <a:rPr lang="en-GB" altLang="en-US" noProof="0"/>
              <a:t>Click to edit Master title style</a:t>
            </a:r>
          </a:p>
        </p:txBody>
      </p:sp>
      <p:sp>
        <p:nvSpPr>
          <p:cNvPr id="49156" name="Rectangle 4"/>
          <p:cNvSpPr>
            <a:spLocks noGrp="1" noChangeArrowheads="1"/>
          </p:cNvSpPr>
          <p:nvPr>
            <p:ph type="subTitle" idx="1"/>
          </p:nvPr>
        </p:nvSpPr>
        <p:spPr>
          <a:xfrm>
            <a:off x="251520" y="4353948"/>
            <a:ext cx="6400800" cy="702078"/>
          </a:xfrm>
        </p:spPr>
        <p:txBody>
          <a:bodyPr/>
          <a:lstStyle>
            <a:lvl1pPr marL="0" indent="0" algn="l">
              <a:buFontTx/>
              <a:buNone/>
              <a:defRPr/>
            </a:lvl1pPr>
          </a:lstStyle>
          <a:p>
            <a:pPr lvl="0"/>
            <a:r>
              <a:rPr lang="en-GB" altLang="en-US" noProof="0"/>
              <a:t>Click to edit Master subtitle style</a:t>
            </a:r>
          </a:p>
        </p:txBody>
      </p:sp>
    </p:spTree>
    <p:extLst>
      <p:ext uri="{BB962C8B-B14F-4D97-AF65-F5344CB8AC3E}">
        <p14:creationId xmlns:p14="http://schemas.microsoft.com/office/powerpoint/2010/main" val="35572293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1_Title Slide">
    <p:spTree>
      <p:nvGrpSpPr>
        <p:cNvPr id="1" name=""/>
        <p:cNvGrpSpPr/>
        <p:nvPr/>
      </p:nvGrpSpPr>
      <p:grpSpPr>
        <a:xfrm>
          <a:off x="0" y="0"/>
          <a:ext cx="0" cy="0"/>
          <a:chOff x="0" y="0"/>
          <a:chExt cx="0" cy="0"/>
        </a:xfrm>
      </p:grpSpPr>
      <p:sp>
        <p:nvSpPr>
          <p:cNvPr id="49155" name="Rectangle 3"/>
          <p:cNvSpPr>
            <a:spLocks noGrp="1" noChangeArrowheads="1"/>
          </p:cNvSpPr>
          <p:nvPr>
            <p:ph type="ctrTitle"/>
          </p:nvPr>
        </p:nvSpPr>
        <p:spPr>
          <a:xfrm>
            <a:off x="395537" y="2409732"/>
            <a:ext cx="7056784" cy="972108"/>
          </a:xfrm>
        </p:spPr>
        <p:txBody>
          <a:bodyPr/>
          <a:lstStyle>
            <a:lvl1pPr>
              <a:defRPr sz="3000"/>
            </a:lvl1pPr>
          </a:lstStyle>
          <a:p>
            <a:pPr lvl="0"/>
            <a:r>
              <a:rPr lang="en-GB" altLang="en-US" noProof="0"/>
              <a:t>Click to edit Master title style</a:t>
            </a:r>
          </a:p>
        </p:txBody>
      </p:sp>
      <p:sp>
        <p:nvSpPr>
          <p:cNvPr id="49156" name="Rectangle 4"/>
          <p:cNvSpPr>
            <a:spLocks noGrp="1" noChangeArrowheads="1"/>
          </p:cNvSpPr>
          <p:nvPr>
            <p:ph type="subTitle" idx="1"/>
          </p:nvPr>
        </p:nvSpPr>
        <p:spPr>
          <a:xfrm>
            <a:off x="403448" y="3628505"/>
            <a:ext cx="6400800" cy="995474"/>
          </a:xfrm>
        </p:spPr>
        <p:txBody>
          <a:bodyPr/>
          <a:lstStyle>
            <a:lvl1pPr marL="0" indent="0" algn="l">
              <a:buFontTx/>
              <a:buNone/>
              <a:defRPr/>
            </a:lvl1pPr>
          </a:lstStyle>
          <a:p>
            <a:pPr lvl="0"/>
            <a:r>
              <a:rPr lang="en-GB" altLang="en-US" noProof="0"/>
              <a:t>Click to edit Master subtitle style</a:t>
            </a:r>
          </a:p>
        </p:txBody>
      </p:sp>
      <p:pic>
        <p:nvPicPr>
          <p:cNvPr id="5" name="Picture 4"/>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9144000" cy="2192772"/>
          </a:xfrm>
          <a:prstGeom prst="rect">
            <a:avLst/>
          </a:prstGeom>
        </p:spPr>
      </p:pic>
    </p:spTree>
    <p:extLst>
      <p:ext uri="{BB962C8B-B14F-4D97-AF65-F5344CB8AC3E}">
        <p14:creationId xmlns:p14="http://schemas.microsoft.com/office/powerpoint/2010/main" val="12315115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15232285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Content Placeholder 2"/>
          <p:cNvSpPr>
            <a:spLocks noGrp="1"/>
          </p:cNvSpPr>
          <p:nvPr>
            <p:ph sz="half" idx="1"/>
          </p:nvPr>
        </p:nvSpPr>
        <p:spPr>
          <a:xfrm>
            <a:off x="685800" y="1221600"/>
            <a:ext cx="3810000" cy="30861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p:nvPr>
        </p:nvSpPr>
        <p:spPr>
          <a:xfrm>
            <a:off x="4648200" y="1221600"/>
            <a:ext cx="3810000" cy="30861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25202880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GB"/>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8317164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Tree>
    <p:extLst>
      <p:ext uri="{BB962C8B-B14F-4D97-AF65-F5344CB8AC3E}">
        <p14:creationId xmlns:p14="http://schemas.microsoft.com/office/powerpoint/2010/main" val="140706481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152400" y="4171950"/>
            <a:ext cx="1905000" cy="342900"/>
          </a:xfrm>
          <a:prstGeom prst="rect">
            <a:avLst/>
          </a:prstGeom>
          <a:ln/>
        </p:spPr>
        <p:txBody>
          <a:bodyPr/>
          <a:lstStyle>
            <a:lvl1pPr>
              <a:defRPr/>
            </a:lvl1pPr>
          </a:lstStyle>
          <a:p>
            <a:pPr>
              <a:defRPr/>
            </a:pPr>
            <a:endParaRPr lang="en-GB"/>
          </a:p>
        </p:txBody>
      </p:sp>
      <p:sp>
        <p:nvSpPr>
          <p:cNvPr id="3" name="Rectangle 5"/>
          <p:cNvSpPr>
            <a:spLocks noGrp="1" noChangeArrowheads="1"/>
          </p:cNvSpPr>
          <p:nvPr>
            <p:ph type="ftr" sz="quarter" idx="11"/>
          </p:nvPr>
        </p:nvSpPr>
        <p:spPr>
          <a:xfrm>
            <a:off x="3276600" y="4171950"/>
            <a:ext cx="2895600" cy="342900"/>
          </a:xfrm>
          <a:prstGeom prst="rect">
            <a:avLst/>
          </a:prstGeom>
          <a:ln/>
        </p:spPr>
        <p:txBody>
          <a:bodyPr/>
          <a:lstStyle>
            <a:lvl1pPr>
              <a:defRPr/>
            </a:lvl1pPr>
          </a:lstStyle>
          <a:p>
            <a:pPr>
              <a:defRPr/>
            </a:pPr>
            <a:endParaRPr lang="en-GB"/>
          </a:p>
        </p:txBody>
      </p:sp>
      <p:sp>
        <p:nvSpPr>
          <p:cNvPr id="4" name="Rectangle 6"/>
          <p:cNvSpPr>
            <a:spLocks noGrp="1" noChangeArrowheads="1"/>
          </p:cNvSpPr>
          <p:nvPr>
            <p:ph type="sldNum" sz="quarter" idx="12"/>
          </p:nvPr>
        </p:nvSpPr>
        <p:spPr>
          <a:xfrm>
            <a:off x="7010400" y="4171950"/>
            <a:ext cx="1905000" cy="342900"/>
          </a:xfrm>
          <a:prstGeom prst="rect">
            <a:avLst/>
          </a:prstGeom>
          <a:ln/>
        </p:spPr>
        <p:txBody>
          <a:bodyPr/>
          <a:lstStyle>
            <a:lvl1pPr>
              <a:defRPr/>
            </a:lvl1pPr>
          </a:lstStyle>
          <a:p>
            <a:pPr>
              <a:defRPr/>
            </a:pPr>
            <a:fld id="{D25396A4-F16F-4531-B924-8C24EE8639C0}" type="slidenum">
              <a:rPr lang="en-GB" smtClean="0"/>
              <a:pPr>
                <a:defRPr/>
              </a:pPr>
              <a:t>‹#›</a:t>
            </a:fld>
            <a:endParaRPr lang="en-GB"/>
          </a:p>
        </p:txBody>
      </p:sp>
    </p:spTree>
    <p:extLst>
      <p:ext uri="{BB962C8B-B14F-4D97-AF65-F5344CB8AC3E}">
        <p14:creationId xmlns:p14="http://schemas.microsoft.com/office/powerpoint/2010/main" val="29847771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GB"/>
              <a:t>Click to edit Master title style</a:t>
            </a:r>
          </a:p>
        </p:txBody>
      </p:sp>
      <p:sp>
        <p:nvSpPr>
          <p:cNvPr id="3" name="Content Placeholder 2"/>
          <p:cNvSpPr>
            <a:spLocks noGrp="1"/>
          </p:cNvSpPr>
          <p:nvPr>
            <p:ph idx="1"/>
          </p:nvPr>
        </p:nvSpPr>
        <p:spPr>
          <a:xfrm>
            <a:off x="3575050" y="204788"/>
            <a:ext cx="5111750" cy="431117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p:cNvSpPr>
            <a:spLocks noGrp="1"/>
          </p:cNvSpPr>
          <p:nvPr>
            <p:ph type="body" sz="half" idx="2"/>
          </p:nvPr>
        </p:nvSpPr>
        <p:spPr>
          <a:xfrm>
            <a:off x="457201" y="1076326"/>
            <a:ext cx="3008313" cy="3439641"/>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GB"/>
              <a:t>Click to edit Master text styles</a:t>
            </a:r>
          </a:p>
        </p:txBody>
      </p:sp>
    </p:spTree>
    <p:extLst>
      <p:ext uri="{BB962C8B-B14F-4D97-AF65-F5344CB8AC3E}">
        <p14:creationId xmlns:p14="http://schemas.microsoft.com/office/powerpoint/2010/main" val="89943202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487266"/>
            <a:ext cx="5486400" cy="425054"/>
          </a:xfrm>
        </p:spPr>
        <p:txBody>
          <a:bodyPr anchor="b"/>
          <a:lstStyle>
            <a:lvl1pPr algn="l">
              <a:defRPr sz="1500" b="1"/>
            </a:lvl1pPr>
          </a:lstStyle>
          <a:p>
            <a:r>
              <a:rPr lang="en-GB"/>
              <a:t>Click to edit Master title style</a:t>
            </a:r>
          </a:p>
        </p:txBody>
      </p:sp>
      <p:sp>
        <p:nvSpPr>
          <p:cNvPr id="3" name="Picture Placeholder 2"/>
          <p:cNvSpPr>
            <a:spLocks noGrp="1"/>
          </p:cNvSpPr>
          <p:nvPr>
            <p:ph type="pic" idx="1"/>
          </p:nvPr>
        </p:nvSpPr>
        <p:spPr>
          <a:xfrm>
            <a:off x="1792288" y="346397"/>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GB" noProof="0"/>
              <a:t>Drag picture to placeholder or click icon to add</a:t>
            </a:r>
          </a:p>
        </p:txBody>
      </p:sp>
      <p:sp>
        <p:nvSpPr>
          <p:cNvPr id="4" name="Text Placeholder 3"/>
          <p:cNvSpPr>
            <a:spLocks noGrp="1"/>
          </p:cNvSpPr>
          <p:nvPr>
            <p:ph type="body" sz="half" idx="2"/>
          </p:nvPr>
        </p:nvSpPr>
        <p:spPr>
          <a:xfrm>
            <a:off x="1792288" y="3912319"/>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GB"/>
              <a:t>Click to edit Master text styles</a:t>
            </a:r>
          </a:p>
        </p:txBody>
      </p:sp>
    </p:spTree>
    <p:extLst>
      <p:ext uri="{BB962C8B-B14F-4D97-AF65-F5344CB8AC3E}">
        <p14:creationId xmlns:p14="http://schemas.microsoft.com/office/powerpoint/2010/main" val="202311864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38652038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248580"/>
            <a:ext cx="1943100" cy="3943350"/>
          </a:xfrm>
        </p:spPr>
        <p:txBody>
          <a:bodyPr vert="eaVert"/>
          <a:lstStyle/>
          <a:p>
            <a:r>
              <a:rPr lang="en-GB"/>
              <a:t>Click to edit Master title style</a:t>
            </a:r>
          </a:p>
        </p:txBody>
      </p:sp>
      <p:sp>
        <p:nvSpPr>
          <p:cNvPr id="3" name="Vertical Text Placeholder 2"/>
          <p:cNvSpPr>
            <a:spLocks noGrp="1"/>
          </p:cNvSpPr>
          <p:nvPr>
            <p:ph type="body" orient="vert" idx="1"/>
          </p:nvPr>
        </p:nvSpPr>
        <p:spPr>
          <a:xfrm>
            <a:off x="685800" y="248580"/>
            <a:ext cx="5676900" cy="394335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38954591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1"/>
            <a:ext cx="9144000" cy="4033361"/>
          </a:xfrm>
          <a:prstGeom prst="rect">
            <a:avLst/>
          </a:prstGeom>
        </p:spPr>
      </p:pic>
      <p:sp>
        <p:nvSpPr>
          <p:cNvPr id="49155" name="Rectangle 3"/>
          <p:cNvSpPr>
            <a:spLocks noGrp="1" noChangeArrowheads="1"/>
          </p:cNvSpPr>
          <p:nvPr>
            <p:ph type="ctrTitle"/>
          </p:nvPr>
        </p:nvSpPr>
        <p:spPr>
          <a:xfrm>
            <a:off x="107505" y="3489852"/>
            <a:ext cx="7056784" cy="756084"/>
          </a:xfrm>
        </p:spPr>
        <p:txBody>
          <a:bodyPr/>
          <a:lstStyle>
            <a:lvl1pPr>
              <a:defRPr sz="3000"/>
            </a:lvl1pPr>
          </a:lstStyle>
          <a:p>
            <a:pPr lvl="0"/>
            <a:r>
              <a:rPr lang="en-GB" altLang="en-US" noProof="0"/>
              <a:t>Click to edit Master title style</a:t>
            </a:r>
          </a:p>
        </p:txBody>
      </p:sp>
      <p:sp>
        <p:nvSpPr>
          <p:cNvPr id="49156" name="Rectangle 4"/>
          <p:cNvSpPr>
            <a:spLocks noGrp="1" noChangeArrowheads="1"/>
          </p:cNvSpPr>
          <p:nvPr>
            <p:ph type="subTitle" idx="1"/>
          </p:nvPr>
        </p:nvSpPr>
        <p:spPr>
          <a:xfrm>
            <a:off x="251520" y="4353948"/>
            <a:ext cx="6400800" cy="702078"/>
          </a:xfrm>
        </p:spPr>
        <p:txBody>
          <a:bodyPr/>
          <a:lstStyle>
            <a:lvl1pPr marL="0" indent="0" algn="l">
              <a:buFontTx/>
              <a:buNone/>
              <a:defRPr/>
            </a:lvl1pPr>
          </a:lstStyle>
          <a:p>
            <a:pPr lvl="0"/>
            <a:r>
              <a:rPr lang="en-GB" altLang="en-US" noProof="0"/>
              <a:t>Click to edit Master subtitle style</a:t>
            </a:r>
          </a:p>
        </p:txBody>
      </p:sp>
    </p:spTree>
    <p:extLst>
      <p:ext uri="{BB962C8B-B14F-4D97-AF65-F5344CB8AC3E}">
        <p14:creationId xmlns:p14="http://schemas.microsoft.com/office/powerpoint/2010/main" val="158742635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1_Title Slide">
    <p:spTree>
      <p:nvGrpSpPr>
        <p:cNvPr id="1" name=""/>
        <p:cNvGrpSpPr/>
        <p:nvPr/>
      </p:nvGrpSpPr>
      <p:grpSpPr>
        <a:xfrm>
          <a:off x="0" y="0"/>
          <a:ext cx="0" cy="0"/>
          <a:chOff x="0" y="0"/>
          <a:chExt cx="0" cy="0"/>
        </a:xfrm>
      </p:grpSpPr>
      <p:sp>
        <p:nvSpPr>
          <p:cNvPr id="49155" name="Rectangle 3"/>
          <p:cNvSpPr>
            <a:spLocks noGrp="1" noChangeArrowheads="1"/>
          </p:cNvSpPr>
          <p:nvPr>
            <p:ph type="ctrTitle"/>
          </p:nvPr>
        </p:nvSpPr>
        <p:spPr>
          <a:xfrm>
            <a:off x="395537" y="2409732"/>
            <a:ext cx="7056784" cy="972108"/>
          </a:xfrm>
        </p:spPr>
        <p:txBody>
          <a:bodyPr/>
          <a:lstStyle>
            <a:lvl1pPr>
              <a:defRPr sz="3000"/>
            </a:lvl1pPr>
          </a:lstStyle>
          <a:p>
            <a:pPr lvl="0"/>
            <a:r>
              <a:rPr lang="en-GB" altLang="en-US" noProof="0"/>
              <a:t>Click to edit Master title style</a:t>
            </a:r>
          </a:p>
        </p:txBody>
      </p:sp>
      <p:sp>
        <p:nvSpPr>
          <p:cNvPr id="49156" name="Rectangle 4"/>
          <p:cNvSpPr>
            <a:spLocks noGrp="1" noChangeArrowheads="1"/>
          </p:cNvSpPr>
          <p:nvPr>
            <p:ph type="subTitle" idx="1"/>
          </p:nvPr>
        </p:nvSpPr>
        <p:spPr>
          <a:xfrm>
            <a:off x="403448" y="3628505"/>
            <a:ext cx="6400800" cy="995474"/>
          </a:xfrm>
        </p:spPr>
        <p:txBody>
          <a:bodyPr/>
          <a:lstStyle>
            <a:lvl1pPr marL="0" indent="0" algn="l">
              <a:buFontTx/>
              <a:buNone/>
              <a:defRPr/>
            </a:lvl1pPr>
          </a:lstStyle>
          <a:p>
            <a:pPr lvl="0"/>
            <a:r>
              <a:rPr lang="en-GB" altLang="en-US" noProof="0"/>
              <a:t>Click to edit Master subtitle style</a:t>
            </a:r>
          </a:p>
        </p:txBody>
      </p:sp>
      <p:pic>
        <p:nvPicPr>
          <p:cNvPr id="5" name="Picture 4"/>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9144000" cy="2192772"/>
          </a:xfrm>
          <a:prstGeom prst="rect">
            <a:avLst/>
          </a:prstGeom>
        </p:spPr>
      </p:pic>
    </p:spTree>
    <p:extLst>
      <p:ext uri="{BB962C8B-B14F-4D97-AF65-F5344CB8AC3E}">
        <p14:creationId xmlns:p14="http://schemas.microsoft.com/office/powerpoint/2010/main" val="210150239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124315063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Content Placeholder 2"/>
          <p:cNvSpPr>
            <a:spLocks noGrp="1"/>
          </p:cNvSpPr>
          <p:nvPr>
            <p:ph sz="half" idx="1"/>
          </p:nvPr>
        </p:nvSpPr>
        <p:spPr>
          <a:xfrm>
            <a:off x="685800" y="1221600"/>
            <a:ext cx="3810000" cy="30861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p:nvPr>
        </p:nvSpPr>
        <p:spPr>
          <a:xfrm>
            <a:off x="4648200" y="1221600"/>
            <a:ext cx="3810000" cy="30861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72177740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GB"/>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157654448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Tree>
    <p:extLst>
      <p:ext uri="{BB962C8B-B14F-4D97-AF65-F5344CB8AC3E}">
        <p14:creationId xmlns:p14="http://schemas.microsoft.com/office/powerpoint/2010/main" val="422912435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152400" y="4171950"/>
            <a:ext cx="1905000" cy="342900"/>
          </a:xfrm>
          <a:prstGeom prst="rect">
            <a:avLst/>
          </a:prstGeom>
          <a:ln/>
        </p:spPr>
        <p:txBody>
          <a:bodyPr/>
          <a:lstStyle>
            <a:lvl1pPr>
              <a:defRPr/>
            </a:lvl1pPr>
          </a:lstStyle>
          <a:p>
            <a:pPr>
              <a:defRPr/>
            </a:pPr>
            <a:endParaRPr lang="en-GB">
              <a:solidFill>
                <a:srgbClr val="000000"/>
              </a:solidFill>
            </a:endParaRPr>
          </a:p>
        </p:txBody>
      </p:sp>
      <p:sp>
        <p:nvSpPr>
          <p:cNvPr id="3" name="Rectangle 5"/>
          <p:cNvSpPr>
            <a:spLocks noGrp="1" noChangeArrowheads="1"/>
          </p:cNvSpPr>
          <p:nvPr>
            <p:ph type="ftr" sz="quarter" idx="11"/>
          </p:nvPr>
        </p:nvSpPr>
        <p:spPr>
          <a:xfrm>
            <a:off x="3276600" y="4171950"/>
            <a:ext cx="2895600" cy="342900"/>
          </a:xfrm>
          <a:prstGeom prst="rect">
            <a:avLst/>
          </a:prstGeom>
          <a:ln/>
        </p:spPr>
        <p:txBody>
          <a:bodyPr/>
          <a:lstStyle>
            <a:lvl1pPr>
              <a:defRPr/>
            </a:lvl1pPr>
          </a:lstStyle>
          <a:p>
            <a:pPr>
              <a:defRPr/>
            </a:pPr>
            <a:endParaRPr lang="en-GB">
              <a:solidFill>
                <a:srgbClr val="000000"/>
              </a:solidFill>
            </a:endParaRPr>
          </a:p>
        </p:txBody>
      </p:sp>
      <p:sp>
        <p:nvSpPr>
          <p:cNvPr id="4" name="Rectangle 6"/>
          <p:cNvSpPr>
            <a:spLocks noGrp="1" noChangeArrowheads="1"/>
          </p:cNvSpPr>
          <p:nvPr>
            <p:ph type="sldNum" sz="quarter" idx="12"/>
          </p:nvPr>
        </p:nvSpPr>
        <p:spPr>
          <a:xfrm>
            <a:off x="7010400" y="4171950"/>
            <a:ext cx="1905000" cy="342900"/>
          </a:xfrm>
          <a:prstGeom prst="rect">
            <a:avLst/>
          </a:prstGeom>
          <a:ln/>
        </p:spPr>
        <p:txBody>
          <a:bodyPr/>
          <a:lstStyle>
            <a:lvl1pPr>
              <a:defRPr/>
            </a:lvl1pPr>
          </a:lstStyle>
          <a:p>
            <a:pPr>
              <a:defRPr/>
            </a:pPr>
            <a:fld id="{6ADC5116-22FE-4DB9-A2FD-E98D07013ADE}" type="slidenum">
              <a:rPr lang="en-GB" smtClean="0">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val="212238020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GB"/>
              <a:t>Click to edit Master title style</a:t>
            </a:r>
          </a:p>
        </p:txBody>
      </p:sp>
      <p:sp>
        <p:nvSpPr>
          <p:cNvPr id="3" name="Content Placeholder 2"/>
          <p:cNvSpPr>
            <a:spLocks noGrp="1"/>
          </p:cNvSpPr>
          <p:nvPr>
            <p:ph idx="1"/>
          </p:nvPr>
        </p:nvSpPr>
        <p:spPr>
          <a:xfrm>
            <a:off x="3575050" y="204788"/>
            <a:ext cx="5111750" cy="431117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p:cNvSpPr>
            <a:spLocks noGrp="1"/>
          </p:cNvSpPr>
          <p:nvPr>
            <p:ph type="body" sz="half" idx="2"/>
          </p:nvPr>
        </p:nvSpPr>
        <p:spPr>
          <a:xfrm>
            <a:off x="457201" y="1076326"/>
            <a:ext cx="3008313" cy="3439641"/>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GB"/>
              <a:t>Click to edit Master text styles</a:t>
            </a:r>
          </a:p>
        </p:txBody>
      </p:sp>
    </p:spTree>
    <p:extLst>
      <p:ext uri="{BB962C8B-B14F-4D97-AF65-F5344CB8AC3E}">
        <p14:creationId xmlns:p14="http://schemas.microsoft.com/office/powerpoint/2010/main" val="114290908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487266"/>
            <a:ext cx="5486400" cy="425054"/>
          </a:xfrm>
        </p:spPr>
        <p:txBody>
          <a:bodyPr anchor="b"/>
          <a:lstStyle>
            <a:lvl1pPr algn="l">
              <a:defRPr sz="1500" b="1"/>
            </a:lvl1pPr>
          </a:lstStyle>
          <a:p>
            <a:r>
              <a:rPr lang="en-GB"/>
              <a:t>Click to edit Master title style</a:t>
            </a:r>
          </a:p>
        </p:txBody>
      </p:sp>
      <p:sp>
        <p:nvSpPr>
          <p:cNvPr id="3" name="Picture Placeholder 2"/>
          <p:cNvSpPr>
            <a:spLocks noGrp="1"/>
          </p:cNvSpPr>
          <p:nvPr>
            <p:ph type="pic" idx="1"/>
          </p:nvPr>
        </p:nvSpPr>
        <p:spPr>
          <a:xfrm>
            <a:off x="1792288" y="346397"/>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GB" noProof="0"/>
              <a:t>Drag picture to placeholder or click icon to add</a:t>
            </a:r>
          </a:p>
        </p:txBody>
      </p:sp>
      <p:sp>
        <p:nvSpPr>
          <p:cNvPr id="4" name="Text Placeholder 3"/>
          <p:cNvSpPr>
            <a:spLocks noGrp="1"/>
          </p:cNvSpPr>
          <p:nvPr>
            <p:ph type="body" sz="half" idx="2"/>
          </p:nvPr>
        </p:nvSpPr>
        <p:spPr>
          <a:xfrm>
            <a:off x="1792288" y="3912319"/>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GB"/>
              <a:t>Click to edit Master text styles</a:t>
            </a:r>
          </a:p>
        </p:txBody>
      </p:sp>
    </p:spTree>
    <p:extLst>
      <p:ext uri="{BB962C8B-B14F-4D97-AF65-F5344CB8AC3E}">
        <p14:creationId xmlns:p14="http://schemas.microsoft.com/office/powerpoint/2010/main" val="277600170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344420858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248580"/>
            <a:ext cx="1943100" cy="3943350"/>
          </a:xfrm>
        </p:spPr>
        <p:txBody>
          <a:bodyPr vert="eaVert"/>
          <a:lstStyle/>
          <a:p>
            <a:r>
              <a:rPr lang="en-GB"/>
              <a:t>Click to edit Master title style</a:t>
            </a:r>
          </a:p>
        </p:txBody>
      </p:sp>
      <p:sp>
        <p:nvSpPr>
          <p:cNvPr id="3" name="Vertical Text Placeholder 2"/>
          <p:cNvSpPr>
            <a:spLocks noGrp="1"/>
          </p:cNvSpPr>
          <p:nvPr>
            <p:ph type="body" orient="vert" idx="1"/>
          </p:nvPr>
        </p:nvSpPr>
        <p:spPr>
          <a:xfrm>
            <a:off x="685800" y="248580"/>
            <a:ext cx="5676900" cy="394335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151706164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2"/>
            <a:ext cx="9144000" cy="4033361"/>
          </a:xfrm>
          <a:prstGeom prst="rect">
            <a:avLst/>
          </a:prstGeom>
        </p:spPr>
      </p:pic>
      <p:sp>
        <p:nvSpPr>
          <p:cNvPr id="49155" name="Rectangle 3"/>
          <p:cNvSpPr>
            <a:spLocks noGrp="1" noChangeArrowheads="1"/>
          </p:cNvSpPr>
          <p:nvPr>
            <p:ph type="ctrTitle"/>
          </p:nvPr>
        </p:nvSpPr>
        <p:spPr>
          <a:xfrm>
            <a:off x="107505" y="3489852"/>
            <a:ext cx="7056784" cy="756084"/>
          </a:xfrm>
        </p:spPr>
        <p:txBody>
          <a:bodyPr/>
          <a:lstStyle>
            <a:lvl1pPr>
              <a:defRPr sz="3000"/>
            </a:lvl1pPr>
          </a:lstStyle>
          <a:p>
            <a:pPr lvl="0"/>
            <a:r>
              <a:rPr lang="en-US" altLang="en-US" noProof="0"/>
              <a:t>Click to edit Master title style</a:t>
            </a:r>
            <a:endParaRPr lang="en-GB" altLang="en-US" noProof="0"/>
          </a:p>
        </p:txBody>
      </p:sp>
      <p:sp>
        <p:nvSpPr>
          <p:cNvPr id="49156" name="Rectangle 4"/>
          <p:cNvSpPr>
            <a:spLocks noGrp="1" noChangeArrowheads="1"/>
          </p:cNvSpPr>
          <p:nvPr>
            <p:ph type="subTitle" idx="1"/>
          </p:nvPr>
        </p:nvSpPr>
        <p:spPr>
          <a:xfrm>
            <a:off x="251520" y="4353948"/>
            <a:ext cx="6400800" cy="702078"/>
          </a:xfrm>
        </p:spPr>
        <p:txBody>
          <a:bodyPr/>
          <a:lstStyle>
            <a:lvl1pPr marL="0" indent="0" algn="l">
              <a:buFontTx/>
              <a:buNone/>
              <a:defRPr/>
            </a:lvl1pPr>
          </a:lstStyle>
          <a:p>
            <a:pPr lvl="0"/>
            <a:r>
              <a:rPr lang="en-US" altLang="en-US" noProof="0"/>
              <a:t>Click to edit Master subtitle style</a:t>
            </a:r>
            <a:endParaRPr lang="en-GB" altLang="en-US" noProof="0"/>
          </a:p>
        </p:txBody>
      </p:sp>
    </p:spTree>
    <p:extLst>
      <p:ext uri="{BB962C8B-B14F-4D97-AF65-F5344CB8AC3E}">
        <p14:creationId xmlns:p14="http://schemas.microsoft.com/office/powerpoint/2010/main" val="271651849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1_Title Slide">
    <p:spTree>
      <p:nvGrpSpPr>
        <p:cNvPr id="1" name=""/>
        <p:cNvGrpSpPr/>
        <p:nvPr/>
      </p:nvGrpSpPr>
      <p:grpSpPr>
        <a:xfrm>
          <a:off x="0" y="0"/>
          <a:ext cx="0" cy="0"/>
          <a:chOff x="0" y="0"/>
          <a:chExt cx="0" cy="0"/>
        </a:xfrm>
      </p:grpSpPr>
      <p:sp>
        <p:nvSpPr>
          <p:cNvPr id="49155" name="Rectangle 3"/>
          <p:cNvSpPr>
            <a:spLocks noGrp="1" noChangeArrowheads="1"/>
          </p:cNvSpPr>
          <p:nvPr>
            <p:ph type="ctrTitle"/>
          </p:nvPr>
        </p:nvSpPr>
        <p:spPr>
          <a:xfrm>
            <a:off x="395537" y="2409732"/>
            <a:ext cx="7056784" cy="972108"/>
          </a:xfrm>
        </p:spPr>
        <p:txBody>
          <a:bodyPr/>
          <a:lstStyle>
            <a:lvl1pPr>
              <a:defRPr sz="3000"/>
            </a:lvl1pPr>
          </a:lstStyle>
          <a:p>
            <a:pPr lvl="0"/>
            <a:r>
              <a:rPr lang="en-US" altLang="en-US" noProof="0"/>
              <a:t>Click to edit Master title style</a:t>
            </a:r>
            <a:endParaRPr lang="en-GB" altLang="en-US" noProof="0"/>
          </a:p>
        </p:txBody>
      </p:sp>
      <p:sp>
        <p:nvSpPr>
          <p:cNvPr id="49156" name="Rectangle 4"/>
          <p:cNvSpPr>
            <a:spLocks noGrp="1" noChangeArrowheads="1"/>
          </p:cNvSpPr>
          <p:nvPr>
            <p:ph type="subTitle" idx="1"/>
          </p:nvPr>
        </p:nvSpPr>
        <p:spPr>
          <a:xfrm>
            <a:off x="403448" y="3628506"/>
            <a:ext cx="6400800" cy="995474"/>
          </a:xfrm>
        </p:spPr>
        <p:txBody>
          <a:bodyPr/>
          <a:lstStyle>
            <a:lvl1pPr marL="0" indent="0" algn="l">
              <a:buFontTx/>
              <a:buNone/>
              <a:defRPr/>
            </a:lvl1pPr>
          </a:lstStyle>
          <a:p>
            <a:pPr lvl="0"/>
            <a:r>
              <a:rPr lang="en-US" altLang="en-US" noProof="0"/>
              <a:t>Click to edit Master subtitle style</a:t>
            </a:r>
            <a:endParaRPr lang="en-GB" altLang="en-US" noProof="0"/>
          </a:p>
        </p:txBody>
      </p:sp>
      <p:pic>
        <p:nvPicPr>
          <p:cNvPr id="5" name="Picture 4"/>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9144000" cy="2192772"/>
          </a:xfrm>
          <a:prstGeom prst="rect">
            <a:avLst/>
          </a:prstGeom>
        </p:spPr>
      </p:pic>
    </p:spTree>
    <p:extLst>
      <p:ext uri="{BB962C8B-B14F-4D97-AF65-F5344CB8AC3E}">
        <p14:creationId xmlns:p14="http://schemas.microsoft.com/office/powerpoint/2010/main" val="379949234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12325269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85800" y="1221600"/>
            <a:ext cx="3810000" cy="30861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221600"/>
            <a:ext cx="3810000" cy="30861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980525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7" y="1151335"/>
            <a:ext cx="4041775" cy="479822"/>
          </a:xfrm>
        </p:spPr>
        <p:txBody>
          <a:bodyPr anchor="b"/>
          <a:lstStyle>
            <a:lvl1pPr marL="0" indent="0">
              <a:buNone/>
              <a:defRPr sz="1800" b="1"/>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7"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50597568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148048573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152400" y="4171950"/>
            <a:ext cx="1905000" cy="342900"/>
          </a:xfrm>
          <a:prstGeom prst="rect">
            <a:avLst/>
          </a:prstGeom>
          <a:ln/>
        </p:spPr>
        <p:txBody>
          <a:bodyPr/>
          <a:lstStyle>
            <a:lvl1pPr>
              <a:defRPr/>
            </a:lvl1pPr>
          </a:lstStyle>
          <a:p>
            <a:pPr>
              <a:defRPr/>
            </a:pPr>
            <a:endParaRPr lang="en-GB"/>
          </a:p>
        </p:txBody>
      </p:sp>
      <p:sp>
        <p:nvSpPr>
          <p:cNvPr id="3" name="Rectangle 5"/>
          <p:cNvSpPr>
            <a:spLocks noGrp="1" noChangeArrowheads="1"/>
          </p:cNvSpPr>
          <p:nvPr>
            <p:ph type="ftr" sz="quarter" idx="11"/>
          </p:nvPr>
        </p:nvSpPr>
        <p:spPr>
          <a:xfrm>
            <a:off x="3276600" y="4171950"/>
            <a:ext cx="2895600" cy="342900"/>
          </a:xfrm>
          <a:prstGeom prst="rect">
            <a:avLst/>
          </a:prstGeom>
          <a:ln/>
        </p:spPr>
        <p:txBody>
          <a:bodyPr/>
          <a:lstStyle>
            <a:lvl1pPr>
              <a:defRPr/>
            </a:lvl1pPr>
          </a:lstStyle>
          <a:p>
            <a:pPr>
              <a:defRPr/>
            </a:pPr>
            <a:endParaRPr lang="en-GB"/>
          </a:p>
        </p:txBody>
      </p:sp>
      <p:sp>
        <p:nvSpPr>
          <p:cNvPr id="4" name="Rectangle 6"/>
          <p:cNvSpPr>
            <a:spLocks noGrp="1" noChangeArrowheads="1"/>
          </p:cNvSpPr>
          <p:nvPr>
            <p:ph type="sldNum" sz="quarter" idx="12"/>
          </p:nvPr>
        </p:nvSpPr>
        <p:spPr>
          <a:xfrm>
            <a:off x="7010400" y="4171950"/>
            <a:ext cx="1905000" cy="342900"/>
          </a:xfrm>
          <a:prstGeom prst="rect">
            <a:avLst/>
          </a:prstGeom>
          <a:ln/>
        </p:spPr>
        <p:txBody>
          <a:bodyPr/>
          <a:lstStyle>
            <a:lvl1pPr>
              <a:defRPr/>
            </a:lvl1pPr>
          </a:lstStyle>
          <a:p>
            <a:pPr>
              <a:defRPr/>
            </a:pPr>
            <a:fld id="{D25396A4-F16F-4531-B924-8C24EE8639C0}" type="slidenum">
              <a:rPr lang="en-GB" smtClean="0"/>
              <a:pPr>
                <a:defRPr/>
              </a:pPr>
              <a:t>‹#›</a:t>
            </a:fld>
            <a:endParaRPr lang="en-GB"/>
          </a:p>
        </p:txBody>
      </p:sp>
    </p:spTree>
    <p:extLst>
      <p:ext uri="{BB962C8B-B14F-4D97-AF65-F5344CB8AC3E}">
        <p14:creationId xmlns:p14="http://schemas.microsoft.com/office/powerpoint/2010/main" val="107741514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04787"/>
            <a:ext cx="3008313" cy="871538"/>
          </a:xfrm>
        </p:spPr>
        <p:txBody>
          <a:bodyPr anchor="b"/>
          <a:lstStyle>
            <a:lvl1pPr algn="l">
              <a:defRPr sz="1500" b="1"/>
            </a:lvl1pPr>
          </a:lstStyle>
          <a:p>
            <a:r>
              <a:rPr lang="en-US"/>
              <a:t>Click to edit Master title style</a:t>
            </a:r>
            <a:endParaRPr lang="en-GB"/>
          </a:p>
        </p:txBody>
      </p:sp>
      <p:sp>
        <p:nvSpPr>
          <p:cNvPr id="3" name="Content Placeholder 2"/>
          <p:cNvSpPr>
            <a:spLocks noGrp="1"/>
          </p:cNvSpPr>
          <p:nvPr>
            <p:ph idx="1"/>
          </p:nvPr>
        </p:nvSpPr>
        <p:spPr>
          <a:xfrm>
            <a:off x="3575050" y="204789"/>
            <a:ext cx="5111750" cy="431117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2" y="1076327"/>
            <a:ext cx="3008313" cy="3439641"/>
          </a:xfrm>
        </p:spPr>
        <p:txBody>
          <a:bodyPr/>
          <a:lstStyle>
            <a:lvl1pPr marL="0" indent="0">
              <a:buNone/>
              <a:defRPr sz="1050"/>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en-US"/>
              <a:t>Click to edit Master text styles</a:t>
            </a:r>
          </a:p>
        </p:txBody>
      </p:sp>
    </p:spTree>
    <p:extLst>
      <p:ext uri="{BB962C8B-B14F-4D97-AF65-F5344CB8AC3E}">
        <p14:creationId xmlns:p14="http://schemas.microsoft.com/office/powerpoint/2010/main" val="117575131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487267"/>
            <a:ext cx="5486400" cy="425054"/>
          </a:xfrm>
        </p:spPr>
        <p:txBody>
          <a:bodyPr anchor="b"/>
          <a:lstStyle>
            <a:lvl1pPr algn="l">
              <a:defRPr sz="1500" b="1"/>
            </a:lvl1pPr>
          </a:lstStyle>
          <a:p>
            <a:r>
              <a:rPr lang="en-US"/>
              <a:t>Click to edit Master title style</a:t>
            </a:r>
            <a:endParaRPr lang="en-GB"/>
          </a:p>
        </p:txBody>
      </p:sp>
      <p:sp>
        <p:nvSpPr>
          <p:cNvPr id="3" name="Picture Placeholder 2"/>
          <p:cNvSpPr>
            <a:spLocks noGrp="1"/>
          </p:cNvSpPr>
          <p:nvPr>
            <p:ph type="pic" idx="1"/>
          </p:nvPr>
        </p:nvSpPr>
        <p:spPr>
          <a:xfrm>
            <a:off x="1792288" y="346397"/>
            <a:ext cx="5486400" cy="3086100"/>
          </a:xfrm>
        </p:spPr>
        <p:txBody>
          <a:bodyPr/>
          <a:lstStyle>
            <a:lvl1pPr marL="0" indent="0">
              <a:buNone/>
              <a:defRPr sz="2400"/>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pPr lvl="0"/>
            <a:r>
              <a:rPr lang="en-US" noProof="0"/>
              <a:t>Click icon to add picture</a:t>
            </a:r>
            <a:endParaRPr lang="en-GB" noProof="0"/>
          </a:p>
        </p:txBody>
      </p:sp>
      <p:sp>
        <p:nvSpPr>
          <p:cNvPr id="4" name="Text Placeholder 3"/>
          <p:cNvSpPr>
            <a:spLocks noGrp="1"/>
          </p:cNvSpPr>
          <p:nvPr>
            <p:ph type="body" sz="half" idx="2"/>
          </p:nvPr>
        </p:nvSpPr>
        <p:spPr>
          <a:xfrm>
            <a:off x="1792288" y="3912320"/>
            <a:ext cx="5486400" cy="603647"/>
          </a:xfrm>
        </p:spPr>
        <p:txBody>
          <a:bodyPr/>
          <a:lstStyle>
            <a:lvl1pPr marL="0" indent="0">
              <a:buNone/>
              <a:defRPr sz="1050"/>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en-US"/>
              <a:t>Click to edit Master text styles</a:t>
            </a:r>
          </a:p>
        </p:txBody>
      </p:sp>
    </p:spTree>
    <p:extLst>
      <p:ext uri="{BB962C8B-B14F-4D97-AF65-F5344CB8AC3E}">
        <p14:creationId xmlns:p14="http://schemas.microsoft.com/office/powerpoint/2010/main" val="378028559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06064395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248580"/>
            <a:ext cx="1943100" cy="3943350"/>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85800" y="248580"/>
            <a:ext cx="5676900" cy="39433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73026776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cSld name="1_Title Only">
    <p:spTree>
      <p:nvGrpSpPr>
        <p:cNvPr id="1" name=""/>
        <p:cNvGrpSpPr/>
        <p:nvPr/>
      </p:nvGrpSpPr>
      <p:grpSpPr>
        <a:xfrm>
          <a:off x="0" y="0"/>
          <a:ext cx="0" cy="0"/>
          <a:chOff x="0" y="0"/>
          <a:chExt cx="0" cy="0"/>
        </a:xfrm>
      </p:grpSpPr>
      <p:sp>
        <p:nvSpPr>
          <p:cNvPr id="6" name="Rectangle 5"/>
          <p:cNvSpPr/>
          <p:nvPr/>
        </p:nvSpPr>
        <p:spPr>
          <a:xfrm>
            <a:off x="0" y="1"/>
            <a:ext cx="9144000" cy="5143499"/>
          </a:xfrm>
          <a:prstGeom prst="rect">
            <a:avLst/>
          </a:prstGeom>
          <a:solidFill>
            <a:srgbClr val="511C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Title 1"/>
          <p:cNvSpPr>
            <a:spLocks noGrp="1"/>
          </p:cNvSpPr>
          <p:nvPr>
            <p:ph type="ctrTitle" hasCustomPrompt="1"/>
          </p:nvPr>
        </p:nvSpPr>
        <p:spPr>
          <a:xfrm>
            <a:off x="603503" y="716074"/>
            <a:ext cx="6992433" cy="1122966"/>
          </a:xfrm>
          <a:prstGeom prst="rect">
            <a:avLst/>
          </a:prstGeom>
        </p:spPr>
        <p:txBody>
          <a:bodyPr anchor="t" anchorCtr="0">
            <a:noAutofit/>
          </a:bodyPr>
          <a:lstStyle>
            <a:lvl1pPr algn="l">
              <a:lnSpc>
                <a:spcPct val="80000"/>
              </a:lnSpc>
              <a:defRPr sz="5400" b="1" i="0" baseline="0">
                <a:solidFill>
                  <a:schemeClr val="bg1"/>
                </a:solidFill>
                <a:latin typeface="+mn-lt"/>
                <a:ea typeface="Avenir Next" charset="0"/>
                <a:cs typeface="Avenir Next" charset="0"/>
              </a:defRPr>
            </a:lvl1pPr>
          </a:lstStyle>
          <a:p>
            <a:r>
              <a:rPr lang="en-US"/>
              <a:t>TITLE GOES HERE IN CAPS</a:t>
            </a:r>
          </a:p>
        </p:txBody>
      </p:sp>
      <p:sp>
        <p:nvSpPr>
          <p:cNvPr id="8" name="Subtitle 2"/>
          <p:cNvSpPr>
            <a:spLocks noGrp="1"/>
          </p:cNvSpPr>
          <p:nvPr>
            <p:ph type="subTitle" idx="1" hasCustomPrompt="1"/>
          </p:nvPr>
        </p:nvSpPr>
        <p:spPr>
          <a:xfrm>
            <a:off x="603504" y="2315925"/>
            <a:ext cx="6858000" cy="334280"/>
          </a:xfrm>
          <a:prstGeom prst="rect">
            <a:avLst/>
          </a:prstGeom>
        </p:spPr>
        <p:txBody>
          <a:bodyPr>
            <a:noAutofit/>
          </a:bodyPr>
          <a:lstStyle>
            <a:lvl1pPr marL="0" marR="0" indent="0" algn="l" defTabSz="685783" rtl="0" eaLnBrk="1" fontAlgn="auto" latinLnBrk="0" hangingPunct="1">
              <a:lnSpc>
                <a:spcPct val="100000"/>
              </a:lnSpc>
              <a:spcBef>
                <a:spcPts val="0"/>
              </a:spcBef>
              <a:spcAft>
                <a:spcPts val="0"/>
              </a:spcAft>
              <a:buClrTx/>
              <a:buSzTx/>
              <a:buFont typeface="Arial" panose="020B0604020202020204" pitchFamily="34" charset="0"/>
              <a:buNone/>
              <a:tabLst/>
              <a:defRPr sz="2400" b="0" i="0" baseline="0">
                <a:solidFill>
                  <a:schemeClr val="bg1"/>
                </a:solidFill>
                <a:latin typeface="+mn-lt"/>
                <a:ea typeface="Avenir Next Medium" charset="0"/>
                <a:cs typeface="Avenir Next Medium" charset="0"/>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a:t>Sub title goes here</a:t>
            </a:r>
          </a:p>
        </p:txBody>
      </p:sp>
      <p:cxnSp>
        <p:nvCxnSpPr>
          <p:cNvPr id="11" name="Straight Connector 10"/>
          <p:cNvCxnSpPr/>
          <p:nvPr/>
        </p:nvCxnSpPr>
        <p:spPr>
          <a:xfrm>
            <a:off x="674704" y="2823957"/>
            <a:ext cx="770581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Text Placeholder 15"/>
          <p:cNvSpPr>
            <a:spLocks noGrp="1"/>
          </p:cNvSpPr>
          <p:nvPr>
            <p:ph type="body" sz="quarter" idx="12" hasCustomPrompt="1"/>
          </p:nvPr>
        </p:nvSpPr>
        <p:spPr>
          <a:xfrm>
            <a:off x="603251" y="3147349"/>
            <a:ext cx="6142455" cy="338137"/>
          </a:xfrm>
          <a:prstGeom prst="rect">
            <a:avLst/>
          </a:prstGeom>
        </p:spPr>
        <p:txBody>
          <a:bodyPr/>
          <a:lstStyle>
            <a:lvl1pPr marL="0" indent="0">
              <a:buFontTx/>
              <a:buNone/>
              <a:defRPr sz="1500" b="0" i="0">
                <a:solidFill>
                  <a:schemeClr val="bg1"/>
                </a:solidFill>
                <a:latin typeface="+mn-lt"/>
                <a:ea typeface="Avenir Next" charset="0"/>
                <a:cs typeface="Avenir Next" charset="0"/>
              </a:defRPr>
            </a:lvl1pPr>
          </a:lstStyle>
          <a:p>
            <a:pPr lvl="0"/>
            <a:r>
              <a:rPr lang="en-US"/>
              <a:t>Date / location / additional info</a:t>
            </a:r>
          </a:p>
        </p:txBody>
      </p:sp>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6218" y="3808875"/>
            <a:ext cx="9372506" cy="1449750"/>
          </a:xfrm>
          <a:prstGeom prst="rect">
            <a:avLst/>
          </a:prstGeom>
        </p:spPr>
      </p:pic>
    </p:spTree>
    <p:extLst>
      <p:ext uri="{BB962C8B-B14F-4D97-AF65-F5344CB8AC3E}">
        <p14:creationId xmlns:p14="http://schemas.microsoft.com/office/powerpoint/2010/main" val="164294664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9155" name="Rectangle 3"/>
          <p:cNvSpPr>
            <a:spLocks noGrp="1" noChangeArrowheads="1"/>
          </p:cNvSpPr>
          <p:nvPr>
            <p:ph type="ctrTitle"/>
          </p:nvPr>
        </p:nvSpPr>
        <p:spPr>
          <a:xfrm>
            <a:off x="107504" y="2787774"/>
            <a:ext cx="7056784" cy="972108"/>
          </a:xfrm>
        </p:spPr>
        <p:txBody>
          <a:bodyPr/>
          <a:lstStyle>
            <a:lvl1pPr>
              <a:defRPr sz="3000"/>
            </a:lvl1pPr>
          </a:lstStyle>
          <a:p>
            <a:pPr lvl="0"/>
            <a:r>
              <a:rPr lang="en-US" altLang="en-US" noProof="0"/>
              <a:t>Click to edit Master title style</a:t>
            </a:r>
            <a:endParaRPr lang="en-GB" altLang="en-US" noProof="0"/>
          </a:p>
        </p:txBody>
      </p:sp>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4131945"/>
          </a:xfrm>
          <a:prstGeom prst="rect">
            <a:avLst/>
          </a:prstGeom>
        </p:spPr>
      </p:pic>
      <p:sp>
        <p:nvSpPr>
          <p:cNvPr id="49156" name="Rectangle 4"/>
          <p:cNvSpPr>
            <a:spLocks noGrp="1" noChangeArrowheads="1"/>
          </p:cNvSpPr>
          <p:nvPr>
            <p:ph type="subTitle" idx="1"/>
          </p:nvPr>
        </p:nvSpPr>
        <p:spPr>
          <a:xfrm>
            <a:off x="107504" y="3759882"/>
            <a:ext cx="6400800" cy="995474"/>
          </a:xfrm>
        </p:spPr>
        <p:txBody>
          <a:bodyPr/>
          <a:lstStyle>
            <a:lvl1pPr marL="0" indent="0" algn="l">
              <a:buFontTx/>
              <a:buNone/>
              <a:defRPr/>
            </a:lvl1pPr>
          </a:lstStyle>
          <a:p>
            <a:pPr lvl="0"/>
            <a:r>
              <a:rPr lang="en-US" altLang="en-US" noProof="0"/>
              <a:t>Click to edit Master subtitle style</a:t>
            </a:r>
            <a:endParaRPr lang="en-GB" altLang="en-US" noProof="0"/>
          </a:p>
        </p:txBody>
      </p:sp>
    </p:spTree>
    <p:extLst>
      <p:ext uri="{BB962C8B-B14F-4D97-AF65-F5344CB8AC3E}">
        <p14:creationId xmlns:p14="http://schemas.microsoft.com/office/powerpoint/2010/main" val="277854259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type="title" preserve="1">
  <p:cSld name="1_Title Slide">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1" y="0"/>
            <a:ext cx="9143999" cy="2351315"/>
          </a:xfrm>
          <a:prstGeom prst="rect">
            <a:avLst/>
          </a:prstGeom>
        </p:spPr>
      </p:pic>
      <p:sp>
        <p:nvSpPr>
          <p:cNvPr id="49155" name="Rectangle 3"/>
          <p:cNvSpPr>
            <a:spLocks noGrp="1" noChangeArrowheads="1"/>
          </p:cNvSpPr>
          <p:nvPr>
            <p:ph type="ctrTitle"/>
          </p:nvPr>
        </p:nvSpPr>
        <p:spPr>
          <a:xfrm>
            <a:off x="251520" y="2085696"/>
            <a:ext cx="7056784" cy="972108"/>
          </a:xfrm>
        </p:spPr>
        <p:txBody>
          <a:bodyPr/>
          <a:lstStyle>
            <a:lvl1pPr>
              <a:defRPr sz="3000"/>
            </a:lvl1pPr>
          </a:lstStyle>
          <a:p>
            <a:pPr lvl="0"/>
            <a:r>
              <a:rPr lang="en-US" altLang="en-US" noProof="0"/>
              <a:t>Click to edit Master title style</a:t>
            </a:r>
            <a:endParaRPr lang="en-GB" altLang="en-US" noProof="0"/>
          </a:p>
        </p:txBody>
      </p:sp>
      <p:sp>
        <p:nvSpPr>
          <p:cNvPr id="49156" name="Rectangle 4"/>
          <p:cNvSpPr>
            <a:spLocks noGrp="1" noChangeArrowheads="1"/>
          </p:cNvSpPr>
          <p:nvPr>
            <p:ph type="subTitle" idx="1"/>
          </p:nvPr>
        </p:nvSpPr>
        <p:spPr>
          <a:xfrm>
            <a:off x="259432" y="3034438"/>
            <a:ext cx="6400800" cy="995474"/>
          </a:xfrm>
        </p:spPr>
        <p:txBody>
          <a:bodyPr/>
          <a:lstStyle>
            <a:lvl1pPr marL="0" indent="0" algn="l">
              <a:buFontTx/>
              <a:buNone/>
              <a:defRPr/>
            </a:lvl1pPr>
          </a:lstStyle>
          <a:p>
            <a:pPr lvl="0"/>
            <a:r>
              <a:rPr lang="en-US" altLang="en-US" noProof="0"/>
              <a:t>Click to edit Master subtitle style</a:t>
            </a:r>
            <a:endParaRPr lang="en-GB" altLang="en-US" noProof="0"/>
          </a:p>
        </p:txBody>
      </p:sp>
    </p:spTree>
    <p:extLst>
      <p:ext uri="{BB962C8B-B14F-4D97-AF65-F5344CB8AC3E}">
        <p14:creationId xmlns:p14="http://schemas.microsoft.com/office/powerpoint/2010/main" val="422251712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GB" altLang="en-US"/>
          </a:p>
        </p:txBody>
      </p:sp>
      <p:sp>
        <p:nvSpPr>
          <p:cNvPr id="6" name="Rectangle 6"/>
          <p:cNvSpPr>
            <a:spLocks noGrp="1" noChangeArrowheads="1"/>
          </p:cNvSpPr>
          <p:nvPr>
            <p:ph type="sldNum" sz="quarter" idx="12"/>
          </p:nvPr>
        </p:nvSpPr>
        <p:spPr>
          <a:ln/>
        </p:spPr>
        <p:txBody>
          <a:bodyPr/>
          <a:lstStyle>
            <a:lvl1pPr>
              <a:defRPr/>
            </a:lvl1pPr>
          </a:lstStyle>
          <a:p>
            <a:pPr>
              <a:defRPr/>
            </a:pPr>
            <a:fld id="{E70D8804-937B-40C3-8369-0CF62D082B6D}" type="slidenum">
              <a:rPr lang="en-GB" altLang="en-US"/>
              <a:pPr>
                <a:defRPr/>
              </a:pPr>
              <a:t>‹#›</a:t>
            </a:fld>
            <a:endParaRPr lang="en-GB" altLang="en-US"/>
          </a:p>
        </p:txBody>
      </p:sp>
    </p:spTree>
    <p:extLst>
      <p:ext uri="{BB962C8B-B14F-4D97-AF65-F5344CB8AC3E}">
        <p14:creationId xmlns:p14="http://schemas.microsoft.com/office/powerpoint/2010/main" val="352732939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p:nvPr userDrawn="1"/>
        </p:nvSpPr>
        <p:spPr bwMode="auto">
          <a:xfrm>
            <a:off x="-108520" y="4245936"/>
            <a:ext cx="9263169" cy="897564"/>
          </a:xfrm>
          <a:prstGeom prst="rect">
            <a:avLst/>
          </a:prstGeom>
          <a:solidFill>
            <a:schemeClr val="bg1"/>
          </a:solidFill>
          <a:ln w="9525" cap="flat" cmpd="sng" algn="ctr">
            <a:no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indent="0" algn="l" defTabSz="685800" rtl="0" eaLnBrk="0" fontAlgn="base" latinLnBrk="0" hangingPunct="0">
              <a:lnSpc>
                <a:spcPct val="100000"/>
              </a:lnSpc>
              <a:spcBef>
                <a:spcPct val="0"/>
              </a:spcBef>
              <a:spcAft>
                <a:spcPct val="0"/>
              </a:spcAft>
              <a:buClrTx/>
              <a:buSzTx/>
              <a:buFontTx/>
              <a:buNone/>
              <a:tabLst/>
            </a:pPr>
            <a:endParaRPr kumimoji="0" lang="en-GB" sz="1800" b="0" i="0" u="none" strike="noStrike" cap="none" normalizeH="0" baseline="0">
              <a:ln>
                <a:noFill/>
              </a:ln>
              <a:solidFill>
                <a:schemeClr val="tx1"/>
              </a:solidFill>
              <a:effectLst/>
              <a:latin typeface="Times New Roman" pitchFamily="18" charset="0"/>
            </a:endParaRPr>
          </a:p>
        </p:txBody>
      </p:sp>
      <p:sp>
        <p:nvSpPr>
          <p:cNvPr id="2" name="Title 1"/>
          <p:cNvSpPr>
            <a:spLocks noGrp="1"/>
          </p:cNvSpPr>
          <p:nvPr>
            <p:ph type="title" hasCustomPrompt="1"/>
          </p:nvPr>
        </p:nvSpPr>
        <p:spPr>
          <a:xfrm>
            <a:off x="685800" y="1163235"/>
            <a:ext cx="7772400" cy="1021556"/>
          </a:xfrm>
        </p:spPr>
        <p:txBody>
          <a:bodyPr anchor="t"/>
          <a:lstStyle>
            <a:lvl1pPr algn="l">
              <a:defRPr sz="3000" b="1" cap="none"/>
            </a:lvl1pPr>
          </a:lstStyle>
          <a:p>
            <a:r>
              <a:rPr lang="en-US"/>
              <a:t>Click to edit master title style</a:t>
            </a:r>
            <a:endParaRPr lang="en-GB"/>
          </a:p>
        </p:txBody>
      </p:sp>
      <p:sp>
        <p:nvSpPr>
          <p:cNvPr id="3" name="Text Placeholder 2"/>
          <p:cNvSpPr>
            <a:spLocks noGrp="1"/>
          </p:cNvSpPr>
          <p:nvPr>
            <p:ph type="body" idx="1"/>
          </p:nvPr>
        </p:nvSpPr>
        <p:spPr>
          <a:xfrm>
            <a:off x="722313" y="2180035"/>
            <a:ext cx="7772400" cy="1125140"/>
          </a:xfrm>
        </p:spPr>
        <p:txBody>
          <a:bodyPr anchor="t"/>
          <a:lstStyle>
            <a:lvl1pPr marL="0" indent="0">
              <a:buNone/>
              <a:defRPr sz="24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GB"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GB" altLang="en-US"/>
          </a:p>
        </p:txBody>
      </p:sp>
      <p:pic>
        <p:nvPicPr>
          <p:cNvPr id="7" name="Picture 6"/>
          <p:cNvPicPr>
            <a:picLocks noChangeAspect="1"/>
          </p:cNvPicPr>
          <p:nvPr userDrawn="1"/>
        </p:nvPicPr>
        <p:blipFill rotWithShape="1">
          <a:blip r:embed="rId2">
            <a:extLst>
              <a:ext uri="{28A0092B-C50C-407E-A947-70E740481C1C}">
                <a14:useLocalDpi xmlns:a14="http://schemas.microsoft.com/office/drawing/2010/main" val="0"/>
              </a:ext>
            </a:extLst>
          </a:blip>
          <a:srcRect t="47192" b="6601"/>
          <a:stretch/>
        </p:blipFill>
        <p:spPr>
          <a:xfrm>
            <a:off x="0" y="0"/>
            <a:ext cx="9181728" cy="1163411"/>
          </a:xfrm>
          <a:prstGeom prst="rect">
            <a:avLst/>
          </a:prstGeom>
        </p:spPr>
      </p:pic>
      <p:sp>
        <p:nvSpPr>
          <p:cNvPr id="6" name="Rectangle 6"/>
          <p:cNvSpPr>
            <a:spLocks noGrp="1" noChangeArrowheads="1"/>
          </p:cNvSpPr>
          <p:nvPr>
            <p:ph type="sldNum" sz="quarter" idx="12"/>
          </p:nvPr>
        </p:nvSpPr>
        <p:spPr>
          <a:ln/>
        </p:spPr>
        <p:txBody>
          <a:bodyPr/>
          <a:lstStyle>
            <a:lvl1pPr>
              <a:defRPr/>
            </a:lvl1pPr>
          </a:lstStyle>
          <a:p>
            <a:pPr>
              <a:defRPr/>
            </a:pPr>
            <a:fld id="{2DF8B94E-925D-4A32-90AE-A4FAA5B8065E}" type="slidenum">
              <a:rPr lang="en-GB" altLang="en-US"/>
              <a:pPr>
                <a:defRPr/>
              </a:pPr>
              <a:t>‹#›</a:t>
            </a:fld>
            <a:endParaRPr lang="en-GB" altLang="en-US"/>
          </a:p>
        </p:txBody>
      </p:sp>
    </p:spTree>
    <p:extLst>
      <p:ext uri="{BB962C8B-B14F-4D97-AF65-F5344CB8AC3E}">
        <p14:creationId xmlns:p14="http://schemas.microsoft.com/office/powerpoint/2010/main" val="151477204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85800" y="1028700"/>
            <a:ext cx="3810000" cy="30861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028700"/>
            <a:ext cx="3810000" cy="30861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GB"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GB" altLang="en-US"/>
          </a:p>
        </p:txBody>
      </p:sp>
      <p:sp>
        <p:nvSpPr>
          <p:cNvPr id="7" name="Rectangle 6"/>
          <p:cNvSpPr>
            <a:spLocks noGrp="1" noChangeArrowheads="1"/>
          </p:cNvSpPr>
          <p:nvPr>
            <p:ph type="sldNum" sz="quarter" idx="12"/>
          </p:nvPr>
        </p:nvSpPr>
        <p:spPr>
          <a:ln/>
        </p:spPr>
        <p:txBody>
          <a:bodyPr/>
          <a:lstStyle>
            <a:lvl1pPr>
              <a:defRPr/>
            </a:lvl1pPr>
          </a:lstStyle>
          <a:p>
            <a:pPr>
              <a:defRPr/>
            </a:pPr>
            <a:fld id="{8A76B3E9-7FF0-4902-80F9-E8997D5A0E30}" type="slidenum">
              <a:rPr lang="en-GB" altLang="en-US"/>
              <a:pPr>
                <a:defRPr/>
              </a:pPr>
              <a:t>‹#›</a:t>
            </a:fld>
            <a:endParaRPr lang="en-GB" altLang="en-US"/>
          </a:p>
        </p:txBody>
      </p:sp>
    </p:spTree>
    <p:extLst>
      <p:ext uri="{BB962C8B-B14F-4D97-AF65-F5344CB8AC3E}">
        <p14:creationId xmlns:p14="http://schemas.microsoft.com/office/powerpoint/2010/main" val="216045851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Rectangle 4"/>
          <p:cNvSpPr>
            <a:spLocks noGrp="1" noChangeArrowheads="1"/>
          </p:cNvSpPr>
          <p:nvPr>
            <p:ph type="dt" sz="half" idx="10"/>
          </p:nvPr>
        </p:nvSpPr>
        <p:spPr>
          <a:ln/>
        </p:spPr>
        <p:txBody>
          <a:bodyPr/>
          <a:lstStyle>
            <a:lvl1pPr>
              <a:defRPr/>
            </a:lvl1pPr>
          </a:lstStyle>
          <a:p>
            <a:pPr>
              <a:defRPr/>
            </a:pPr>
            <a:endParaRPr lang="en-GB" alt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GB" altLang="en-US"/>
          </a:p>
        </p:txBody>
      </p:sp>
      <p:sp>
        <p:nvSpPr>
          <p:cNvPr id="9" name="Rectangle 6"/>
          <p:cNvSpPr>
            <a:spLocks noGrp="1" noChangeArrowheads="1"/>
          </p:cNvSpPr>
          <p:nvPr>
            <p:ph type="sldNum" sz="quarter" idx="12"/>
          </p:nvPr>
        </p:nvSpPr>
        <p:spPr>
          <a:ln/>
        </p:spPr>
        <p:txBody>
          <a:bodyPr/>
          <a:lstStyle>
            <a:lvl1pPr>
              <a:defRPr/>
            </a:lvl1pPr>
          </a:lstStyle>
          <a:p>
            <a:pPr>
              <a:defRPr/>
            </a:pPr>
            <a:fld id="{57203937-7804-4435-8F73-564F70BF0477}" type="slidenum">
              <a:rPr lang="en-GB" altLang="en-US"/>
              <a:pPr>
                <a:defRPr/>
              </a:pPr>
              <a:t>‹#›</a:t>
            </a:fld>
            <a:endParaRPr lang="en-GB" altLang="en-US"/>
          </a:p>
        </p:txBody>
      </p:sp>
    </p:spTree>
    <p:extLst>
      <p:ext uri="{BB962C8B-B14F-4D97-AF65-F5344CB8AC3E}">
        <p14:creationId xmlns:p14="http://schemas.microsoft.com/office/powerpoint/2010/main" val="258696674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pPr>
              <a:defRPr/>
            </a:pPr>
            <a:endParaRPr lang="en-GB" alt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GB" altLang="en-US"/>
          </a:p>
        </p:txBody>
      </p:sp>
      <p:sp>
        <p:nvSpPr>
          <p:cNvPr id="5" name="Rectangle 6"/>
          <p:cNvSpPr>
            <a:spLocks noGrp="1" noChangeArrowheads="1"/>
          </p:cNvSpPr>
          <p:nvPr>
            <p:ph type="sldNum" sz="quarter" idx="12"/>
          </p:nvPr>
        </p:nvSpPr>
        <p:spPr>
          <a:ln/>
        </p:spPr>
        <p:txBody>
          <a:bodyPr/>
          <a:lstStyle>
            <a:lvl1pPr>
              <a:defRPr/>
            </a:lvl1pPr>
          </a:lstStyle>
          <a:p>
            <a:pPr>
              <a:defRPr/>
            </a:pPr>
            <a:fld id="{D89CFF8C-A83F-461F-AEDD-249687053BE5}" type="slidenum">
              <a:rPr lang="en-GB" altLang="en-US"/>
              <a:pPr>
                <a:defRPr/>
              </a:pPr>
              <a:t>‹#›</a:t>
            </a:fld>
            <a:endParaRPr lang="en-GB" altLang="en-US"/>
          </a:p>
        </p:txBody>
      </p:sp>
    </p:spTree>
    <p:extLst>
      <p:ext uri="{BB962C8B-B14F-4D97-AF65-F5344CB8AC3E}">
        <p14:creationId xmlns:p14="http://schemas.microsoft.com/office/powerpoint/2010/main" val="268857956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GB" alt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GB" altLang="en-US"/>
          </a:p>
        </p:txBody>
      </p:sp>
      <p:sp>
        <p:nvSpPr>
          <p:cNvPr id="4" name="Rectangle 6"/>
          <p:cNvSpPr>
            <a:spLocks noGrp="1" noChangeArrowheads="1"/>
          </p:cNvSpPr>
          <p:nvPr>
            <p:ph type="sldNum" sz="quarter" idx="12"/>
          </p:nvPr>
        </p:nvSpPr>
        <p:spPr>
          <a:ln/>
        </p:spPr>
        <p:txBody>
          <a:bodyPr/>
          <a:lstStyle>
            <a:lvl1pPr>
              <a:defRPr/>
            </a:lvl1pPr>
          </a:lstStyle>
          <a:p>
            <a:pPr>
              <a:defRPr/>
            </a:pPr>
            <a:fld id="{F8DD0086-8934-43DE-AB7F-FE2D8ACF740C}" type="slidenum">
              <a:rPr lang="en-GB" altLang="en-US"/>
              <a:pPr>
                <a:defRPr/>
              </a:pPr>
              <a:t>‹#›</a:t>
            </a:fld>
            <a:endParaRPr lang="en-GB" altLang="en-US"/>
          </a:p>
        </p:txBody>
      </p:sp>
    </p:spTree>
    <p:extLst>
      <p:ext uri="{BB962C8B-B14F-4D97-AF65-F5344CB8AC3E}">
        <p14:creationId xmlns:p14="http://schemas.microsoft.com/office/powerpoint/2010/main" val="131356011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endParaRPr lang="en-GB"/>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GB" altLang="en-US"/>
          </a:p>
        </p:txBody>
      </p:sp>
      <p:sp>
        <p:nvSpPr>
          <p:cNvPr id="7" name="Rectangle 6"/>
          <p:cNvSpPr>
            <a:spLocks noGrp="1" noChangeArrowheads="1"/>
          </p:cNvSpPr>
          <p:nvPr>
            <p:ph type="sldNum" sz="quarter" idx="12"/>
          </p:nvPr>
        </p:nvSpPr>
        <p:spPr>
          <a:ln/>
        </p:spPr>
        <p:txBody>
          <a:bodyPr/>
          <a:lstStyle>
            <a:lvl1pPr>
              <a:defRPr/>
            </a:lvl1pPr>
          </a:lstStyle>
          <a:p>
            <a:pPr>
              <a:defRPr/>
            </a:pPr>
            <a:fld id="{64278CB3-4A42-4C7D-9227-6531CAA8D3EB}" type="slidenum">
              <a:rPr lang="en-GB" altLang="en-US"/>
              <a:pPr>
                <a:defRPr/>
              </a:pPr>
              <a:t>‹#›</a:t>
            </a:fld>
            <a:endParaRPr lang="en-GB" altLang="en-US"/>
          </a:p>
        </p:txBody>
      </p:sp>
    </p:spTree>
    <p:extLst>
      <p:ext uri="{BB962C8B-B14F-4D97-AF65-F5344CB8AC3E}">
        <p14:creationId xmlns:p14="http://schemas.microsoft.com/office/powerpoint/2010/main" val="424620360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endParaRPr lang="en-GB"/>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noProof="0"/>
              <a:t>Click icon to add picture</a:t>
            </a:r>
            <a:endParaRPr lang="en-GB" noProof="0"/>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GB" altLang="en-US"/>
          </a:p>
        </p:txBody>
      </p:sp>
      <p:sp>
        <p:nvSpPr>
          <p:cNvPr id="7" name="Rectangle 6"/>
          <p:cNvSpPr>
            <a:spLocks noGrp="1" noChangeArrowheads="1"/>
          </p:cNvSpPr>
          <p:nvPr>
            <p:ph type="sldNum" sz="quarter" idx="12"/>
          </p:nvPr>
        </p:nvSpPr>
        <p:spPr>
          <a:ln/>
        </p:spPr>
        <p:txBody>
          <a:bodyPr/>
          <a:lstStyle>
            <a:lvl1pPr>
              <a:defRPr/>
            </a:lvl1pPr>
          </a:lstStyle>
          <a:p>
            <a:pPr>
              <a:defRPr/>
            </a:pPr>
            <a:fld id="{5F2DA786-226B-42DD-93E8-A1CF6097432C}" type="slidenum">
              <a:rPr lang="en-GB" altLang="en-US"/>
              <a:pPr>
                <a:defRPr/>
              </a:pPr>
              <a:t>‹#›</a:t>
            </a:fld>
            <a:endParaRPr lang="en-GB" altLang="en-US"/>
          </a:p>
        </p:txBody>
      </p:sp>
    </p:spTree>
    <p:extLst>
      <p:ext uri="{BB962C8B-B14F-4D97-AF65-F5344CB8AC3E}">
        <p14:creationId xmlns:p14="http://schemas.microsoft.com/office/powerpoint/2010/main" val="100508956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GB" altLang="en-US"/>
          </a:p>
        </p:txBody>
      </p:sp>
      <p:sp>
        <p:nvSpPr>
          <p:cNvPr id="6" name="Rectangle 6"/>
          <p:cNvSpPr>
            <a:spLocks noGrp="1" noChangeArrowheads="1"/>
          </p:cNvSpPr>
          <p:nvPr>
            <p:ph type="sldNum" sz="quarter" idx="12"/>
          </p:nvPr>
        </p:nvSpPr>
        <p:spPr>
          <a:ln/>
        </p:spPr>
        <p:txBody>
          <a:bodyPr/>
          <a:lstStyle>
            <a:lvl1pPr>
              <a:defRPr/>
            </a:lvl1pPr>
          </a:lstStyle>
          <a:p>
            <a:pPr>
              <a:defRPr/>
            </a:pPr>
            <a:fld id="{2A548C52-FFFD-49F6-B265-F7E72DF156EB}" type="slidenum">
              <a:rPr lang="en-GB" altLang="en-US"/>
              <a:pPr>
                <a:defRPr/>
              </a:pPr>
              <a:t>‹#›</a:t>
            </a:fld>
            <a:endParaRPr lang="en-GB" altLang="en-US"/>
          </a:p>
        </p:txBody>
      </p:sp>
    </p:spTree>
    <p:extLst>
      <p:ext uri="{BB962C8B-B14F-4D97-AF65-F5344CB8AC3E}">
        <p14:creationId xmlns:p14="http://schemas.microsoft.com/office/powerpoint/2010/main" val="291207647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171450"/>
            <a:ext cx="1943100" cy="3943350"/>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85800" y="171450"/>
            <a:ext cx="5676900" cy="39433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GB" altLang="en-US"/>
          </a:p>
        </p:txBody>
      </p:sp>
      <p:sp>
        <p:nvSpPr>
          <p:cNvPr id="6" name="Rectangle 6"/>
          <p:cNvSpPr>
            <a:spLocks noGrp="1" noChangeArrowheads="1"/>
          </p:cNvSpPr>
          <p:nvPr>
            <p:ph type="sldNum" sz="quarter" idx="12"/>
          </p:nvPr>
        </p:nvSpPr>
        <p:spPr>
          <a:ln/>
        </p:spPr>
        <p:txBody>
          <a:bodyPr/>
          <a:lstStyle>
            <a:lvl1pPr>
              <a:defRPr/>
            </a:lvl1pPr>
          </a:lstStyle>
          <a:p>
            <a:pPr>
              <a:defRPr/>
            </a:pPr>
            <a:fld id="{27A5EEF6-EF9C-46E6-8B5F-3F5CA92D3B8D}" type="slidenum">
              <a:rPr lang="en-GB" altLang="en-US"/>
              <a:pPr>
                <a:defRPr/>
              </a:pPr>
              <a:t>‹#›</a:t>
            </a:fld>
            <a:endParaRPr lang="en-GB" altLang="en-US"/>
          </a:p>
        </p:txBody>
      </p:sp>
    </p:spTree>
    <p:extLst>
      <p:ext uri="{BB962C8B-B14F-4D97-AF65-F5344CB8AC3E}">
        <p14:creationId xmlns:p14="http://schemas.microsoft.com/office/powerpoint/2010/main" val="117571149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C764DE79-268F-4C1A-8933-263129D2AF90}" type="datetimeFigureOut">
              <a:rPr lang="en-US" dirty="0"/>
              <a:t>9/30/2026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03675727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9/30/2026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43401867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dirty="0"/>
              <a:t>9/30/2026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44048783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764DE79-268F-4C1A-8933-263129D2AF90}" type="datetimeFigureOut">
              <a:rPr lang="en-US" dirty="0"/>
              <a:t>9/30/2026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99092767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en-US"/>
              <a:t>Click to edit Master title style</a:t>
            </a:r>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764DE79-268F-4C1A-8933-263129D2AF90}" type="datetimeFigureOut">
              <a:rPr lang="en-US" dirty="0"/>
              <a:t>9/30/2026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37590540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764DE79-268F-4C1A-8933-263129D2AF90}" type="datetimeFigureOut">
              <a:rPr lang="en-US" dirty="0"/>
              <a:t>9/30/2026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06885279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9/30/2026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42822452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9/30/2026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417946014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9/30/2026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87392850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9/30/2026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94549513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9/30/2026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0565193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image" Target="../media/image6.jpeg"/><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theme" Target="../theme/theme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image" Target="../media/image7.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image" Target="../media/image6.jpeg"/><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theme" Target="../theme/theme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 Id="rId14" Type="http://schemas.openxmlformats.org/officeDocument/2006/relationships/image" Target="../media/image7.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theme" Target="../theme/theme4.xml"/><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slideLayout" Target="../slideLayouts/slideLayout44.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5" Type="http://schemas.openxmlformats.org/officeDocument/2006/relationships/image" Target="../media/image7.png"/><Relationship Id="rId10" Type="http://schemas.openxmlformats.org/officeDocument/2006/relationships/slideLayout" Target="../slideLayouts/slideLayout42.xml"/><Relationship Id="rId4" Type="http://schemas.openxmlformats.org/officeDocument/2006/relationships/slideLayout" Target="../slideLayouts/slideLayout36.xml"/><Relationship Id="rId9" Type="http://schemas.openxmlformats.org/officeDocument/2006/relationships/slideLayout" Target="../slideLayouts/slideLayout41.xml"/><Relationship Id="rId14" Type="http://schemas.openxmlformats.org/officeDocument/2006/relationships/image" Target="../media/image6.jpe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theme" Target="../theme/theme5.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slideLayout" Target="../slideLayouts/slideLayout5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5" Type="http://schemas.openxmlformats.org/officeDocument/2006/relationships/image" Target="../media/image7.png"/><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image" Target="../media/image10.jpe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4.xml"/><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theme" Target="../theme/theme6.xml"/><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60438565"/>
      </p:ext>
    </p:extLst>
  </p:cSld>
  <p:clrMap bg1="lt1" tx1="dk1" bg2="lt2" tx2="dk2" accent1="accent1" accent2="accent2" accent3="accent3" accent4="accent4" accent5="accent5" accent6="accent6" hlink="hlink" folHlink="folHlink"/>
  <p:sldLayoutIdLst>
    <p:sldLayoutId id="2147483720" r:id="rId1"/>
    <p:sldLayoutId id="2147483680" r:id="rId2"/>
    <p:sldLayoutId id="2147483721" r:id="rId3"/>
    <p:sldLayoutId id="2147483722" r:id="rId4"/>
    <p:sldLayoutId id="2147483762" r:id="rId5"/>
    <p:sldLayoutId id="2147483763" r:id="rId6"/>
    <p:sldLayoutId id="2147483764" r:id="rId7"/>
    <p:sldLayoutId id="2147483765" r:id="rId8"/>
    <p:sldLayoutId id="2147483766" r:id="rId9"/>
    <p:sldLayoutId id="2147483767" r:id="rId10"/>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1"/>
          <p:cNvPicPr>
            <a:picLocks noChangeAspect="1"/>
          </p:cNvPicPr>
          <p:nvPr/>
        </p:nvPicPr>
        <p:blipFill rotWithShape="1">
          <a:blip r:embed="rId13" cstate="screen">
            <a:extLst>
              <a:ext uri="{28A0092B-C50C-407E-A947-70E740481C1C}">
                <a14:useLocalDpi xmlns:a14="http://schemas.microsoft.com/office/drawing/2010/main"/>
              </a:ext>
            </a:extLst>
          </a:blip>
          <a:srcRect/>
          <a:stretch/>
        </p:blipFill>
        <p:spPr bwMode="auto">
          <a:xfrm>
            <a:off x="1" y="4469947"/>
            <a:ext cx="9150350" cy="673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27" name="Rectangle 2"/>
          <p:cNvSpPr>
            <a:spLocks noGrp="1" noChangeArrowheads="1"/>
          </p:cNvSpPr>
          <p:nvPr>
            <p:ph type="title"/>
          </p:nvPr>
        </p:nvSpPr>
        <p:spPr bwMode="auto">
          <a:xfrm>
            <a:off x="685800" y="171450"/>
            <a:ext cx="7772400" cy="8001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GB" altLang="en-US"/>
              <a:t>Master title style</a:t>
            </a:r>
          </a:p>
        </p:txBody>
      </p:sp>
      <p:sp>
        <p:nvSpPr>
          <p:cNvPr id="1028" name="Rectangle 3"/>
          <p:cNvSpPr>
            <a:spLocks noGrp="1" noChangeArrowheads="1"/>
          </p:cNvSpPr>
          <p:nvPr>
            <p:ph type="body" idx="1"/>
          </p:nvPr>
        </p:nvSpPr>
        <p:spPr bwMode="auto">
          <a:xfrm>
            <a:off x="685800" y="1221600"/>
            <a:ext cx="7772400" cy="30861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Tree>
    <p:extLst>
      <p:ext uri="{BB962C8B-B14F-4D97-AF65-F5344CB8AC3E}">
        <p14:creationId xmlns:p14="http://schemas.microsoft.com/office/powerpoint/2010/main" val="656017349"/>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Lst>
  <p:txStyles>
    <p:titleStyle>
      <a:lvl1pPr algn="l" rtl="0" eaLnBrk="1" fontAlgn="base" hangingPunct="1">
        <a:spcBef>
          <a:spcPct val="0"/>
        </a:spcBef>
        <a:spcAft>
          <a:spcPct val="0"/>
        </a:spcAft>
        <a:defRPr sz="3300" b="1">
          <a:solidFill>
            <a:schemeClr val="tx2"/>
          </a:solidFill>
          <a:latin typeface="+mj-lt"/>
          <a:ea typeface="+mj-ea"/>
          <a:cs typeface="+mj-cs"/>
        </a:defRPr>
      </a:lvl1pPr>
      <a:lvl2pPr algn="l" rtl="0" eaLnBrk="1" fontAlgn="base" hangingPunct="1">
        <a:spcBef>
          <a:spcPct val="0"/>
        </a:spcBef>
        <a:spcAft>
          <a:spcPct val="0"/>
        </a:spcAft>
        <a:defRPr sz="3300" b="1">
          <a:solidFill>
            <a:schemeClr val="tx2"/>
          </a:solidFill>
          <a:latin typeface="Calibri" pitchFamily="34" charset="0"/>
        </a:defRPr>
      </a:lvl2pPr>
      <a:lvl3pPr algn="l" rtl="0" eaLnBrk="1" fontAlgn="base" hangingPunct="1">
        <a:spcBef>
          <a:spcPct val="0"/>
        </a:spcBef>
        <a:spcAft>
          <a:spcPct val="0"/>
        </a:spcAft>
        <a:defRPr sz="3300" b="1">
          <a:solidFill>
            <a:schemeClr val="tx2"/>
          </a:solidFill>
          <a:latin typeface="Calibri" pitchFamily="34" charset="0"/>
        </a:defRPr>
      </a:lvl3pPr>
      <a:lvl4pPr algn="l" rtl="0" eaLnBrk="1" fontAlgn="base" hangingPunct="1">
        <a:spcBef>
          <a:spcPct val="0"/>
        </a:spcBef>
        <a:spcAft>
          <a:spcPct val="0"/>
        </a:spcAft>
        <a:defRPr sz="3300" b="1">
          <a:solidFill>
            <a:schemeClr val="tx2"/>
          </a:solidFill>
          <a:latin typeface="Calibri" pitchFamily="34" charset="0"/>
        </a:defRPr>
      </a:lvl4pPr>
      <a:lvl5pPr algn="l" rtl="0" eaLnBrk="1" fontAlgn="base" hangingPunct="1">
        <a:spcBef>
          <a:spcPct val="0"/>
        </a:spcBef>
        <a:spcAft>
          <a:spcPct val="0"/>
        </a:spcAft>
        <a:defRPr sz="3300" b="1">
          <a:solidFill>
            <a:schemeClr val="tx2"/>
          </a:solidFill>
          <a:latin typeface="Calibri" pitchFamily="34" charset="0"/>
        </a:defRPr>
      </a:lvl5pPr>
      <a:lvl6pPr marL="342900" algn="l" rtl="0" eaLnBrk="1" fontAlgn="base" hangingPunct="1">
        <a:spcBef>
          <a:spcPct val="0"/>
        </a:spcBef>
        <a:spcAft>
          <a:spcPct val="0"/>
        </a:spcAft>
        <a:defRPr sz="3300" b="1">
          <a:solidFill>
            <a:schemeClr val="tx2"/>
          </a:solidFill>
          <a:latin typeface="Arial" charset="0"/>
        </a:defRPr>
      </a:lvl6pPr>
      <a:lvl7pPr marL="685800" algn="l" rtl="0" eaLnBrk="1" fontAlgn="base" hangingPunct="1">
        <a:spcBef>
          <a:spcPct val="0"/>
        </a:spcBef>
        <a:spcAft>
          <a:spcPct val="0"/>
        </a:spcAft>
        <a:defRPr sz="3300" b="1">
          <a:solidFill>
            <a:schemeClr val="tx2"/>
          </a:solidFill>
          <a:latin typeface="Arial" charset="0"/>
        </a:defRPr>
      </a:lvl7pPr>
      <a:lvl8pPr marL="1028700" algn="l" rtl="0" eaLnBrk="1" fontAlgn="base" hangingPunct="1">
        <a:spcBef>
          <a:spcPct val="0"/>
        </a:spcBef>
        <a:spcAft>
          <a:spcPct val="0"/>
        </a:spcAft>
        <a:defRPr sz="3300" b="1">
          <a:solidFill>
            <a:schemeClr val="tx2"/>
          </a:solidFill>
          <a:latin typeface="Arial" charset="0"/>
        </a:defRPr>
      </a:lvl8pPr>
      <a:lvl9pPr marL="1371600" algn="l" rtl="0" eaLnBrk="1" fontAlgn="base" hangingPunct="1">
        <a:spcBef>
          <a:spcPct val="0"/>
        </a:spcBef>
        <a:spcAft>
          <a:spcPct val="0"/>
        </a:spcAft>
        <a:defRPr sz="3300" b="1">
          <a:solidFill>
            <a:schemeClr val="tx2"/>
          </a:solidFill>
          <a:latin typeface="Arial" charset="0"/>
        </a:defRPr>
      </a:lvl9pPr>
    </p:titleStyle>
    <p:bodyStyle>
      <a:lvl1pPr marL="342900" indent="-342900" algn="l" rtl="0" eaLnBrk="1" fontAlgn="base" hangingPunct="1">
        <a:spcBef>
          <a:spcPct val="20000"/>
        </a:spcBef>
        <a:spcAft>
          <a:spcPct val="0"/>
        </a:spcAft>
        <a:buFontTx/>
        <a:buBlip>
          <a:blip r:embed="rId14"/>
        </a:buBlip>
        <a:defRPr sz="2400">
          <a:solidFill>
            <a:schemeClr val="tx1"/>
          </a:solidFill>
          <a:latin typeface="+mn-lt"/>
          <a:ea typeface="+mn-ea"/>
          <a:cs typeface="+mn-cs"/>
        </a:defRPr>
      </a:lvl1pPr>
      <a:lvl2pPr marL="557213" indent="-214313" algn="l" rtl="0" eaLnBrk="1" fontAlgn="base" hangingPunct="1">
        <a:spcBef>
          <a:spcPct val="20000"/>
        </a:spcBef>
        <a:spcAft>
          <a:spcPct val="0"/>
        </a:spcAft>
        <a:buChar char="–"/>
        <a:defRPr sz="2100">
          <a:solidFill>
            <a:schemeClr val="tx1"/>
          </a:solidFill>
          <a:latin typeface="+mn-lt"/>
        </a:defRPr>
      </a:lvl2pPr>
      <a:lvl3pPr marL="857250" indent="-171450" algn="l" rtl="0" eaLnBrk="1" fontAlgn="base" hangingPunct="1">
        <a:spcBef>
          <a:spcPct val="20000"/>
        </a:spcBef>
        <a:spcAft>
          <a:spcPct val="0"/>
        </a:spcAft>
        <a:buChar char="•"/>
        <a:defRPr sz="1800">
          <a:solidFill>
            <a:schemeClr val="tx1"/>
          </a:solidFill>
          <a:latin typeface="+mn-lt"/>
        </a:defRPr>
      </a:lvl3pPr>
      <a:lvl4pPr marL="1200150" indent="-171450" algn="l" rtl="0" eaLnBrk="1" fontAlgn="base" hangingPunct="1">
        <a:spcBef>
          <a:spcPct val="20000"/>
        </a:spcBef>
        <a:spcAft>
          <a:spcPct val="0"/>
        </a:spcAft>
        <a:buChar char="–"/>
        <a:defRPr sz="1500">
          <a:solidFill>
            <a:schemeClr val="tx1"/>
          </a:solidFill>
          <a:latin typeface="+mn-lt"/>
        </a:defRPr>
      </a:lvl4pPr>
      <a:lvl5pPr marL="1543050" indent="-171450" algn="l" rtl="0" eaLnBrk="1" fontAlgn="base" hangingPunct="1">
        <a:spcBef>
          <a:spcPct val="20000"/>
        </a:spcBef>
        <a:spcAft>
          <a:spcPct val="0"/>
        </a:spcAft>
        <a:buChar char="»"/>
        <a:defRPr sz="1500">
          <a:solidFill>
            <a:schemeClr val="tx1"/>
          </a:solidFill>
          <a:latin typeface="+mn-lt"/>
        </a:defRPr>
      </a:lvl5pPr>
      <a:lvl6pPr marL="1885950" indent="-171450" algn="l" rtl="0" eaLnBrk="1" fontAlgn="base" hangingPunct="1">
        <a:spcBef>
          <a:spcPct val="20000"/>
        </a:spcBef>
        <a:spcAft>
          <a:spcPct val="0"/>
        </a:spcAft>
        <a:buChar char="»"/>
        <a:defRPr sz="1500">
          <a:solidFill>
            <a:schemeClr val="tx1"/>
          </a:solidFill>
          <a:latin typeface="+mn-lt"/>
        </a:defRPr>
      </a:lvl6pPr>
      <a:lvl7pPr marL="2228850" indent="-171450" algn="l" rtl="0" eaLnBrk="1" fontAlgn="base" hangingPunct="1">
        <a:spcBef>
          <a:spcPct val="20000"/>
        </a:spcBef>
        <a:spcAft>
          <a:spcPct val="0"/>
        </a:spcAft>
        <a:buChar char="»"/>
        <a:defRPr sz="1500">
          <a:solidFill>
            <a:schemeClr val="tx1"/>
          </a:solidFill>
          <a:latin typeface="+mn-lt"/>
        </a:defRPr>
      </a:lvl7pPr>
      <a:lvl8pPr marL="2571750" indent="-171450" algn="l" rtl="0" eaLnBrk="1" fontAlgn="base" hangingPunct="1">
        <a:spcBef>
          <a:spcPct val="20000"/>
        </a:spcBef>
        <a:spcAft>
          <a:spcPct val="0"/>
        </a:spcAft>
        <a:buChar char="»"/>
        <a:defRPr sz="1500">
          <a:solidFill>
            <a:schemeClr val="tx1"/>
          </a:solidFill>
          <a:latin typeface="+mn-lt"/>
        </a:defRPr>
      </a:lvl8pPr>
      <a:lvl9pPr marL="2914650" indent="-171450" algn="l" rtl="0" eaLnBrk="1" fontAlgn="base" hangingPunct="1">
        <a:spcBef>
          <a:spcPct val="20000"/>
        </a:spcBef>
        <a:spcAft>
          <a:spcPct val="0"/>
        </a:spcAft>
        <a:buChar char="»"/>
        <a:defRPr sz="15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1"/>
          <p:cNvPicPr>
            <a:picLocks noChangeAspect="1"/>
          </p:cNvPicPr>
          <p:nvPr/>
        </p:nvPicPr>
        <p:blipFill rotWithShape="1">
          <a:blip r:embed="rId13" cstate="screen">
            <a:extLst>
              <a:ext uri="{28A0092B-C50C-407E-A947-70E740481C1C}">
                <a14:useLocalDpi xmlns:a14="http://schemas.microsoft.com/office/drawing/2010/main"/>
              </a:ext>
            </a:extLst>
          </a:blip>
          <a:srcRect/>
          <a:stretch/>
        </p:blipFill>
        <p:spPr bwMode="auto">
          <a:xfrm>
            <a:off x="1" y="4469947"/>
            <a:ext cx="9150350" cy="673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27" name="Rectangle 2"/>
          <p:cNvSpPr>
            <a:spLocks noGrp="1" noChangeArrowheads="1"/>
          </p:cNvSpPr>
          <p:nvPr>
            <p:ph type="title"/>
          </p:nvPr>
        </p:nvSpPr>
        <p:spPr bwMode="auto">
          <a:xfrm>
            <a:off x="685800" y="171450"/>
            <a:ext cx="7772400" cy="8001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GB" altLang="en-US"/>
              <a:t>Master title style</a:t>
            </a:r>
          </a:p>
        </p:txBody>
      </p:sp>
      <p:sp>
        <p:nvSpPr>
          <p:cNvPr id="1028" name="Rectangle 3"/>
          <p:cNvSpPr>
            <a:spLocks noGrp="1" noChangeArrowheads="1"/>
          </p:cNvSpPr>
          <p:nvPr>
            <p:ph type="body" idx="1"/>
          </p:nvPr>
        </p:nvSpPr>
        <p:spPr bwMode="auto">
          <a:xfrm>
            <a:off x="685800" y="1221600"/>
            <a:ext cx="7772400" cy="30861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Tree>
    <p:extLst>
      <p:ext uri="{BB962C8B-B14F-4D97-AF65-F5344CB8AC3E}">
        <p14:creationId xmlns:p14="http://schemas.microsoft.com/office/powerpoint/2010/main" val="1180581631"/>
      </p:ext>
    </p:extLst>
  </p:cSld>
  <p:clrMap bg1="lt1" tx1="dk1" bg2="lt2" tx2="dk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Lst>
  <p:txStyles>
    <p:titleStyle>
      <a:lvl1pPr algn="l" rtl="0" eaLnBrk="1" fontAlgn="base" hangingPunct="1">
        <a:spcBef>
          <a:spcPct val="0"/>
        </a:spcBef>
        <a:spcAft>
          <a:spcPct val="0"/>
        </a:spcAft>
        <a:defRPr sz="3300" b="1">
          <a:solidFill>
            <a:schemeClr val="tx2"/>
          </a:solidFill>
          <a:latin typeface="+mj-lt"/>
          <a:ea typeface="+mj-ea"/>
          <a:cs typeface="+mj-cs"/>
        </a:defRPr>
      </a:lvl1pPr>
      <a:lvl2pPr algn="l" rtl="0" eaLnBrk="1" fontAlgn="base" hangingPunct="1">
        <a:spcBef>
          <a:spcPct val="0"/>
        </a:spcBef>
        <a:spcAft>
          <a:spcPct val="0"/>
        </a:spcAft>
        <a:defRPr sz="3300" b="1">
          <a:solidFill>
            <a:schemeClr val="tx2"/>
          </a:solidFill>
          <a:latin typeface="Calibri" pitchFamily="34" charset="0"/>
        </a:defRPr>
      </a:lvl2pPr>
      <a:lvl3pPr algn="l" rtl="0" eaLnBrk="1" fontAlgn="base" hangingPunct="1">
        <a:spcBef>
          <a:spcPct val="0"/>
        </a:spcBef>
        <a:spcAft>
          <a:spcPct val="0"/>
        </a:spcAft>
        <a:defRPr sz="3300" b="1">
          <a:solidFill>
            <a:schemeClr val="tx2"/>
          </a:solidFill>
          <a:latin typeface="Calibri" pitchFamily="34" charset="0"/>
        </a:defRPr>
      </a:lvl3pPr>
      <a:lvl4pPr algn="l" rtl="0" eaLnBrk="1" fontAlgn="base" hangingPunct="1">
        <a:spcBef>
          <a:spcPct val="0"/>
        </a:spcBef>
        <a:spcAft>
          <a:spcPct val="0"/>
        </a:spcAft>
        <a:defRPr sz="3300" b="1">
          <a:solidFill>
            <a:schemeClr val="tx2"/>
          </a:solidFill>
          <a:latin typeface="Calibri" pitchFamily="34" charset="0"/>
        </a:defRPr>
      </a:lvl4pPr>
      <a:lvl5pPr algn="l" rtl="0" eaLnBrk="1" fontAlgn="base" hangingPunct="1">
        <a:spcBef>
          <a:spcPct val="0"/>
        </a:spcBef>
        <a:spcAft>
          <a:spcPct val="0"/>
        </a:spcAft>
        <a:defRPr sz="3300" b="1">
          <a:solidFill>
            <a:schemeClr val="tx2"/>
          </a:solidFill>
          <a:latin typeface="Calibri" pitchFamily="34" charset="0"/>
        </a:defRPr>
      </a:lvl5pPr>
      <a:lvl6pPr marL="342900" algn="l" rtl="0" eaLnBrk="1" fontAlgn="base" hangingPunct="1">
        <a:spcBef>
          <a:spcPct val="0"/>
        </a:spcBef>
        <a:spcAft>
          <a:spcPct val="0"/>
        </a:spcAft>
        <a:defRPr sz="3300" b="1">
          <a:solidFill>
            <a:schemeClr val="tx2"/>
          </a:solidFill>
          <a:latin typeface="Arial" charset="0"/>
        </a:defRPr>
      </a:lvl6pPr>
      <a:lvl7pPr marL="685800" algn="l" rtl="0" eaLnBrk="1" fontAlgn="base" hangingPunct="1">
        <a:spcBef>
          <a:spcPct val="0"/>
        </a:spcBef>
        <a:spcAft>
          <a:spcPct val="0"/>
        </a:spcAft>
        <a:defRPr sz="3300" b="1">
          <a:solidFill>
            <a:schemeClr val="tx2"/>
          </a:solidFill>
          <a:latin typeface="Arial" charset="0"/>
        </a:defRPr>
      </a:lvl7pPr>
      <a:lvl8pPr marL="1028700" algn="l" rtl="0" eaLnBrk="1" fontAlgn="base" hangingPunct="1">
        <a:spcBef>
          <a:spcPct val="0"/>
        </a:spcBef>
        <a:spcAft>
          <a:spcPct val="0"/>
        </a:spcAft>
        <a:defRPr sz="3300" b="1">
          <a:solidFill>
            <a:schemeClr val="tx2"/>
          </a:solidFill>
          <a:latin typeface="Arial" charset="0"/>
        </a:defRPr>
      </a:lvl8pPr>
      <a:lvl9pPr marL="1371600" algn="l" rtl="0" eaLnBrk="1" fontAlgn="base" hangingPunct="1">
        <a:spcBef>
          <a:spcPct val="0"/>
        </a:spcBef>
        <a:spcAft>
          <a:spcPct val="0"/>
        </a:spcAft>
        <a:defRPr sz="3300" b="1">
          <a:solidFill>
            <a:schemeClr val="tx2"/>
          </a:solidFill>
          <a:latin typeface="Arial" charset="0"/>
        </a:defRPr>
      </a:lvl9pPr>
    </p:titleStyle>
    <p:bodyStyle>
      <a:lvl1pPr marL="342900" indent="-342900" algn="l" rtl="0" eaLnBrk="1" fontAlgn="base" hangingPunct="1">
        <a:spcBef>
          <a:spcPct val="20000"/>
        </a:spcBef>
        <a:spcAft>
          <a:spcPct val="0"/>
        </a:spcAft>
        <a:buFontTx/>
        <a:buBlip>
          <a:blip r:embed="rId14"/>
        </a:buBlip>
        <a:defRPr sz="2400">
          <a:solidFill>
            <a:schemeClr val="tx1"/>
          </a:solidFill>
          <a:latin typeface="+mn-lt"/>
          <a:ea typeface="+mn-ea"/>
          <a:cs typeface="+mn-cs"/>
        </a:defRPr>
      </a:lvl1pPr>
      <a:lvl2pPr marL="557213" indent="-214313" algn="l" rtl="0" eaLnBrk="1" fontAlgn="base" hangingPunct="1">
        <a:spcBef>
          <a:spcPct val="20000"/>
        </a:spcBef>
        <a:spcAft>
          <a:spcPct val="0"/>
        </a:spcAft>
        <a:buChar char="–"/>
        <a:defRPr sz="2100">
          <a:solidFill>
            <a:schemeClr val="tx1"/>
          </a:solidFill>
          <a:latin typeface="+mn-lt"/>
        </a:defRPr>
      </a:lvl2pPr>
      <a:lvl3pPr marL="857250" indent="-171450" algn="l" rtl="0" eaLnBrk="1" fontAlgn="base" hangingPunct="1">
        <a:spcBef>
          <a:spcPct val="20000"/>
        </a:spcBef>
        <a:spcAft>
          <a:spcPct val="0"/>
        </a:spcAft>
        <a:buChar char="•"/>
        <a:defRPr sz="1800">
          <a:solidFill>
            <a:schemeClr val="tx1"/>
          </a:solidFill>
          <a:latin typeface="+mn-lt"/>
        </a:defRPr>
      </a:lvl3pPr>
      <a:lvl4pPr marL="1200150" indent="-171450" algn="l" rtl="0" eaLnBrk="1" fontAlgn="base" hangingPunct="1">
        <a:spcBef>
          <a:spcPct val="20000"/>
        </a:spcBef>
        <a:spcAft>
          <a:spcPct val="0"/>
        </a:spcAft>
        <a:buChar char="–"/>
        <a:defRPr sz="1500">
          <a:solidFill>
            <a:schemeClr val="tx1"/>
          </a:solidFill>
          <a:latin typeface="+mn-lt"/>
        </a:defRPr>
      </a:lvl4pPr>
      <a:lvl5pPr marL="1543050" indent="-171450" algn="l" rtl="0" eaLnBrk="1" fontAlgn="base" hangingPunct="1">
        <a:spcBef>
          <a:spcPct val="20000"/>
        </a:spcBef>
        <a:spcAft>
          <a:spcPct val="0"/>
        </a:spcAft>
        <a:buChar char="»"/>
        <a:defRPr sz="1500">
          <a:solidFill>
            <a:schemeClr val="tx1"/>
          </a:solidFill>
          <a:latin typeface="+mn-lt"/>
        </a:defRPr>
      </a:lvl5pPr>
      <a:lvl6pPr marL="1885950" indent="-171450" algn="l" rtl="0" eaLnBrk="1" fontAlgn="base" hangingPunct="1">
        <a:spcBef>
          <a:spcPct val="20000"/>
        </a:spcBef>
        <a:spcAft>
          <a:spcPct val="0"/>
        </a:spcAft>
        <a:buChar char="»"/>
        <a:defRPr sz="1500">
          <a:solidFill>
            <a:schemeClr val="tx1"/>
          </a:solidFill>
          <a:latin typeface="+mn-lt"/>
        </a:defRPr>
      </a:lvl6pPr>
      <a:lvl7pPr marL="2228850" indent="-171450" algn="l" rtl="0" eaLnBrk="1" fontAlgn="base" hangingPunct="1">
        <a:spcBef>
          <a:spcPct val="20000"/>
        </a:spcBef>
        <a:spcAft>
          <a:spcPct val="0"/>
        </a:spcAft>
        <a:buChar char="»"/>
        <a:defRPr sz="1500">
          <a:solidFill>
            <a:schemeClr val="tx1"/>
          </a:solidFill>
          <a:latin typeface="+mn-lt"/>
        </a:defRPr>
      </a:lvl7pPr>
      <a:lvl8pPr marL="2571750" indent="-171450" algn="l" rtl="0" eaLnBrk="1" fontAlgn="base" hangingPunct="1">
        <a:spcBef>
          <a:spcPct val="20000"/>
        </a:spcBef>
        <a:spcAft>
          <a:spcPct val="0"/>
        </a:spcAft>
        <a:buChar char="»"/>
        <a:defRPr sz="1500">
          <a:solidFill>
            <a:schemeClr val="tx1"/>
          </a:solidFill>
          <a:latin typeface="+mn-lt"/>
        </a:defRPr>
      </a:lvl8pPr>
      <a:lvl9pPr marL="2914650" indent="-171450" algn="l" rtl="0" eaLnBrk="1" fontAlgn="base" hangingPunct="1">
        <a:spcBef>
          <a:spcPct val="20000"/>
        </a:spcBef>
        <a:spcAft>
          <a:spcPct val="0"/>
        </a:spcAft>
        <a:buChar char="»"/>
        <a:defRPr sz="15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1"/>
          <p:cNvPicPr>
            <a:picLocks noChangeAspect="1"/>
          </p:cNvPicPr>
          <p:nvPr/>
        </p:nvPicPr>
        <p:blipFill rotWithShape="1">
          <a:blip r:embed="rId14" cstate="screen">
            <a:extLst>
              <a:ext uri="{28A0092B-C50C-407E-A947-70E740481C1C}">
                <a14:useLocalDpi xmlns:a14="http://schemas.microsoft.com/office/drawing/2010/main"/>
              </a:ext>
            </a:extLst>
          </a:blip>
          <a:srcRect/>
          <a:stretch/>
        </p:blipFill>
        <p:spPr bwMode="auto">
          <a:xfrm>
            <a:off x="1" y="4469947"/>
            <a:ext cx="9150350" cy="673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27" name="Rectangle 2"/>
          <p:cNvSpPr>
            <a:spLocks noGrp="1" noChangeArrowheads="1"/>
          </p:cNvSpPr>
          <p:nvPr>
            <p:ph type="title"/>
          </p:nvPr>
        </p:nvSpPr>
        <p:spPr bwMode="auto">
          <a:xfrm>
            <a:off x="685800" y="171450"/>
            <a:ext cx="7772400" cy="8001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GB" altLang="en-US"/>
              <a:t>Master title style</a:t>
            </a:r>
          </a:p>
        </p:txBody>
      </p:sp>
      <p:sp>
        <p:nvSpPr>
          <p:cNvPr id="1028" name="Rectangle 3"/>
          <p:cNvSpPr>
            <a:spLocks noGrp="1" noChangeArrowheads="1"/>
          </p:cNvSpPr>
          <p:nvPr>
            <p:ph type="body" idx="1"/>
          </p:nvPr>
        </p:nvSpPr>
        <p:spPr bwMode="auto">
          <a:xfrm>
            <a:off x="685800" y="1221600"/>
            <a:ext cx="7772400" cy="30861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Tree>
    <p:extLst>
      <p:ext uri="{BB962C8B-B14F-4D97-AF65-F5344CB8AC3E}">
        <p14:creationId xmlns:p14="http://schemas.microsoft.com/office/powerpoint/2010/main" val="1412297645"/>
      </p:ext>
    </p:extLst>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29" r:id="rId6"/>
    <p:sldLayoutId id="2147483730" r:id="rId7"/>
    <p:sldLayoutId id="2147483731" r:id="rId8"/>
    <p:sldLayoutId id="2147483732" r:id="rId9"/>
    <p:sldLayoutId id="2147483733" r:id="rId10"/>
    <p:sldLayoutId id="2147483734" r:id="rId11"/>
    <p:sldLayoutId id="2147483735" r:id="rId12"/>
  </p:sldLayoutIdLst>
  <p:txStyles>
    <p:titleStyle>
      <a:lvl1pPr algn="l" rtl="0" eaLnBrk="1" fontAlgn="base" hangingPunct="1">
        <a:spcBef>
          <a:spcPct val="0"/>
        </a:spcBef>
        <a:spcAft>
          <a:spcPct val="0"/>
        </a:spcAft>
        <a:defRPr sz="3300" b="1">
          <a:solidFill>
            <a:schemeClr val="tx2"/>
          </a:solidFill>
          <a:latin typeface="+mj-lt"/>
          <a:ea typeface="+mj-ea"/>
          <a:cs typeface="+mj-cs"/>
        </a:defRPr>
      </a:lvl1pPr>
      <a:lvl2pPr algn="l" rtl="0" eaLnBrk="1" fontAlgn="base" hangingPunct="1">
        <a:spcBef>
          <a:spcPct val="0"/>
        </a:spcBef>
        <a:spcAft>
          <a:spcPct val="0"/>
        </a:spcAft>
        <a:defRPr sz="3300" b="1">
          <a:solidFill>
            <a:schemeClr val="tx2"/>
          </a:solidFill>
          <a:latin typeface="Calibri" pitchFamily="34" charset="0"/>
        </a:defRPr>
      </a:lvl2pPr>
      <a:lvl3pPr algn="l" rtl="0" eaLnBrk="1" fontAlgn="base" hangingPunct="1">
        <a:spcBef>
          <a:spcPct val="0"/>
        </a:spcBef>
        <a:spcAft>
          <a:spcPct val="0"/>
        </a:spcAft>
        <a:defRPr sz="3300" b="1">
          <a:solidFill>
            <a:schemeClr val="tx2"/>
          </a:solidFill>
          <a:latin typeface="Calibri" pitchFamily="34" charset="0"/>
        </a:defRPr>
      </a:lvl3pPr>
      <a:lvl4pPr algn="l" rtl="0" eaLnBrk="1" fontAlgn="base" hangingPunct="1">
        <a:spcBef>
          <a:spcPct val="0"/>
        </a:spcBef>
        <a:spcAft>
          <a:spcPct val="0"/>
        </a:spcAft>
        <a:defRPr sz="3300" b="1">
          <a:solidFill>
            <a:schemeClr val="tx2"/>
          </a:solidFill>
          <a:latin typeface="Calibri" pitchFamily="34" charset="0"/>
        </a:defRPr>
      </a:lvl4pPr>
      <a:lvl5pPr algn="l" rtl="0" eaLnBrk="1" fontAlgn="base" hangingPunct="1">
        <a:spcBef>
          <a:spcPct val="0"/>
        </a:spcBef>
        <a:spcAft>
          <a:spcPct val="0"/>
        </a:spcAft>
        <a:defRPr sz="3300" b="1">
          <a:solidFill>
            <a:schemeClr val="tx2"/>
          </a:solidFill>
          <a:latin typeface="Calibri" pitchFamily="34" charset="0"/>
        </a:defRPr>
      </a:lvl5pPr>
      <a:lvl6pPr marL="342892" algn="l" rtl="0" eaLnBrk="1" fontAlgn="base" hangingPunct="1">
        <a:spcBef>
          <a:spcPct val="0"/>
        </a:spcBef>
        <a:spcAft>
          <a:spcPct val="0"/>
        </a:spcAft>
        <a:defRPr sz="3300" b="1">
          <a:solidFill>
            <a:schemeClr val="tx2"/>
          </a:solidFill>
          <a:latin typeface="Arial" charset="0"/>
        </a:defRPr>
      </a:lvl6pPr>
      <a:lvl7pPr marL="685783" algn="l" rtl="0" eaLnBrk="1" fontAlgn="base" hangingPunct="1">
        <a:spcBef>
          <a:spcPct val="0"/>
        </a:spcBef>
        <a:spcAft>
          <a:spcPct val="0"/>
        </a:spcAft>
        <a:defRPr sz="3300" b="1">
          <a:solidFill>
            <a:schemeClr val="tx2"/>
          </a:solidFill>
          <a:latin typeface="Arial" charset="0"/>
        </a:defRPr>
      </a:lvl7pPr>
      <a:lvl8pPr marL="1028675" algn="l" rtl="0" eaLnBrk="1" fontAlgn="base" hangingPunct="1">
        <a:spcBef>
          <a:spcPct val="0"/>
        </a:spcBef>
        <a:spcAft>
          <a:spcPct val="0"/>
        </a:spcAft>
        <a:defRPr sz="3300" b="1">
          <a:solidFill>
            <a:schemeClr val="tx2"/>
          </a:solidFill>
          <a:latin typeface="Arial" charset="0"/>
        </a:defRPr>
      </a:lvl8pPr>
      <a:lvl9pPr marL="1371566" algn="l" rtl="0" eaLnBrk="1" fontAlgn="base" hangingPunct="1">
        <a:spcBef>
          <a:spcPct val="0"/>
        </a:spcBef>
        <a:spcAft>
          <a:spcPct val="0"/>
        </a:spcAft>
        <a:defRPr sz="3300" b="1">
          <a:solidFill>
            <a:schemeClr val="tx2"/>
          </a:solidFill>
          <a:latin typeface="Arial" charset="0"/>
        </a:defRPr>
      </a:lvl9pPr>
    </p:titleStyle>
    <p:bodyStyle>
      <a:lvl1pPr marL="342892" indent="-342892" algn="l" rtl="0" eaLnBrk="1" fontAlgn="base" hangingPunct="1">
        <a:spcBef>
          <a:spcPct val="20000"/>
        </a:spcBef>
        <a:spcAft>
          <a:spcPct val="0"/>
        </a:spcAft>
        <a:buFontTx/>
        <a:buBlip>
          <a:blip r:embed="rId15"/>
        </a:buBlip>
        <a:defRPr sz="2400">
          <a:solidFill>
            <a:schemeClr val="tx1"/>
          </a:solidFill>
          <a:latin typeface="+mn-lt"/>
          <a:ea typeface="+mn-ea"/>
          <a:cs typeface="+mn-cs"/>
        </a:defRPr>
      </a:lvl1pPr>
      <a:lvl2pPr marL="557199" indent="-214308" algn="l" rtl="0" eaLnBrk="1" fontAlgn="base" hangingPunct="1">
        <a:spcBef>
          <a:spcPct val="20000"/>
        </a:spcBef>
        <a:spcAft>
          <a:spcPct val="0"/>
        </a:spcAft>
        <a:buChar char="–"/>
        <a:defRPr sz="2100">
          <a:solidFill>
            <a:schemeClr val="tx1"/>
          </a:solidFill>
          <a:latin typeface="+mn-lt"/>
        </a:defRPr>
      </a:lvl2pPr>
      <a:lvl3pPr marL="857228" indent="-171446" algn="l" rtl="0" eaLnBrk="1" fontAlgn="base" hangingPunct="1">
        <a:spcBef>
          <a:spcPct val="20000"/>
        </a:spcBef>
        <a:spcAft>
          <a:spcPct val="0"/>
        </a:spcAft>
        <a:buChar char="•"/>
        <a:defRPr sz="1800">
          <a:solidFill>
            <a:schemeClr val="tx1"/>
          </a:solidFill>
          <a:latin typeface="+mn-lt"/>
        </a:defRPr>
      </a:lvl3pPr>
      <a:lvl4pPr marL="1200120" indent="-171446" algn="l" rtl="0" eaLnBrk="1" fontAlgn="base" hangingPunct="1">
        <a:spcBef>
          <a:spcPct val="20000"/>
        </a:spcBef>
        <a:spcAft>
          <a:spcPct val="0"/>
        </a:spcAft>
        <a:buChar char="–"/>
        <a:defRPr sz="1500">
          <a:solidFill>
            <a:schemeClr val="tx1"/>
          </a:solidFill>
          <a:latin typeface="+mn-lt"/>
        </a:defRPr>
      </a:lvl4pPr>
      <a:lvl5pPr marL="1543012" indent="-171446" algn="l" rtl="0" eaLnBrk="1" fontAlgn="base" hangingPunct="1">
        <a:spcBef>
          <a:spcPct val="20000"/>
        </a:spcBef>
        <a:spcAft>
          <a:spcPct val="0"/>
        </a:spcAft>
        <a:buChar char="»"/>
        <a:defRPr sz="1500">
          <a:solidFill>
            <a:schemeClr val="tx1"/>
          </a:solidFill>
          <a:latin typeface="+mn-lt"/>
        </a:defRPr>
      </a:lvl5pPr>
      <a:lvl6pPr marL="1885903" indent="-171446" algn="l" rtl="0" eaLnBrk="1" fontAlgn="base" hangingPunct="1">
        <a:spcBef>
          <a:spcPct val="20000"/>
        </a:spcBef>
        <a:spcAft>
          <a:spcPct val="0"/>
        </a:spcAft>
        <a:buChar char="»"/>
        <a:defRPr sz="1500">
          <a:solidFill>
            <a:schemeClr val="tx1"/>
          </a:solidFill>
          <a:latin typeface="+mn-lt"/>
        </a:defRPr>
      </a:lvl6pPr>
      <a:lvl7pPr marL="2228795" indent="-171446" algn="l" rtl="0" eaLnBrk="1" fontAlgn="base" hangingPunct="1">
        <a:spcBef>
          <a:spcPct val="20000"/>
        </a:spcBef>
        <a:spcAft>
          <a:spcPct val="0"/>
        </a:spcAft>
        <a:buChar char="»"/>
        <a:defRPr sz="1500">
          <a:solidFill>
            <a:schemeClr val="tx1"/>
          </a:solidFill>
          <a:latin typeface="+mn-lt"/>
        </a:defRPr>
      </a:lvl7pPr>
      <a:lvl8pPr marL="2571686" indent="-171446" algn="l" rtl="0" eaLnBrk="1" fontAlgn="base" hangingPunct="1">
        <a:spcBef>
          <a:spcPct val="20000"/>
        </a:spcBef>
        <a:spcAft>
          <a:spcPct val="0"/>
        </a:spcAft>
        <a:buChar char="»"/>
        <a:defRPr sz="1500">
          <a:solidFill>
            <a:schemeClr val="tx1"/>
          </a:solidFill>
          <a:latin typeface="+mn-lt"/>
        </a:defRPr>
      </a:lvl8pPr>
      <a:lvl9pPr marL="2914577" indent="-171446" algn="l" rtl="0" eaLnBrk="1" fontAlgn="base" hangingPunct="1">
        <a:spcBef>
          <a:spcPct val="20000"/>
        </a:spcBef>
        <a:spcAft>
          <a:spcPct val="0"/>
        </a:spcAft>
        <a:buChar char="»"/>
        <a:defRPr sz="1500">
          <a:solidFill>
            <a:schemeClr val="tx1"/>
          </a:solidFill>
          <a:latin typeface="+mn-lt"/>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1"/>
          <p:cNvPicPr>
            <a:picLocks noChangeAspect="1"/>
          </p:cNvPicPr>
          <p:nvPr/>
        </p:nvPicPr>
        <p:blipFill rotWithShape="1">
          <a:blip r:embed="rId14" cstate="print">
            <a:extLst>
              <a:ext uri="{28A0092B-C50C-407E-A947-70E740481C1C}">
                <a14:useLocalDpi xmlns:a14="http://schemas.microsoft.com/office/drawing/2010/main" val="0"/>
              </a:ext>
            </a:extLst>
          </a:blip>
          <a:srcRect l="912"/>
          <a:stretch/>
        </p:blipFill>
        <p:spPr bwMode="auto">
          <a:xfrm>
            <a:off x="0" y="4137925"/>
            <a:ext cx="9150350" cy="1005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2"/>
          <p:cNvSpPr>
            <a:spLocks noGrp="1" noChangeArrowheads="1"/>
          </p:cNvSpPr>
          <p:nvPr>
            <p:ph type="title"/>
          </p:nvPr>
        </p:nvSpPr>
        <p:spPr bwMode="auto">
          <a:xfrm>
            <a:off x="685800" y="171450"/>
            <a:ext cx="7772400" cy="800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GB" altLang="en-US"/>
              <a:t>Master title style</a:t>
            </a:r>
          </a:p>
        </p:txBody>
      </p:sp>
      <p:sp>
        <p:nvSpPr>
          <p:cNvPr id="1028" name="Rectangle 3"/>
          <p:cNvSpPr>
            <a:spLocks noGrp="1" noChangeArrowheads="1"/>
          </p:cNvSpPr>
          <p:nvPr>
            <p:ph type="body" idx="1"/>
          </p:nvPr>
        </p:nvSpPr>
        <p:spPr bwMode="auto">
          <a:xfrm>
            <a:off x="685800" y="1028700"/>
            <a:ext cx="7772400" cy="3086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2" name="Rectangle 4"/>
          <p:cNvSpPr>
            <a:spLocks noGrp="1" noChangeArrowheads="1"/>
          </p:cNvSpPr>
          <p:nvPr>
            <p:ph type="dt" sz="half" idx="2"/>
          </p:nvPr>
        </p:nvSpPr>
        <p:spPr bwMode="auto">
          <a:xfrm>
            <a:off x="152400" y="4171950"/>
            <a:ext cx="1905000" cy="34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0" hangingPunct="0">
              <a:defRPr sz="1050">
                <a:latin typeface="+mn-lt"/>
                <a:cs typeface="+mn-cs"/>
              </a:defRPr>
            </a:lvl1pPr>
          </a:lstStyle>
          <a:p>
            <a:pPr>
              <a:defRPr/>
            </a:pPr>
            <a:endParaRPr lang="en-GB" altLang="en-US"/>
          </a:p>
        </p:txBody>
      </p:sp>
      <p:sp>
        <p:nvSpPr>
          <p:cNvPr id="1029" name="Rectangle 5"/>
          <p:cNvSpPr>
            <a:spLocks noGrp="1" noChangeArrowheads="1"/>
          </p:cNvSpPr>
          <p:nvPr>
            <p:ph type="ftr" sz="quarter" idx="3"/>
          </p:nvPr>
        </p:nvSpPr>
        <p:spPr bwMode="auto">
          <a:xfrm>
            <a:off x="3276600" y="4171950"/>
            <a:ext cx="2895600" cy="34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0" hangingPunct="0">
              <a:defRPr sz="1050">
                <a:latin typeface="+mn-lt"/>
                <a:cs typeface="+mn-cs"/>
              </a:defRPr>
            </a:lvl1pPr>
          </a:lstStyle>
          <a:p>
            <a:pPr>
              <a:defRPr/>
            </a:pPr>
            <a:endParaRPr lang="en-GB" altLang="en-US"/>
          </a:p>
        </p:txBody>
      </p:sp>
      <p:sp>
        <p:nvSpPr>
          <p:cNvPr id="1030" name="Rectangle 6"/>
          <p:cNvSpPr>
            <a:spLocks noGrp="1" noChangeArrowheads="1"/>
          </p:cNvSpPr>
          <p:nvPr>
            <p:ph type="sldNum" sz="quarter" idx="4"/>
          </p:nvPr>
        </p:nvSpPr>
        <p:spPr bwMode="auto">
          <a:xfrm>
            <a:off x="7010400" y="4171950"/>
            <a:ext cx="1905000" cy="34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0" hangingPunct="0">
              <a:defRPr sz="1050">
                <a:latin typeface="+mn-lt"/>
                <a:cs typeface="+mn-cs"/>
              </a:defRPr>
            </a:lvl1pPr>
          </a:lstStyle>
          <a:p>
            <a:pPr>
              <a:defRPr/>
            </a:pPr>
            <a:fld id="{8B2FC1F5-3F11-4F4C-98D3-E04A951B33C5}" type="slidenum">
              <a:rPr lang="en-GB" altLang="en-US"/>
              <a:pPr>
                <a:defRPr/>
              </a:pPr>
              <a:t>‹#›</a:t>
            </a:fld>
            <a:endParaRPr lang="en-GB" altLang="en-US"/>
          </a:p>
        </p:txBody>
      </p:sp>
    </p:spTree>
    <p:extLst>
      <p:ext uri="{BB962C8B-B14F-4D97-AF65-F5344CB8AC3E}">
        <p14:creationId xmlns:p14="http://schemas.microsoft.com/office/powerpoint/2010/main" val="1612071193"/>
      </p:ext>
    </p:extLst>
  </p:cSld>
  <p:clrMap bg1="lt1" tx1="dk1" bg2="lt2" tx2="dk2" accent1="accent1" accent2="accent2" accent3="accent3" accent4="accent4" accent5="accent5" accent6="accent6" hlink="hlink" folHlink="folHlink"/>
  <p:sldLayoutIdLst>
    <p:sldLayoutId id="2147483749" r:id="rId1"/>
    <p:sldLayoutId id="2147483750" r:id="rId2"/>
    <p:sldLayoutId id="2147483751" r:id="rId3"/>
    <p:sldLayoutId id="2147483752" r:id="rId4"/>
    <p:sldLayoutId id="2147483753" r:id="rId5"/>
    <p:sldLayoutId id="2147483754" r:id="rId6"/>
    <p:sldLayoutId id="2147483755" r:id="rId7"/>
    <p:sldLayoutId id="2147483756" r:id="rId8"/>
    <p:sldLayoutId id="2147483757" r:id="rId9"/>
    <p:sldLayoutId id="2147483758" r:id="rId10"/>
    <p:sldLayoutId id="2147483759" r:id="rId11"/>
    <p:sldLayoutId id="2147483760" r:id="rId12"/>
  </p:sldLayoutIdLst>
  <p:txStyles>
    <p:titleStyle>
      <a:lvl1pPr algn="l" rtl="0" eaLnBrk="1" fontAlgn="base" hangingPunct="1">
        <a:spcBef>
          <a:spcPct val="0"/>
        </a:spcBef>
        <a:spcAft>
          <a:spcPct val="0"/>
        </a:spcAft>
        <a:defRPr sz="3300" b="1">
          <a:solidFill>
            <a:schemeClr val="tx2"/>
          </a:solidFill>
          <a:latin typeface="+mj-lt"/>
          <a:ea typeface="+mj-ea"/>
          <a:cs typeface="+mj-cs"/>
        </a:defRPr>
      </a:lvl1pPr>
      <a:lvl2pPr algn="l" rtl="0" eaLnBrk="1" fontAlgn="base" hangingPunct="1">
        <a:spcBef>
          <a:spcPct val="0"/>
        </a:spcBef>
        <a:spcAft>
          <a:spcPct val="0"/>
        </a:spcAft>
        <a:defRPr sz="3300" b="1">
          <a:solidFill>
            <a:schemeClr val="tx2"/>
          </a:solidFill>
          <a:latin typeface="Calibri" pitchFamily="34" charset="0"/>
        </a:defRPr>
      </a:lvl2pPr>
      <a:lvl3pPr algn="l" rtl="0" eaLnBrk="1" fontAlgn="base" hangingPunct="1">
        <a:spcBef>
          <a:spcPct val="0"/>
        </a:spcBef>
        <a:spcAft>
          <a:spcPct val="0"/>
        </a:spcAft>
        <a:defRPr sz="3300" b="1">
          <a:solidFill>
            <a:schemeClr val="tx2"/>
          </a:solidFill>
          <a:latin typeface="Calibri" pitchFamily="34" charset="0"/>
        </a:defRPr>
      </a:lvl3pPr>
      <a:lvl4pPr algn="l" rtl="0" eaLnBrk="1" fontAlgn="base" hangingPunct="1">
        <a:spcBef>
          <a:spcPct val="0"/>
        </a:spcBef>
        <a:spcAft>
          <a:spcPct val="0"/>
        </a:spcAft>
        <a:defRPr sz="3300" b="1">
          <a:solidFill>
            <a:schemeClr val="tx2"/>
          </a:solidFill>
          <a:latin typeface="Calibri" pitchFamily="34" charset="0"/>
        </a:defRPr>
      </a:lvl4pPr>
      <a:lvl5pPr algn="l" rtl="0" eaLnBrk="1" fontAlgn="base" hangingPunct="1">
        <a:spcBef>
          <a:spcPct val="0"/>
        </a:spcBef>
        <a:spcAft>
          <a:spcPct val="0"/>
        </a:spcAft>
        <a:defRPr sz="3300" b="1">
          <a:solidFill>
            <a:schemeClr val="tx2"/>
          </a:solidFill>
          <a:latin typeface="Calibri" pitchFamily="34" charset="0"/>
        </a:defRPr>
      </a:lvl5pPr>
      <a:lvl6pPr marL="342900" algn="l" rtl="0" eaLnBrk="1" fontAlgn="base" hangingPunct="1">
        <a:spcBef>
          <a:spcPct val="0"/>
        </a:spcBef>
        <a:spcAft>
          <a:spcPct val="0"/>
        </a:spcAft>
        <a:defRPr sz="3300" b="1">
          <a:solidFill>
            <a:schemeClr val="tx2"/>
          </a:solidFill>
          <a:latin typeface="Arial" charset="0"/>
        </a:defRPr>
      </a:lvl6pPr>
      <a:lvl7pPr marL="685800" algn="l" rtl="0" eaLnBrk="1" fontAlgn="base" hangingPunct="1">
        <a:spcBef>
          <a:spcPct val="0"/>
        </a:spcBef>
        <a:spcAft>
          <a:spcPct val="0"/>
        </a:spcAft>
        <a:defRPr sz="3300" b="1">
          <a:solidFill>
            <a:schemeClr val="tx2"/>
          </a:solidFill>
          <a:latin typeface="Arial" charset="0"/>
        </a:defRPr>
      </a:lvl7pPr>
      <a:lvl8pPr marL="1028700" algn="l" rtl="0" eaLnBrk="1" fontAlgn="base" hangingPunct="1">
        <a:spcBef>
          <a:spcPct val="0"/>
        </a:spcBef>
        <a:spcAft>
          <a:spcPct val="0"/>
        </a:spcAft>
        <a:defRPr sz="3300" b="1">
          <a:solidFill>
            <a:schemeClr val="tx2"/>
          </a:solidFill>
          <a:latin typeface="Arial" charset="0"/>
        </a:defRPr>
      </a:lvl8pPr>
      <a:lvl9pPr marL="1371600" algn="l" rtl="0" eaLnBrk="1" fontAlgn="base" hangingPunct="1">
        <a:spcBef>
          <a:spcPct val="0"/>
        </a:spcBef>
        <a:spcAft>
          <a:spcPct val="0"/>
        </a:spcAft>
        <a:defRPr sz="3300" b="1">
          <a:solidFill>
            <a:schemeClr val="tx2"/>
          </a:solidFill>
          <a:latin typeface="Arial" charset="0"/>
        </a:defRPr>
      </a:lvl9pPr>
    </p:titleStyle>
    <p:bodyStyle>
      <a:lvl1pPr marL="342900" indent="-342900" algn="l" rtl="0" eaLnBrk="1" fontAlgn="base" hangingPunct="1">
        <a:spcBef>
          <a:spcPct val="20000"/>
        </a:spcBef>
        <a:spcAft>
          <a:spcPct val="0"/>
        </a:spcAft>
        <a:buFontTx/>
        <a:buBlip>
          <a:blip r:embed="rId15"/>
        </a:buBlip>
        <a:defRPr sz="2400">
          <a:solidFill>
            <a:schemeClr val="tx1"/>
          </a:solidFill>
          <a:latin typeface="+mn-lt"/>
          <a:ea typeface="+mn-ea"/>
          <a:cs typeface="+mn-cs"/>
        </a:defRPr>
      </a:lvl1pPr>
      <a:lvl2pPr marL="557213" indent="-214313" algn="l" rtl="0" eaLnBrk="1" fontAlgn="base" hangingPunct="1">
        <a:spcBef>
          <a:spcPct val="20000"/>
        </a:spcBef>
        <a:spcAft>
          <a:spcPct val="0"/>
        </a:spcAft>
        <a:buChar char="–"/>
        <a:defRPr sz="2100">
          <a:solidFill>
            <a:schemeClr val="tx1"/>
          </a:solidFill>
          <a:latin typeface="+mn-lt"/>
        </a:defRPr>
      </a:lvl2pPr>
      <a:lvl3pPr marL="857250" indent="-171450" algn="l" rtl="0" eaLnBrk="1" fontAlgn="base" hangingPunct="1">
        <a:spcBef>
          <a:spcPct val="20000"/>
        </a:spcBef>
        <a:spcAft>
          <a:spcPct val="0"/>
        </a:spcAft>
        <a:buChar char="•"/>
        <a:defRPr sz="1800">
          <a:solidFill>
            <a:schemeClr val="tx1"/>
          </a:solidFill>
          <a:latin typeface="+mn-lt"/>
        </a:defRPr>
      </a:lvl3pPr>
      <a:lvl4pPr marL="1200150" indent="-171450" algn="l" rtl="0" eaLnBrk="1" fontAlgn="base" hangingPunct="1">
        <a:spcBef>
          <a:spcPct val="20000"/>
        </a:spcBef>
        <a:spcAft>
          <a:spcPct val="0"/>
        </a:spcAft>
        <a:buChar char="–"/>
        <a:defRPr sz="1500">
          <a:solidFill>
            <a:schemeClr val="tx1"/>
          </a:solidFill>
          <a:latin typeface="+mn-lt"/>
        </a:defRPr>
      </a:lvl4pPr>
      <a:lvl5pPr marL="1543050" indent="-171450" algn="l" rtl="0" eaLnBrk="1" fontAlgn="base" hangingPunct="1">
        <a:spcBef>
          <a:spcPct val="20000"/>
        </a:spcBef>
        <a:spcAft>
          <a:spcPct val="0"/>
        </a:spcAft>
        <a:buChar char="»"/>
        <a:defRPr sz="1500">
          <a:solidFill>
            <a:schemeClr val="tx1"/>
          </a:solidFill>
          <a:latin typeface="+mn-lt"/>
        </a:defRPr>
      </a:lvl5pPr>
      <a:lvl6pPr marL="1885950" indent="-171450" algn="l" rtl="0" eaLnBrk="1" fontAlgn="base" hangingPunct="1">
        <a:spcBef>
          <a:spcPct val="20000"/>
        </a:spcBef>
        <a:spcAft>
          <a:spcPct val="0"/>
        </a:spcAft>
        <a:buChar char="»"/>
        <a:defRPr sz="1500">
          <a:solidFill>
            <a:schemeClr val="tx1"/>
          </a:solidFill>
          <a:latin typeface="+mn-lt"/>
        </a:defRPr>
      </a:lvl6pPr>
      <a:lvl7pPr marL="2228850" indent="-171450" algn="l" rtl="0" eaLnBrk="1" fontAlgn="base" hangingPunct="1">
        <a:spcBef>
          <a:spcPct val="20000"/>
        </a:spcBef>
        <a:spcAft>
          <a:spcPct val="0"/>
        </a:spcAft>
        <a:buChar char="»"/>
        <a:defRPr sz="1500">
          <a:solidFill>
            <a:schemeClr val="tx1"/>
          </a:solidFill>
          <a:latin typeface="+mn-lt"/>
        </a:defRPr>
      </a:lvl7pPr>
      <a:lvl8pPr marL="2571750" indent="-171450" algn="l" rtl="0" eaLnBrk="1" fontAlgn="base" hangingPunct="1">
        <a:spcBef>
          <a:spcPct val="20000"/>
        </a:spcBef>
        <a:spcAft>
          <a:spcPct val="0"/>
        </a:spcAft>
        <a:buChar char="»"/>
        <a:defRPr sz="1500">
          <a:solidFill>
            <a:schemeClr val="tx1"/>
          </a:solidFill>
          <a:latin typeface="+mn-lt"/>
        </a:defRPr>
      </a:lvl8pPr>
      <a:lvl9pPr marL="2914650" indent="-171450" algn="l" rtl="0" eaLnBrk="1" fontAlgn="base" hangingPunct="1">
        <a:spcBef>
          <a:spcPct val="20000"/>
        </a:spcBef>
        <a:spcAft>
          <a:spcPct val="0"/>
        </a:spcAft>
        <a:buChar char="»"/>
        <a:defRPr sz="15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82000"/>
                  </a:schemeClr>
                </a:solidFill>
              </a:defRPr>
            </a:lvl1pPr>
          </a:lstStyle>
          <a:p>
            <a:fld id="{C764DE79-268F-4C1A-8933-263129D2AF90}" type="datetimeFigureOut">
              <a:rPr lang="en-US" dirty="0"/>
              <a:t>9/30/2026</a:t>
            </a:fld>
            <a:endParaRPr 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82000"/>
                  </a:schemeClr>
                </a:solidFill>
              </a:defRPr>
            </a:lvl1pPr>
          </a:lstStyle>
          <a:p>
            <a:fld id="{48F63A3B-78C7-47BE-AE5E-E10140E04643}" type="slidenum">
              <a:rPr lang="en-US" dirty="0"/>
              <a:t>‹#›</a:t>
            </a:fld>
            <a:endParaRPr lang="en-US"/>
          </a:p>
        </p:txBody>
      </p:sp>
    </p:spTree>
    <p:extLst>
      <p:ext uri="{BB962C8B-B14F-4D97-AF65-F5344CB8AC3E}">
        <p14:creationId xmlns:p14="http://schemas.microsoft.com/office/powerpoint/2010/main" val="2083747530"/>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14.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3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8.xml"/></Relationships>
</file>

<file path=ppt/slides/_rels/slide7.xml.rels><?xml version="1.0" encoding="UTF-8" standalone="yes"?>
<Relationships xmlns="http://schemas.openxmlformats.org/package/2006/relationships"><Relationship Id="rId3" Type="http://schemas.openxmlformats.org/officeDocument/2006/relationships/hyperlink" Target="mailto:E.Smith.22@warwick.ac.uk" TargetMode="External"/><Relationship Id="rId2" Type="http://schemas.openxmlformats.org/officeDocument/2006/relationships/image" Target="../media/image16.png"/><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3" Type="http://schemas.openxmlformats.org/officeDocument/2006/relationships/hyperlink" Target="https://warwick.ac.uk/services/dc/pgr/" TargetMode="External"/><Relationship Id="rId7" Type="http://schemas.openxmlformats.org/officeDocument/2006/relationships/hyperlink" Target="https://warwick.ac.uk/fac/cross_fac/academic-development/preparingtoteach/" TargetMode="External"/><Relationship Id="rId2" Type="http://schemas.openxmlformats.org/officeDocument/2006/relationships/slideLayout" Target="../slideLayouts/slideLayout24.xml"/><Relationship Id="rId1" Type="http://schemas.openxmlformats.org/officeDocument/2006/relationships/themeOverride" Target="../theme/themeOverride1.xml"/><Relationship Id="rId6" Type="http://schemas.openxmlformats.org/officeDocument/2006/relationships/hyperlink" Target="https://warwick.ac.uk/services/lmd/research-active-staff/ras-dev-opportunities/research_integrity/" TargetMode="External"/><Relationship Id="rId5" Type="http://schemas.openxmlformats.org/officeDocument/2006/relationships/hyperlink" Target="https://warwick.ac.uk/services/idg/learning-resources/knowledge/student-it-induction/" TargetMode="External"/><Relationship Id="rId4" Type="http://schemas.openxmlformats.org/officeDocument/2006/relationships/hyperlink" Target="https://warwick.ac.uk/services/library/research-support/researcher-training/"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8.xml"/></Relationships>
</file>

<file path=ppt/slides/_rels/slide10.xml.rels><?xml version="1.0" encoding="UTF-8" standalone="yes"?>
<Relationships xmlns="http://schemas.openxmlformats.org/package/2006/relationships"><Relationship Id="rId3" Type="http://schemas.openxmlformats.org/officeDocument/2006/relationships/hyperlink" Target="https://warwick.ac.uk/services/wss/" TargetMode="External"/><Relationship Id="rId7" Type="http://schemas.openxmlformats.org/officeDocument/2006/relationships/hyperlink" Target="https://warwick.ac.uk/services/dc/pgr/" TargetMode="External"/><Relationship Id="rId2" Type="http://schemas.openxmlformats.org/officeDocument/2006/relationships/hyperlink" Target="mailto:SELCSresearchandPGR@warwick.ac.uk" TargetMode="External"/><Relationship Id="rId1" Type="http://schemas.openxmlformats.org/officeDocument/2006/relationships/slideLayout" Target="../slideLayouts/slideLayout47.xml"/><Relationship Id="rId6" Type="http://schemas.openxmlformats.org/officeDocument/2006/relationships/hyperlink" Target="https://warwick.ac.uk/services/dc/" TargetMode="External"/><Relationship Id="rId5" Type="http://schemas.openxmlformats.org/officeDocument/2006/relationships/hyperlink" Target="https://warwick.ac.uk/services/wss/students/disability/" TargetMode="External"/><Relationship Id="rId4" Type="http://schemas.openxmlformats.org/officeDocument/2006/relationships/hyperlink" Target="https://www.warwicksu.com/"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warwick.ac.uk/services/dc/eventsandopps/welcome/" TargetMode="External"/><Relationship Id="rId2" Type="http://schemas.openxmlformats.org/officeDocument/2006/relationships/hyperlink" Target="https://warwick.ac.uk/services/dc/" TargetMode="External"/><Relationship Id="rId1" Type="http://schemas.openxmlformats.org/officeDocument/2006/relationships/slideLayout" Target="../slideLayouts/slideLayout47.xml"/><Relationship Id="rId6" Type="http://schemas.openxmlformats.org/officeDocument/2006/relationships/hyperlink" Target="https://warwick.ac.uk/fac/soc/al/intranet/wellbeing/" TargetMode="External"/><Relationship Id="rId5" Type="http://schemas.openxmlformats.org/officeDocument/2006/relationships/hyperlink" Target="https://warwick.ac.uk/services/wellbeing" TargetMode="External"/><Relationship Id="rId4" Type="http://schemas.openxmlformats.org/officeDocument/2006/relationships/hyperlink" Target="https://warwick.ac.uk/services/dc/research/pgr/"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13.xml.rels><?xml version="1.0" encoding="UTF-8" standalone="yes"?>
<Relationships xmlns="http://schemas.openxmlformats.org/package/2006/relationships"><Relationship Id="rId3" Type="http://schemas.openxmlformats.org/officeDocument/2006/relationships/hyperlink" Target="https://tinyurl.com/SundaySUAW" TargetMode="External"/><Relationship Id="rId2" Type="http://schemas.openxmlformats.org/officeDocument/2006/relationships/image" Target="../media/image17.jpeg"/><Relationship Id="rId1" Type="http://schemas.openxmlformats.org/officeDocument/2006/relationships/slideLayout" Target="../slideLayouts/slideLayout58.xml"/><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16.xml.rels><?xml version="1.0" encoding="UTF-8" standalone="yes"?>
<Relationships xmlns="http://schemas.openxmlformats.org/package/2006/relationships"><Relationship Id="rId2" Type="http://schemas.openxmlformats.org/officeDocument/2006/relationships/hyperlink" Target="https://www.advance-he.ac.uk/reports-publications-and-resources/postgraduate-research-experience-survey-pres" TargetMode="External"/><Relationship Id="rId1" Type="http://schemas.openxmlformats.org/officeDocument/2006/relationships/slideLayout" Target="../slideLayouts/slideLayout47.xml"/></Relationships>
</file>

<file path=ppt/slides/_rels/slide17.xml.rels><?xml version="1.0" encoding="UTF-8" standalone="yes"?>
<Relationships xmlns="http://schemas.openxmlformats.org/package/2006/relationships"><Relationship Id="rId3" Type="http://schemas.openxmlformats.org/officeDocument/2006/relationships/hyperlink" Target="mailto:Georgiana.Mihut@warwick.ac.uk" TargetMode="External"/><Relationship Id="rId2" Type="http://schemas.openxmlformats.org/officeDocument/2006/relationships/image" Target="../media/image19.png"/><Relationship Id="rId1" Type="http://schemas.openxmlformats.org/officeDocument/2006/relationships/slideLayout" Target="../slideLayouts/slideLayout49.xml"/><Relationship Id="rId5" Type="http://schemas.openxmlformats.org/officeDocument/2006/relationships/image" Target="../media/image21.png"/><Relationship Id="rId4" Type="http://schemas.openxmlformats.org/officeDocument/2006/relationships/image" Target="../media/image20.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21.xml.rels><?xml version="1.0" encoding="UTF-8" standalone="yes"?>
<Relationships xmlns="http://schemas.openxmlformats.org/package/2006/relationships"><Relationship Id="rId3" Type="http://schemas.openxmlformats.org/officeDocument/2006/relationships/hyperlink" Target="https://warwick.ac.uk/services/dean-of-students-office/" TargetMode="External"/><Relationship Id="rId2" Type="http://schemas.openxmlformats.org/officeDocument/2006/relationships/notesSlide" Target="../notesSlides/notesSlide4.xml"/><Relationship Id="rId1" Type="http://schemas.openxmlformats.org/officeDocument/2006/relationships/slideLayout" Target="../slideLayouts/slideLayout8.xml"/><Relationship Id="rId4" Type="http://schemas.openxmlformats.org/officeDocument/2006/relationships/image" Target="../media/image22.jpeg"/></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6.xml"/><Relationship Id="rId1" Type="http://schemas.openxmlformats.org/officeDocument/2006/relationships/slideLayout" Target="../slideLayouts/slideLayout8.xml"/><Relationship Id="rId4" Type="http://schemas.openxmlformats.org/officeDocument/2006/relationships/image" Target="../media/image25.jpeg"/></Relationships>
</file>

<file path=ppt/slides/_rels/slide24.xml.rels><?xml version="1.0" encoding="UTF-8" standalone="yes"?>
<Relationships xmlns="http://schemas.openxmlformats.org/package/2006/relationships"><Relationship Id="rId2" Type="http://schemas.openxmlformats.org/officeDocument/2006/relationships/hyperlink" Target="mailto:SELCSResearchandPGR@warwick.ac.uk" TargetMode="Externa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52.xml"/><Relationship Id="rId4" Type="http://schemas.openxmlformats.org/officeDocument/2006/relationships/image" Target="../media/image26.jpe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52.xml"/></Relationships>
</file>

<file path=ppt/slides/_rels/slide2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4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5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33.xml.rels><?xml version="1.0" encoding="UTF-8" standalone="yes"?>
<Relationships xmlns="http://schemas.openxmlformats.org/package/2006/relationships"><Relationship Id="rId3" Type="http://schemas.openxmlformats.org/officeDocument/2006/relationships/hyperlink" Target="mailto:tom.perry@warwick.ac.uk" TargetMode="External"/><Relationship Id="rId7" Type="http://schemas.openxmlformats.org/officeDocument/2006/relationships/hyperlink" Target="mailto:SELCSResearchandPGR@warwick.ac.uk" TargetMode="External"/><Relationship Id="rId2" Type="http://schemas.openxmlformats.org/officeDocument/2006/relationships/image" Target="../media/image28.png"/><Relationship Id="rId1" Type="http://schemas.openxmlformats.org/officeDocument/2006/relationships/slideLayout" Target="../slideLayouts/slideLayout4.xml"/><Relationship Id="rId6" Type="http://schemas.openxmlformats.org/officeDocument/2006/relationships/hyperlink" Target="mailto:p.t.mccash@warwick.ac.uk" TargetMode="External"/><Relationship Id="rId5" Type="http://schemas.openxmlformats.org/officeDocument/2006/relationships/hyperlink" Target="mailto:S.Schnurr@warwick.ac.uk" TargetMode="External"/><Relationship Id="rId4" Type="http://schemas.openxmlformats.org/officeDocument/2006/relationships/hyperlink" Target="mailto:E.Langley.1@warwick.ac.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657" cy="5143498"/>
          </a:xfrm>
          <a:prstGeom prst="rect">
            <a:avLst/>
          </a:prstGeom>
        </p:spPr>
      </p:pic>
      <p:sp>
        <p:nvSpPr>
          <p:cNvPr id="3" name="Title 1"/>
          <p:cNvSpPr txBox="1">
            <a:spLocks/>
          </p:cNvSpPr>
          <p:nvPr/>
        </p:nvSpPr>
        <p:spPr>
          <a:xfrm>
            <a:off x="483939" y="1505860"/>
            <a:ext cx="8465661" cy="1396168"/>
          </a:xfrm>
          <a:prstGeom prst="rect">
            <a:avLst/>
          </a:prstGeom>
        </p:spPr>
        <p:txBody>
          <a:bodyPr anchor="t" anchorCtr="0">
            <a:noAutofit/>
          </a:bodyPr>
          <a:lstStyle>
            <a:lvl1pPr algn="l" defTabSz="685800" rtl="0" eaLnBrk="1" latinLnBrk="0" hangingPunct="1">
              <a:lnSpc>
                <a:spcPct val="90000"/>
              </a:lnSpc>
              <a:spcBef>
                <a:spcPct val="0"/>
              </a:spcBef>
              <a:buNone/>
              <a:defRPr sz="3600" b="1" i="0" kern="1200">
                <a:solidFill>
                  <a:schemeClr val="bg1"/>
                </a:solidFill>
                <a:latin typeface="Avenir Next" charset="0"/>
                <a:ea typeface="Avenir Next" charset="0"/>
                <a:cs typeface="Avenir Next" charset="0"/>
              </a:defRPr>
            </a:lvl1pPr>
          </a:lstStyle>
          <a:p>
            <a:pPr>
              <a:lnSpc>
                <a:spcPct val="80000"/>
              </a:lnSpc>
            </a:pPr>
            <a:r>
              <a:rPr lang="en-US">
                <a:solidFill>
                  <a:srgbClr val="511C6C"/>
                </a:solidFill>
                <a:latin typeface="+mn-lt"/>
              </a:rPr>
              <a:t>Welcome!</a:t>
            </a:r>
          </a:p>
          <a:p>
            <a:pPr>
              <a:lnSpc>
                <a:spcPct val="80000"/>
              </a:lnSpc>
            </a:pPr>
            <a:r>
              <a:rPr lang="en-US">
                <a:solidFill>
                  <a:srgbClr val="511C6C"/>
                </a:solidFill>
                <a:latin typeface="+mn-lt"/>
              </a:rPr>
              <a:t>PGR Induction – School of Education, Learning and Communication Sciences </a:t>
            </a:r>
          </a:p>
        </p:txBody>
      </p:sp>
      <p:sp>
        <p:nvSpPr>
          <p:cNvPr id="4" name="Subtitle 2"/>
          <p:cNvSpPr txBox="1">
            <a:spLocks/>
          </p:cNvSpPr>
          <p:nvPr/>
        </p:nvSpPr>
        <p:spPr>
          <a:xfrm>
            <a:off x="483939" y="3085269"/>
            <a:ext cx="6858000" cy="334280"/>
          </a:xfrm>
          <a:prstGeom prst="rect">
            <a:avLst/>
          </a:prstGeom>
        </p:spPr>
        <p:txBody>
          <a:bodyPr lIns="91440" tIns="45720" rIns="91440" bIns="45720" anchor="t">
            <a:noAutofit/>
          </a:bodyPr>
          <a:lstStyle>
            <a:lvl1pPr marL="0" marR="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sz="2000" b="0" i="0" kern="1200" baseline="0">
                <a:solidFill>
                  <a:schemeClr val="bg1"/>
                </a:solidFill>
                <a:latin typeface="Avenir Next Medium" charset="0"/>
                <a:ea typeface="Avenir Next Medium" charset="0"/>
                <a:cs typeface="Avenir Next Medium" charset="0"/>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r>
              <a:rPr lang="en-US" sz="2400" dirty="0">
                <a:solidFill>
                  <a:srgbClr val="511C6C"/>
                </a:solidFill>
                <a:latin typeface="+mn-lt"/>
              </a:rPr>
              <a:t>1</a:t>
            </a:r>
            <a:r>
              <a:rPr lang="en-US" sz="2400" baseline="30000" dirty="0">
                <a:solidFill>
                  <a:srgbClr val="511C6C"/>
                </a:solidFill>
                <a:latin typeface="+mn-lt"/>
              </a:rPr>
              <a:t>st</a:t>
            </a:r>
            <a:r>
              <a:rPr lang="en-US" sz="2400" dirty="0">
                <a:solidFill>
                  <a:srgbClr val="511C6C"/>
                </a:solidFill>
                <a:latin typeface="+mn-lt"/>
              </a:rPr>
              <a:t> October 2026</a:t>
            </a:r>
          </a:p>
          <a:p>
            <a:endParaRPr lang="en-US" sz="1400" dirty="0">
              <a:solidFill>
                <a:srgbClr val="511C6C"/>
              </a:solidFill>
              <a:latin typeface="+mn-lt"/>
            </a:endParaRPr>
          </a:p>
          <a:p>
            <a:r>
              <a:rPr lang="en-US" sz="1400" dirty="0">
                <a:solidFill>
                  <a:srgbClr val="511C6C"/>
                </a:solidFill>
                <a:latin typeface="+mn-lt"/>
              </a:rPr>
              <a:t>Tom Perry SELCS PGR Director</a:t>
            </a:r>
            <a:br>
              <a:rPr lang="en-US" sz="1400" dirty="0">
                <a:latin typeface="+mn-lt"/>
              </a:rPr>
            </a:br>
            <a:r>
              <a:rPr lang="en-US" sz="1400" dirty="0">
                <a:solidFill>
                  <a:srgbClr val="511C6C"/>
                </a:solidFill>
                <a:latin typeface="+mn-lt"/>
              </a:rPr>
              <a:t>Emma Langley ES PGR Lead</a:t>
            </a:r>
            <a:br>
              <a:rPr lang="en-US" sz="1400" dirty="0">
                <a:latin typeface="+mn-lt"/>
              </a:rPr>
            </a:br>
            <a:r>
              <a:rPr lang="en-US" sz="1400" dirty="0">
                <a:solidFill>
                  <a:srgbClr val="511C6C"/>
                </a:solidFill>
                <a:latin typeface="+mn-lt"/>
              </a:rPr>
              <a:t>Stephanie Schnurr AL PGR Lead</a:t>
            </a:r>
            <a:br>
              <a:rPr lang="en-US" sz="1400" dirty="0">
                <a:latin typeface="+mn-lt"/>
              </a:rPr>
            </a:br>
            <a:r>
              <a:rPr lang="en-US" sz="1400" dirty="0">
                <a:solidFill>
                  <a:srgbClr val="511C6C"/>
                </a:solidFill>
                <a:latin typeface="+mn-lt"/>
              </a:rPr>
              <a:t>Phil McCash CLL PGR Lead</a:t>
            </a:r>
          </a:p>
          <a:p>
            <a:endParaRPr lang="en-US" sz="2400" dirty="0">
              <a:solidFill>
                <a:srgbClr val="511C6C"/>
              </a:solidFill>
              <a:latin typeface="+mn-lt"/>
            </a:endParaRPr>
          </a:p>
        </p:txBody>
      </p:sp>
      <p:sp>
        <p:nvSpPr>
          <p:cNvPr id="5" name="Subtitle 2"/>
          <p:cNvSpPr txBox="1">
            <a:spLocks/>
          </p:cNvSpPr>
          <p:nvPr/>
        </p:nvSpPr>
        <p:spPr>
          <a:xfrm>
            <a:off x="603504" y="4254329"/>
            <a:ext cx="6858000" cy="334280"/>
          </a:xfrm>
          <a:prstGeom prst="rect">
            <a:avLst/>
          </a:prstGeom>
        </p:spPr>
        <p:txBody>
          <a:bodyPr vert="horz" lIns="91440" tIns="45720" rIns="91440" bIns="45720" rtlCol="0">
            <a:noAutofit/>
          </a:bodyPr>
          <a:lstStyle>
            <a:lvl1pPr marL="0" indent="0" algn="l" defTabSz="685800" rtl="0" eaLnBrk="1" latinLnBrk="0" hangingPunct="1">
              <a:lnSpc>
                <a:spcPct val="90000"/>
              </a:lnSpc>
              <a:spcBef>
                <a:spcPts val="750"/>
              </a:spcBef>
              <a:buFont typeface="Arial" panose="020B0604020202020204" pitchFamily="34" charset="0"/>
              <a:buNone/>
              <a:defRPr sz="2000" b="0" i="0" kern="1200">
                <a:solidFill>
                  <a:schemeClr val="tx1"/>
                </a:solidFill>
                <a:latin typeface="Avenir Next Medium" charset="0"/>
                <a:ea typeface="Avenir Next Medium" charset="0"/>
                <a:cs typeface="Avenir Next Medium" charset="0"/>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endParaRPr lang="en-US" sz="1500" b="0" i="0">
              <a:solidFill>
                <a:srgbClr val="511C6C"/>
              </a:solidFill>
              <a:latin typeface="+mn-lt"/>
              <a:ea typeface="Avenir Next" charset="0"/>
              <a:cs typeface="Avenir Next" charset="0"/>
            </a:endParaRPr>
          </a:p>
        </p:txBody>
      </p:sp>
      <p:cxnSp>
        <p:nvCxnSpPr>
          <p:cNvPr id="6" name="Straight Connector 5"/>
          <p:cNvCxnSpPr/>
          <p:nvPr/>
        </p:nvCxnSpPr>
        <p:spPr>
          <a:xfrm>
            <a:off x="483939" y="4647715"/>
            <a:ext cx="7705817" cy="0"/>
          </a:xfrm>
          <a:prstGeom prst="line">
            <a:avLst/>
          </a:prstGeom>
          <a:ln>
            <a:solidFill>
              <a:srgbClr val="511C6C"/>
            </a:solidFill>
          </a:ln>
        </p:spPr>
        <p:style>
          <a:lnRef idx="1">
            <a:schemeClr val="accent1"/>
          </a:lnRef>
          <a:fillRef idx="0">
            <a:schemeClr val="accent1"/>
          </a:fillRef>
          <a:effectRef idx="0">
            <a:schemeClr val="accent1"/>
          </a:effectRef>
          <a:fontRef idx="minor">
            <a:schemeClr val="tx1"/>
          </a:fontRef>
        </p:style>
      </p:cxnSp>
      <p:pic>
        <p:nvPicPr>
          <p:cNvPr id="7" name="Picture 4" descr="Welcome Concept Team Of People Stock Illustration - Download Image Now -  Greeting, Welcome Sign, Teamwork - iStock">
            <a:extLst>
              <a:ext uri="{FF2B5EF4-FFF2-40B4-BE49-F238E27FC236}">
                <a16:creationId xmlns:a16="http://schemas.microsoft.com/office/drawing/2014/main" id="{3F7AFE9A-0AAC-EE19-5F1E-83B3D2F5C01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93960" y="2839527"/>
            <a:ext cx="3499300" cy="22119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28997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EC8F9A-20D2-89A3-3692-89494E6343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0CEB421-C01B-84CC-2A6F-1A76414B5B31}"/>
              </a:ext>
            </a:extLst>
          </p:cNvPr>
          <p:cNvSpPr>
            <a:spLocks noGrp="1"/>
          </p:cNvSpPr>
          <p:nvPr>
            <p:ph type="title"/>
          </p:nvPr>
        </p:nvSpPr>
        <p:spPr/>
        <p:txBody>
          <a:bodyPr/>
          <a:lstStyle/>
          <a:p>
            <a:r>
              <a:rPr lang="en-GB"/>
              <a:t>Initial Introductions</a:t>
            </a:r>
          </a:p>
        </p:txBody>
      </p:sp>
      <p:sp>
        <p:nvSpPr>
          <p:cNvPr id="3" name="Content Placeholder 2">
            <a:extLst>
              <a:ext uri="{FF2B5EF4-FFF2-40B4-BE49-F238E27FC236}">
                <a16:creationId xmlns:a16="http://schemas.microsoft.com/office/drawing/2014/main" id="{FB08EED7-A9FF-8BD8-0FAB-C51858BD2E61}"/>
              </a:ext>
            </a:extLst>
          </p:cNvPr>
          <p:cNvSpPr>
            <a:spLocks noGrp="1"/>
          </p:cNvSpPr>
          <p:nvPr>
            <p:ph idx="1"/>
          </p:nvPr>
        </p:nvSpPr>
        <p:spPr>
          <a:xfrm>
            <a:off x="685799" y="1110496"/>
            <a:ext cx="3886201" cy="3173504"/>
          </a:xfrm>
        </p:spPr>
        <p:txBody>
          <a:bodyPr/>
          <a:lstStyle/>
          <a:p>
            <a:r>
              <a:rPr lang="en-GB"/>
              <a:t>Welcome</a:t>
            </a:r>
          </a:p>
          <a:p>
            <a:r>
              <a:rPr lang="en-GB"/>
              <a:t>Names – you/us</a:t>
            </a:r>
          </a:p>
          <a:p>
            <a:r>
              <a:rPr lang="en-GB"/>
              <a:t>Where are you from?</a:t>
            </a:r>
          </a:p>
          <a:p>
            <a:r>
              <a:rPr lang="en-GB"/>
              <a:t>Your doctorate – what topic will you be studying?</a:t>
            </a:r>
          </a:p>
          <a:p>
            <a:r>
              <a:rPr lang="en-GB"/>
              <a:t>Any questions you have right now? </a:t>
            </a:r>
          </a:p>
        </p:txBody>
      </p:sp>
      <p:sp>
        <p:nvSpPr>
          <p:cNvPr id="5" name="TextBox 4">
            <a:extLst>
              <a:ext uri="{FF2B5EF4-FFF2-40B4-BE49-F238E27FC236}">
                <a16:creationId xmlns:a16="http://schemas.microsoft.com/office/drawing/2014/main" id="{4865DCCE-E90C-F470-C7F9-8A258E2CD65C}"/>
              </a:ext>
            </a:extLst>
          </p:cNvPr>
          <p:cNvSpPr txBox="1"/>
          <p:nvPr/>
        </p:nvSpPr>
        <p:spPr>
          <a:xfrm>
            <a:off x="5762700" y="1110496"/>
            <a:ext cx="2642400" cy="2062103"/>
          </a:xfrm>
          <a:prstGeom prst="rect">
            <a:avLst/>
          </a:prstGeom>
          <a:solidFill>
            <a:srgbClr val="E2DDEF"/>
          </a:solidFill>
          <a:ln>
            <a:solidFill>
              <a:schemeClr val="tx1"/>
            </a:solidFill>
          </a:ln>
        </p:spPr>
        <p:txBody>
          <a:bodyPr wrap="square" rtlCol="0">
            <a:spAutoFit/>
          </a:bodyPr>
          <a:lstStyle/>
          <a:p>
            <a:r>
              <a:rPr lang="en-GB" sz="3200"/>
              <a:t>Please take a label and pop your preferred name on it</a:t>
            </a:r>
          </a:p>
        </p:txBody>
      </p:sp>
    </p:spTree>
    <p:extLst>
      <p:ext uri="{BB962C8B-B14F-4D97-AF65-F5344CB8AC3E}">
        <p14:creationId xmlns:p14="http://schemas.microsoft.com/office/powerpoint/2010/main" val="42005855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528E93-71AF-2852-BF85-CBCEF1F23BCE}"/>
              </a:ext>
            </a:extLst>
          </p:cNvPr>
          <p:cNvSpPr>
            <a:spLocks noGrp="1"/>
          </p:cNvSpPr>
          <p:nvPr>
            <p:ph type="title"/>
          </p:nvPr>
        </p:nvSpPr>
        <p:spPr>
          <a:xfrm>
            <a:off x="167400" y="35700"/>
            <a:ext cx="7772400" cy="800100"/>
          </a:xfrm>
        </p:spPr>
        <p:txBody>
          <a:bodyPr/>
          <a:lstStyle/>
          <a:p>
            <a:r>
              <a:rPr lang="en-GB"/>
              <a:t>Today’s Agenda</a:t>
            </a:r>
          </a:p>
        </p:txBody>
      </p:sp>
      <p:sp>
        <p:nvSpPr>
          <p:cNvPr id="3" name="Content Placeholder 2">
            <a:extLst>
              <a:ext uri="{FF2B5EF4-FFF2-40B4-BE49-F238E27FC236}">
                <a16:creationId xmlns:a16="http://schemas.microsoft.com/office/drawing/2014/main" id="{0CEEFBF6-7163-8CE1-62E7-E7ECE7135DC5}"/>
              </a:ext>
            </a:extLst>
          </p:cNvPr>
          <p:cNvSpPr>
            <a:spLocks noGrp="1"/>
          </p:cNvSpPr>
          <p:nvPr>
            <p:ph idx="1"/>
          </p:nvPr>
        </p:nvSpPr>
        <p:spPr>
          <a:xfrm>
            <a:off x="325800" y="800400"/>
            <a:ext cx="7772400" cy="3393300"/>
          </a:xfrm>
        </p:spPr>
        <p:txBody>
          <a:bodyPr>
            <a:normAutofit fontScale="92500" lnSpcReduction="10000"/>
          </a:bodyPr>
          <a:lstStyle/>
          <a:p>
            <a:pPr marL="342265" indent="-342265"/>
            <a:r>
              <a:rPr lang="en-GB" dirty="0"/>
              <a:t>10am: Welcome &amp; introductions</a:t>
            </a:r>
            <a:endParaRPr lang="en-US" dirty="0"/>
          </a:p>
          <a:p>
            <a:pPr marL="556895" lvl="1" indent="-213995"/>
            <a:r>
              <a:rPr lang="en-GB" i="1" dirty="0"/>
              <a:t>Getting to know you (and us)</a:t>
            </a:r>
            <a:endParaRPr lang="en-GB" i="1" dirty="0">
              <a:ea typeface="Calibri"/>
              <a:cs typeface="Calibri"/>
            </a:endParaRPr>
          </a:p>
          <a:p>
            <a:pPr marL="556895" lvl="1" indent="-213995"/>
            <a:r>
              <a:rPr lang="en-GB" i="1" dirty="0"/>
              <a:t>Research in SELCS – Why do we do it? What makes for good research?</a:t>
            </a:r>
            <a:endParaRPr lang="en-GB" i="1" dirty="0">
              <a:ea typeface="Calibri"/>
              <a:cs typeface="Calibri"/>
            </a:endParaRPr>
          </a:p>
          <a:p>
            <a:pPr marL="556895" lvl="1" indent="-213995"/>
            <a:r>
              <a:rPr lang="en-GB" i="1" dirty="0"/>
              <a:t>Research methods training </a:t>
            </a:r>
            <a:endParaRPr lang="en-GB" i="1" dirty="0">
              <a:ea typeface="Calibri"/>
              <a:cs typeface="Calibri"/>
            </a:endParaRPr>
          </a:p>
          <a:p>
            <a:pPr marL="556895" lvl="1" indent="-213995"/>
            <a:r>
              <a:rPr lang="en-GB" i="1" dirty="0"/>
              <a:t>Some key information about your PGR programme and what to expect this year</a:t>
            </a:r>
            <a:endParaRPr lang="en-GB" i="1" dirty="0">
              <a:ea typeface="Calibri"/>
              <a:cs typeface="Calibri"/>
            </a:endParaRPr>
          </a:p>
          <a:p>
            <a:pPr marL="556895" lvl="1" indent="-213995"/>
            <a:r>
              <a:rPr lang="en-GB" i="1" dirty="0">
                <a:ea typeface="Calibri"/>
                <a:cs typeface="Calibri"/>
              </a:rPr>
              <a:t>Postgraduate Certificate in Transferable Skills</a:t>
            </a:r>
            <a:endParaRPr lang="en-GB" i="1" dirty="0"/>
          </a:p>
          <a:p>
            <a:pPr marL="342265" indent="-342265"/>
            <a:r>
              <a:rPr lang="en-GB" dirty="0"/>
              <a:t>12pm-1pm: Light lunch</a:t>
            </a:r>
          </a:p>
          <a:p>
            <a:pPr marL="342265" indent="-342265"/>
            <a:r>
              <a:rPr lang="en-GB" dirty="0"/>
              <a:t>1pm-2pm: Break out meetings with ES, AL, &amp; CLL PGR Leads  </a:t>
            </a:r>
            <a:endParaRPr lang="en-GB" dirty="0">
              <a:ea typeface="Calibri"/>
              <a:cs typeface="Calibri"/>
            </a:endParaRPr>
          </a:p>
          <a:p>
            <a:pPr marL="342265" indent="-342265"/>
            <a:r>
              <a:rPr lang="en-GB" dirty="0"/>
              <a:t>2pm-3pm: Current PGR Q&amp;A panel: meeting current PGRs</a:t>
            </a:r>
            <a:endParaRPr lang="en-GB" dirty="0">
              <a:ea typeface="Calibri"/>
              <a:cs typeface="Calibri"/>
            </a:endParaRPr>
          </a:p>
          <a:p>
            <a:pPr marL="342265" indent="-342265"/>
            <a:endParaRPr lang="en-GB" dirty="0">
              <a:ea typeface="Calibri"/>
              <a:cs typeface="Calibri"/>
            </a:endParaRPr>
          </a:p>
        </p:txBody>
      </p:sp>
    </p:spTree>
    <p:extLst>
      <p:ext uri="{BB962C8B-B14F-4D97-AF65-F5344CB8AC3E}">
        <p14:creationId xmlns:p14="http://schemas.microsoft.com/office/powerpoint/2010/main" val="40578885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26A9E-0125-E991-ECB7-0E9F3F0310E5}"/>
              </a:ext>
            </a:extLst>
          </p:cNvPr>
          <p:cNvSpPr>
            <a:spLocks noGrp="1"/>
          </p:cNvSpPr>
          <p:nvPr>
            <p:ph type="title"/>
          </p:nvPr>
        </p:nvSpPr>
        <p:spPr>
          <a:xfrm>
            <a:off x="239400" y="214650"/>
            <a:ext cx="8523000" cy="800100"/>
          </a:xfrm>
        </p:spPr>
        <p:txBody>
          <a:bodyPr/>
          <a:lstStyle/>
          <a:p>
            <a:r>
              <a:rPr lang="en-GB" sz="2000"/>
              <a:t>Take a moment to think about the following. When you are ready, talk to someone next to you about these questions.</a:t>
            </a:r>
          </a:p>
        </p:txBody>
      </p:sp>
      <p:sp>
        <p:nvSpPr>
          <p:cNvPr id="3" name="Content Placeholder 2">
            <a:extLst>
              <a:ext uri="{FF2B5EF4-FFF2-40B4-BE49-F238E27FC236}">
                <a16:creationId xmlns:a16="http://schemas.microsoft.com/office/drawing/2014/main" id="{9460E44B-27C4-5449-9F1F-6D4702379026}"/>
              </a:ext>
            </a:extLst>
          </p:cNvPr>
          <p:cNvSpPr>
            <a:spLocks noGrp="1"/>
          </p:cNvSpPr>
          <p:nvPr>
            <p:ph idx="1"/>
          </p:nvPr>
        </p:nvSpPr>
        <p:spPr>
          <a:xfrm>
            <a:off x="295200" y="1101600"/>
            <a:ext cx="5458829" cy="3227700"/>
          </a:xfrm>
        </p:spPr>
        <p:txBody>
          <a:bodyPr>
            <a:normAutofit fontScale="92500" lnSpcReduction="10000"/>
          </a:bodyPr>
          <a:lstStyle/>
          <a:p>
            <a:r>
              <a:rPr lang="en-GB" dirty="0"/>
              <a:t>Why are you doing a doctorate? </a:t>
            </a:r>
          </a:p>
          <a:p>
            <a:r>
              <a:rPr lang="en-GB" dirty="0"/>
              <a:t>Why have you chosen your topic? </a:t>
            </a:r>
          </a:p>
          <a:p>
            <a:r>
              <a:rPr lang="en-GB" dirty="0"/>
              <a:t>What is the context of your research? Why is this important to you?</a:t>
            </a:r>
          </a:p>
          <a:p>
            <a:r>
              <a:rPr lang="en-GB" dirty="0"/>
              <a:t>What approaches will you use to research your chosen area? Why?</a:t>
            </a:r>
          </a:p>
          <a:p>
            <a:r>
              <a:rPr lang="en-GB" dirty="0"/>
              <a:t>What are you most looking forward to with your doctoral studies? </a:t>
            </a:r>
          </a:p>
          <a:p>
            <a:r>
              <a:rPr lang="en-GB" dirty="0"/>
              <a:t>What are you most nervous about? </a:t>
            </a:r>
          </a:p>
        </p:txBody>
      </p:sp>
      <p:pic>
        <p:nvPicPr>
          <p:cNvPr id="2050" name="Picture 2" descr="Flat Style Vector Illustration Discuss Social Network News Chat Dialogue  Speech Bubbles Stock Illustration - Download Image Now - iStock">
            <a:extLst>
              <a:ext uri="{FF2B5EF4-FFF2-40B4-BE49-F238E27FC236}">
                <a16:creationId xmlns:a16="http://schemas.microsoft.com/office/drawing/2014/main" id="{FE236775-D52E-3D9E-EC5E-C989BFE4D01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94158" y="1528895"/>
            <a:ext cx="2768242" cy="19314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29718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90E6FD-6615-3BFB-A1BC-B7E7FF5C15AA}"/>
              </a:ext>
            </a:extLst>
          </p:cNvPr>
          <p:cNvSpPr>
            <a:spLocks noGrp="1"/>
          </p:cNvSpPr>
          <p:nvPr>
            <p:ph type="title"/>
          </p:nvPr>
        </p:nvSpPr>
        <p:spPr>
          <a:xfrm>
            <a:off x="336274" y="490570"/>
            <a:ext cx="8134200" cy="800100"/>
          </a:xfrm>
        </p:spPr>
        <p:txBody>
          <a:bodyPr/>
          <a:lstStyle/>
          <a:p>
            <a:r>
              <a:rPr lang="en-GB" dirty="0"/>
              <a:t>Thinking about your field and becoming a researcher…</a:t>
            </a:r>
          </a:p>
        </p:txBody>
      </p:sp>
      <p:sp>
        <p:nvSpPr>
          <p:cNvPr id="4" name="TextBox 3">
            <a:extLst>
              <a:ext uri="{FF2B5EF4-FFF2-40B4-BE49-F238E27FC236}">
                <a16:creationId xmlns:a16="http://schemas.microsoft.com/office/drawing/2014/main" id="{49F80355-5045-1AB1-DB5B-0F30C5B131E6}"/>
              </a:ext>
            </a:extLst>
          </p:cNvPr>
          <p:cNvSpPr txBox="1"/>
          <p:nvPr/>
        </p:nvSpPr>
        <p:spPr>
          <a:xfrm>
            <a:off x="860182" y="1715420"/>
            <a:ext cx="2729912" cy="2123658"/>
          </a:xfrm>
          <a:prstGeom prst="rect">
            <a:avLst/>
          </a:prstGeom>
          <a:solidFill>
            <a:srgbClr val="E2DDEF"/>
          </a:solidFill>
        </p:spPr>
        <p:txBody>
          <a:bodyPr wrap="square" rtlCol="0">
            <a:spAutoFit/>
          </a:bodyPr>
          <a:lstStyle/>
          <a:p>
            <a:pPr algn="ctr"/>
            <a:r>
              <a:rPr lang="en-GB" sz="4400"/>
              <a:t>1. Why do we do research?</a:t>
            </a:r>
          </a:p>
        </p:txBody>
      </p:sp>
      <p:sp>
        <p:nvSpPr>
          <p:cNvPr id="3" name="TextBox 2">
            <a:extLst>
              <a:ext uri="{FF2B5EF4-FFF2-40B4-BE49-F238E27FC236}">
                <a16:creationId xmlns:a16="http://schemas.microsoft.com/office/drawing/2014/main" id="{A8CDA914-2657-5247-1D3B-3AA75DE5F1DE}"/>
              </a:ext>
            </a:extLst>
          </p:cNvPr>
          <p:cNvSpPr txBox="1"/>
          <p:nvPr/>
        </p:nvSpPr>
        <p:spPr>
          <a:xfrm>
            <a:off x="4253895" y="1715419"/>
            <a:ext cx="3632038" cy="2123658"/>
          </a:xfrm>
          <a:prstGeom prst="rect">
            <a:avLst/>
          </a:prstGeom>
          <a:solidFill>
            <a:srgbClr val="E2DDEF"/>
          </a:solidFill>
        </p:spPr>
        <p:txBody>
          <a:bodyPr wrap="square" rtlCol="0">
            <a:spAutoFit/>
          </a:bodyPr>
          <a:lstStyle/>
          <a:p>
            <a:pPr algn="ctr"/>
            <a:r>
              <a:rPr lang="en-GB" sz="4400" dirty="0"/>
              <a:t>2. What makes for ‘good’ research?</a:t>
            </a:r>
          </a:p>
        </p:txBody>
      </p:sp>
    </p:spTree>
    <p:extLst>
      <p:ext uri="{BB962C8B-B14F-4D97-AF65-F5344CB8AC3E}">
        <p14:creationId xmlns:p14="http://schemas.microsoft.com/office/powerpoint/2010/main" val="1651978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3D1812-5D53-B483-04CC-164A89CA1BD6}"/>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71C2BD01-B764-8319-DC22-37187820BA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3" y="0"/>
            <a:ext cx="9143657" cy="5143498"/>
          </a:xfrm>
          <a:prstGeom prst="rect">
            <a:avLst/>
          </a:prstGeom>
        </p:spPr>
      </p:pic>
      <p:sp>
        <p:nvSpPr>
          <p:cNvPr id="3" name="Title 1">
            <a:extLst>
              <a:ext uri="{FF2B5EF4-FFF2-40B4-BE49-F238E27FC236}">
                <a16:creationId xmlns:a16="http://schemas.microsoft.com/office/drawing/2014/main" id="{8AD2D22C-3740-8E7F-220B-D715A337F893}"/>
              </a:ext>
            </a:extLst>
          </p:cNvPr>
          <p:cNvSpPr txBox="1">
            <a:spLocks/>
          </p:cNvSpPr>
          <p:nvPr/>
        </p:nvSpPr>
        <p:spPr>
          <a:xfrm>
            <a:off x="337565" y="1950731"/>
            <a:ext cx="8087343" cy="1123928"/>
          </a:xfrm>
          <a:prstGeom prst="rect">
            <a:avLst/>
          </a:prstGeom>
        </p:spPr>
        <p:txBody>
          <a:bodyPr anchor="t" anchorCtr="0">
            <a:noAutofit/>
          </a:bodyPr>
          <a:lstStyle>
            <a:lvl1pPr algn="l" defTabSz="685800" rtl="0" eaLnBrk="1" latinLnBrk="0" hangingPunct="1">
              <a:lnSpc>
                <a:spcPct val="90000"/>
              </a:lnSpc>
              <a:spcBef>
                <a:spcPct val="0"/>
              </a:spcBef>
              <a:buNone/>
              <a:defRPr sz="3600" b="1" i="0" kern="1200">
                <a:solidFill>
                  <a:schemeClr val="bg1"/>
                </a:solidFill>
                <a:latin typeface="Avenir Next" charset="0"/>
                <a:ea typeface="Avenir Next" charset="0"/>
                <a:cs typeface="Avenir Next" charset="0"/>
              </a:defRPr>
            </a:lvl1pPr>
          </a:lstStyle>
          <a:p>
            <a:pPr marL="0" marR="0" lvl="0" indent="0" algn="l" defTabSz="685800" rtl="0" eaLnBrk="1" fontAlgn="auto" latinLnBrk="0" hangingPunct="1">
              <a:lnSpc>
                <a:spcPct val="80000"/>
              </a:lnSpc>
              <a:spcBef>
                <a:spcPct val="0"/>
              </a:spcBef>
              <a:spcAft>
                <a:spcPts val="0"/>
              </a:spcAft>
              <a:buClrTx/>
              <a:buSzTx/>
              <a:buFontTx/>
              <a:buNone/>
              <a:tabLst/>
              <a:defRPr/>
            </a:pPr>
            <a:endParaRPr kumimoji="0" lang="en-US" sz="3200" b="1" i="0" u="none" strike="noStrike" kern="1200" cap="none" spc="0" normalizeH="0" baseline="0" noProof="0">
              <a:ln>
                <a:noFill/>
              </a:ln>
              <a:solidFill>
                <a:srgbClr val="511C6C"/>
              </a:solidFill>
              <a:effectLst/>
              <a:uLnTx/>
              <a:uFillTx/>
              <a:latin typeface="Calibri"/>
            </a:endParaRPr>
          </a:p>
        </p:txBody>
      </p:sp>
      <p:sp>
        <p:nvSpPr>
          <p:cNvPr id="4" name="Subtitle 2">
            <a:extLst>
              <a:ext uri="{FF2B5EF4-FFF2-40B4-BE49-F238E27FC236}">
                <a16:creationId xmlns:a16="http://schemas.microsoft.com/office/drawing/2014/main" id="{E960091D-3E49-9991-4EA0-A966B34966C2}"/>
              </a:ext>
            </a:extLst>
          </p:cNvPr>
          <p:cNvSpPr txBox="1">
            <a:spLocks/>
          </p:cNvSpPr>
          <p:nvPr/>
        </p:nvSpPr>
        <p:spPr>
          <a:xfrm>
            <a:off x="412502" y="3192839"/>
            <a:ext cx="6858000" cy="334280"/>
          </a:xfrm>
          <a:prstGeom prst="rect">
            <a:avLst/>
          </a:prstGeom>
        </p:spPr>
        <p:txBody>
          <a:bodyPr lIns="91440" tIns="45720" rIns="91440" bIns="45720" anchor="t">
            <a:noAutofit/>
          </a:bodyPr>
          <a:lstStyle>
            <a:lvl1pPr marL="0" marR="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sz="2000" b="0" i="0" kern="1200" baseline="0">
                <a:solidFill>
                  <a:schemeClr val="bg1"/>
                </a:solidFill>
                <a:latin typeface="Avenir Next Medium" charset="0"/>
                <a:ea typeface="Avenir Next Medium" charset="0"/>
                <a:cs typeface="Avenir Next Medium" charset="0"/>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2000" b="0" i="0" u="none" strike="noStrike" kern="1200" cap="none" spc="0" normalizeH="0" baseline="0" noProof="0">
              <a:ln>
                <a:noFill/>
              </a:ln>
              <a:solidFill>
                <a:srgbClr val="511C6C"/>
              </a:solidFill>
              <a:effectLst/>
              <a:uLnTx/>
              <a:uFillTx/>
              <a:latin typeface="Calibri"/>
            </a:endParaRPr>
          </a:p>
        </p:txBody>
      </p:sp>
      <p:sp>
        <p:nvSpPr>
          <p:cNvPr id="5" name="Subtitle 2">
            <a:extLst>
              <a:ext uri="{FF2B5EF4-FFF2-40B4-BE49-F238E27FC236}">
                <a16:creationId xmlns:a16="http://schemas.microsoft.com/office/drawing/2014/main" id="{8C0BC680-D339-CD95-2832-C0170815EE53}"/>
              </a:ext>
            </a:extLst>
          </p:cNvPr>
          <p:cNvSpPr txBox="1">
            <a:spLocks/>
          </p:cNvSpPr>
          <p:nvPr/>
        </p:nvSpPr>
        <p:spPr>
          <a:xfrm>
            <a:off x="603504" y="4254329"/>
            <a:ext cx="6858000" cy="334280"/>
          </a:xfrm>
          <a:prstGeom prst="rect">
            <a:avLst/>
          </a:prstGeom>
        </p:spPr>
        <p:txBody>
          <a:bodyPr vert="horz" lIns="91440" tIns="45720" rIns="91440" bIns="45720" rtlCol="0">
            <a:noAutofit/>
          </a:bodyPr>
          <a:lstStyle>
            <a:lvl1pPr marL="0" indent="0" algn="l" defTabSz="685800" rtl="0" eaLnBrk="1" latinLnBrk="0" hangingPunct="1">
              <a:lnSpc>
                <a:spcPct val="90000"/>
              </a:lnSpc>
              <a:spcBef>
                <a:spcPts val="750"/>
              </a:spcBef>
              <a:buFont typeface="Arial" panose="020B0604020202020204" pitchFamily="34" charset="0"/>
              <a:buNone/>
              <a:defRPr sz="2000" b="0" i="0" kern="1200">
                <a:solidFill>
                  <a:schemeClr val="tx1"/>
                </a:solidFill>
                <a:latin typeface="Avenir Next Medium" charset="0"/>
                <a:ea typeface="Avenir Next Medium" charset="0"/>
                <a:cs typeface="Avenir Next Medium" charset="0"/>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endParaRPr kumimoji="0" lang="en-US" sz="1500" b="0" i="0" u="none" strike="noStrike" kern="1200" cap="none" spc="0" normalizeH="0" baseline="0" noProof="0">
              <a:ln>
                <a:noFill/>
              </a:ln>
              <a:solidFill>
                <a:srgbClr val="511C6C"/>
              </a:solidFill>
              <a:effectLst/>
              <a:uLnTx/>
              <a:uFillTx/>
              <a:latin typeface="Calibri"/>
              <a:ea typeface="Avenir Next" charset="0"/>
              <a:cs typeface="Avenir Next" charset="0"/>
            </a:endParaRPr>
          </a:p>
        </p:txBody>
      </p:sp>
      <p:cxnSp>
        <p:nvCxnSpPr>
          <p:cNvPr id="6" name="Straight Connector 5">
            <a:extLst>
              <a:ext uri="{FF2B5EF4-FFF2-40B4-BE49-F238E27FC236}">
                <a16:creationId xmlns:a16="http://schemas.microsoft.com/office/drawing/2014/main" id="{161A156E-BD9F-AEA7-9A74-C6F162686050}"/>
              </a:ext>
            </a:extLst>
          </p:cNvPr>
          <p:cNvCxnSpPr/>
          <p:nvPr/>
        </p:nvCxnSpPr>
        <p:spPr>
          <a:xfrm>
            <a:off x="476204" y="4421469"/>
            <a:ext cx="7705817" cy="0"/>
          </a:xfrm>
          <a:prstGeom prst="line">
            <a:avLst/>
          </a:prstGeom>
          <a:ln>
            <a:solidFill>
              <a:srgbClr val="511C6C"/>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0253D59B-8AE0-885E-6E08-AAD0976A1725}"/>
              </a:ext>
            </a:extLst>
          </p:cNvPr>
          <p:cNvSpPr txBox="1"/>
          <p:nvPr/>
        </p:nvSpPr>
        <p:spPr>
          <a:xfrm>
            <a:off x="899886" y="2097314"/>
            <a:ext cx="7351485" cy="1077218"/>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3200" b="1" kern="100" dirty="0">
                <a:latin typeface="Calibri"/>
                <a:ea typeface="Aptos" panose="020B0004020202020204" pitchFamily="34" charset="0"/>
                <a:cs typeface="Times New Roman" panose="02020603050405020304" pitchFamily="18" charset="0"/>
              </a:rPr>
              <a:t>Research methods training</a:t>
            </a:r>
            <a:endParaRPr kumimoji="0" lang="en-GB" sz="3200" b="1" i="0" u="none" strike="noStrike" kern="100" cap="none" spc="0" normalizeH="0" baseline="0" noProof="0" dirty="0">
              <a:ln>
                <a:noFill/>
              </a:ln>
              <a:effectLst/>
              <a:uLnTx/>
              <a:uFillTx/>
              <a:latin typeface="Calibri"/>
              <a:ea typeface="Aptos" panose="020B0004020202020204" pitchFamily="34" charset="0"/>
              <a:cs typeface="Times New Roman" panose="02020603050405020304" pitchFamily="18" charset="0"/>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dirty="0">
              <a:ln>
                <a:noFill/>
              </a:ln>
              <a:solidFill>
                <a:srgbClr val="002060"/>
              </a:solidFill>
              <a:effectLst/>
              <a:uLnTx/>
              <a:uFillTx/>
              <a:latin typeface="Calibri"/>
              <a:ea typeface="+mn-ea"/>
              <a:cs typeface="+mn-cs"/>
            </a:endParaRPr>
          </a:p>
        </p:txBody>
      </p:sp>
    </p:spTree>
    <p:extLst>
      <p:ext uri="{BB962C8B-B14F-4D97-AF65-F5344CB8AC3E}">
        <p14:creationId xmlns:p14="http://schemas.microsoft.com/office/powerpoint/2010/main" val="18629557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63B3210-83A0-B7B0-48D7-D7C159258727}"/>
              </a:ext>
            </a:extLst>
          </p:cNvPr>
          <p:cNvSpPr>
            <a:spLocks noGrp="1"/>
          </p:cNvSpPr>
          <p:nvPr>
            <p:ph type="title"/>
          </p:nvPr>
        </p:nvSpPr>
        <p:spPr>
          <a:xfrm>
            <a:off x="398132" y="306462"/>
            <a:ext cx="8347736" cy="800100"/>
          </a:xfrm>
        </p:spPr>
        <p:txBody>
          <a:bodyPr/>
          <a:lstStyle/>
          <a:p>
            <a:r>
              <a:rPr lang="en-US" sz="3000" dirty="0">
                <a:solidFill>
                  <a:schemeClr val="tx1"/>
                </a:solidFill>
              </a:rPr>
              <a:t>SELCS Research Methods training</a:t>
            </a:r>
          </a:p>
        </p:txBody>
      </p:sp>
      <p:sp>
        <p:nvSpPr>
          <p:cNvPr id="8" name="Content Placeholder 2">
            <a:extLst>
              <a:ext uri="{FF2B5EF4-FFF2-40B4-BE49-F238E27FC236}">
                <a16:creationId xmlns:a16="http://schemas.microsoft.com/office/drawing/2014/main" id="{E47D7686-1EAA-AB3B-E960-BCA3B712CB2E}"/>
              </a:ext>
            </a:extLst>
          </p:cNvPr>
          <p:cNvSpPr>
            <a:spLocks noGrp="1"/>
          </p:cNvSpPr>
          <p:nvPr>
            <p:ph idx="1"/>
          </p:nvPr>
        </p:nvSpPr>
        <p:spPr>
          <a:xfrm>
            <a:off x="398132" y="1006454"/>
            <a:ext cx="6886384" cy="3255463"/>
          </a:xfrm>
        </p:spPr>
        <p:txBody>
          <a:bodyPr>
            <a:normAutofit fontScale="92500"/>
          </a:bodyPr>
          <a:lstStyle/>
          <a:p>
            <a:pPr marL="342892" indent="-342892">
              <a:lnSpc>
                <a:spcPct val="90000"/>
              </a:lnSpc>
            </a:pPr>
            <a:r>
              <a:rPr lang="en-US" sz="2200" dirty="0"/>
              <a:t>Module leader: Prof. Emma Smith (right)</a:t>
            </a:r>
          </a:p>
          <a:p>
            <a:pPr marL="342892" indent="-342892">
              <a:lnSpc>
                <a:spcPct val="90000"/>
              </a:lnSpc>
            </a:pPr>
            <a:r>
              <a:rPr lang="en-US" sz="2200" dirty="0"/>
              <a:t>Build on and extend your understanding of research methods</a:t>
            </a:r>
          </a:p>
          <a:p>
            <a:pPr marL="342892" indent="-342892">
              <a:lnSpc>
                <a:spcPct val="90000"/>
              </a:lnSpc>
            </a:pPr>
            <a:r>
              <a:rPr lang="en-US" sz="2200" dirty="0"/>
              <a:t>Develop a critical, flexible (and potentially interdisciplinary) approach to research methodologies</a:t>
            </a:r>
          </a:p>
          <a:p>
            <a:pPr marL="342892" indent="-342892">
              <a:lnSpc>
                <a:spcPct val="90000"/>
              </a:lnSpc>
            </a:pPr>
            <a:r>
              <a:rPr lang="en-US" sz="2200" dirty="0"/>
              <a:t>Delivered by researchers from across SELCS</a:t>
            </a:r>
          </a:p>
          <a:p>
            <a:pPr marL="342265" indent="-342265">
              <a:lnSpc>
                <a:spcPct val="90000"/>
              </a:lnSpc>
            </a:pPr>
            <a:r>
              <a:rPr lang="en-US" sz="2200" dirty="0"/>
              <a:t>Sessions on Wednesday afternoons, 4-6pm, throughout the year (plus 1 hour drop in session each Wednesday at 3pm)</a:t>
            </a:r>
            <a:endParaRPr lang="en-US" sz="2200" dirty="0">
              <a:ea typeface="Calibri"/>
              <a:cs typeface="Calibri"/>
            </a:endParaRPr>
          </a:p>
          <a:p>
            <a:pPr marL="342892" indent="-342892">
              <a:lnSpc>
                <a:spcPct val="90000"/>
              </a:lnSpc>
            </a:pPr>
            <a:r>
              <a:rPr lang="en-US" sz="2200" dirty="0"/>
              <a:t>Attendance expected for Year 1 PGRs, those who have completed upgrade can attend any sessions of interest</a:t>
            </a:r>
          </a:p>
          <a:p>
            <a:pPr marL="342892" indent="-342892">
              <a:lnSpc>
                <a:spcPct val="90000"/>
              </a:lnSpc>
            </a:pPr>
            <a:r>
              <a:rPr lang="en-US" sz="2200" dirty="0"/>
              <a:t>Further information available on Moodle</a:t>
            </a:r>
          </a:p>
        </p:txBody>
      </p:sp>
      <p:pic>
        <p:nvPicPr>
          <p:cNvPr id="3" name="Picture 2">
            <a:extLst>
              <a:ext uri="{FF2B5EF4-FFF2-40B4-BE49-F238E27FC236}">
                <a16:creationId xmlns:a16="http://schemas.microsoft.com/office/drawing/2014/main" id="{4B42BCA8-3CEE-7A9A-F888-1AE8D754F6FC}"/>
              </a:ext>
            </a:extLst>
          </p:cNvPr>
          <p:cNvPicPr>
            <a:picLocks noChangeAspect="1"/>
          </p:cNvPicPr>
          <p:nvPr/>
        </p:nvPicPr>
        <p:blipFill>
          <a:blip r:embed="rId2"/>
          <a:stretch>
            <a:fillRect/>
          </a:stretch>
        </p:blipFill>
        <p:spPr>
          <a:xfrm>
            <a:off x="7430638" y="901265"/>
            <a:ext cx="1309488" cy="1309488"/>
          </a:xfrm>
          <a:prstGeom prst="rect">
            <a:avLst/>
          </a:prstGeom>
        </p:spPr>
      </p:pic>
      <p:sp>
        <p:nvSpPr>
          <p:cNvPr id="5" name="TextBox 4">
            <a:extLst>
              <a:ext uri="{FF2B5EF4-FFF2-40B4-BE49-F238E27FC236}">
                <a16:creationId xmlns:a16="http://schemas.microsoft.com/office/drawing/2014/main" id="{0BED1167-874F-6086-53E1-F02FEF363853}"/>
              </a:ext>
            </a:extLst>
          </p:cNvPr>
          <p:cNvSpPr txBox="1"/>
          <p:nvPr/>
        </p:nvSpPr>
        <p:spPr>
          <a:xfrm>
            <a:off x="6983806" y="2271668"/>
            <a:ext cx="2203153" cy="300082"/>
          </a:xfrm>
          <a:prstGeom prst="rect">
            <a:avLst/>
          </a:prstGeom>
          <a:noFill/>
        </p:spPr>
        <p:txBody>
          <a:bodyPr wrap="square">
            <a:spAutoFit/>
          </a:bodyPr>
          <a:lstStyle/>
          <a:p>
            <a:r>
              <a:rPr lang="en-GB" sz="1350" b="0" i="0" u="sng" spc="21" dirty="0">
                <a:solidFill>
                  <a:schemeClr val="accent6"/>
                </a:solidFill>
                <a:effectLst/>
                <a:latin typeface="+mn-lt"/>
                <a:hlinkClick r:id="rId3">
                  <a:extLst>
                    <a:ext uri="{A12FA001-AC4F-418D-AE19-62706E023703}">
                      <ahyp:hlinkClr xmlns:ahyp="http://schemas.microsoft.com/office/drawing/2018/hyperlinkcolor" val="tx"/>
                    </a:ext>
                  </a:extLst>
                </a:hlinkClick>
              </a:rPr>
              <a:t>E.Smith.22@warwick.ac.uk</a:t>
            </a:r>
            <a:endParaRPr lang="en-GB" dirty="0">
              <a:solidFill>
                <a:schemeClr val="accent6"/>
              </a:solidFill>
            </a:endParaRPr>
          </a:p>
        </p:txBody>
      </p:sp>
    </p:spTree>
    <p:extLst>
      <p:ext uri="{BB962C8B-B14F-4D97-AF65-F5344CB8AC3E}">
        <p14:creationId xmlns:p14="http://schemas.microsoft.com/office/powerpoint/2010/main" val="9414345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467E94E-D1EE-BB6B-93B1-4F036697D0AB}"/>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1F5447D1-2C6B-385A-9A18-B2CF7E13FEDB}"/>
              </a:ext>
            </a:extLst>
          </p:cNvPr>
          <p:cNvSpPr>
            <a:spLocks noGrp="1"/>
          </p:cNvSpPr>
          <p:nvPr>
            <p:ph type="title"/>
          </p:nvPr>
        </p:nvSpPr>
        <p:spPr/>
        <p:txBody>
          <a:bodyPr/>
          <a:lstStyle/>
          <a:p>
            <a:r>
              <a:rPr lang="en-US" sz="3000" dirty="0">
                <a:solidFill>
                  <a:schemeClr val="tx1"/>
                </a:solidFill>
              </a:rPr>
              <a:t>University research methods &amp; skills provision</a:t>
            </a:r>
          </a:p>
        </p:txBody>
      </p:sp>
      <p:sp>
        <p:nvSpPr>
          <p:cNvPr id="8" name="Content Placeholder 2">
            <a:extLst>
              <a:ext uri="{FF2B5EF4-FFF2-40B4-BE49-F238E27FC236}">
                <a16:creationId xmlns:a16="http://schemas.microsoft.com/office/drawing/2014/main" id="{A643DB5D-4BE9-6787-4640-5C499A44FCED}"/>
              </a:ext>
            </a:extLst>
          </p:cNvPr>
          <p:cNvSpPr>
            <a:spLocks noGrp="1"/>
          </p:cNvSpPr>
          <p:nvPr>
            <p:ph idx="1"/>
          </p:nvPr>
        </p:nvSpPr>
        <p:spPr>
          <a:xfrm>
            <a:off x="685800" y="799778"/>
            <a:ext cx="7772400" cy="3380335"/>
          </a:xfrm>
        </p:spPr>
        <p:txBody>
          <a:bodyPr>
            <a:normAutofit/>
          </a:bodyPr>
          <a:lstStyle/>
          <a:p>
            <a:pPr marL="0" indent="0">
              <a:buNone/>
            </a:pPr>
            <a:endParaRPr lang="en-US" sz="2000" dirty="0">
              <a:solidFill>
                <a:srgbClr val="002060"/>
              </a:solidFill>
            </a:endParaRPr>
          </a:p>
          <a:p>
            <a:pPr>
              <a:buFont typeface="Arial" panose="020B0604020202020204" pitchFamily="34" charset="0"/>
              <a:buChar char="•"/>
            </a:pPr>
            <a:r>
              <a:rPr lang="en-US" sz="2000" dirty="0"/>
              <a:t>Doctoral College</a:t>
            </a:r>
          </a:p>
          <a:p>
            <a:pPr lvl="1">
              <a:buFont typeface="Arial" panose="020B0604020202020204" pitchFamily="34" charset="0"/>
              <a:buChar char="•"/>
            </a:pPr>
            <a:r>
              <a:rPr lang="en-US" sz="2000" dirty="0">
                <a:solidFill>
                  <a:schemeClr val="accent6"/>
                </a:solidFill>
                <a:hlinkClick r:id="rId3">
                  <a:extLst>
                    <a:ext uri="{A12FA001-AC4F-418D-AE19-62706E023703}">
                      <ahyp:hlinkClr xmlns:ahyp="http://schemas.microsoft.com/office/drawing/2018/hyperlinkcolor" val="tx"/>
                    </a:ext>
                  </a:extLst>
                </a:hlinkClick>
              </a:rPr>
              <a:t>Researcher Development </a:t>
            </a:r>
            <a:r>
              <a:rPr lang="en-US" sz="2000" dirty="0" err="1">
                <a:solidFill>
                  <a:schemeClr val="accent6"/>
                </a:solidFill>
                <a:hlinkClick r:id="rId3">
                  <a:extLst>
                    <a:ext uri="{A12FA001-AC4F-418D-AE19-62706E023703}">
                      <ahyp:hlinkClr xmlns:ahyp="http://schemas.microsoft.com/office/drawing/2018/hyperlinkcolor" val="tx"/>
                    </a:ext>
                  </a:extLst>
                </a:hlinkClick>
              </a:rPr>
              <a:t>Programme</a:t>
            </a:r>
            <a:endParaRPr lang="en-US" sz="2000" dirty="0">
              <a:solidFill>
                <a:schemeClr val="accent6"/>
              </a:solidFill>
            </a:endParaRPr>
          </a:p>
          <a:p>
            <a:pPr>
              <a:buFont typeface="Arial" panose="020B0604020202020204" pitchFamily="34" charset="0"/>
              <a:buChar char="•"/>
            </a:pPr>
            <a:r>
              <a:rPr lang="en-US" sz="2000" dirty="0"/>
              <a:t>Library</a:t>
            </a:r>
          </a:p>
          <a:p>
            <a:pPr lvl="1">
              <a:buFont typeface="Arial" panose="020B0604020202020204" pitchFamily="34" charset="0"/>
              <a:buChar char="•"/>
            </a:pPr>
            <a:r>
              <a:rPr lang="en-US" sz="2000" dirty="0">
                <a:solidFill>
                  <a:schemeClr val="accent6"/>
                </a:solidFill>
              </a:rPr>
              <a:t>Inc. </a:t>
            </a:r>
            <a:r>
              <a:rPr lang="en-US" sz="2000" dirty="0">
                <a:solidFill>
                  <a:schemeClr val="accent6"/>
                </a:solidFill>
                <a:hlinkClick r:id="rId4">
                  <a:extLst>
                    <a:ext uri="{A12FA001-AC4F-418D-AE19-62706E023703}">
                      <ahyp:hlinkClr xmlns:ahyp="http://schemas.microsoft.com/office/drawing/2018/hyperlinkcolor" val="tx"/>
                    </a:ext>
                  </a:extLst>
                </a:hlinkClick>
              </a:rPr>
              <a:t>Research training and events</a:t>
            </a:r>
            <a:endParaRPr lang="en-US" sz="2000" dirty="0">
              <a:solidFill>
                <a:schemeClr val="accent6"/>
              </a:solidFill>
            </a:endParaRPr>
          </a:p>
          <a:p>
            <a:pPr>
              <a:buFont typeface="Arial" panose="020B0604020202020204" pitchFamily="34" charset="0"/>
              <a:buChar char="•"/>
            </a:pPr>
            <a:r>
              <a:rPr lang="en-US" sz="2000" dirty="0"/>
              <a:t>IT Services</a:t>
            </a:r>
          </a:p>
          <a:p>
            <a:pPr lvl="1">
              <a:buFont typeface="Arial" panose="020B0604020202020204" pitchFamily="34" charset="0"/>
              <a:buChar char="•"/>
            </a:pPr>
            <a:r>
              <a:rPr lang="en-US" sz="2000" dirty="0">
                <a:solidFill>
                  <a:schemeClr val="accent6"/>
                </a:solidFill>
              </a:rPr>
              <a:t>Inc. </a:t>
            </a:r>
            <a:r>
              <a:rPr lang="en-US" sz="2000" dirty="0">
                <a:solidFill>
                  <a:schemeClr val="accent6"/>
                </a:solidFill>
                <a:hlinkClick r:id="rId5">
                  <a:extLst>
                    <a:ext uri="{A12FA001-AC4F-418D-AE19-62706E023703}">
                      <ahyp:hlinkClr xmlns:ahyp="http://schemas.microsoft.com/office/drawing/2018/hyperlinkcolor" val="tx"/>
                    </a:ext>
                  </a:extLst>
                </a:hlinkClick>
              </a:rPr>
              <a:t>IT Induction</a:t>
            </a:r>
            <a:endParaRPr lang="en-US" sz="2000" dirty="0">
              <a:solidFill>
                <a:schemeClr val="accent6"/>
              </a:solidFill>
            </a:endParaRPr>
          </a:p>
          <a:p>
            <a:pPr>
              <a:buFont typeface="Arial" panose="020B0604020202020204" pitchFamily="34" charset="0"/>
              <a:buChar char="•"/>
            </a:pPr>
            <a:r>
              <a:rPr lang="en-US" sz="2000" dirty="0"/>
              <a:t>Research ethics online courses (</a:t>
            </a:r>
            <a:r>
              <a:rPr lang="en-US" sz="2000" dirty="0">
                <a:solidFill>
                  <a:schemeClr val="accent6"/>
                </a:solidFill>
                <a:hlinkClick r:id="rId6">
                  <a:extLst>
                    <a:ext uri="{A12FA001-AC4F-418D-AE19-62706E023703}">
                      <ahyp:hlinkClr xmlns:ahyp="http://schemas.microsoft.com/office/drawing/2018/hyperlinkcolor" val="tx"/>
                    </a:ext>
                  </a:extLst>
                </a:hlinkClick>
              </a:rPr>
              <a:t>link</a:t>
            </a:r>
            <a:r>
              <a:rPr lang="en-US" sz="2000" dirty="0"/>
              <a:t>)</a:t>
            </a:r>
          </a:p>
          <a:p>
            <a:pPr>
              <a:buFont typeface="Arial" panose="020B0604020202020204" pitchFamily="34" charset="0"/>
              <a:buChar char="•"/>
            </a:pPr>
            <a:r>
              <a:rPr lang="en-US" sz="2000" dirty="0"/>
              <a:t>Preparing to teach (ADC – </a:t>
            </a:r>
            <a:r>
              <a:rPr lang="en-US" sz="2000" dirty="0">
                <a:solidFill>
                  <a:schemeClr val="accent6"/>
                </a:solidFill>
                <a:hlinkClick r:id="rId7">
                  <a:extLst>
                    <a:ext uri="{A12FA001-AC4F-418D-AE19-62706E023703}">
                      <ahyp:hlinkClr xmlns:ahyp="http://schemas.microsoft.com/office/drawing/2018/hyperlinkcolor" val="tx"/>
                    </a:ext>
                  </a:extLst>
                </a:hlinkClick>
              </a:rPr>
              <a:t>link</a:t>
            </a:r>
            <a:r>
              <a:rPr lang="en-US" sz="2000" dirty="0"/>
              <a:t>)</a:t>
            </a:r>
          </a:p>
          <a:p>
            <a:pPr>
              <a:buFont typeface="Arial" panose="020B0604020202020204" pitchFamily="34" charset="0"/>
              <a:buChar char="•"/>
            </a:pPr>
            <a:endParaRPr lang="en-US" sz="2000" dirty="0">
              <a:solidFill>
                <a:srgbClr val="002060"/>
              </a:solidFill>
            </a:endParaRPr>
          </a:p>
          <a:p>
            <a:pPr>
              <a:buFont typeface="Arial" panose="020B0604020202020204" pitchFamily="34" charset="0"/>
              <a:buChar char="•"/>
            </a:pPr>
            <a:endParaRPr lang="en-US" sz="2000" dirty="0">
              <a:solidFill>
                <a:srgbClr val="002060"/>
              </a:solidFill>
            </a:endParaRPr>
          </a:p>
        </p:txBody>
      </p:sp>
    </p:spTree>
    <p:extLst>
      <p:ext uri="{BB962C8B-B14F-4D97-AF65-F5344CB8AC3E}">
        <p14:creationId xmlns:p14="http://schemas.microsoft.com/office/powerpoint/2010/main" val="2528839786"/>
      </p:ext>
    </p:extLst>
  </p:cSld>
  <p:clrMapOvr>
    <a:overrideClrMapping bg1="lt1" tx1="dk1" bg2="lt2" tx2="dk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3" y="0"/>
            <a:ext cx="9143657" cy="5143498"/>
          </a:xfrm>
          <a:prstGeom prst="rect">
            <a:avLst/>
          </a:prstGeom>
        </p:spPr>
      </p:pic>
      <p:sp>
        <p:nvSpPr>
          <p:cNvPr id="3" name="Title 1"/>
          <p:cNvSpPr txBox="1">
            <a:spLocks/>
          </p:cNvSpPr>
          <p:nvPr/>
        </p:nvSpPr>
        <p:spPr>
          <a:xfrm>
            <a:off x="337565" y="1950731"/>
            <a:ext cx="8087343" cy="1123928"/>
          </a:xfrm>
          <a:prstGeom prst="rect">
            <a:avLst/>
          </a:prstGeom>
        </p:spPr>
        <p:txBody>
          <a:bodyPr anchor="t" anchorCtr="0">
            <a:noAutofit/>
          </a:bodyPr>
          <a:lstStyle>
            <a:lvl1pPr algn="l" defTabSz="685800" rtl="0" eaLnBrk="1" latinLnBrk="0" hangingPunct="1">
              <a:lnSpc>
                <a:spcPct val="90000"/>
              </a:lnSpc>
              <a:spcBef>
                <a:spcPct val="0"/>
              </a:spcBef>
              <a:buNone/>
              <a:defRPr sz="3600" b="1" i="0" kern="1200">
                <a:solidFill>
                  <a:schemeClr val="bg1"/>
                </a:solidFill>
                <a:latin typeface="Avenir Next" charset="0"/>
                <a:ea typeface="Avenir Next" charset="0"/>
                <a:cs typeface="Avenir Next" charset="0"/>
              </a:defRPr>
            </a:lvl1pPr>
          </a:lstStyle>
          <a:p>
            <a:pPr marL="0" marR="0" lvl="0" indent="0" algn="l" defTabSz="685800" rtl="0" eaLnBrk="1" fontAlgn="auto" latinLnBrk="0" hangingPunct="1">
              <a:lnSpc>
                <a:spcPct val="80000"/>
              </a:lnSpc>
              <a:spcBef>
                <a:spcPct val="0"/>
              </a:spcBef>
              <a:spcAft>
                <a:spcPts val="0"/>
              </a:spcAft>
              <a:buClrTx/>
              <a:buSzTx/>
              <a:buFontTx/>
              <a:buNone/>
              <a:tabLst/>
              <a:defRPr/>
            </a:pPr>
            <a:endParaRPr kumimoji="0" lang="en-US" sz="3200" b="1" i="0" u="none" strike="noStrike" kern="1200" cap="none" spc="0" normalizeH="0" baseline="0" noProof="0">
              <a:ln>
                <a:noFill/>
              </a:ln>
              <a:solidFill>
                <a:srgbClr val="511C6C"/>
              </a:solidFill>
              <a:effectLst/>
              <a:uLnTx/>
              <a:uFillTx/>
              <a:latin typeface="Calibri"/>
            </a:endParaRPr>
          </a:p>
        </p:txBody>
      </p:sp>
      <p:sp>
        <p:nvSpPr>
          <p:cNvPr id="4" name="Subtitle 2"/>
          <p:cNvSpPr txBox="1">
            <a:spLocks/>
          </p:cNvSpPr>
          <p:nvPr/>
        </p:nvSpPr>
        <p:spPr>
          <a:xfrm>
            <a:off x="412502" y="3192839"/>
            <a:ext cx="6858000" cy="334280"/>
          </a:xfrm>
          <a:prstGeom prst="rect">
            <a:avLst/>
          </a:prstGeom>
        </p:spPr>
        <p:txBody>
          <a:bodyPr lIns="91440" tIns="45720" rIns="91440" bIns="45720" anchor="t">
            <a:noAutofit/>
          </a:bodyPr>
          <a:lstStyle>
            <a:lvl1pPr marL="0" marR="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sz="2000" b="0" i="0" kern="1200" baseline="0">
                <a:solidFill>
                  <a:schemeClr val="bg1"/>
                </a:solidFill>
                <a:latin typeface="Avenir Next Medium" charset="0"/>
                <a:ea typeface="Avenir Next Medium" charset="0"/>
                <a:cs typeface="Avenir Next Medium" charset="0"/>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2000" b="0" i="0" u="none" strike="noStrike" kern="1200" cap="none" spc="0" normalizeH="0" baseline="0" noProof="0">
              <a:ln>
                <a:noFill/>
              </a:ln>
              <a:solidFill>
                <a:srgbClr val="511C6C"/>
              </a:solidFill>
              <a:effectLst/>
              <a:uLnTx/>
              <a:uFillTx/>
              <a:latin typeface="Calibri"/>
            </a:endParaRPr>
          </a:p>
        </p:txBody>
      </p:sp>
      <p:sp>
        <p:nvSpPr>
          <p:cNvPr id="5" name="Subtitle 2"/>
          <p:cNvSpPr txBox="1">
            <a:spLocks/>
          </p:cNvSpPr>
          <p:nvPr/>
        </p:nvSpPr>
        <p:spPr>
          <a:xfrm>
            <a:off x="603504" y="4254329"/>
            <a:ext cx="6858000" cy="334280"/>
          </a:xfrm>
          <a:prstGeom prst="rect">
            <a:avLst/>
          </a:prstGeom>
        </p:spPr>
        <p:txBody>
          <a:bodyPr vert="horz" lIns="91440" tIns="45720" rIns="91440" bIns="45720" rtlCol="0">
            <a:noAutofit/>
          </a:bodyPr>
          <a:lstStyle>
            <a:lvl1pPr marL="0" indent="0" algn="l" defTabSz="685800" rtl="0" eaLnBrk="1" latinLnBrk="0" hangingPunct="1">
              <a:lnSpc>
                <a:spcPct val="90000"/>
              </a:lnSpc>
              <a:spcBef>
                <a:spcPts val="750"/>
              </a:spcBef>
              <a:buFont typeface="Arial" panose="020B0604020202020204" pitchFamily="34" charset="0"/>
              <a:buNone/>
              <a:defRPr sz="2000" b="0" i="0" kern="1200">
                <a:solidFill>
                  <a:schemeClr val="tx1"/>
                </a:solidFill>
                <a:latin typeface="Avenir Next Medium" charset="0"/>
                <a:ea typeface="Avenir Next Medium" charset="0"/>
                <a:cs typeface="Avenir Next Medium" charset="0"/>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endParaRPr kumimoji="0" lang="en-US" sz="1500" b="0" i="0" u="none" strike="noStrike" kern="1200" cap="none" spc="0" normalizeH="0" baseline="0" noProof="0">
              <a:ln>
                <a:noFill/>
              </a:ln>
              <a:solidFill>
                <a:srgbClr val="511C6C"/>
              </a:solidFill>
              <a:effectLst/>
              <a:uLnTx/>
              <a:uFillTx/>
              <a:latin typeface="Calibri"/>
              <a:ea typeface="Avenir Next" charset="0"/>
              <a:cs typeface="Avenir Next" charset="0"/>
            </a:endParaRPr>
          </a:p>
        </p:txBody>
      </p:sp>
      <p:cxnSp>
        <p:nvCxnSpPr>
          <p:cNvPr id="6" name="Straight Connector 5"/>
          <p:cNvCxnSpPr/>
          <p:nvPr/>
        </p:nvCxnSpPr>
        <p:spPr>
          <a:xfrm>
            <a:off x="476204" y="4421469"/>
            <a:ext cx="7705817" cy="0"/>
          </a:xfrm>
          <a:prstGeom prst="line">
            <a:avLst/>
          </a:prstGeom>
          <a:ln>
            <a:solidFill>
              <a:srgbClr val="511C6C"/>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F3D2D8AF-6FB6-DD81-F022-7650ED0EF1C2}"/>
              </a:ext>
            </a:extLst>
          </p:cNvPr>
          <p:cNvSpPr txBox="1"/>
          <p:nvPr/>
        </p:nvSpPr>
        <p:spPr>
          <a:xfrm>
            <a:off x="899886" y="2097314"/>
            <a:ext cx="7351485" cy="1077218"/>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3200" b="0" i="0" u="none" strike="noStrike" kern="100" cap="none" spc="0" normalizeH="0" baseline="0" noProof="0">
                <a:ln>
                  <a:noFill/>
                </a:ln>
                <a:solidFill>
                  <a:srgbClr val="002060"/>
                </a:solidFill>
                <a:effectLst/>
                <a:uLnTx/>
                <a:uFillTx/>
                <a:latin typeface="Calibri"/>
                <a:ea typeface="Aptos" panose="020B0004020202020204" pitchFamily="34" charset="0"/>
                <a:cs typeface="Times New Roman" panose="02020603050405020304" pitchFamily="18" charset="0"/>
              </a:rPr>
              <a:t>Key information</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a:ln>
                <a:noFill/>
              </a:ln>
              <a:solidFill>
                <a:srgbClr val="002060"/>
              </a:solidFill>
              <a:effectLst/>
              <a:uLnTx/>
              <a:uFillTx/>
              <a:latin typeface="Calibri"/>
              <a:ea typeface="+mn-ea"/>
              <a:cs typeface="+mn-cs"/>
            </a:endParaRPr>
          </a:p>
        </p:txBody>
      </p:sp>
    </p:spTree>
    <p:extLst>
      <p:ext uri="{BB962C8B-B14F-4D97-AF65-F5344CB8AC3E}">
        <p14:creationId xmlns:p14="http://schemas.microsoft.com/office/powerpoint/2010/main" val="41934763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0808" y="188298"/>
            <a:ext cx="6172200" cy="857250"/>
          </a:xfrm>
        </p:spPr>
        <p:txBody>
          <a:bodyPr>
            <a:normAutofit fontScale="90000"/>
          </a:bodyPr>
          <a:lstStyle/>
          <a:p>
            <a:r>
              <a:rPr lang="en-GB" b="1" dirty="0"/>
              <a:t>Supporting you with your studies…</a:t>
            </a:r>
          </a:p>
        </p:txBody>
      </p:sp>
      <p:sp>
        <p:nvSpPr>
          <p:cNvPr id="3" name="Content Placeholder 2"/>
          <p:cNvSpPr>
            <a:spLocks noGrp="1"/>
          </p:cNvSpPr>
          <p:nvPr>
            <p:ph idx="1"/>
          </p:nvPr>
        </p:nvSpPr>
        <p:spPr>
          <a:xfrm>
            <a:off x="460808" y="1045548"/>
            <a:ext cx="7903804" cy="2164645"/>
          </a:xfrm>
        </p:spPr>
        <p:txBody>
          <a:bodyPr/>
          <a:lstStyle/>
          <a:p>
            <a:r>
              <a:rPr lang="en-GB" sz="2000" dirty="0"/>
              <a:t>Supervisor/s (meetings in person)</a:t>
            </a:r>
          </a:p>
          <a:p>
            <a:r>
              <a:rPr lang="en-GB" sz="2000" dirty="0"/>
              <a:t>Centre PGR Leads (Emma, Steph, Phil)</a:t>
            </a:r>
          </a:p>
          <a:p>
            <a:r>
              <a:rPr lang="en-GB" sz="2000" dirty="0"/>
              <a:t>SELCS PGR Director (Tom)</a:t>
            </a:r>
          </a:p>
          <a:p>
            <a:r>
              <a:rPr lang="en-GB" sz="2000" dirty="0"/>
              <a:t>Professional services support (Laura, Jacob, Donna) </a:t>
            </a:r>
            <a:r>
              <a:rPr lang="en-GB" sz="2000" dirty="0">
                <a:solidFill>
                  <a:srgbClr val="002060"/>
                </a:solidFill>
                <a:hlinkClick r:id="rId2">
                  <a:extLst>
                    <a:ext uri="{A12FA001-AC4F-418D-AE19-62706E023703}">
                      <ahyp:hlinkClr xmlns:ahyp="http://schemas.microsoft.com/office/drawing/2018/hyperlinkcolor" val="tx"/>
                    </a:ext>
                  </a:extLst>
                </a:hlinkClick>
              </a:rPr>
              <a:t>SELCSresearchandPGR@warwick.ac.uk</a:t>
            </a:r>
            <a:r>
              <a:rPr lang="en-GB" sz="2000" dirty="0">
                <a:solidFill>
                  <a:srgbClr val="002060"/>
                </a:solidFill>
              </a:rPr>
              <a:t>, </a:t>
            </a:r>
            <a:r>
              <a:rPr lang="en-GB" sz="2000" dirty="0"/>
              <a:t>office C1.10 (Social Sciences)</a:t>
            </a:r>
          </a:p>
          <a:p>
            <a:r>
              <a:rPr lang="en-GB" sz="2000" dirty="0"/>
              <a:t>Personal Tutor</a:t>
            </a:r>
          </a:p>
          <a:p>
            <a:r>
              <a:rPr lang="en-GB" sz="2000" dirty="0"/>
              <a:t>University support – </a:t>
            </a:r>
            <a:r>
              <a:rPr lang="en-GB" sz="2000" dirty="0">
                <a:solidFill>
                  <a:schemeClr val="accent6">
                    <a:lumMod val="75000"/>
                  </a:schemeClr>
                </a:solidFill>
                <a:hlinkClick r:id="rId3">
                  <a:extLst>
                    <a:ext uri="{A12FA001-AC4F-418D-AE19-62706E023703}">
                      <ahyp:hlinkClr xmlns:ahyp="http://schemas.microsoft.com/office/drawing/2018/hyperlinkcolor" val="tx"/>
                    </a:ext>
                  </a:extLst>
                </a:hlinkClick>
              </a:rPr>
              <a:t>Wellbeing Services</a:t>
            </a:r>
            <a:r>
              <a:rPr lang="en-GB" sz="2000" dirty="0">
                <a:solidFill>
                  <a:schemeClr val="accent6">
                    <a:lumMod val="75000"/>
                  </a:schemeClr>
                </a:solidFill>
              </a:rPr>
              <a:t>, </a:t>
            </a:r>
            <a:r>
              <a:rPr lang="en-GB" sz="2000" dirty="0">
                <a:solidFill>
                  <a:schemeClr val="accent6">
                    <a:lumMod val="75000"/>
                  </a:schemeClr>
                </a:solidFill>
                <a:hlinkClick r:id="rId4">
                  <a:extLst>
                    <a:ext uri="{A12FA001-AC4F-418D-AE19-62706E023703}">
                      <ahyp:hlinkClr xmlns:ahyp="http://schemas.microsoft.com/office/drawing/2018/hyperlinkcolor" val="tx"/>
                    </a:ext>
                  </a:extLst>
                </a:hlinkClick>
              </a:rPr>
              <a:t>Student Union</a:t>
            </a:r>
            <a:r>
              <a:rPr lang="en-GB" sz="2000" dirty="0">
                <a:solidFill>
                  <a:schemeClr val="accent6">
                    <a:lumMod val="75000"/>
                  </a:schemeClr>
                </a:solidFill>
              </a:rPr>
              <a:t>, </a:t>
            </a:r>
            <a:r>
              <a:rPr lang="en-GB" sz="2000" dirty="0">
                <a:solidFill>
                  <a:schemeClr val="accent6">
                    <a:lumMod val="75000"/>
                  </a:schemeClr>
                </a:solidFill>
                <a:hlinkClick r:id="rId5">
                  <a:extLst>
                    <a:ext uri="{A12FA001-AC4F-418D-AE19-62706E023703}">
                      <ahyp:hlinkClr xmlns:ahyp="http://schemas.microsoft.com/office/drawing/2018/hyperlinkcolor" val="tx"/>
                    </a:ext>
                  </a:extLst>
                </a:hlinkClick>
              </a:rPr>
              <a:t>Disability Services</a:t>
            </a:r>
            <a:r>
              <a:rPr lang="en-GB" sz="2000" dirty="0">
                <a:solidFill>
                  <a:schemeClr val="accent6">
                    <a:lumMod val="75000"/>
                  </a:schemeClr>
                </a:solidFill>
              </a:rPr>
              <a:t>, </a:t>
            </a:r>
            <a:r>
              <a:rPr lang="en-GB" sz="2000" dirty="0">
                <a:solidFill>
                  <a:schemeClr val="accent6">
                    <a:lumMod val="75000"/>
                  </a:schemeClr>
                </a:solidFill>
                <a:hlinkClick r:id="rId6">
                  <a:extLst>
                    <a:ext uri="{A12FA001-AC4F-418D-AE19-62706E023703}">
                      <ahyp:hlinkClr xmlns:ahyp="http://schemas.microsoft.com/office/drawing/2018/hyperlinkcolor" val="tx"/>
                    </a:ext>
                  </a:extLst>
                </a:hlinkClick>
              </a:rPr>
              <a:t>Doctoral College</a:t>
            </a:r>
            <a:r>
              <a:rPr lang="en-GB" sz="2000" dirty="0">
                <a:solidFill>
                  <a:schemeClr val="accent6">
                    <a:lumMod val="75000"/>
                  </a:schemeClr>
                </a:solidFill>
              </a:rPr>
              <a:t>, </a:t>
            </a:r>
            <a:r>
              <a:rPr lang="en-GB" sz="2000" dirty="0">
                <a:solidFill>
                  <a:schemeClr val="accent6">
                    <a:lumMod val="75000"/>
                  </a:schemeClr>
                </a:solidFill>
                <a:hlinkClick r:id="rId7">
                  <a:extLst>
                    <a:ext uri="{A12FA001-AC4F-418D-AE19-62706E023703}">
                      <ahyp:hlinkClr xmlns:ahyp="http://schemas.microsoft.com/office/drawing/2018/hyperlinkcolor" val="tx"/>
                    </a:ext>
                  </a:extLst>
                </a:hlinkClick>
              </a:rPr>
              <a:t>Researcher Development</a:t>
            </a:r>
            <a:r>
              <a:rPr lang="en-GB" sz="2000" dirty="0">
                <a:solidFill>
                  <a:schemeClr val="accent6">
                    <a:lumMod val="75000"/>
                  </a:schemeClr>
                </a:solidFill>
              </a:rPr>
              <a:t> (all hyperlinked</a:t>
            </a:r>
            <a:r>
              <a:rPr lang="en-GB" dirty="0">
                <a:solidFill>
                  <a:schemeClr val="accent6">
                    <a:lumMod val="75000"/>
                  </a:schemeClr>
                </a:solidFill>
              </a:rPr>
              <a:t>)</a:t>
            </a:r>
            <a:endParaRPr lang="en-GB" dirty="0">
              <a:solidFill>
                <a:schemeClr val="accent6">
                  <a:lumMod val="75000"/>
                </a:schemeClr>
              </a:solidFill>
              <a:ea typeface="Calibri"/>
              <a:cs typeface="Calibri"/>
            </a:endParaRPr>
          </a:p>
          <a:p>
            <a:endParaRPr lang="en-GB" dirty="0"/>
          </a:p>
        </p:txBody>
      </p:sp>
    </p:spTree>
    <p:extLst>
      <p:ext uri="{BB962C8B-B14F-4D97-AF65-F5344CB8AC3E}">
        <p14:creationId xmlns:p14="http://schemas.microsoft.com/office/powerpoint/2010/main" val="35996571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4051" y="221266"/>
            <a:ext cx="4696848" cy="800100"/>
          </a:xfrm>
        </p:spPr>
        <p:txBody>
          <a:bodyPr/>
          <a:lstStyle/>
          <a:p>
            <a:r>
              <a:rPr lang="en-GB" sz="3000"/>
              <a:t>Some useful links</a:t>
            </a:r>
          </a:p>
        </p:txBody>
      </p:sp>
      <p:sp>
        <p:nvSpPr>
          <p:cNvPr id="3" name="Content Placeholder 2"/>
          <p:cNvSpPr>
            <a:spLocks noGrp="1"/>
          </p:cNvSpPr>
          <p:nvPr>
            <p:ph idx="1"/>
          </p:nvPr>
        </p:nvSpPr>
        <p:spPr>
          <a:xfrm>
            <a:off x="288817" y="930510"/>
            <a:ext cx="8057383" cy="3086100"/>
          </a:xfrm>
        </p:spPr>
        <p:txBody>
          <a:bodyPr/>
          <a:lstStyle/>
          <a:p>
            <a:r>
              <a:rPr lang="en-GB" sz="2000" dirty="0"/>
              <a:t>The Doctoral college:</a:t>
            </a:r>
          </a:p>
          <a:p>
            <a:pPr lvl="1"/>
            <a:r>
              <a:rPr lang="en-GB" sz="1800" dirty="0">
                <a:solidFill>
                  <a:schemeClr val="accent2"/>
                </a:solidFill>
                <a:hlinkClick r:id="rId2">
                  <a:extLst>
                    <a:ext uri="{A12FA001-AC4F-418D-AE19-62706E023703}">
                      <ahyp:hlinkClr xmlns:ahyp="http://schemas.microsoft.com/office/drawing/2018/hyperlinkcolor" val="tx"/>
                    </a:ext>
                  </a:extLst>
                </a:hlinkClick>
              </a:rPr>
              <a:t>https://warwick.ac.uk/services/dc/</a:t>
            </a:r>
            <a:endParaRPr lang="en-GB" sz="1800" dirty="0">
              <a:solidFill>
                <a:schemeClr val="accent2"/>
              </a:solidFill>
            </a:endParaRPr>
          </a:p>
          <a:p>
            <a:pPr lvl="1"/>
            <a:r>
              <a:rPr lang="en-GB" sz="1800" dirty="0">
                <a:solidFill>
                  <a:schemeClr val="accent2"/>
                </a:solidFill>
                <a:hlinkClick r:id="rId3">
                  <a:extLst>
                    <a:ext uri="{A12FA001-AC4F-418D-AE19-62706E023703}">
                      <ahyp:hlinkClr xmlns:ahyp="http://schemas.microsoft.com/office/drawing/2018/hyperlinkcolor" val="tx"/>
                    </a:ext>
                  </a:extLst>
                </a:hlinkClick>
              </a:rPr>
              <a:t>https://warwick.ac.uk/services/dc/eventsandopps/welcome/</a:t>
            </a:r>
            <a:r>
              <a:rPr lang="en-GB" sz="1800" dirty="0">
                <a:solidFill>
                  <a:schemeClr val="accent2"/>
                </a:solidFill>
              </a:rPr>
              <a:t> </a:t>
            </a:r>
            <a:endParaRPr lang="en-GB" sz="2000" dirty="0"/>
          </a:p>
          <a:p>
            <a:r>
              <a:rPr lang="en-GB" sz="2000" dirty="0"/>
              <a:t>Researcher development:</a:t>
            </a:r>
          </a:p>
          <a:p>
            <a:pPr lvl="1"/>
            <a:r>
              <a:rPr lang="en-GB" sz="1800" dirty="0">
                <a:solidFill>
                  <a:schemeClr val="accent2"/>
                </a:solidFill>
                <a:hlinkClick r:id="rId4">
                  <a:extLst>
                    <a:ext uri="{A12FA001-AC4F-418D-AE19-62706E023703}">
                      <ahyp:hlinkClr xmlns:ahyp="http://schemas.microsoft.com/office/drawing/2018/hyperlinkcolor" val="tx"/>
                    </a:ext>
                  </a:extLst>
                </a:hlinkClick>
              </a:rPr>
              <a:t>https://warwick.ac.uk/services/dc/research/pgr/</a:t>
            </a:r>
            <a:endParaRPr lang="en-GB" sz="2000" dirty="0"/>
          </a:p>
          <a:p>
            <a:r>
              <a:rPr lang="en-GB" sz="2000" dirty="0"/>
              <a:t>Wellbeing:</a:t>
            </a:r>
          </a:p>
          <a:p>
            <a:pPr lvl="1"/>
            <a:r>
              <a:rPr lang="en-GB" sz="1800" dirty="0">
                <a:solidFill>
                  <a:schemeClr val="accent2"/>
                </a:solidFill>
                <a:hlinkClick r:id="rId5">
                  <a:extLst>
                    <a:ext uri="{A12FA001-AC4F-418D-AE19-62706E023703}">
                      <ahyp:hlinkClr xmlns:ahyp="http://schemas.microsoft.com/office/drawing/2018/hyperlinkcolor" val="tx"/>
                    </a:ext>
                  </a:extLst>
                </a:hlinkClick>
              </a:rPr>
              <a:t>https://warwick.ac.uk/services/wellbeing</a:t>
            </a:r>
            <a:endParaRPr lang="en-GB" sz="1800" dirty="0">
              <a:solidFill>
                <a:schemeClr val="accent2"/>
              </a:solidFill>
            </a:endParaRPr>
          </a:p>
          <a:p>
            <a:pPr lvl="1"/>
            <a:r>
              <a:rPr lang="en-GB" sz="1800" dirty="0">
                <a:solidFill>
                  <a:schemeClr val="accent2"/>
                </a:solidFill>
                <a:hlinkClick r:id="rId6">
                  <a:extLst>
                    <a:ext uri="{A12FA001-AC4F-418D-AE19-62706E023703}">
                      <ahyp:hlinkClr xmlns:ahyp="http://schemas.microsoft.com/office/drawing/2018/hyperlinkcolor" val="tx"/>
                    </a:ext>
                  </a:extLst>
                </a:hlinkClick>
              </a:rPr>
              <a:t>https://warwick.ac.uk/fac/soc/al/intranet/wellbeing/</a:t>
            </a:r>
            <a:endParaRPr lang="en-GB" sz="1800" dirty="0">
              <a:solidFill>
                <a:schemeClr val="accent2"/>
              </a:solidFill>
            </a:endParaRPr>
          </a:p>
          <a:p>
            <a:pPr lvl="1"/>
            <a:endParaRPr lang="en-GB" sz="1800" dirty="0"/>
          </a:p>
        </p:txBody>
      </p:sp>
    </p:spTree>
    <p:extLst>
      <p:ext uri="{BB962C8B-B14F-4D97-AF65-F5344CB8AC3E}">
        <p14:creationId xmlns:p14="http://schemas.microsoft.com/office/powerpoint/2010/main" val="3201971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4873" y="217827"/>
            <a:ext cx="6172200" cy="857250"/>
          </a:xfrm>
        </p:spPr>
        <p:txBody>
          <a:bodyPr/>
          <a:lstStyle/>
          <a:p>
            <a:r>
              <a:rPr lang="en-GB"/>
              <a:t>Social Support and Engagement  </a:t>
            </a:r>
          </a:p>
        </p:txBody>
      </p:sp>
      <p:sp>
        <p:nvSpPr>
          <p:cNvPr id="3" name="Content Placeholder 2"/>
          <p:cNvSpPr>
            <a:spLocks noGrp="1"/>
          </p:cNvSpPr>
          <p:nvPr>
            <p:ph idx="1"/>
          </p:nvPr>
        </p:nvSpPr>
        <p:spPr>
          <a:xfrm>
            <a:off x="314874" y="1075077"/>
            <a:ext cx="6601428" cy="3538472"/>
          </a:xfrm>
        </p:spPr>
        <p:txBody>
          <a:bodyPr/>
          <a:lstStyle/>
          <a:p>
            <a:r>
              <a:rPr lang="en-GB" dirty="0"/>
              <a:t>Postgraduate community</a:t>
            </a:r>
          </a:p>
          <a:p>
            <a:r>
              <a:rPr lang="en-GB" dirty="0"/>
              <a:t>Broader community of students within SELCS</a:t>
            </a:r>
          </a:p>
          <a:p>
            <a:pPr marL="556895" lvl="1" indent="-213995"/>
            <a:r>
              <a:rPr lang="en-GB" dirty="0"/>
              <a:t>Opportunities and events within the department/school: research seminars, teaching opportunities, reading groups etc.</a:t>
            </a:r>
            <a:endParaRPr lang="en-GB" dirty="0">
              <a:ea typeface="Calibri"/>
              <a:cs typeface="Calibri"/>
            </a:endParaRPr>
          </a:p>
          <a:p>
            <a:r>
              <a:rPr lang="en-GB" dirty="0"/>
              <a:t>Annual school PGR research conference</a:t>
            </a:r>
          </a:p>
          <a:p>
            <a:r>
              <a:rPr lang="en-GB" dirty="0"/>
              <a:t>Opportunities to mix with others beyond SELCS</a:t>
            </a:r>
          </a:p>
          <a:p>
            <a:pPr marL="0" indent="0">
              <a:buNone/>
            </a:pPr>
            <a:endParaRPr lang="en-GB" dirty="0"/>
          </a:p>
        </p:txBody>
      </p:sp>
    </p:spTree>
    <p:extLst>
      <p:ext uri="{BB962C8B-B14F-4D97-AF65-F5344CB8AC3E}">
        <p14:creationId xmlns:p14="http://schemas.microsoft.com/office/powerpoint/2010/main" val="9822812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9DE5FC3-74E7-562B-0CEA-E7A01A666BFE}"/>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352BEC0E-22F8-46D0-9632-375DB541B0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ptos" panose="02110004020202020204"/>
            </a:endParaRPr>
          </a:p>
        </p:txBody>
      </p:sp>
      <p:sp>
        <p:nvSpPr>
          <p:cNvPr id="4" name="Title 3">
            <a:extLst>
              <a:ext uri="{FF2B5EF4-FFF2-40B4-BE49-F238E27FC236}">
                <a16:creationId xmlns:a16="http://schemas.microsoft.com/office/drawing/2014/main" id="{51B4CE5B-10CA-806C-4C16-5BCDC2313C1D}"/>
              </a:ext>
            </a:extLst>
          </p:cNvPr>
          <p:cNvSpPr>
            <a:spLocks noGrp="1"/>
          </p:cNvSpPr>
          <p:nvPr>
            <p:ph type="title"/>
          </p:nvPr>
        </p:nvSpPr>
        <p:spPr>
          <a:xfrm>
            <a:off x="480060" y="265750"/>
            <a:ext cx="5623560" cy="1337310"/>
          </a:xfrm>
        </p:spPr>
        <p:txBody>
          <a:bodyPr anchor="b">
            <a:noAutofit/>
          </a:bodyPr>
          <a:lstStyle/>
          <a:p>
            <a:r>
              <a:rPr lang="en-GB" sz="3150" dirty="0"/>
              <a:t>Sunday Education, Learning and Communication ‘Shut up and Write!’ group</a:t>
            </a:r>
          </a:p>
        </p:txBody>
      </p:sp>
      <p:sp>
        <p:nvSpPr>
          <p:cNvPr id="13"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9214" y="1796796"/>
            <a:ext cx="3182692" cy="13716"/>
          </a:xfrm>
          <a:custGeom>
            <a:avLst/>
            <a:gdLst>
              <a:gd name="csX0" fmla="*/ 0 w 3182692"/>
              <a:gd name="csY0" fmla="*/ 0 h 13716"/>
              <a:gd name="csX1" fmla="*/ 636538 w 3182692"/>
              <a:gd name="csY1" fmla="*/ 0 h 13716"/>
              <a:gd name="csX2" fmla="*/ 1273077 w 3182692"/>
              <a:gd name="csY2" fmla="*/ 0 h 13716"/>
              <a:gd name="csX3" fmla="*/ 1909615 w 3182692"/>
              <a:gd name="csY3" fmla="*/ 0 h 13716"/>
              <a:gd name="csX4" fmla="*/ 2482500 w 3182692"/>
              <a:gd name="csY4" fmla="*/ 0 h 13716"/>
              <a:gd name="csX5" fmla="*/ 3182692 w 3182692"/>
              <a:gd name="csY5" fmla="*/ 0 h 13716"/>
              <a:gd name="csX6" fmla="*/ 3182692 w 3182692"/>
              <a:gd name="csY6" fmla="*/ 13716 h 13716"/>
              <a:gd name="csX7" fmla="*/ 2609807 w 3182692"/>
              <a:gd name="csY7" fmla="*/ 13716 h 13716"/>
              <a:gd name="csX8" fmla="*/ 2068750 w 3182692"/>
              <a:gd name="csY8" fmla="*/ 13716 h 13716"/>
              <a:gd name="csX9" fmla="*/ 1432211 w 3182692"/>
              <a:gd name="csY9" fmla="*/ 13716 h 13716"/>
              <a:gd name="csX10" fmla="*/ 859327 w 3182692"/>
              <a:gd name="csY10" fmla="*/ 13716 h 13716"/>
              <a:gd name="csX11" fmla="*/ 0 w 3182692"/>
              <a:gd name="csY11" fmla="*/ 13716 h 13716"/>
              <a:gd name="csX12" fmla="*/ 0 w 3182692"/>
              <a:gd name="csY12" fmla="*/ 0 h 137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182692" h="13716" fill="none" extrusionOk="0">
                <a:moveTo>
                  <a:pt x="0" y="0"/>
                </a:moveTo>
                <a:cubicBezTo>
                  <a:pt x="253588" y="25878"/>
                  <a:pt x="409323" y="-5359"/>
                  <a:pt x="636538" y="0"/>
                </a:cubicBezTo>
                <a:cubicBezTo>
                  <a:pt x="863753" y="5359"/>
                  <a:pt x="1007727" y="-28"/>
                  <a:pt x="1273077" y="0"/>
                </a:cubicBezTo>
                <a:cubicBezTo>
                  <a:pt x="1538427" y="28"/>
                  <a:pt x="1698640" y="-12775"/>
                  <a:pt x="1909615" y="0"/>
                </a:cubicBezTo>
                <a:cubicBezTo>
                  <a:pt x="2120590" y="12775"/>
                  <a:pt x="2210293" y="-21823"/>
                  <a:pt x="2482500" y="0"/>
                </a:cubicBezTo>
                <a:cubicBezTo>
                  <a:pt x="2754708" y="21823"/>
                  <a:pt x="3004133" y="-28750"/>
                  <a:pt x="3182692" y="0"/>
                </a:cubicBezTo>
                <a:cubicBezTo>
                  <a:pt x="3182906" y="4075"/>
                  <a:pt x="3183008" y="9784"/>
                  <a:pt x="3182692" y="13716"/>
                </a:cubicBezTo>
                <a:cubicBezTo>
                  <a:pt x="2947402" y="17868"/>
                  <a:pt x="2876226" y="22619"/>
                  <a:pt x="2609807" y="13716"/>
                </a:cubicBezTo>
                <a:cubicBezTo>
                  <a:pt x="2343389" y="4813"/>
                  <a:pt x="2326689" y="21007"/>
                  <a:pt x="2068750" y="13716"/>
                </a:cubicBezTo>
                <a:cubicBezTo>
                  <a:pt x="1810811" y="6425"/>
                  <a:pt x="1713836" y="43647"/>
                  <a:pt x="1432211" y="13716"/>
                </a:cubicBezTo>
                <a:cubicBezTo>
                  <a:pt x="1150586" y="-16215"/>
                  <a:pt x="982765" y="-825"/>
                  <a:pt x="859327" y="13716"/>
                </a:cubicBezTo>
                <a:cubicBezTo>
                  <a:pt x="735889" y="28257"/>
                  <a:pt x="254183" y="30659"/>
                  <a:pt x="0" y="13716"/>
                </a:cubicBezTo>
                <a:cubicBezTo>
                  <a:pt x="-535" y="8247"/>
                  <a:pt x="-201" y="2959"/>
                  <a:pt x="0" y="0"/>
                </a:cubicBezTo>
                <a:close/>
              </a:path>
              <a:path w="3182692" h="13716" stroke="0" extrusionOk="0">
                <a:moveTo>
                  <a:pt x="0" y="0"/>
                </a:moveTo>
                <a:cubicBezTo>
                  <a:pt x="243108" y="-22426"/>
                  <a:pt x="387854" y="22949"/>
                  <a:pt x="572885" y="0"/>
                </a:cubicBezTo>
                <a:cubicBezTo>
                  <a:pt x="757916" y="-22949"/>
                  <a:pt x="923707" y="6797"/>
                  <a:pt x="1113942" y="0"/>
                </a:cubicBezTo>
                <a:cubicBezTo>
                  <a:pt x="1304177" y="-6797"/>
                  <a:pt x="1495991" y="20627"/>
                  <a:pt x="1686827" y="0"/>
                </a:cubicBezTo>
                <a:cubicBezTo>
                  <a:pt x="1877663" y="-20627"/>
                  <a:pt x="2170182" y="-20672"/>
                  <a:pt x="2323365" y="0"/>
                </a:cubicBezTo>
                <a:cubicBezTo>
                  <a:pt x="2476548" y="20672"/>
                  <a:pt x="2919164" y="6097"/>
                  <a:pt x="3182692" y="0"/>
                </a:cubicBezTo>
                <a:cubicBezTo>
                  <a:pt x="3182126" y="5320"/>
                  <a:pt x="3182368" y="9001"/>
                  <a:pt x="3182692" y="13716"/>
                </a:cubicBezTo>
                <a:cubicBezTo>
                  <a:pt x="3026065" y="-15421"/>
                  <a:pt x="2775006" y="18495"/>
                  <a:pt x="2546154" y="13716"/>
                </a:cubicBezTo>
                <a:cubicBezTo>
                  <a:pt x="2317302" y="8937"/>
                  <a:pt x="2168173" y="-13085"/>
                  <a:pt x="1845961" y="13716"/>
                </a:cubicBezTo>
                <a:cubicBezTo>
                  <a:pt x="1523749" y="40517"/>
                  <a:pt x="1450078" y="-5416"/>
                  <a:pt x="1304904" y="13716"/>
                </a:cubicBezTo>
                <a:cubicBezTo>
                  <a:pt x="1159730" y="32848"/>
                  <a:pt x="942635" y="-14593"/>
                  <a:pt x="604711" y="13716"/>
                </a:cubicBezTo>
                <a:cubicBezTo>
                  <a:pt x="266787" y="42025"/>
                  <a:pt x="141927" y="-12967"/>
                  <a:pt x="0" y="13716"/>
                </a:cubicBezTo>
                <a:cubicBezTo>
                  <a:pt x="58" y="7834"/>
                  <a:pt x="453" y="5833"/>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ptos" panose="02110004020202020204"/>
            </a:endParaRPr>
          </a:p>
        </p:txBody>
      </p:sp>
      <p:sp>
        <p:nvSpPr>
          <p:cNvPr id="5" name="Content Placeholder 4">
            <a:extLst>
              <a:ext uri="{FF2B5EF4-FFF2-40B4-BE49-F238E27FC236}">
                <a16:creationId xmlns:a16="http://schemas.microsoft.com/office/drawing/2014/main" id="{3D3AEDB0-449E-C1BC-DB97-B7876D51ABB1}"/>
              </a:ext>
            </a:extLst>
          </p:cNvPr>
          <p:cNvSpPr>
            <a:spLocks noGrp="1"/>
          </p:cNvSpPr>
          <p:nvPr>
            <p:ph idx="1"/>
          </p:nvPr>
        </p:nvSpPr>
        <p:spPr>
          <a:xfrm>
            <a:off x="480060" y="2029968"/>
            <a:ext cx="5623560" cy="2388796"/>
          </a:xfrm>
        </p:spPr>
        <p:txBody>
          <a:bodyPr>
            <a:normAutofit fontScale="85000" lnSpcReduction="10000"/>
          </a:bodyPr>
          <a:lstStyle/>
          <a:p>
            <a:pPr>
              <a:lnSpc>
                <a:spcPct val="110000"/>
              </a:lnSpc>
              <a:spcBef>
                <a:spcPts val="150"/>
              </a:spcBef>
              <a:spcAft>
                <a:spcPts val="450"/>
              </a:spcAft>
            </a:pPr>
            <a:r>
              <a:rPr lang="en-GB" sz="1800" dirty="0"/>
              <a:t>Monthly online Teams meetings, 9.20-12.00pm, second Sunday of the month</a:t>
            </a:r>
          </a:p>
          <a:p>
            <a:pPr>
              <a:lnSpc>
                <a:spcPct val="110000"/>
              </a:lnSpc>
              <a:spcBef>
                <a:spcPts val="150"/>
              </a:spcBef>
              <a:spcAft>
                <a:spcPts val="450"/>
              </a:spcAft>
            </a:pPr>
            <a:r>
              <a:rPr lang="en-GB" sz="1800" dirty="0"/>
              <a:t>Flexible space for </a:t>
            </a:r>
            <a:r>
              <a:rPr lang="en-GB" sz="1800" dirty="0">
                <a:ea typeface="+mn-lt"/>
                <a:cs typeface="+mn-lt"/>
              </a:rPr>
              <a:t>writing or working on an academic project</a:t>
            </a:r>
            <a:endParaRPr lang="en-GB" sz="1800" dirty="0"/>
          </a:p>
          <a:p>
            <a:pPr>
              <a:lnSpc>
                <a:spcPct val="110000"/>
              </a:lnSpc>
              <a:spcBef>
                <a:spcPts val="150"/>
              </a:spcBef>
              <a:spcAft>
                <a:spcPts val="450"/>
              </a:spcAft>
            </a:pPr>
            <a:r>
              <a:rPr lang="en-GB" sz="1800" dirty="0"/>
              <a:t>For students and staff in Education, Learning or Communication (broadly defined), at Warwick and beyond</a:t>
            </a:r>
          </a:p>
          <a:p>
            <a:pPr>
              <a:lnSpc>
                <a:spcPct val="110000"/>
              </a:lnSpc>
              <a:spcBef>
                <a:spcPts val="150"/>
              </a:spcBef>
              <a:spcAft>
                <a:spcPts val="450"/>
              </a:spcAft>
            </a:pPr>
            <a:r>
              <a:rPr lang="en-GB" sz="1800" dirty="0"/>
              <a:t>Open to all; part-time, time-poor and those experiencing challenges particularly welcome</a:t>
            </a:r>
            <a:endParaRPr lang="en-GB" sz="1650" dirty="0"/>
          </a:p>
          <a:p>
            <a:pPr marL="0" indent="0">
              <a:buNone/>
            </a:pPr>
            <a:endParaRPr lang="en-GB" sz="1650" dirty="0"/>
          </a:p>
          <a:p>
            <a:endParaRPr lang="en-GB" sz="1650" dirty="0"/>
          </a:p>
          <a:p>
            <a:pPr marL="0" indent="0">
              <a:buNone/>
            </a:pPr>
            <a:endParaRPr lang="en-GB" sz="1650" dirty="0"/>
          </a:p>
        </p:txBody>
      </p:sp>
      <p:pic>
        <p:nvPicPr>
          <p:cNvPr id="3" name="Picture 2" descr="Floral cup penholder with pencils">
            <a:extLst>
              <a:ext uri="{FF2B5EF4-FFF2-40B4-BE49-F238E27FC236}">
                <a16:creationId xmlns:a16="http://schemas.microsoft.com/office/drawing/2014/main" id="{44CDFA88-9C66-3A94-2378-2FDC1E4C6E0F}"/>
              </a:ext>
            </a:extLst>
          </p:cNvPr>
          <p:cNvPicPr>
            <a:picLocks noChangeAspect="1"/>
          </p:cNvPicPr>
          <p:nvPr/>
        </p:nvPicPr>
        <p:blipFill>
          <a:blip r:embed="rId2"/>
          <a:srcRect l="14285" r="21499" b="2"/>
          <a:stretch/>
        </p:blipFill>
        <p:spPr>
          <a:xfrm>
            <a:off x="6663888" y="98318"/>
            <a:ext cx="2298157" cy="2388797"/>
          </a:xfrm>
          <a:prstGeom prst="rect">
            <a:avLst/>
          </a:prstGeom>
        </p:spPr>
      </p:pic>
      <p:sp>
        <p:nvSpPr>
          <p:cNvPr id="7" name="TextBox 6">
            <a:extLst>
              <a:ext uri="{FF2B5EF4-FFF2-40B4-BE49-F238E27FC236}">
                <a16:creationId xmlns:a16="http://schemas.microsoft.com/office/drawing/2014/main" id="{54BFCD15-9F87-64B7-0E24-BFCB55520771}"/>
              </a:ext>
            </a:extLst>
          </p:cNvPr>
          <p:cNvSpPr txBox="1"/>
          <p:nvPr/>
        </p:nvSpPr>
        <p:spPr>
          <a:xfrm>
            <a:off x="625793" y="4483417"/>
            <a:ext cx="5170932" cy="438582"/>
          </a:xfrm>
          <a:prstGeom prst="rect">
            <a:avLst/>
          </a:prstGeom>
          <a:noFill/>
        </p:spPr>
        <p:txBody>
          <a:bodyPr wrap="square" rtlCol="0">
            <a:spAutoFit/>
          </a:bodyPr>
          <a:lstStyle/>
          <a:p>
            <a:r>
              <a:rPr lang="en-GB" sz="2250" dirty="0">
                <a:solidFill>
                  <a:prstClr val="black"/>
                </a:solidFill>
                <a:latin typeface="Aptos" panose="02110004020202020204"/>
                <a:hlinkClick r:id="rId3"/>
              </a:rPr>
              <a:t>https://tinyurl.com/SundaySUAW</a:t>
            </a:r>
            <a:r>
              <a:rPr lang="en-GB" sz="2250" dirty="0">
                <a:solidFill>
                  <a:prstClr val="black"/>
                </a:solidFill>
                <a:latin typeface="Aptos" panose="02110004020202020204"/>
              </a:rPr>
              <a:t> </a:t>
            </a:r>
          </a:p>
        </p:txBody>
      </p:sp>
      <p:pic>
        <p:nvPicPr>
          <p:cNvPr id="9" name="Picture 8">
            <a:extLst>
              <a:ext uri="{FF2B5EF4-FFF2-40B4-BE49-F238E27FC236}">
                <a16:creationId xmlns:a16="http://schemas.microsoft.com/office/drawing/2014/main" id="{A4165BFD-7273-A373-C012-904AB140A8F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63888" y="2656386"/>
            <a:ext cx="2298157" cy="2298157"/>
          </a:xfrm>
          <a:prstGeom prst="rect">
            <a:avLst/>
          </a:prstGeom>
        </p:spPr>
      </p:pic>
    </p:spTree>
    <p:extLst>
      <p:ext uri="{BB962C8B-B14F-4D97-AF65-F5344CB8AC3E}">
        <p14:creationId xmlns:p14="http://schemas.microsoft.com/office/powerpoint/2010/main" val="38116696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7605" y="170292"/>
            <a:ext cx="6172200" cy="857250"/>
          </a:xfrm>
        </p:spPr>
        <p:txBody>
          <a:bodyPr>
            <a:normAutofit/>
          </a:bodyPr>
          <a:lstStyle/>
          <a:p>
            <a:pPr algn="l"/>
            <a:r>
              <a:rPr lang="en-GB" sz="2800" dirty="0"/>
              <a:t>Academic commitments</a:t>
            </a:r>
          </a:p>
        </p:txBody>
      </p:sp>
      <p:sp>
        <p:nvSpPr>
          <p:cNvPr id="3" name="Content Placeholder 2"/>
          <p:cNvSpPr>
            <a:spLocks noGrp="1"/>
          </p:cNvSpPr>
          <p:nvPr>
            <p:ph idx="1"/>
          </p:nvPr>
        </p:nvSpPr>
        <p:spPr>
          <a:xfrm>
            <a:off x="352804" y="1027542"/>
            <a:ext cx="7797595" cy="3394472"/>
          </a:xfrm>
        </p:spPr>
        <p:txBody>
          <a:bodyPr>
            <a:normAutofit/>
          </a:bodyPr>
          <a:lstStyle/>
          <a:p>
            <a:r>
              <a:rPr lang="en-GB" sz="2100"/>
              <a:t>Research methods training</a:t>
            </a:r>
          </a:p>
          <a:p>
            <a:r>
              <a:rPr lang="en-GB" sz="2100"/>
              <a:t>Regular supervision (FT/PT)</a:t>
            </a:r>
          </a:p>
          <a:p>
            <a:r>
              <a:rPr lang="en-GB" sz="2100"/>
              <a:t>Completion of ethical approval form – aligned with upgrade process</a:t>
            </a:r>
          </a:p>
          <a:p>
            <a:r>
              <a:rPr lang="en-GB" sz="2100"/>
              <a:t>Upgrade to PhD status</a:t>
            </a:r>
          </a:p>
          <a:p>
            <a:r>
              <a:rPr lang="en-GB" sz="2100"/>
              <a:t>Annual reviews of progress [all years, every year]</a:t>
            </a:r>
          </a:p>
          <a:p>
            <a:r>
              <a:rPr lang="en-GB" sz="2100"/>
              <a:t>Delivery of seminar linked to your work</a:t>
            </a:r>
          </a:p>
          <a:p>
            <a:r>
              <a:rPr lang="en-GB" sz="2100"/>
              <a:t>Final submission and viva</a:t>
            </a:r>
          </a:p>
        </p:txBody>
      </p:sp>
    </p:spTree>
    <p:extLst>
      <p:ext uri="{BB962C8B-B14F-4D97-AF65-F5344CB8AC3E}">
        <p14:creationId xmlns:p14="http://schemas.microsoft.com/office/powerpoint/2010/main" val="16259010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5008" y="268784"/>
            <a:ext cx="5829300" cy="510090"/>
          </a:xfrm>
        </p:spPr>
        <p:txBody>
          <a:bodyPr/>
          <a:lstStyle/>
          <a:p>
            <a:r>
              <a:rPr lang="en-GB"/>
              <a:t>Important information</a:t>
            </a:r>
            <a:endParaRPr lang="en-GB" b="1"/>
          </a:p>
        </p:txBody>
      </p:sp>
      <p:sp>
        <p:nvSpPr>
          <p:cNvPr id="3" name="Content Placeholder 2"/>
          <p:cNvSpPr>
            <a:spLocks noGrp="1"/>
          </p:cNvSpPr>
          <p:nvPr>
            <p:ph idx="1"/>
          </p:nvPr>
        </p:nvSpPr>
        <p:spPr>
          <a:xfrm>
            <a:off x="265007" y="982678"/>
            <a:ext cx="8412587" cy="3942438"/>
          </a:xfrm>
        </p:spPr>
        <p:txBody>
          <a:bodyPr/>
          <a:lstStyle/>
          <a:p>
            <a:r>
              <a:rPr lang="en-GB" dirty="0"/>
              <a:t>Study rooms dedicated to research students (see your handbook)</a:t>
            </a:r>
          </a:p>
          <a:p>
            <a:r>
              <a:rPr lang="en-GB" dirty="0"/>
              <a:t>You are welcome (and encouraged) to use the Staff/PGR Common Room and Kitchen (1</a:t>
            </a:r>
            <a:r>
              <a:rPr lang="en-GB" baseline="30000" dirty="0"/>
              <a:t>st</a:t>
            </a:r>
            <a:r>
              <a:rPr lang="en-GB" dirty="0"/>
              <a:t> floor of this building)</a:t>
            </a:r>
          </a:p>
          <a:p>
            <a:r>
              <a:rPr lang="en-GB" dirty="0"/>
              <a:t>Notifications via email or via the PGR Announcements Moodle (appear as an email)</a:t>
            </a:r>
          </a:p>
          <a:p>
            <a:r>
              <a:rPr lang="en-GB" dirty="0"/>
              <a:t>Your PGR students’ handbook: </a:t>
            </a:r>
          </a:p>
          <a:p>
            <a:pPr lvl="1"/>
            <a:r>
              <a:rPr lang="en-GB" sz="2400" dirty="0"/>
              <a:t>please read this carefully and return to it each year at least</a:t>
            </a:r>
            <a:endParaRPr lang="en-GB" sz="2400" dirty="0">
              <a:solidFill>
                <a:schemeClr val="accent6">
                  <a:lumMod val="75000"/>
                </a:schemeClr>
              </a:solidFill>
            </a:endParaRPr>
          </a:p>
          <a:p>
            <a:pPr marL="342900" lvl="1" indent="0">
              <a:buNone/>
            </a:pPr>
            <a:endParaRPr lang="en-GB" sz="1800" dirty="0"/>
          </a:p>
          <a:p>
            <a:pPr marL="0" indent="0">
              <a:buNone/>
            </a:pPr>
            <a:endParaRPr lang="en-GB" sz="2100" dirty="0"/>
          </a:p>
        </p:txBody>
      </p:sp>
    </p:spTree>
    <p:extLst>
      <p:ext uri="{BB962C8B-B14F-4D97-AF65-F5344CB8AC3E}">
        <p14:creationId xmlns:p14="http://schemas.microsoft.com/office/powerpoint/2010/main" val="26245377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a:t>Student voice</a:t>
            </a:r>
          </a:p>
        </p:txBody>
      </p:sp>
      <p:sp>
        <p:nvSpPr>
          <p:cNvPr id="3" name="Content Placeholder 2"/>
          <p:cNvSpPr>
            <a:spLocks noGrp="1"/>
          </p:cNvSpPr>
          <p:nvPr>
            <p:ph idx="1"/>
          </p:nvPr>
        </p:nvSpPr>
        <p:spPr/>
        <p:txBody>
          <a:bodyPr/>
          <a:lstStyle/>
          <a:p>
            <a:r>
              <a:rPr lang="en-GB" dirty="0"/>
              <a:t>Informally with tutors and supervisors</a:t>
            </a:r>
          </a:p>
          <a:p>
            <a:r>
              <a:rPr lang="en-GB" dirty="0"/>
              <a:t>PGR Leads – we are always happy to hear from students</a:t>
            </a:r>
          </a:p>
          <a:p>
            <a:r>
              <a:rPr lang="en-GB" dirty="0"/>
              <a:t>Staff-student liaison committee (SSLC) </a:t>
            </a:r>
          </a:p>
          <a:p>
            <a:r>
              <a:rPr lang="en-GB" dirty="0"/>
              <a:t>University student voice activities and complaints procedure</a:t>
            </a:r>
          </a:p>
          <a:p>
            <a:r>
              <a:rPr lang="en-GB" dirty="0"/>
              <a:t>PRES Survey: </a:t>
            </a:r>
            <a:r>
              <a:rPr lang="en-GB" dirty="0">
                <a:solidFill>
                  <a:schemeClr val="accent6">
                    <a:lumMod val="75000"/>
                  </a:schemeClr>
                </a:solidFill>
                <a:hlinkClick r:id="rId2">
                  <a:extLst>
                    <a:ext uri="{A12FA001-AC4F-418D-AE19-62706E023703}">
                      <ahyp:hlinkClr xmlns:ahyp="http://schemas.microsoft.com/office/drawing/2018/hyperlinkcolor" val="tx"/>
                    </a:ext>
                  </a:extLst>
                </a:hlinkClick>
              </a:rPr>
              <a:t>https://www.advance-he.ac.uk/reports-publications-and-resources/postgraduate-research-experience-survey-pres</a:t>
            </a:r>
            <a:endParaRPr lang="en-GB" dirty="0">
              <a:solidFill>
                <a:schemeClr val="accent6">
                  <a:lumMod val="75000"/>
                </a:schemeClr>
              </a:solidFill>
            </a:endParaRPr>
          </a:p>
          <a:p>
            <a:endParaRPr lang="en-GB" dirty="0"/>
          </a:p>
          <a:p>
            <a:endParaRPr lang="en-GB" b="1" dirty="0"/>
          </a:p>
        </p:txBody>
      </p:sp>
    </p:spTree>
    <p:extLst>
      <p:ext uri="{BB962C8B-B14F-4D97-AF65-F5344CB8AC3E}">
        <p14:creationId xmlns:p14="http://schemas.microsoft.com/office/powerpoint/2010/main" val="20388275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BFB2F-0CB1-BD6B-A0D9-F968478F5056}"/>
              </a:ext>
            </a:extLst>
          </p:cNvPr>
          <p:cNvSpPr>
            <a:spLocks noGrp="1"/>
          </p:cNvSpPr>
          <p:nvPr>
            <p:ph type="title"/>
          </p:nvPr>
        </p:nvSpPr>
        <p:spPr>
          <a:xfrm>
            <a:off x="685799" y="171450"/>
            <a:ext cx="8194313" cy="800100"/>
          </a:xfrm>
        </p:spPr>
        <p:txBody>
          <a:bodyPr/>
          <a:lstStyle/>
          <a:p>
            <a:r>
              <a:rPr lang="en-GB" dirty="0"/>
              <a:t>SELCS SSLC (Student-Staff Liaison Committee) </a:t>
            </a:r>
          </a:p>
        </p:txBody>
      </p:sp>
      <p:pic>
        <p:nvPicPr>
          <p:cNvPr id="5" name="Content Placeholder 4">
            <a:extLst>
              <a:ext uri="{FF2B5EF4-FFF2-40B4-BE49-F238E27FC236}">
                <a16:creationId xmlns:a16="http://schemas.microsoft.com/office/drawing/2014/main" id="{2F47AFA9-0A0E-DB4E-EE6F-F73AFABBB1CB}"/>
              </a:ext>
            </a:extLst>
          </p:cNvPr>
          <p:cNvPicPr>
            <a:picLocks noGrp="1" noChangeAspect="1"/>
          </p:cNvPicPr>
          <p:nvPr>
            <p:ph sz="half" idx="1"/>
          </p:nvPr>
        </p:nvPicPr>
        <p:blipFill>
          <a:blip r:embed="rId2"/>
          <a:stretch>
            <a:fillRect/>
          </a:stretch>
        </p:blipFill>
        <p:spPr bwMode="auto">
          <a:xfrm>
            <a:off x="6765818" y="885633"/>
            <a:ext cx="1985420" cy="19854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Content Placeholder 5">
            <a:extLst>
              <a:ext uri="{FF2B5EF4-FFF2-40B4-BE49-F238E27FC236}">
                <a16:creationId xmlns:a16="http://schemas.microsoft.com/office/drawing/2014/main" id="{951CCFEC-158D-20F1-4F12-4EF6CB766292}"/>
              </a:ext>
            </a:extLst>
          </p:cNvPr>
          <p:cNvSpPr>
            <a:spLocks noGrp="1"/>
          </p:cNvSpPr>
          <p:nvPr>
            <p:ph sz="half" idx="2"/>
          </p:nvPr>
        </p:nvSpPr>
        <p:spPr>
          <a:xfrm>
            <a:off x="606021" y="1094624"/>
            <a:ext cx="4868744" cy="3086100"/>
          </a:xfrm>
        </p:spPr>
        <p:txBody>
          <a:bodyPr/>
          <a:lstStyle/>
          <a:p>
            <a:pPr>
              <a:buFont typeface="Arial" panose="020B0604020202020204" pitchFamily="34" charset="0"/>
              <a:buChar char="•"/>
            </a:pPr>
            <a:r>
              <a:rPr lang="en-GB" sz="2000" dirty="0"/>
              <a:t>Academic Convenor: Dr Georgiana Mihut (</a:t>
            </a:r>
            <a:r>
              <a:rPr lang="en-GB" sz="2000" u="sng" dirty="0">
                <a:solidFill>
                  <a:schemeClr val="accent6"/>
                </a:solidFill>
                <a:hlinkClick r:id="rId3">
                  <a:extLst>
                    <a:ext uri="{A12FA001-AC4F-418D-AE19-62706E023703}">
                      <ahyp:hlinkClr xmlns:ahyp="http://schemas.microsoft.com/office/drawing/2018/hyperlinkcolor" val="tx"/>
                    </a:ext>
                  </a:extLst>
                </a:hlinkClick>
              </a:rPr>
              <a:t>Georgiana.Mihut@warwick.ac.uk</a:t>
            </a:r>
            <a:r>
              <a:rPr lang="en-GB" sz="2000" dirty="0"/>
              <a:t>)</a:t>
            </a:r>
          </a:p>
          <a:p>
            <a:pPr>
              <a:buFont typeface="Arial" panose="020B0604020202020204" pitchFamily="34" charset="0"/>
              <a:buChar char="•"/>
            </a:pPr>
            <a:r>
              <a:rPr lang="en-GB" sz="2000" dirty="0"/>
              <a:t>Your voice on research training, supervision processes and PGR support</a:t>
            </a:r>
          </a:p>
          <a:p>
            <a:pPr>
              <a:buFont typeface="Arial" panose="020B0604020202020204" pitchFamily="34" charset="0"/>
              <a:buChar char="•"/>
            </a:pPr>
            <a:r>
              <a:rPr lang="en-GB" sz="2000" dirty="0"/>
              <a:t>Student-led, supported by staff; feeds into Faculty and University decisions</a:t>
            </a:r>
          </a:p>
          <a:p>
            <a:pPr>
              <a:buFont typeface="Arial" panose="020B0604020202020204" pitchFamily="34" charset="0"/>
              <a:buChar char="•"/>
            </a:pPr>
            <a:r>
              <a:rPr lang="en-GB" sz="2000" dirty="0"/>
              <a:t>Open to full-time, part-time and distance PGRs across SELCS</a:t>
            </a:r>
          </a:p>
          <a:p>
            <a:pPr>
              <a:buFont typeface="Arial" panose="020B0604020202020204" pitchFamily="34" charset="0"/>
              <a:buChar char="•"/>
            </a:pPr>
            <a:r>
              <a:rPr lang="en-GB" sz="2000" dirty="0"/>
              <a:t>Sign-up information coming soon</a:t>
            </a:r>
          </a:p>
          <a:p>
            <a:pPr>
              <a:buFont typeface="Arial" panose="020B0604020202020204" pitchFamily="34" charset="0"/>
              <a:buChar char="•"/>
            </a:pPr>
            <a:endParaRPr lang="en-GB" sz="1800" dirty="0"/>
          </a:p>
          <a:p>
            <a:endParaRPr lang="en-GB" sz="1800" dirty="0"/>
          </a:p>
          <a:p>
            <a:endParaRPr lang="en-GB" sz="1800" dirty="0"/>
          </a:p>
          <a:p>
            <a:endParaRPr lang="en-GB" dirty="0"/>
          </a:p>
          <a:p>
            <a:pPr marL="0" indent="0">
              <a:buNone/>
            </a:pPr>
            <a:endParaRPr lang="en-GB" dirty="0"/>
          </a:p>
        </p:txBody>
      </p:sp>
      <p:pic>
        <p:nvPicPr>
          <p:cNvPr id="7" name="Picture 6" descr="Georgiana Mihut | About | The University of Warwick">
            <a:extLst>
              <a:ext uri="{FF2B5EF4-FFF2-40B4-BE49-F238E27FC236}">
                <a16:creationId xmlns:a16="http://schemas.microsoft.com/office/drawing/2014/main" id="{6420EDC0-B602-5A1D-C933-6207CF0076EA}"/>
              </a:ext>
            </a:extLst>
          </p:cNvPr>
          <p:cNvPicPr>
            <a:picLocks noChangeAspect="1"/>
          </p:cNvPicPr>
          <p:nvPr/>
        </p:nvPicPr>
        <p:blipFill>
          <a:blip r:embed="rId4"/>
          <a:stretch>
            <a:fillRect/>
          </a:stretch>
        </p:blipFill>
        <p:spPr>
          <a:xfrm>
            <a:off x="5517343" y="1291117"/>
            <a:ext cx="1260369" cy="1260369"/>
          </a:xfrm>
          <a:prstGeom prst="rect">
            <a:avLst/>
          </a:prstGeom>
        </p:spPr>
      </p:pic>
      <p:pic>
        <p:nvPicPr>
          <p:cNvPr id="9" name="Picture 8" descr="Available Roles">
            <a:extLst>
              <a:ext uri="{FF2B5EF4-FFF2-40B4-BE49-F238E27FC236}">
                <a16:creationId xmlns:a16="http://schemas.microsoft.com/office/drawing/2014/main" id="{B24359AF-38D0-6519-CD3E-F32913376B5C}"/>
              </a:ext>
            </a:extLst>
          </p:cNvPr>
          <p:cNvPicPr>
            <a:picLocks noChangeAspect="1"/>
          </p:cNvPicPr>
          <p:nvPr/>
        </p:nvPicPr>
        <p:blipFill>
          <a:blip r:embed="rId5"/>
          <a:stretch>
            <a:fillRect/>
          </a:stretch>
        </p:blipFill>
        <p:spPr>
          <a:xfrm>
            <a:off x="5517343" y="2923519"/>
            <a:ext cx="3073167" cy="1257205"/>
          </a:xfrm>
          <a:prstGeom prst="rect">
            <a:avLst/>
          </a:prstGeom>
        </p:spPr>
      </p:pic>
    </p:spTree>
    <p:extLst>
      <p:ext uri="{BB962C8B-B14F-4D97-AF65-F5344CB8AC3E}">
        <p14:creationId xmlns:p14="http://schemas.microsoft.com/office/powerpoint/2010/main" val="12626147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Get involved…</a:t>
            </a:r>
          </a:p>
        </p:txBody>
      </p:sp>
      <p:sp>
        <p:nvSpPr>
          <p:cNvPr id="3" name="Content Placeholder 2"/>
          <p:cNvSpPr>
            <a:spLocks noGrp="1"/>
          </p:cNvSpPr>
          <p:nvPr>
            <p:ph idx="1"/>
          </p:nvPr>
        </p:nvSpPr>
        <p:spPr>
          <a:xfrm>
            <a:off x="784800" y="971550"/>
            <a:ext cx="7772400" cy="1511816"/>
          </a:xfrm>
        </p:spPr>
        <p:txBody>
          <a:bodyPr/>
          <a:lstStyle/>
          <a:p>
            <a:r>
              <a:rPr lang="en-GB" sz="2100" dirty="0"/>
              <a:t>PGR Community roles will be advertised soon. </a:t>
            </a:r>
            <a:br>
              <a:rPr lang="en-GB" sz="2100" dirty="0"/>
            </a:br>
            <a:r>
              <a:rPr lang="en-GB" sz="2100" dirty="0"/>
              <a:t>Why is it good to get involved? </a:t>
            </a:r>
          </a:p>
          <a:p>
            <a:r>
              <a:rPr lang="en-GB" sz="2100" dirty="0"/>
              <a:t>SSLC reps needed </a:t>
            </a:r>
          </a:p>
          <a:p>
            <a:r>
              <a:rPr lang="en-GB" sz="2100" dirty="0"/>
              <a:t>PGR Seminar Convenors </a:t>
            </a:r>
          </a:p>
          <a:p>
            <a:r>
              <a:rPr lang="en-GB" sz="2100" dirty="0"/>
              <a:t>Conference committee</a:t>
            </a:r>
          </a:p>
          <a:p>
            <a:r>
              <a:rPr lang="en-GB" sz="2100" dirty="0"/>
              <a:t>Teaching experience/opportunities</a:t>
            </a:r>
          </a:p>
          <a:p>
            <a:r>
              <a:rPr lang="en-GB" sz="2100" dirty="0"/>
              <a:t>Other ideas very welcome</a:t>
            </a:r>
          </a:p>
          <a:p>
            <a:pPr marL="0" indent="0">
              <a:buNone/>
            </a:pPr>
            <a:endParaRPr lang="en-GB" sz="2100" dirty="0"/>
          </a:p>
        </p:txBody>
      </p:sp>
    </p:spTree>
    <p:extLst>
      <p:ext uri="{BB962C8B-B14F-4D97-AF65-F5344CB8AC3E}">
        <p14:creationId xmlns:p14="http://schemas.microsoft.com/office/powerpoint/2010/main" val="970152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4254" y="335880"/>
            <a:ext cx="6172200" cy="324036"/>
          </a:xfrm>
        </p:spPr>
        <p:txBody>
          <a:bodyPr>
            <a:normAutofit fontScale="90000"/>
          </a:bodyPr>
          <a:lstStyle/>
          <a:p>
            <a:pPr algn="l"/>
            <a:r>
              <a:rPr lang="en-GB" sz="2400" dirty="0"/>
              <a:t>Year 1 – what should I expect?</a:t>
            </a:r>
          </a:p>
        </p:txBody>
      </p:sp>
      <p:sp>
        <p:nvSpPr>
          <p:cNvPr id="3" name="Content Placeholder 2"/>
          <p:cNvSpPr>
            <a:spLocks noGrp="1"/>
          </p:cNvSpPr>
          <p:nvPr>
            <p:ph idx="1"/>
          </p:nvPr>
        </p:nvSpPr>
        <p:spPr>
          <a:xfrm>
            <a:off x="294254" y="794928"/>
            <a:ext cx="7205053" cy="3681684"/>
          </a:xfrm>
          <a:solidFill>
            <a:schemeClr val="bg1"/>
          </a:solidFill>
        </p:spPr>
        <p:txBody>
          <a:bodyPr>
            <a:normAutofit/>
          </a:bodyPr>
          <a:lstStyle/>
          <a:p>
            <a:pPr marL="0" indent="0">
              <a:buNone/>
            </a:pPr>
            <a:endParaRPr lang="en-GB"/>
          </a:p>
          <a:p>
            <a:r>
              <a:rPr lang="en-GB" b="1" i="1"/>
              <a:t>PhD (FT)</a:t>
            </a:r>
            <a:r>
              <a:rPr lang="en-GB"/>
              <a:t> YEAR 1 – orientation, literature review, research methods training, preparation of upgrade paper and ethics form(s) (upgrade in months 9-13)</a:t>
            </a:r>
          </a:p>
          <a:p>
            <a:pPr marL="0" indent="0">
              <a:buNone/>
            </a:pPr>
            <a:endParaRPr lang="en-GB"/>
          </a:p>
          <a:p>
            <a:r>
              <a:rPr lang="en-GB" b="1" i="1"/>
              <a:t>PhD (PT):</a:t>
            </a:r>
            <a:r>
              <a:rPr lang="en-GB"/>
              <a:t> YEAR 1 – orientation, literature review, research methods training (upgrade in months 21-24)</a:t>
            </a:r>
          </a:p>
          <a:p>
            <a:endParaRPr lang="en-GB"/>
          </a:p>
          <a:p>
            <a:pPr marL="0" indent="0">
              <a:buNone/>
            </a:pPr>
            <a:endParaRPr lang="en-GB"/>
          </a:p>
          <a:p>
            <a:pPr marL="0" indent="0">
              <a:buNone/>
            </a:pPr>
            <a:endParaRPr lang="en-GB"/>
          </a:p>
          <a:p>
            <a:endParaRPr lang="en-GB"/>
          </a:p>
          <a:p>
            <a:endParaRPr lang="en-GB"/>
          </a:p>
        </p:txBody>
      </p:sp>
    </p:spTree>
    <p:extLst>
      <p:ext uri="{BB962C8B-B14F-4D97-AF65-F5344CB8AC3E}">
        <p14:creationId xmlns:p14="http://schemas.microsoft.com/office/powerpoint/2010/main" val="24045889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600" y="-58950"/>
            <a:ext cx="7772400" cy="800100"/>
          </a:xfrm>
        </p:spPr>
        <p:txBody>
          <a:bodyPr/>
          <a:lstStyle/>
          <a:p>
            <a:r>
              <a:rPr lang="en-GB"/>
              <a:t>Systems</a:t>
            </a:r>
          </a:p>
        </p:txBody>
      </p:sp>
      <p:sp>
        <p:nvSpPr>
          <p:cNvPr id="3" name="Content Placeholder 2"/>
          <p:cNvSpPr>
            <a:spLocks noGrp="1"/>
          </p:cNvSpPr>
          <p:nvPr>
            <p:ph idx="1"/>
          </p:nvPr>
        </p:nvSpPr>
        <p:spPr>
          <a:xfrm>
            <a:off x="232200" y="625500"/>
            <a:ext cx="8386200" cy="3086100"/>
          </a:xfrm>
        </p:spPr>
        <p:txBody>
          <a:bodyPr/>
          <a:lstStyle/>
          <a:p>
            <a:endParaRPr lang="en-GB" sz="2000"/>
          </a:p>
          <a:p>
            <a:r>
              <a:rPr lang="en-GB" sz="2000"/>
              <a:t>Tabula (supervision records, monitoring points, personal tutor meeting records)</a:t>
            </a:r>
          </a:p>
          <a:p>
            <a:r>
              <a:rPr lang="en-GB" sz="2000"/>
              <a:t>Moodle (research methods resources and information, announcements)</a:t>
            </a:r>
          </a:p>
          <a:p>
            <a:r>
              <a:rPr lang="en-GB" sz="2000"/>
              <a:t>Teams (sessions, online meetings)</a:t>
            </a:r>
          </a:p>
          <a:p>
            <a:r>
              <a:rPr lang="en-GB" sz="2000"/>
              <a:t>Warwick email (please check regularly and use for communications with staff, other students as needed)</a:t>
            </a:r>
          </a:p>
          <a:p>
            <a:endParaRPr lang="en-GB" sz="2000"/>
          </a:p>
          <a:p>
            <a:r>
              <a:rPr lang="en-GB" sz="2000"/>
              <a:t>Spend some time exploring and familiarising yourselves with these systems. But don’t worry – we’ll send further information about all of this as needed.</a:t>
            </a:r>
          </a:p>
        </p:txBody>
      </p:sp>
    </p:spTree>
    <p:extLst>
      <p:ext uri="{BB962C8B-B14F-4D97-AF65-F5344CB8AC3E}">
        <p14:creationId xmlns:p14="http://schemas.microsoft.com/office/powerpoint/2010/main" val="33153537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4"/>
          </p:nvPr>
        </p:nvSpPr>
        <p:spPr>
          <a:xfrm>
            <a:off x="401924" y="1178694"/>
            <a:ext cx="5310225" cy="285650"/>
          </a:xfrm>
        </p:spPr>
        <p:txBody>
          <a:bodyPr lIns="91440" tIns="45720" rIns="91440" bIns="45720" anchor="t"/>
          <a:lstStyle/>
          <a:p>
            <a:r>
              <a:rPr lang="en-US" sz="2800"/>
              <a:t>Personal Tutoring/Advising</a:t>
            </a:r>
          </a:p>
        </p:txBody>
      </p:sp>
      <p:sp>
        <p:nvSpPr>
          <p:cNvPr id="4" name="Content Placeholder 2">
            <a:extLst>
              <a:ext uri="{FF2B5EF4-FFF2-40B4-BE49-F238E27FC236}">
                <a16:creationId xmlns:a16="http://schemas.microsoft.com/office/drawing/2014/main" id="{A95D493A-7204-83CA-94A0-4684E3328FF7}"/>
              </a:ext>
            </a:extLst>
          </p:cNvPr>
          <p:cNvSpPr txBox="1">
            <a:spLocks/>
          </p:cNvSpPr>
          <p:nvPr/>
        </p:nvSpPr>
        <p:spPr>
          <a:xfrm>
            <a:off x="295200" y="1778399"/>
            <a:ext cx="4927120" cy="2432861"/>
          </a:xfrm>
          <a:prstGeom prst="rect">
            <a:avLst/>
          </a:prstGeom>
        </p:spPr>
        <p:txBody>
          <a:bodyPr lIns="91440" tIns="45720" rIns="91440" bIns="45720" spcCol="144000" anchor="t">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128270" indent="-128270" defTabSz="514350">
              <a:spcBef>
                <a:spcPts val="563"/>
              </a:spcBef>
            </a:pPr>
            <a:r>
              <a:rPr lang="en-GB" sz="1800">
                <a:solidFill>
                  <a:prstClr val="black"/>
                </a:solidFill>
                <a:latin typeface="Calibri"/>
              </a:rPr>
              <a:t>Personal Tutors/Advisers are an</a:t>
            </a:r>
            <a:r>
              <a:rPr lang="en-GB" sz="1800" b="1">
                <a:solidFill>
                  <a:prstClr val="black"/>
                </a:solidFill>
                <a:latin typeface="Calibri"/>
              </a:rPr>
              <a:t> accessible, approachable point of contact </a:t>
            </a:r>
            <a:r>
              <a:rPr lang="en-GB" sz="1800">
                <a:solidFill>
                  <a:prstClr val="black"/>
                </a:solidFill>
                <a:latin typeface="Calibri"/>
              </a:rPr>
              <a:t>with your department.</a:t>
            </a:r>
            <a:endParaRPr lang="en-US">
              <a:solidFill>
                <a:prstClr val="black"/>
              </a:solidFill>
            </a:endParaRPr>
          </a:p>
          <a:p>
            <a:pPr marL="128270" indent="-128270" defTabSz="514350">
              <a:spcBef>
                <a:spcPts val="563"/>
              </a:spcBef>
            </a:pPr>
            <a:r>
              <a:rPr lang="en-GB" sz="1800">
                <a:solidFill>
                  <a:prstClr val="black"/>
                </a:solidFill>
                <a:latin typeface="Calibri"/>
              </a:rPr>
              <a:t>Most students are assigned their own personal tutor.</a:t>
            </a:r>
            <a:endParaRPr lang="en-GB" sz="1800">
              <a:solidFill>
                <a:prstClr val="black"/>
              </a:solidFill>
              <a:latin typeface="Calibri"/>
              <a:ea typeface="Calibri"/>
              <a:cs typeface="Calibri"/>
            </a:endParaRPr>
          </a:p>
          <a:p>
            <a:pPr marL="128270" indent="-128270" defTabSz="514350">
              <a:spcBef>
                <a:spcPts val="563"/>
              </a:spcBef>
            </a:pPr>
            <a:r>
              <a:rPr lang="en-GB" sz="1800">
                <a:solidFill>
                  <a:prstClr val="black"/>
                </a:solidFill>
                <a:latin typeface="Calibri"/>
              </a:rPr>
              <a:t>Your personal tutor will provide </a:t>
            </a:r>
            <a:r>
              <a:rPr lang="en-GB" sz="1800" b="1">
                <a:solidFill>
                  <a:prstClr val="black"/>
                </a:solidFill>
                <a:latin typeface="Calibri"/>
              </a:rPr>
              <a:t>academic and personal support </a:t>
            </a:r>
            <a:r>
              <a:rPr lang="en-GB" sz="1800">
                <a:solidFill>
                  <a:prstClr val="black"/>
                </a:solidFill>
                <a:latin typeface="Calibri"/>
              </a:rPr>
              <a:t>throughout your time at Warwick.</a:t>
            </a:r>
            <a:endParaRPr lang="en-GB" sz="1800">
              <a:solidFill>
                <a:prstClr val="black"/>
              </a:solidFill>
              <a:latin typeface="Calibri"/>
              <a:ea typeface="Calibri"/>
              <a:cs typeface="Calibri"/>
            </a:endParaRPr>
          </a:p>
          <a:p>
            <a:pPr marL="128270" indent="-128270" defTabSz="514350">
              <a:spcBef>
                <a:spcPts val="563"/>
              </a:spcBef>
            </a:pPr>
            <a:r>
              <a:rPr lang="en-GB" sz="1800">
                <a:solidFill>
                  <a:prstClr val="black"/>
                </a:solidFill>
                <a:latin typeface="Calibri"/>
              </a:rPr>
              <a:t>Your personal tutor belongs to a strong university wide personal tutor system led by the </a:t>
            </a:r>
            <a:r>
              <a:rPr lang="en-GB" sz="1800">
                <a:solidFill>
                  <a:prstClr val="black"/>
                </a:solidFill>
                <a:latin typeface="Calibri"/>
                <a:hlinkClick r:id="rId3">
                  <a:extLst>
                    <a:ext uri="{A12FA001-AC4F-418D-AE19-62706E023703}">
                      <ahyp:hlinkClr xmlns:ahyp="http://schemas.microsoft.com/office/drawing/2018/hyperlinkcolor" val="tx"/>
                    </a:ext>
                  </a:extLst>
                </a:hlinkClick>
              </a:rPr>
              <a:t>Dean of Students’ office</a:t>
            </a:r>
            <a:r>
              <a:rPr lang="en-GB" sz="1800">
                <a:solidFill>
                  <a:prstClr val="black"/>
                </a:solidFill>
                <a:latin typeface="Calibri"/>
              </a:rPr>
              <a:t> and supported by other university services.</a:t>
            </a:r>
            <a:endParaRPr lang="en-GB" sz="1800">
              <a:solidFill>
                <a:prstClr val="black"/>
              </a:solidFill>
              <a:latin typeface="Calibri"/>
              <a:ea typeface="Calibri"/>
              <a:cs typeface="Calibri"/>
            </a:endParaRPr>
          </a:p>
        </p:txBody>
      </p:sp>
      <p:pic>
        <p:nvPicPr>
          <p:cNvPr id="10" name="Picture 9">
            <a:extLst>
              <a:ext uri="{FF2B5EF4-FFF2-40B4-BE49-F238E27FC236}">
                <a16:creationId xmlns:a16="http://schemas.microsoft.com/office/drawing/2014/main" id="{89791D93-D05A-AEA3-A9B3-71DB390C24D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430635" y="1464344"/>
            <a:ext cx="3366673" cy="2798056"/>
          </a:xfrm>
          <a:prstGeom prst="rect">
            <a:avLst/>
          </a:prstGeom>
          <a:solidFill>
            <a:srgbClr val="FFFFFF">
              <a:shade val="85000"/>
            </a:srgbClr>
          </a:solidFill>
          <a:ln w="38100" cap="sq">
            <a:solidFill>
              <a:srgbClr val="00206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372960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E0D802D-134D-4896-8F96-AE995310A8A5}"/>
              </a:ext>
            </a:extLst>
          </p:cNvPr>
          <p:cNvSpPr>
            <a:spLocks noGrp="1"/>
          </p:cNvSpPr>
          <p:nvPr>
            <p:ph type="body" sz="quarter" idx="4294967295"/>
          </p:nvPr>
        </p:nvSpPr>
        <p:spPr>
          <a:xfrm>
            <a:off x="282315" y="572510"/>
            <a:ext cx="5186400" cy="285650"/>
          </a:xfrm>
        </p:spPr>
        <p:txBody>
          <a:bodyPr lIns="91440" tIns="45720" rIns="91440" bIns="45720" anchor="t"/>
          <a:lstStyle/>
          <a:p>
            <a:pPr marL="0" indent="0">
              <a:buNone/>
            </a:pPr>
            <a:r>
              <a:rPr lang="en-GB" sz="2800" b="1" dirty="0">
                <a:solidFill>
                  <a:srgbClr val="511C6C"/>
                </a:solidFill>
              </a:rPr>
              <a:t>Personal Tutor/Adviser &amp; PGRs</a:t>
            </a:r>
          </a:p>
        </p:txBody>
      </p:sp>
      <p:sp>
        <p:nvSpPr>
          <p:cNvPr id="6" name="TextBox 5">
            <a:extLst>
              <a:ext uri="{FF2B5EF4-FFF2-40B4-BE49-F238E27FC236}">
                <a16:creationId xmlns:a16="http://schemas.microsoft.com/office/drawing/2014/main" id="{A96AC0AB-C546-D3E4-66CA-0EEEE1A36F01}"/>
              </a:ext>
            </a:extLst>
          </p:cNvPr>
          <p:cNvSpPr txBox="1"/>
          <p:nvPr/>
        </p:nvSpPr>
        <p:spPr>
          <a:xfrm>
            <a:off x="222699" y="1187586"/>
            <a:ext cx="5840571" cy="3046988"/>
          </a:xfrm>
          <a:prstGeom prst="rect">
            <a:avLst/>
          </a:prstGeom>
          <a:noFill/>
        </p:spPr>
        <p:txBody>
          <a:bodyPr wrap="square">
            <a:spAutoFit/>
          </a:bodyPr>
          <a:lstStyle/>
          <a:p>
            <a:pPr marL="257175" indent="-257175" defTabSz="514350">
              <a:buFont typeface="Arial" panose="020B0604020202020204" pitchFamily="34" charset="0"/>
              <a:buChar char="•"/>
            </a:pPr>
            <a:r>
              <a:rPr lang="en-GB" sz="2400" dirty="0">
                <a:solidFill>
                  <a:prstClr val="black"/>
                </a:solidFill>
                <a:latin typeface="Calibri"/>
                <a:cs typeface="Arial" charset="0"/>
              </a:rPr>
              <a:t>As an outsider to the supervision relationship, your personal tutor can be an independent listener/advisor who will treat your meeting as confidential*</a:t>
            </a:r>
          </a:p>
          <a:p>
            <a:pPr marL="257175" indent="-257175" defTabSz="514350">
              <a:buFont typeface="Arial" panose="020B0604020202020204" pitchFamily="34" charset="0"/>
              <a:buChar char="•"/>
            </a:pPr>
            <a:r>
              <a:rPr lang="en-GB" sz="2400" dirty="0">
                <a:solidFill>
                  <a:prstClr val="black"/>
                </a:solidFill>
                <a:latin typeface="Calibri"/>
                <a:cs typeface="Arial" charset="0"/>
              </a:rPr>
              <a:t>Can also be a good place to discuss more personal issues</a:t>
            </a:r>
          </a:p>
          <a:p>
            <a:pPr marL="257175" indent="-257175" defTabSz="514350">
              <a:buFont typeface="Arial" panose="020B0604020202020204" pitchFamily="34" charset="0"/>
              <a:buChar char="•"/>
            </a:pPr>
            <a:r>
              <a:rPr lang="en-GB" sz="2400" dirty="0">
                <a:solidFill>
                  <a:prstClr val="black"/>
                </a:solidFill>
                <a:latin typeface="Calibri"/>
                <a:cs typeface="Arial" charset="0"/>
              </a:rPr>
              <a:t>Your supervisor may also suggest that you speak to your personal tutor</a:t>
            </a:r>
          </a:p>
        </p:txBody>
      </p:sp>
      <p:pic>
        <p:nvPicPr>
          <p:cNvPr id="4" name="Picture 3">
            <a:extLst>
              <a:ext uri="{FF2B5EF4-FFF2-40B4-BE49-F238E27FC236}">
                <a16:creationId xmlns:a16="http://schemas.microsoft.com/office/drawing/2014/main" id="{8D52A004-597F-AACF-2126-1A29BCAC57FF}"/>
              </a:ext>
            </a:extLst>
          </p:cNvPr>
          <p:cNvPicPr>
            <a:picLocks noChangeAspect="1"/>
          </p:cNvPicPr>
          <p:nvPr/>
        </p:nvPicPr>
        <p:blipFill>
          <a:blip r:embed="rId3"/>
          <a:stretch>
            <a:fillRect/>
          </a:stretch>
        </p:blipFill>
        <p:spPr>
          <a:xfrm>
            <a:off x="6442406" y="1334872"/>
            <a:ext cx="2560446" cy="3567384"/>
          </a:xfrm>
          <a:prstGeom prst="rect">
            <a:avLst/>
          </a:prstGeom>
        </p:spPr>
      </p:pic>
      <p:sp>
        <p:nvSpPr>
          <p:cNvPr id="2" name="TextBox 1">
            <a:extLst>
              <a:ext uri="{FF2B5EF4-FFF2-40B4-BE49-F238E27FC236}">
                <a16:creationId xmlns:a16="http://schemas.microsoft.com/office/drawing/2014/main" id="{785EDBFC-E55F-DAD3-C154-EDFD2D9191AA}"/>
              </a:ext>
            </a:extLst>
          </p:cNvPr>
          <p:cNvSpPr txBox="1"/>
          <p:nvPr/>
        </p:nvSpPr>
        <p:spPr>
          <a:xfrm>
            <a:off x="1525475" y="4502563"/>
            <a:ext cx="3943240" cy="507831"/>
          </a:xfrm>
          <a:prstGeom prst="rect">
            <a:avLst/>
          </a:prstGeom>
          <a:noFill/>
        </p:spPr>
        <p:txBody>
          <a:bodyPr wrap="square">
            <a:spAutoFit/>
          </a:bodyPr>
          <a:lstStyle/>
          <a:p>
            <a:pPr defTabSz="514350"/>
            <a:r>
              <a:rPr lang="en-GB" sz="900" b="1" i="1" dirty="0">
                <a:solidFill>
                  <a:prstClr val="black"/>
                </a:solidFill>
                <a:latin typeface="Calibri"/>
                <a:cs typeface="Arial" charset="0"/>
              </a:rPr>
              <a:t>*Personal Tutors are required to treat your conversations as confidential and only to disclose to a third party by agreement with the student or if there is reason to believe that there is risk of harm to the student or others.</a:t>
            </a:r>
          </a:p>
        </p:txBody>
      </p:sp>
    </p:spTree>
    <p:extLst>
      <p:ext uri="{BB962C8B-B14F-4D97-AF65-F5344CB8AC3E}">
        <p14:creationId xmlns:p14="http://schemas.microsoft.com/office/powerpoint/2010/main" val="920175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4"/>
          </p:nvPr>
        </p:nvSpPr>
        <p:spPr>
          <a:xfrm>
            <a:off x="417535" y="1119019"/>
            <a:ext cx="4975208" cy="292218"/>
          </a:xfrm>
        </p:spPr>
        <p:txBody>
          <a:bodyPr lIns="91440" tIns="45720" rIns="91440" bIns="45720" anchor="t"/>
          <a:lstStyle/>
          <a:p>
            <a:r>
              <a:rPr lang="en-US" sz="2800" dirty="0"/>
              <a:t>Your Personal Tutor/Adviser</a:t>
            </a:r>
          </a:p>
        </p:txBody>
      </p:sp>
      <p:sp>
        <p:nvSpPr>
          <p:cNvPr id="4" name="Content Placeholder 2">
            <a:extLst>
              <a:ext uri="{FF2B5EF4-FFF2-40B4-BE49-F238E27FC236}">
                <a16:creationId xmlns:a16="http://schemas.microsoft.com/office/drawing/2014/main" id="{A95D493A-7204-83CA-94A0-4684E3328FF7}"/>
              </a:ext>
            </a:extLst>
          </p:cNvPr>
          <p:cNvSpPr txBox="1">
            <a:spLocks/>
          </p:cNvSpPr>
          <p:nvPr/>
        </p:nvSpPr>
        <p:spPr>
          <a:xfrm>
            <a:off x="315524" y="1896306"/>
            <a:ext cx="5077219" cy="1982066"/>
          </a:xfrm>
          <a:prstGeom prst="rect">
            <a:avLst/>
          </a:prstGeom>
        </p:spPr>
        <p:txBody>
          <a:bodyPr spcCol="14400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128588" indent="-128588" defTabSz="514350">
              <a:spcBef>
                <a:spcPts val="563"/>
              </a:spcBef>
            </a:pPr>
            <a:r>
              <a:rPr lang="en-GB" sz="2000" dirty="0">
                <a:solidFill>
                  <a:prstClr val="black"/>
                </a:solidFill>
                <a:latin typeface="Calibri"/>
              </a:rPr>
              <a:t>Tabula</a:t>
            </a:r>
          </a:p>
          <a:p>
            <a:pPr marL="385763" lvl="1" indent="-128588" defTabSz="514350">
              <a:spcBef>
                <a:spcPts val="281"/>
              </a:spcBef>
            </a:pPr>
            <a:r>
              <a:rPr lang="en-GB" sz="2000" dirty="0">
                <a:solidFill>
                  <a:prstClr val="black"/>
                </a:solidFill>
                <a:latin typeface="Calibri"/>
              </a:rPr>
              <a:t>Your profile will include details of your Personal Tutor (once we have allocated them)</a:t>
            </a:r>
          </a:p>
          <a:p>
            <a:pPr marL="128588" indent="-128588" defTabSz="514350">
              <a:spcBef>
                <a:spcPts val="563"/>
              </a:spcBef>
            </a:pPr>
            <a:r>
              <a:rPr lang="en-GB" sz="2000" dirty="0">
                <a:solidFill>
                  <a:prstClr val="black"/>
                </a:solidFill>
                <a:latin typeface="Calibri"/>
              </a:rPr>
              <a:t>Where are they located?</a:t>
            </a:r>
          </a:p>
          <a:p>
            <a:pPr marL="385763" lvl="1" indent="-128588" defTabSz="514350">
              <a:spcBef>
                <a:spcPts val="281"/>
              </a:spcBef>
            </a:pPr>
            <a:r>
              <a:rPr lang="en-GB" sz="2000" dirty="0">
                <a:solidFill>
                  <a:prstClr val="black"/>
                </a:solidFill>
                <a:latin typeface="Calibri"/>
              </a:rPr>
              <a:t>In Social Sciences Building and Lifelong Learning Building</a:t>
            </a:r>
          </a:p>
          <a:p>
            <a:pPr marL="385763" lvl="1" indent="-128588" defTabSz="514350">
              <a:spcBef>
                <a:spcPts val="281"/>
              </a:spcBef>
            </a:pPr>
            <a:r>
              <a:rPr lang="en-GB" sz="2000" dirty="0">
                <a:solidFill>
                  <a:prstClr val="black"/>
                </a:solidFill>
                <a:latin typeface="Calibri"/>
              </a:rPr>
              <a:t>ES, AL &amp; CLL websites list room numbers and contact details</a:t>
            </a:r>
          </a:p>
        </p:txBody>
      </p:sp>
      <p:pic>
        <p:nvPicPr>
          <p:cNvPr id="2" name="Picture 1">
            <a:extLst>
              <a:ext uri="{FF2B5EF4-FFF2-40B4-BE49-F238E27FC236}">
                <a16:creationId xmlns:a16="http://schemas.microsoft.com/office/drawing/2014/main" id="{00D988EA-E1CA-188D-BF3A-538528DC8DE7}"/>
              </a:ext>
            </a:extLst>
          </p:cNvPr>
          <p:cNvPicPr>
            <a:picLocks noChangeAspect="1"/>
          </p:cNvPicPr>
          <p:nvPr/>
        </p:nvPicPr>
        <p:blipFill>
          <a:blip r:embed="rId3"/>
          <a:stretch>
            <a:fillRect/>
          </a:stretch>
        </p:blipFill>
        <p:spPr>
          <a:xfrm>
            <a:off x="5729624" y="1476671"/>
            <a:ext cx="2967976" cy="1245738"/>
          </a:xfrm>
          <a:prstGeom prst="rect">
            <a:avLst/>
          </a:prstGeom>
        </p:spPr>
      </p:pic>
      <p:pic>
        <p:nvPicPr>
          <p:cNvPr id="6146" name="Picture 2" descr="Warwick University campus Stock Photo - Alamy">
            <a:extLst>
              <a:ext uri="{FF2B5EF4-FFF2-40B4-BE49-F238E27FC236}">
                <a16:creationId xmlns:a16="http://schemas.microsoft.com/office/drawing/2014/main" id="{473D7575-447D-7A3F-0B65-D9D36B6CFA3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21795" b="36588"/>
          <a:stretch/>
        </p:blipFill>
        <p:spPr bwMode="auto">
          <a:xfrm>
            <a:off x="5729624" y="2959452"/>
            <a:ext cx="3018376" cy="17997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8630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F3897E-AAC6-86DC-BAF1-887628B5BF6F}"/>
              </a:ext>
            </a:extLst>
          </p:cNvPr>
          <p:cNvSpPr>
            <a:spLocks noGrp="1"/>
          </p:cNvSpPr>
          <p:nvPr>
            <p:ph type="body" sz="quarter" idx="13"/>
          </p:nvPr>
        </p:nvSpPr>
        <p:spPr>
          <a:xfrm>
            <a:off x="884243" y="2324358"/>
            <a:ext cx="7965182" cy="2462958"/>
          </a:xfrm>
        </p:spPr>
        <p:txBody>
          <a:bodyPr/>
          <a:lstStyle/>
          <a:p>
            <a:pPr marL="0" indent="0">
              <a:buNone/>
            </a:pPr>
            <a:r>
              <a:rPr lang="en-GB" sz="2000" b="1" dirty="0"/>
              <a:t>Donna Jay</a:t>
            </a:r>
          </a:p>
          <a:p>
            <a:pPr marL="0" indent="0">
              <a:buNone/>
            </a:pPr>
            <a:r>
              <a:rPr lang="en-GB" sz="2000" b="1" dirty="0"/>
              <a:t>Laura Larard</a:t>
            </a:r>
          </a:p>
          <a:p>
            <a:pPr marL="0" indent="0">
              <a:buNone/>
            </a:pPr>
            <a:r>
              <a:rPr lang="en-GB" sz="2000" b="1" dirty="0"/>
              <a:t>Jacob Williams</a:t>
            </a:r>
          </a:p>
          <a:p>
            <a:r>
              <a:rPr lang="en-GB" sz="2000" dirty="0"/>
              <a:t>Located in C1.10 (Social Sciences) </a:t>
            </a:r>
          </a:p>
          <a:p>
            <a:r>
              <a:rPr lang="en-GB" sz="2000" dirty="0"/>
              <a:t>Please feel free to email us at </a:t>
            </a:r>
            <a:r>
              <a:rPr lang="en-GB" sz="2000" dirty="0">
                <a:hlinkClick r:id="rId2"/>
              </a:rPr>
              <a:t>SELCSResearchandPGR@warwick.ac.uk</a:t>
            </a:r>
            <a:r>
              <a:rPr lang="en-GB" sz="2000" dirty="0"/>
              <a:t> </a:t>
            </a:r>
          </a:p>
          <a:p>
            <a:endParaRPr lang="en-GB" sz="2000" b="1" dirty="0"/>
          </a:p>
          <a:p>
            <a:pPr marL="0" indent="0">
              <a:buNone/>
            </a:pPr>
            <a:endParaRPr lang="en-GB" sz="2000" b="1" dirty="0"/>
          </a:p>
          <a:p>
            <a:pPr marL="0" indent="0" algn="ctr">
              <a:buNone/>
            </a:pPr>
            <a:endParaRPr lang="en-GB" sz="2000" b="1" dirty="0"/>
          </a:p>
        </p:txBody>
      </p:sp>
      <p:sp>
        <p:nvSpPr>
          <p:cNvPr id="3" name="Text Placeholder 2">
            <a:extLst>
              <a:ext uri="{FF2B5EF4-FFF2-40B4-BE49-F238E27FC236}">
                <a16:creationId xmlns:a16="http://schemas.microsoft.com/office/drawing/2014/main" id="{082E9CD3-2AD0-A3EE-2692-F57201FDCE74}"/>
              </a:ext>
            </a:extLst>
          </p:cNvPr>
          <p:cNvSpPr>
            <a:spLocks noGrp="1"/>
          </p:cNvSpPr>
          <p:nvPr>
            <p:ph type="body" sz="quarter" idx="14"/>
          </p:nvPr>
        </p:nvSpPr>
        <p:spPr>
          <a:xfrm>
            <a:off x="884241" y="1641015"/>
            <a:ext cx="5780445" cy="380867"/>
          </a:xfrm>
        </p:spPr>
        <p:txBody>
          <a:bodyPr/>
          <a:lstStyle/>
          <a:p>
            <a:r>
              <a:rPr lang="en-GB" sz="3200"/>
              <a:t>SELCS PGR Professional Services </a:t>
            </a:r>
          </a:p>
        </p:txBody>
      </p:sp>
    </p:spTree>
    <p:extLst>
      <p:ext uri="{BB962C8B-B14F-4D97-AF65-F5344CB8AC3E}">
        <p14:creationId xmlns:p14="http://schemas.microsoft.com/office/powerpoint/2010/main" val="20414021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FCFC74C-8A7F-DE03-65AE-36B1C154417F}"/>
              </a:ext>
            </a:extLst>
          </p:cNvPr>
          <p:cNvSpPr>
            <a:spLocks noGrp="1"/>
          </p:cNvSpPr>
          <p:nvPr>
            <p:ph type="body" sz="quarter" idx="13"/>
          </p:nvPr>
        </p:nvSpPr>
        <p:spPr>
          <a:xfrm>
            <a:off x="264416" y="1950006"/>
            <a:ext cx="8296578" cy="2462958"/>
          </a:xfrm>
        </p:spPr>
        <p:txBody>
          <a:bodyPr/>
          <a:lstStyle/>
          <a:p>
            <a:pPr marL="0" indent="0">
              <a:buNone/>
            </a:pPr>
            <a:r>
              <a:rPr lang="en-GB" sz="2000" dirty="0"/>
              <a:t>What we can help with: </a:t>
            </a:r>
          </a:p>
          <a:p>
            <a:r>
              <a:rPr lang="en-GB" sz="2000" dirty="0"/>
              <a:t>Specific queries about anything to do administratively with your degree: annual reviews, upgrades, supervision, change of circumstances, and more!</a:t>
            </a:r>
          </a:p>
          <a:p>
            <a:r>
              <a:rPr lang="en-GB" sz="2000" dirty="0"/>
              <a:t>General university enquiries.</a:t>
            </a:r>
          </a:p>
          <a:p>
            <a:r>
              <a:rPr lang="en-GB" sz="2000" dirty="0"/>
              <a:t>Signposting to other university services.</a:t>
            </a:r>
          </a:p>
          <a:p>
            <a:endParaRPr lang="en-GB" sz="2000" dirty="0"/>
          </a:p>
          <a:p>
            <a:pPr marL="0" indent="0">
              <a:buNone/>
            </a:pPr>
            <a:r>
              <a:rPr lang="en-GB" sz="2000" dirty="0"/>
              <a:t>We’re always here to help, so please do get in touch! </a:t>
            </a:r>
          </a:p>
          <a:p>
            <a:endParaRPr lang="en-GB" sz="2000" dirty="0"/>
          </a:p>
          <a:p>
            <a:endParaRPr lang="en-GB" sz="2000" dirty="0"/>
          </a:p>
          <a:p>
            <a:endParaRPr lang="en-GB" sz="2000" dirty="0"/>
          </a:p>
        </p:txBody>
      </p:sp>
      <p:sp>
        <p:nvSpPr>
          <p:cNvPr id="3" name="Text Placeholder 2">
            <a:extLst>
              <a:ext uri="{FF2B5EF4-FFF2-40B4-BE49-F238E27FC236}">
                <a16:creationId xmlns:a16="http://schemas.microsoft.com/office/drawing/2014/main" id="{E137E054-3ADB-2E36-C484-AAEE79EE83E2}"/>
              </a:ext>
            </a:extLst>
          </p:cNvPr>
          <p:cNvSpPr>
            <a:spLocks noGrp="1"/>
          </p:cNvSpPr>
          <p:nvPr>
            <p:ph type="body" sz="quarter" idx="14"/>
          </p:nvPr>
        </p:nvSpPr>
        <p:spPr>
          <a:xfrm>
            <a:off x="264413" y="1266663"/>
            <a:ext cx="6130249" cy="380867"/>
          </a:xfrm>
        </p:spPr>
        <p:txBody>
          <a:bodyPr/>
          <a:lstStyle/>
          <a:p>
            <a:r>
              <a:rPr lang="en-GB" sz="3200"/>
              <a:t>SELCS PGR Professional Services </a:t>
            </a:r>
          </a:p>
        </p:txBody>
      </p:sp>
    </p:spTree>
    <p:extLst>
      <p:ext uri="{BB962C8B-B14F-4D97-AF65-F5344CB8AC3E}">
        <p14:creationId xmlns:p14="http://schemas.microsoft.com/office/powerpoint/2010/main" val="9065196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3" y="0"/>
            <a:ext cx="9143657" cy="5143498"/>
          </a:xfrm>
          <a:prstGeom prst="rect">
            <a:avLst/>
          </a:prstGeom>
        </p:spPr>
      </p:pic>
      <p:sp>
        <p:nvSpPr>
          <p:cNvPr id="3" name="Title 1"/>
          <p:cNvSpPr txBox="1">
            <a:spLocks/>
          </p:cNvSpPr>
          <p:nvPr/>
        </p:nvSpPr>
        <p:spPr>
          <a:xfrm>
            <a:off x="337565" y="1950731"/>
            <a:ext cx="8087343" cy="1123928"/>
          </a:xfrm>
          <a:prstGeom prst="rect">
            <a:avLst/>
          </a:prstGeom>
        </p:spPr>
        <p:txBody>
          <a:bodyPr anchor="t" anchorCtr="0">
            <a:noAutofit/>
          </a:bodyPr>
          <a:lstStyle>
            <a:lvl1pPr algn="l" defTabSz="685800" rtl="0" eaLnBrk="1" latinLnBrk="0" hangingPunct="1">
              <a:lnSpc>
                <a:spcPct val="90000"/>
              </a:lnSpc>
              <a:spcBef>
                <a:spcPct val="0"/>
              </a:spcBef>
              <a:buNone/>
              <a:defRPr sz="3600" b="1" i="0" kern="1200">
                <a:solidFill>
                  <a:schemeClr val="bg1"/>
                </a:solidFill>
                <a:latin typeface="Avenir Next" charset="0"/>
                <a:ea typeface="Avenir Next" charset="0"/>
                <a:cs typeface="Avenir Next" charset="0"/>
              </a:defRPr>
            </a:lvl1pPr>
          </a:lstStyle>
          <a:p>
            <a:pPr marL="0" marR="0" lvl="0" indent="0" algn="l" defTabSz="685800" rtl="0" eaLnBrk="1" fontAlgn="auto" latinLnBrk="0" hangingPunct="1">
              <a:lnSpc>
                <a:spcPct val="80000"/>
              </a:lnSpc>
              <a:spcBef>
                <a:spcPct val="0"/>
              </a:spcBef>
              <a:spcAft>
                <a:spcPts val="0"/>
              </a:spcAft>
              <a:buClrTx/>
              <a:buSzTx/>
              <a:buFontTx/>
              <a:buNone/>
              <a:tabLst/>
              <a:defRPr/>
            </a:pPr>
            <a:endParaRPr kumimoji="0" lang="en-US" sz="3200" b="1" i="0" u="none" strike="noStrike" kern="1200" cap="none" spc="0" normalizeH="0" baseline="0" noProof="0">
              <a:ln>
                <a:noFill/>
              </a:ln>
              <a:solidFill>
                <a:srgbClr val="511C6C"/>
              </a:solidFill>
              <a:effectLst/>
              <a:uLnTx/>
              <a:uFillTx/>
              <a:latin typeface="Calibri"/>
            </a:endParaRPr>
          </a:p>
        </p:txBody>
      </p:sp>
      <p:sp>
        <p:nvSpPr>
          <p:cNvPr id="4" name="Subtitle 2"/>
          <p:cNvSpPr txBox="1">
            <a:spLocks/>
          </p:cNvSpPr>
          <p:nvPr/>
        </p:nvSpPr>
        <p:spPr>
          <a:xfrm>
            <a:off x="412502" y="3192839"/>
            <a:ext cx="6858000" cy="334280"/>
          </a:xfrm>
          <a:prstGeom prst="rect">
            <a:avLst/>
          </a:prstGeom>
        </p:spPr>
        <p:txBody>
          <a:bodyPr lIns="91440" tIns="45720" rIns="91440" bIns="45720" anchor="t">
            <a:noAutofit/>
          </a:bodyPr>
          <a:lstStyle>
            <a:lvl1pPr marL="0" marR="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sz="2000" b="0" i="0" kern="1200" baseline="0">
                <a:solidFill>
                  <a:schemeClr val="bg1"/>
                </a:solidFill>
                <a:latin typeface="Avenir Next Medium" charset="0"/>
                <a:ea typeface="Avenir Next Medium" charset="0"/>
                <a:cs typeface="Avenir Next Medium" charset="0"/>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2000" b="0" i="0" u="none" strike="noStrike" kern="1200" cap="none" spc="0" normalizeH="0" baseline="0" noProof="0">
              <a:ln>
                <a:noFill/>
              </a:ln>
              <a:solidFill>
                <a:srgbClr val="511C6C"/>
              </a:solidFill>
              <a:effectLst/>
              <a:uLnTx/>
              <a:uFillTx/>
              <a:latin typeface="Calibri"/>
            </a:endParaRPr>
          </a:p>
        </p:txBody>
      </p:sp>
      <p:sp>
        <p:nvSpPr>
          <p:cNvPr id="5" name="Subtitle 2"/>
          <p:cNvSpPr txBox="1">
            <a:spLocks/>
          </p:cNvSpPr>
          <p:nvPr/>
        </p:nvSpPr>
        <p:spPr>
          <a:xfrm>
            <a:off x="603504" y="4254329"/>
            <a:ext cx="6858000" cy="334280"/>
          </a:xfrm>
          <a:prstGeom prst="rect">
            <a:avLst/>
          </a:prstGeom>
        </p:spPr>
        <p:txBody>
          <a:bodyPr vert="horz" lIns="91440" tIns="45720" rIns="91440" bIns="45720" rtlCol="0">
            <a:noAutofit/>
          </a:bodyPr>
          <a:lstStyle>
            <a:lvl1pPr marL="0" indent="0" algn="l" defTabSz="685800" rtl="0" eaLnBrk="1" latinLnBrk="0" hangingPunct="1">
              <a:lnSpc>
                <a:spcPct val="90000"/>
              </a:lnSpc>
              <a:spcBef>
                <a:spcPts val="750"/>
              </a:spcBef>
              <a:buFont typeface="Arial" panose="020B0604020202020204" pitchFamily="34" charset="0"/>
              <a:buNone/>
              <a:defRPr sz="2000" b="0" i="0" kern="1200">
                <a:solidFill>
                  <a:schemeClr val="tx1"/>
                </a:solidFill>
                <a:latin typeface="Avenir Next Medium" charset="0"/>
                <a:ea typeface="Avenir Next Medium" charset="0"/>
                <a:cs typeface="Avenir Next Medium" charset="0"/>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endParaRPr kumimoji="0" lang="en-US" sz="1500" b="0" i="0" u="none" strike="noStrike" kern="1200" cap="none" spc="0" normalizeH="0" baseline="0" noProof="0">
              <a:ln>
                <a:noFill/>
              </a:ln>
              <a:solidFill>
                <a:srgbClr val="511C6C"/>
              </a:solidFill>
              <a:effectLst/>
              <a:uLnTx/>
              <a:uFillTx/>
              <a:latin typeface="Calibri"/>
              <a:ea typeface="Avenir Next" charset="0"/>
              <a:cs typeface="Avenir Next" charset="0"/>
            </a:endParaRPr>
          </a:p>
        </p:txBody>
      </p:sp>
      <p:cxnSp>
        <p:nvCxnSpPr>
          <p:cNvPr id="6" name="Straight Connector 5"/>
          <p:cNvCxnSpPr/>
          <p:nvPr/>
        </p:nvCxnSpPr>
        <p:spPr>
          <a:xfrm>
            <a:off x="476204" y="4421469"/>
            <a:ext cx="7705817" cy="0"/>
          </a:xfrm>
          <a:prstGeom prst="line">
            <a:avLst/>
          </a:prstGeom>
          <a:ln>
            <a:solidFill>
              <a:srgbClr val="511C6C"/>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F3D2D8AF-6FB6-DD81-F022-7650ED0EF1C2}"/>
              </a:ext>
            </a:extLst>
          </p:cNvPr>
          <p:cNvSpPr txBox="1"/>
          <p:nvPr/>
        </p:nvSpPr>
        <p:spPr>
          <a:xfrm>
            <a:off x="2423045" y="1176230"/>
            <a:ext cx="2836914" cy="461665"/>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srgbClr val="002060"/>
                </a:solidFill>
                <a:effectLst/>
                <a:uLnTx/>
                <a:uFillTx/>
                <a:latin typeface="Calibri"/>
                <a:ea typeface="+mn-ea"/>
                <a:cs typeface="+mn-cs"/>
              </a:rPr>
              <a:t>Enjoy the journey! </a:t>
            </a:r>
          </a:p>
        </p:txBody>
      </p:sp>
      <p:pic>
        <p:nvPicPr>
          <p:cNvPr id="2056" name="Picture 8">
            <a:extLst>
              <a:ext uri="{FF2B5EF4-FFF2-40B4-BE49-F238E27FC236}">
                <a16:creationId xmlns:a16="http://schemas.microsoft.com/office/drawing/2014/main" id="{CCAC7F5F-4586-36A6-CA99-EFB6E396CB9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66925" y="1704979"/>
            <a:ext cx="3662236" cy="25493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437245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0E31F8-1D3B-764B-E98E-B1C22E42CB4C}"/>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B0B0764C-95C1-0DD7-6390-0EC0D3866C4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3" y="0"/>
            <a:ext cx="9143657" cy="5143498"/>
          </a:xfrm>
          <a:prstGeom prst="rect">
            <a:avLst/>
          </a:prstGeom>
        </p:spPr>
      </p:pic>
      <p:sp>
        <p:nvSpPr>
          <p:cNvPr id="3" name="Title 1">
            <a:extLst>
              <a:ext uri="{FF2B5EF4-FFF2-40B4-BE49-F238E27FC236}">
                <a16:creationId xmlns:a16="http://schemas.microsoft.com/office/drawing/2014/main" id="{6EDC0AB1-BE6D-9A63-FA06-AF6AAC5210F4}"/>
              </a:ext>
            </a:extLst>
          </p:cNvPr>
          <p:cNvSpPr txBox="1">
            <a:spLocks/>
          </p:cNvSpPr>
          <p:nvPr/>
        </p:nvSpPr>
        <p:spPr>
          <a:xfrm>
            <a:off x="337565" y="1950731"/>
            <a:ext cx="8087343" cy="1123928"/>
          </a:xfrm>
          <a:prstGeom prst="rect">
            <a:avLst/>
          </a:prstGeom>
        </p:spPr>
        <p:txBody>
          <a:bodyPr anchor="t" anchorCtr="0">
            <a:noAutofit/>
          </a:bodyPr>
          <a:lstStyle>
            <a:lvl1pPr algn="l" defTabSz="685800" rtl="0" eaLnBrk="1" latinLnBrk="0" hangingPunct="1">
              <a:lnSpc>
                <a:spcPct val="90000"/>
              </a:lnSpc>
              <a:spcBef>
                <a:spcPct val="0"/>
              </a:spcBef>
              <a:buNone/>
              <a:defRPr sz="3600" b="1" i="0" kern="1200">
                <a:solidFill>
                  <a:schemeClr val="bg1"/>
                </a:solidFill>
                <a:latin typeface="Avenir Next" charset="0"/>
                <a:ea typeface="Avenir Next" charset="0"/>
                <a:cs typeface="Avenir Next" charset="0"/>
              </a:defRPr>
            </a:lvl1pPr>
          </a:lstStyle>
          <a:p>
            <a:pPr marL="0" marR="0" lvl="0" indent="0" algn="l" defTabSz="685800" rtl="0" eaLnBrk="1" fontAlgn="auto" latinLnBrk="0" hangingPunct="1">
              <a:lnSpc>
                <a:spcPct val="80000"/>
              </a:lnSpc>
              <a:spcBef>
                <a:spcPct val="0"/>
              </a:spcBef>
              <a:spcAft>
                <a:spcPts val="0"/>
              </a:spcAft>
              <a:buClrTx/>
              <a:buSzTx/>
              <a:buFontTx/>
              <a:buNone/>
              <a:tabLst/>
              <a:defRPr/>
            </a:pPr>
            <a:endParaRPr kumimoji="0" lang="en-US" sz="3200" b="1" i="0" u="none" strike="noStrike" kern="1200" cap="none" spc="0" normalizeH="0" baseline="0" noProof="0">
              <a:ln>
                <a:noFill/>
              </a:ln>
              <a:solidFill>
                <a:srgbClr val="511C6C"/>
              </a:solidFill>
              <a:effectLst/>
              <a:uLnTx/>
              <a:uFillTx/>
              <a:latin typeface="Calibri"/>
            </a:endParaRPr>
          </a:p>
        </p:txBody>
      </p:sp>
      <p:sp>
        <p:nvSpPr>
          <p:cNvPr id="4" name="Subtitle 2">
            <a:extLst>
              <a:ext uri="{FF2B5EF4-FFF2-40B4-BE49-F238E27FC236}">
                <a16:creationId xmlns:a16="http://schemas.microsoft.com/office/drawing/2014/main" id="{81982F6E-EB08-0EE3-6A1D-84FEDCF930ED}"/>
              </a:ext>
            </a:extLst>
          </p:cNvPr>
          <p:cNvSpPr txBox="1">
            <a:spLocks/>
          </p:cNvSpPr>
          <p:nvPr/>
        </p:nvSpPr>
        <p:spPr>
          <a:xfrm>
            <a:off x="412502" y="3192839"/>
            <a:ext cx="6858000" cy="334280"/>
          </a:xfrm>
          <a:prstGeom prst="rect">
            <a:avLst/>
          </a:prstGeom>
        </p:spPr>
        <p:txBody>
          <a:bodyPr lIns="91440" tIns="45720" rIns="91440" bIns="45720" anchor="t">
            <a:noAutofit/>
          </a:bodyPr>
          <a:lstStyle>
            <a:lvl1pPr marL="0" marR="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sz="2000" b="0" i="0" kern="1200" baseline="0">
                <a:solidFill>
                  <a:schemeClr val="bg1"/>
                </a:solidFill>
                <a:latin typeface="Avenir Next Medium" charset="0"/>
                <a:ea typeface="Avenir Next Medium" charset="0"/>
                <a:cs typeface="Avenir Next Medium" charset="0"/>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2000" b="0" i="0" u="none" strike="noStrike" kern="1200" cap="none" spc="0" normalizeH="0" baseline="0" noProof="0">
              <a:ln>
                <a:noFill/>
              </a:ln>
              <a:solidFill>
                <a:srgbClr val="511C6C"/>
              </a:solidFill>
              <a:effectLst/>
              <a:uLnTx/>
              <a:uFillTx/>
              <a:latin typeface="Calibri"/>
            </a:endParaRPr>
          </a:p>
        </p:txBody>
      </p:sp>
      <p:sp>
        <p:nvSpPr>
          <p:cNvPr id="5" name="Subtitle 2">
            <a:extLst>
              <a:ext uri="{FF2B5EF4-FFF2-40B4-BE49-F238E27FC236}">
                <a16:creationId xmlns:a16="http://schemas.microsoft.com/office/drawing/2014/main" id="{AF2DB554-6C8B-A379-0CD8-33F87D75BACA}"/>
              </a:ext>
            </a:extLst>
          </p:cNvPr>
          <p:cNvSpPr txBox="1">
            <a:spLocks/>
          </p:cNvSpPr>
          <p:nvPr/>
        </p:nvSpPr>
        <p:spPr>
          <a:xfrm>
            <a:off x="603504" y="4254329"/>
            <a:ext cx="6858000" cy="334280"/>
          </a:xfrm>
          <a:prstGeom prst="rect">
            <a:avLst/>
          </a:prstGeom>
        </p:spPr>
        <p:txBody>
          <a:bodyPr vert="horz" lIns="91440" tIns="45720" rIns="91440" bIns="45720" rtlCol="0">
            <a:noAutofit/>
          </a:bodyPr>
          <a:lstStyle>
            <a:lvl1pPr marL="0" indent="0" algn="l" defTabSz="685800" rtl="0" eaLnBrk="1" latinLnBrk="0" hangingPunct="1">
              <a:lnSpc>
                <a:spcPct val="90000"/>
              </a:lnSpc>
              <a:spcBef>
                <a:spcPts val="750"/>
              </a:spcBef>
              <a:buFont typeface="Arial" panose="020B0604020202020204" pitchFamily="34" charset="0"/>
              <a:buNone/>
              <a:defRPr sz="2000" b="0" i="0" kern="1200">
                <a:solidFill>
                  <a:schemeClr val="tx1"/>
                </a:solidFill>
                <a:latin typeface="Avenir Next Medium" charset="0"/>
                <a:ea typeface="Avenir Next Medium" charset="0"/>
                <a:cs typeface="Avenir Next Medium" charset="0"/>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endParaRPr kumimoji="0" lang="en-US" sz="1500" b="0" i="0" u="none" strike="noStrike" kern="1200" cap="none" spc="0" normalizeH="0" baseline="0" noProof="0">
              <a:ln>
                <a:noFill/>
              </a:ln>
              <a:solidFill>
                <a:srgbClr val="511C6C"/>
              </a:solidFill>
              <a:effectLst/>
              <a:uLnTx/>
              <a:uFillTx/>
              <a:latin typeface="Calibri"/>
              <a:ea typeface="Avenir Next" charset="0"/>
              <a:cs typeface="Avenir Next" charset="0"/>
            </a:endParaRPr>
          </a:p>
        </p:txBody>
      </p:sp>
      <p:cxnSp>
        <p:nvCxnSpPr>
          <p:cNvPr id="6" name="Straight Connector 5">
            <a:extLst>
              <a:ext uri="{FF2B5EF4-FFF2-40B4-BE49-F238E27FC236}">
                <a16:creationId xmlns:a16="http://schemas.microsoft.com/office/drawing/2014/main" id="{37DC7796-E2FB-8741-B193-522E2D4AF5D0}"/>
              </a:ext>
            </a:extLst>
          </p:cNvPr>
          <p:cNvCxnSpPr/>
          <p:nvPr/>
        </p:nvCxnSpPr>
        <p:spPr>
          <a:xfrm>
            <a:off x="476204" y="4421469"/>
            <a:ext cx="7705817" cy="0"/>
          </a:xfrm>
          <a:prstGeom prst="line">
            <a:avLst/>
          </a:prstGeom>
          <a:ln>
            <a:solidFill>
              <a:srgbClr val="511C6C"/>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0399529C-19D6-FCA8-D1A9-FE73EC9F583F}"/>
              </a:ext>
            </a:extLst>
          </p:cNvPr>
          <p:cNvSpPr txBox="1"/>
          <p:nvPr/>
        </p:nvSpPr>
        <p:spPr>
          <a:xfrm>
            <a:off x="899887" y="2097314"/>
            <a:ext cx="2836914" cy="1354217"/>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3200" b="0" i="0" u="none" strike="noStrike" kern="100" cap="none" spc="0" normalizeH="0" baseline="0" noProof="0">
                <a:ln>
                  <a:noFill/>
                </a:ln>
                <a:solidFill>
                  <a:srgbClr val="002060"/>
                </a:solidFill>
                <a:effectLst/>
                <a:uLnTx/>
                <a:uFillTx/>
                <a:latin typeface="Calibri"/>
                <a:ea typeface="Aptos" panose="020B0004020202020204" pitchFamily="34" charset="0"/>
                <a:cs typeface="Times New Roman" panose="02020603050405020304" pitchFamily="18" charset="0"/>
              </a:rPr>
              <a:t>Any questions? </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a:ln>
                <a:noFill/>
              </a:ln>
              <a:solidFill>
                <a:srgbClr val="002060"/>
              </a:solidFill>
              <a:effectLst/>
              <a:uLnTx/>
              <a:uFillTx/>
              <a:latin typeface="Calibri"/>
              <a:ea typeface="+mn-ea"/>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2060"/>
              </a:solidFill>
              <a:effectLst/>
              <a:uLnTx/>
              <a:uFillTx/>
              <a:latin typeface="Calibri"/>
              <a:ea typeface="+mn-ea"/>
              <a:cs typeface="+mn-cs"/>
            </a:endParaRPr>
          </a:p>
        </p:txBody>
      </p:sp>
    </p:spTree>
    <p:extLst>
      <p:ext uri="{BB962C8B-B14F-4D97-AF65-F5344CB8AC3E}">
        <p14:creationId xmlns:p14="http://schemas.microsoft.com/office/powerpoint/2010/main" val="17494578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descr="Conceptual hand writing showing Time For Lunch. Business photo text Moment  to have a meal Break from work Relax eat drink rest Megaphone loudspeaker y  Stock Photo - Alamy">
            <a:extLst>
              <a:ext uri="{FF2B5EF4-FFF2-40B4-BE49-F238E27FC236}">
                <a16:creationId xmlns:a16="http://schemas.microsoft.com/office/drawing/2014/main" id="{C1319F8A-E1B6-C750-295B-911C1A4BFFE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534" b="9810"/>
          <a:stretch/>
        </p:blipFill>
        <p:spPr bwMode="auto">
          <a:xfrm>
            <a:off x="2345978" y="535258"/>
            <a:ext cx="4845345" cy="32635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25097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A3B543-DF5C-5E7C-9E79-C5856A1D485C}"/>
              </a:ext>
            </a:extLst>
          </p:cNvPr>
          <p:cNvSpPr>
            <a:spLocks noGrp="1"/>
          </p:cNvSpPr>
          <p:nvPr>
            <p:ph type="title"/>
          </p:nvPr>
        </p:nvSpPr>
        <p:spPr/>
        <p:txBody>
          <a:bodyPr/>
          <a:lstStyle/>
          <a:p>
            <a:r>
              <a:rPr lang="en-GB"/>
              <a:t>Current PGR students - introductions</a:t>
            </a:r>
          </a:p>
        </p:txBody>
      </p:sp>
      <p:sp>
        <p:nvSpPr>
          <p:cNvPr id="3" name="Content Placeholder 2">
            <a:extLst>
              <a:ext uri="{FF2B5EF4-FFF2-40B4-BE49-F238E27FC236}">
                <a16:creationId xmlns:a16="http://schemas.microsoft.com/office/drawing/2014/main" id="{624FBF8E-0C8E-BEBE-581B-8D308225DE0D}"/>
              </a:ext>
            </a:extLst>
          </p:cNvPr>
          <p:cNvSpPr>
            <a:spLocks noGrp="1"/>
          </p:cNvSpPr>
          <p:nvPr>
            <p:ph idx="1"/>
          </p:nvPr>
        </p:nvSpPr>
        <p:spPr/>
        <p:txBody>
          <a:bodyPr/>
          <a:lstStyle/>
          <a:p>
            <a:r>
              <a:rPr lang="en-GB"/>
              <a:t>Name</a:t>
            </a:r>
          </a:p>
          <a:p>
            <a:r>
              <a:rPr lang="en-GB"/>
              <a:t>Where are you from? What did you do before/during doctoral study?</a:t>
            </a:r>
          </a:p>
          <a:p>
            <a:r>
              <a:rPr lang="en-GB"/>
              <a:t>Research topic and interests</a:t>
            </a:r>
          </a:p>
          <a:p>
            <a:r>
              <a:rPr lang="en-GB"/>
              <a:t>Any wider roles, experiences, jobs…</a:t>
            </a:r>
          </a:p>
        </p:txBody>
      </p:sp>
    </p:spTree>
    <p:extLst>
      <p:ext uri="{BB962C8B-B14F-4D97-AF65-F5344CB8AC3E}">
        <p14:creationId xmlns:p14="http://schemas.microsoft.com/office/powerpoint/2010/main" val="20016822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497BA0-C502-224C-F2F1-90E928779019}"/>
              </a:ext>
            </a:extLst>
          </p:cNvPr>
          <p:cNvSpPr>
            <a:spLocks noGrp="1"/>
          </p:cNvSpPr>
          <p:nvPr>
            <p:ph type="title"/>
          </p:nvPr>
        </p:nvSpPr>
        <p:spPr>
          <a:xfrm>
            <a:off x="138600" y="70650"/>
            <a:ext cx="7772400" cy="800100"/>
          </a:xfrm>
        </p:spPr>
        <p:txBody>
          <a:bodyPr/>
          <a:lstStyle/>
          <a:p>
            <a:r>
              <a:rPr lang="en-GB"/>
              <a:t>Discussions with our PGRs</a:t>
            </a:r>
          </a:p>
        </p:txBody>
      </p:sp>
      <p:sp>
        <p:nvSpPr>
          <p:cNvPr id="4" name="TextBox 3">
            <a:extLst>
              <a:ext uri="{FF2B5EF4-FFF2-40B4-BE49-F238E27FC236}">
                <a16:creationId xmlns:a16="http://schemas.microsoft.com/office/drawing/2014/main" id="{0AAA2771-253F-26FE-1448-A26B00EC70CA}"/>
              </a:ext>
            </a:extLst>
          </p:cNvPr>
          <p:cNvSpPr txBox="1"/>
          <p:nvPr/>
        </p:nvSpPr>
        <p:spPr>
          <a:xfrm>
            <a:off x="551411" y="1002090"/>
            <a:ext cx="2215136" cy="1569660"/>
          </a:xfrm>
          <a:prstGeom prst="rect">
            <a:avLst/>
          </a:prstGeom>
          <a:solidFill>
            <a:srgbClr val="E2DDEF"/>
          </a:solidFill>
        </p:spPr>
        <p:txBody>
          <a:bodyPr wrap="square" rtlCol="0">
            <a:spAutoFit/>
          </a:bodyPr>
          <a:lstStyle/>
          <a:p>
            <a:pPr algn="ctr"/>
            <a:r>
              <a:rPr lang="en-GB" sz="2400" dirty="0"/>
              <a:t>1. Tell us about Year 1. What should new PGRs know?</a:t>
            </a:r>
          </a:p>
        </p:txBody>
      </p:sp>
      <p:sp>
        <p:nvSpPr>
          <p:cNvPr id="3" name="TextBox 2">
            <a:extLst>
              <a:ext uri="{FF2B5EF4-FFF2-40B4-BE49-F238E27FC236}">
                <a16:creationId xmlns:a16="http://schemas.microsoft.com/office/drawing/2014/main" id="{099C99CD-A3DA-FA64-59F4-B0936B42C691}"/>
              </a:ext>
            </a:extLst>
          </p:cNvPr>
          <p:cNvSpPr txBox="1"/>
          <p:nvPr/>
        </p:nvSpPr>
        <p:spPr>
          <a:xfrm>
            <a:off x="3137646" y="886366"/>
            <a:ext cx="2362710" cy="1569660"/>
          </a:xfrm>
          <a:prstGeom prst="rect">
            <a:avLst/>
          </a:prstGeom>
          <a:solidFill>
            <a:srgbClr val="E2DDEF"/>
          </a:solidFill>
        </p:spPr>
        <p:txBody>
          <a:bodyPr wrap="square" rtlCol="0">
            <a:spAutoFit/>
          </a:bodyPr>
          <a:lstStyle/>
          <a:p>
            <a:pPr algn="ctr"/>
            <a:r>
              <a:rPr lang="en-GB" sz="2400" dirty="0"/>
              <a:t>2. How do I engage with the literature in my chosen area?</a:t>
            </a:r>
          </a:p>
        </p:txBody>
      </p:sp>
      <p:sp>
        <p:nvSpPr>
          <p:cNvPr id="5" name="TextBox 4">
            <a:extLst>
              <a:ext uri="{FF2B5EF4-FFF2-40B4-BE49-F238E27FC236}">
                <a16:creationId xmlns:a16="http://schemas.microsoft.com/office/drawing/2014/main" id="{40DABCCD-2D1E-9ABD-8B28-61AD5D99DBE6}"/>
              </a:ext>
            </a:extLst>
          </p:cNvPr>
          <p:cNvSpPr txBox="1"/>
          <p:nvPr/>
        </p:nvSpPr>
        <p:spPr>
          <a:xfrm>
            <a:off x="5871455" y="619708"/>
            <a:ext cx="3014846" cy="1569660"/>
          </a:xfrm>
          <a:prstGeom prst="rect">
            <a:avLst/>
          </a:prstGeom>
          <a:solidFill>
            <a:srgbClr val="E2DDEF"/>
          </a:solidFill>
        </p:spPr>
        <p:txBody>
          <a:bodyPr wrap="square" rtlCol="0">
            <a:spAutoFit/>
          </a:bodyPr>
          <a:lstStyle/>
          <a:p>
            <a:pPr algn="ctr"/>
            <a:r>
              <a:rPr lang="en-GB" sz="2400" dirty="0"/>
              <a:t>3. How does supervision work? How can I get the most out of it? </a:t>
            </a:r>
          </a:p>
        </p:txBody>
      </p:sp>
      <p:sp>
        <p:nvSpPr>
          <p:cNvPr id="6" name="TextBox 5">
            <a:extLst>
              <a:ext uri="{FF2B5EF4-FFF2-40B4-BE49-F238E27FC236}">
                <a16:creationId xmlns:a16="http://schemas.microsoft.com/office/drawing/2014/main" id="{59BAC499-4A32-65A9-011B-1B5194BD1FFB}"/>
              </a:ext>
            </a:extLst>
          </p:cNvPr>
          <p:cNvSpPr txBox="1"/>
          <p:nvPr/>
        </p:nvSpPr>
        <p:spPr>
          <a:xfrm>
            <a:off x="343957" y="2783291"/>
            <a:ext cx="3085825" cy="1569660"/>
          </a:xfrm>
          <a:prstGeom prst="rect">
            <a:avLst/>
          </a:prstGeom>
          <a:solidFill>
            <a:srgbClr val="E2DDEF"/>
          </a:solidFill>
        </p:spPr>
        <p:txBody>
          <a:bodyPr wrap="square" rtlCol="0">
            <a:spAutoFit/>
          </a:bodyPr>
          <a:lstStyle/>
          <a:p>
            <a:pPr algn="ctr"/>
            <a:r>
              <a:rPr lang="en-GB" sz="2400" dirty="0"/>
              <a:t>4. How do I meet people and develop networks connected to my research?</a:t>
            </a:r>
          </a:p>
        </p:txBody>
      </p:sp>
      <p:sp>
        <p:nvSpPr>
          <p:cNvPr id="7" name="TextBox 6">
            <a:extLst>
              <a:ext uri="{FF2B5EF4-FFF2-40B4-BE49-F238E27FC236}">
                <a16:creationId xmlns:a16="http://schemas.microsoft.com/office/drawing/2014/main" id="{F31BCDD7-5F7A-3CC1-7DEA-4B7CB3318E7F}"/>
              </a:ext>
            </a:extLst>
          </p:cNvPr>
          <p:cNvSpPr txBox="1"/>
          <p:nvPr/>
        </p:nvSpPr>
        <p:spPr>
          <a:xfrm>
            <a:off x="3830253" y="2722684"/>
            <a:ext cx="2041202" cy="1630267"/>
          </a:xfrm>
          <a:prstGeom prst="rect">
            <a:avLst/>
          </a:prstGeom>
          <a:solidFill>
            <a:srgbClr val="E2DDEF"/>
          </a:solidFill>
        </p:spPr>
        <p:txBody>
          <a:bodyPr wrap="square" rtlCol="0">
            <a:spAutoFit/>
          </a:bodyPr>
          <a:lstStyle/>
          <a:p>
            <a:pPr algn="ctr"/>
            <a:r>
              <a:rPr lang="en-GB" sz="2400" dirty="0"/>
              <a:t>5. What is the Upgrade process? What is it like?</a:t>
            </a:r>
          </a:p>
        </p:txBody>
      </p:sp>
      <p:sp>
        <p:nvSpPr>
          <p:cNvPr id="8" name="TextBox 7">
            <a:extLst>
              <a:ext uri="{FF2B5EF4-FFF2-40B4-BE49-F238E27FC236}">
                <a16:creationId xmlns:a16="http://schemas.microsoft.com/office/drawing/2014/main" id="{8E9827B9-040F-D385-69BC-522C86AA1BA8}"/>
              </a:ext>
            </a:extLst>
          </p:cNvPr>
          <p:cNvSpPr txBox="1"/>
          <p:nvPr/>
        </p:nvSpPr>
        <p:spPr>
          <a:xfrm>
            <a:off x="6271926" y="2413959"/>
            <a:ext cx="2687969" cy="1938992"/>
          </a:xfrm>
          <a:prstGeom prst="rect">
            <a:avLst/>
          </a:prstGeom>
          <a:solidFill>
            <a:srgbClr val="E2DDEF"/>
          </a:solidFill>
        </p:spPr>
        <p:txBody>
          <a:bodyPr wrap="square" rtlCol="0">
            <a:spAutoFit/>
          </a:bodyPr>
          <a:lstStyle/>
          <a:p>
            <a:pPr algn="ctr"/>
            <a:r>
              <a:rPr lang="en-GB" sz="2400" dirty="0"/>
              <a:t>6. What are the best things about doing a doctorate? What are the main challenges?</a:t>
            </a:r>
          </a:p>
        </p:txBody>
      </p:sp>
    </p:spTree>
    <p:extLst>
      <p:ext uri="{BB962C8B-B14F-4D97-AF65-F5344CB8AC3E}">
        <p14:creationId xmlns:p14="http://schemas.microsoft.com/office/powerpoint/2010/main" val="4161558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fill="hold"/>
                                        <p:tgtEl>
                                          <p:spTgt spid="7"/>
                                        </p:tgtEl>
                                        <p:attrNameLst>
                                          <p:attrName>ppt_x</p:attrName>
                                        </p:attrNameLst>
                                      </p:cBhvr>
                                      <p:tavLst>
                                        <p:tav tm="0">
                                          <p:val>
                                            <p:strVal val="#ppt_x"/>
                                          </p:val>
                                        </p:tav>
                                        <p:tav tm="100000">
                                          <p:val>
                                            <p:strVal val="#ppt_x"/>
                                          </p:val>
                                        </p:tav>
                                      </p:tavLst>
                                    </p:anim>
                                    <p:anim calcmode="lin" valueType="num">
                                      <p:cBhvr additive="base">
                                        <p:cTn id="3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500" fill="hold"/>
                                        <p:tgtEl>
                                          <p:spTgt spid="8"/>
                                        </p:tgtEl>
                                        <p:attrNameLst>
                                          <p:attrName>ppt_x</p:attrName>
                                        </p:attrNameLst>
                                      </p:cBhvr>
                                      <p:tavLst>
                                        <p:tav tm="0">
                                          <p:val>
                                            <p:strVal val="#ppt_x"/>
                                          </p:val>
                                        </p:tav>
                                        <p:tav tm="100000">
                                          <p:val>
                                            <p:strVal val="#ppt_x"/>
                                          </p:val>
                                        </p:tav>
                                      </p:tavLst>
                                    </p:anim>
                                    <p:anim calcmode="lin" valueType="num">
                                      <p:cBhvr additive="base">
                                        <p:cTn id="3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animBg="1"/>
      <p:bldP spid="5" grpId="0" animBg="1"/>
      <p:bldP spid="6" grpId="0" animBg="1"/>
      <p:bldP spid="7" grpId="0" animBg="1"/>
      <p:bldP spid="8"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3" y="0"/>
            <a:ext cx="9143657" cy="5143498"/>
          </a:xfrm>
          <a:prstGeom prst="rect">
            <a:avLst/>
          </a:prstGeom>
        </p:spPr>
      </p:pic>
      <p:sp>
        <p:nvSpPr>
          <p:cNvPr id="3" name="Title 1"/>
          <p:cNvSpPr txBox="1">
            <a:spLocks/>
          </p:cNvSpPr>
          <p:nvPr/>
        </p:nvSpPr>
        <p:spPr>
          <a:xfrm>
            <a:off x="337565" y="1950731"/>
            <a:ext cx="8087343" cy="1123928"/>
          </a:xfrm>
          <a:prstGeom prst="rect">
            <a:avLst/>
          </a:prstGeom>
        </p:spPr>
        <p:txBody>
          <a:bodyPr anchor="t" anchorCtr="0">
            <a:noAutofit/>
          </a:bodyPr>
          <a:lstStyle>
            <a:lvl1pPr algn="l" defTabSz="685800" rtl="0" eaLnBrk="1" latinLnBrk="0" hangingPunct="1">
              <a:lnSpc>
                <a:spcPct val="90000"/>
              </a:lnSpc>
              <a:spcBef>
                <a:spcPct val="0"/>
              </a:spcBef>
              <a:buNone/>
              <a:defRPr sz="3600" b="1" i="0" kern="1200">
                <a:solidFill>
                  <a:schemeClr val="bg1"/>
                </a:solidFill>
                <a:latin typeface="Avenir Next" charset="0"/>
                <a:ea typeface="Avenir Next" charset="0"/>
                <a:cs typeface="Avenir Next" charset="0"/>
              </a:defRPr>
            </a:lvl1pPr>
          </a:lstStyle>
          <a:p>
            <a:pPr marL="0" marR="0" lvl="0" indent="0" algn="l" defTabSz="685800" rtl="0" eaLnBrk="1" fontAlgn="auto" latinLnBrk="0" hangingPunct="1">
              <a:lnSpc>
                <a:spcPct val="80000"/>
              </a:lnSpc>
              <a:spcBef>
                <a:spcPct val="0"/>
              </a:spcBef>
              <a:spcAft>
                <a:spcPts val="0"/>
              </a:spcAft>
              <a:buClrTx/>
              <a:buSzTx/>
              <a:buFontTx/>
              <a:buNone/>
              <a:tabLst/>
              <a:defRPr/>
            </a:pPr>
            <a:endParaRPr kumimoji="0" lang="en-US" sz="3200" b="1" i="0" u="none" strike="noStrike" kern="1200" cap="none" spc="0" normalizeH="0" baseline="0" noProof="0">
              <a:ln>
                <a:noFill/>
              </a:ln>
              <a:solidFill>
                <a:srgbClr val="511C6C"/>
              </a:solidFill>
              <a:effectLst/>
              <a:uLnTx/>
              <a:uFillTx/>
              <a:latin typeface="Calibri"/>
            </a:endParaRPr>
          </a:p>
        </p:txBody>
      </p:sp>
      <p:sp>
        <p:nvSpPr>
          <p:cNvPr id="4" name="Subtitle 2"/>
          <p:cNvSpPr txBox="1">
            <a:spLocks/>
          </p:cNvSpPr>
          <p:nvPr/>
        </p:nvSpPr>
        <p:spPr>
          <a:xfrm>
            <a:off x="412502" y="3192839"/>
            <a:ext cx="6858000" cy="334280"/>
          </a:xfrm>
          <a:prstGeom prst="rect">
            <a:avLst/>
          </a:prstGeom>
        </p:spPr>
        <p:txBody>
          <a:bodyPr lIns="91440" tIns="45720" rIns="91440" bIns="45720" anchor="t">
            <a:noAutofit/>
          </a:bodyPr>
          <a:lstStyle>
            <a:lvl1pPr marL="0" marR="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sz="2000" b="0" i="0" kern="1200" baseline="0">
                <a:solidFill>
                  <a:schemeClr val="bg1"/>
                </a:solidFill>
                <a:latin typeface="Avenir Next Medium" charset="0"/>
                <a:ea typeface="Avenir Next Medium" charset="0"/>
                <a:cs typeface="Avenir Next Medium" charset="0"/>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2000" b="0" i="0" u="none" strike="noStrike" kern="1200" cap="none" spc="0" normalizeH="0" baseline="0" noProof="0">
              <a:ln>
                <a:noFill/>
              </a:ln>
              <a:solidFill>
                <a:srgbClr val="511C6C"/>
              </a:solidFill>
              <a:effectLst/>
              <a:uLnTx/>
              <a:uFillTx/>
              <a:latin typeface="Calibri"/>
            </a:endParaRPr>
          </a:p>
        </p:txBody>
      </p:sp>
      <p:sp>
        <p:nvSpPr>
          <p:cNvPr id="5" name="Subtitle 2"/>
          <p:cNvSpPr txBox="1">
            <a:spLocks/>
          </p:cNvSpPr>
          <p:nvPr/>
        </p:nvSpPr>
        <p:spPr>
          <a:xfrm>
            <a:off x="603504" y="4254329"/>
            <a:ext cx="6858000" cy="334280"/>
          </a:xfrm>
          <a:prstGeom prst="rect">
            <a:avLst/>
          </a:prstGeom>
        </p:spPr>
        <p:txBody>
          <a:bodyPr vert="horz" lIns="91440" tIns="45720" rIns="91440" bIns="45720" rtlCol="0">
            <a:noAutofit/>
          </a:bodyPr>
          <a:lstStyle>
            <a:lvl1pPr marL="0" indent="0" algn="l" defTabSz="685800" rtl="0" eaLnBrk="1" latinLnBrk="0" hangingPunct="1">
              <a:lnSpc>
                <a:spcPct val="90000"/>
              </a:lnSpc>
              <a:spcBef>
                <a:spcPts val="750"/>
              </a:spcBef>
              <a:buFont typeface="Arial" panose="020B0604020202020204" pitchFamily="34" charset="0"/>
              <a:buNone/>
              <a:defRPr sz="2000" b="0" i="0" kern="1200">
                <a:solidFill>
                  <a:schemeClr val="tx1"/>
                </a:solidFill>
                <a:latin typeface="Avenir Next Medium" charset="0"/>
                <a:ea typeface="Avenir Next Medium" charset="0"/>
                <a:cs typeface="Avenir Next Medium" charset="0"/>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endParaRPr kumimoji="0" lang="en-US" sz="1500" b="0" i="0" u="none" strike="noStrike" kern="1200" cap="none" spc="0" normalizeH="0" baseline="0" noProof="0">
              <a:ln>
                <a:noFill/>
              </a:ln>
              <a:solidFill>
                <a:srgbClr val="511C6C"/>
              </a:solidFill>
              <a:effectLst/>
              <a:uLnTx/>
              <a:uFillTx/>
              <a:latin typeface="Calibri"/>
              <a:ea typeface="Avenir Next" charset="0"/>
              <a:cs typeface="Avenir Next" charset="0"/>
            </a:endParaRPr>
          </a:p>
        </p:txBody>
      </p:sp>
      <p:cxnSp>
        <p:nvCxnSpPr>
          <p:cNvPr id="6" name="Straight Connector 5"/>
          <p:cNvCxnSpPr/>
          <p:nvPr/>
        </p:nvCxnSpPr>
        <p:spPr>
          <a:xfrm>
            <a:off x="476204" y="4421469"/>
            <a:ext cx="7705817" cy="0"/>
          </a:xfrm>
          <a:prstGeom prst="line">
            <a:avLst/>
          </a:prstGeom>
          <a:ln>
            <a:solidFill>
              <a:srgbClr val="511C6C"/>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F3D2D8AF-6FB6-DD81-F022-7650ED0EF1C2}"/>
              </a:ext>
            </a:extLst>
          </p:cNvPr>
          <p:cNvSpPr txBox="1"/>
          <p:nvPr/>
        </p:nvSpPr>
        <p:spPr>
          <a:xfrm>
            <a:off x="899887" y="2097314"/>
            <a:ext cx="2836914" cy="1354217"/>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3200" b="0" i="0" u="none" strike="noStrike" kern="100" cap="none" spc="0" normalizeH="0" baseline="0" noProof="0">
                <a:ln>
                  <a:noFill/>
                </a:ln>
                <a:solidFill>
                  <a:srgbClr val="002060"/>
                </a:solidFill>
                <a:effectLst/>
                <a:uLnTx/>
                <a:uFillTx/>
                <a:latin typeface="Calibri"/>
                <a:ea typeface="Aptos" panose="020B0004020202020204" pitchFamily="34" charset="0"/>
                <a:cs typeface="Times New Roman" panose="02020603050405020304" pitchFamily="18" charset="0"/>
              </a:rPr>
              <a:t>Any questions? </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a:ln>
                <a:noFill/>
              </a:ln>
              <a:solidFill>
                <a:srgbClr val="002060"/>
              </a:solidFill>
              <a:effectLst/>
              <a:uLnTx/>
              <a:uFillTx/>
              <a:latin typeface="Calibri"/>
              <a:ea typeface="+mn-ea"/>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2060"/>
              </a:solidFill>
              <a:effectLst/>
              <a:uLnTx/>
              <a:uFillTx/>
              <a:latin typeface="Calibri"/>
              <a:ea typeface="+mn-ea"/>
              <a:cs typeface="+mn-cs"/>
            </a:endParaRPr>
          </a:p>
        </p:txBody>
      </p:sp>
    </p:spTree>
    <p:extLst>
      <p:ext uri="{BB962C8B-B14F-4D97-AF65-F5344CB8AC3E}">
        <p14:creationId xmlns:p14="http://schemas.microsoft.com/office/powerpoint/2010/main" val="14791856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772A28-58FB-945B-5692-745B33D06807}"/>
              </a:ext>
            </a:extLst>
          </p:cNvPr>
          <p:cNvSpPr>
            <a:spLocks noGrp="1"/>
          </p:cNvSpPr>
          <p:nvPr>
            <p:ph type="title"/>
          </p:nvPr>
        </p:nvSpPr>
        <p:spPr>
          <a:xfrm>
            <a:off x="331394" y="46785"/>
            <a:ext cx="7889206" cy="800100"/>
          </a:xfrm>
        </p:spPr>
        <p:txBody>
          <a:bodyPr/>
          <a:lstStyle/>
          <a:p>
            <a:r>
              <a:rPr lang="en-GB" dirty="0"/>
              <a:t>Next induction activities</a:t>
            </a:r>
          </a:p>
        </p:txBody>
      </p:sp>
      <p:graphicFrame>
        <p:nvGraphicFramePr>
          <p:cNvPr id="4" name="Content Placeholder 3">
            <a:extLst>
              <a:ext uri="{FF2B5EF4-FFF2-40B4-BE49-F238E27FC236}">
                <a16:creationId xmlns:a16="http://schemas.microsoft.com/office/drawing/2014/main" id="{46DD96C3-8AE6-3F2C-C4EE-813BB3B980D2}"/>
              </a:ext>
            </a:extLst>
          </p:cNvPr>
          <p:cNvGraphicFramePr>
            <a:graphicFrameLocks noGrp="1"/>
          </p:cNvGraphicFramePr>
          <p:nvPr>
            <p:ph idx="1"/>
            <p:extLst>
              <p:ext uri="{D42A27DB-BD31-4B8C-83A1-F6EECF244321}">
                <p14:modId xmlns:p14="http://schemas.microsoft.com/office/powerpoint/2010/main" val="3484361639"/>
              </p:ext>
            </p:extLst>
          </p:nvPr>
        </p:nvGraphicFramePr>
        <p:xfrm>
          <a:off x="331394" y="803622"/>
          <a:ext cx="8579403" cy="3292416"/>
        </p:xfrm>
        <a:graphic>
          <a:graphicData uri="http://schemas.openxmlformats.org/drawingml/2006/table">
            <a:tbl>
              <a:tblPr/>
              <a:tblGrid>
                <a:gridCol w="1233520">
                  <a:extLst>
                    <a:ext uri="{9D8B030D-6E8A-4147-A177-3AD203B41FA5}">
                      <a16:colId xmlns:a16="http://schemas.microsoft.com/office/drawing/2014/main" val="3603367665"/>
                    </a:ext>
                  </a:extLst>
                </a:gridCol>
                <a:gridCol w="1503543">
                  <a:extLst>
                    <a:ext uri="{9D8B030D-6E8A-4147-A177-3AD203B41FA5}">
                      <a16:colId xmlns:a16="http://schemas.microsoft.com/office/drawing/2014/main" val="3918250255"/>
                    </a:ext>
                  </a:extLst>
                </a:gridCol>
                <a:gridCol w="5842340">
                  <a:extLst>
                    <a:ext uri="{9D8B030D-6E8A-4147-A177-3AD203B41FA5}">
                      <a16:colId xmlns:a16="http://schemas.microsoft.com/office/drawing/2014/main" val="3811887951"/>
                    </a:ext>
                  </a:extLst>
                </a:gridCol>
              </a:tblGrid>
              <a:tr h="1097856">
                <a:tc>
                  <a:txBody>
                    <a:bodyPr/>
                    <a:lstStyle/>
                    <a:p>
                      <a:pPr fontAlgn="t">
                        <a:buNone/>
                      </a:pPr>
                      <a:endParaRPr lang="en-GB" sz="1600" b="1" dirty="0">
                        <a:effectLst/>
                        <a:latin typeface="Aptos" panose="020B0004020202020204" pitchFamily="34" charset="0"/>
                      </a:endParaRPr>
                    </a:p>
                    <a:p>
                      <a:pPr fontAlgn="t">
                        <a:buNone/>
                      </a:pPr>
                      <a:r>
                        <a:rPr lang="en-GB" sz="1600" b="1" dirty="0">
                          <a:effectLst/>
                          <a:latin typeface="Aptos" panose="020B0004020202020204" pitchFamily="34" charset="0"/>
                        </a:rPr>
                        <a:t>Wednesday 7</a:t>
                      </a:r>
                      <a:r>
                        <a:rPr lang="en-GB" sz="1600" b="1" baseline="30000" dirty="0">
                          <a:effectLst/>
                          <a:latin typeface="Aptos" panose="020B0004020202020204" pitchFamily="34" charset="0"/>
                        </a:rPr>
                        <a:t>th</a:t>
                      </a:r>
                      <a:r>
                        <a:rPr lang="en-GB" sz="1600" b="1" dirty="0">
                          <a:effectLst/>
                          <a:latin typeface="Aptos" panose="020B0004020202020204" pitchFamily="34" charset="0"/>
                        </a:rPr>
                        <a:t> October</a:t>
                      </a:r>
                      <a:endParaRPr lang="en-GB" sz="1600" dirty="0">
                        <a:effectLst/>
                        <a:latin typeface="Aptos" panose="020B0004020202020204" pitchFamily="34" charset="0"/>
                      </a:endParaRPr>
                    </a:p>
                  </a:txBody>
                  <a:tcPr marL="53850" marR="538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fontAlgn="t">
                        <a:buNone/>
                      </a:pPr>
                      <a:r>
                        <a:rPr lang="en-GB" sz="1600" dirty="0">
                          <a:effectLst/>
                          <a:latin typeface="Aptos" panose="020B0004020202020204" pitchFamily="34" charset="0"/>
                        </a:rPr>
                        <a:t>14:00-15:00</a:t>
                      </a:r>
                    </a:p>
                    <a:p>
                      <a:pPr fontAlgn="t">
                        <a:buNone/>
                      </a:pPr>
                      <a:r>
                        <a:rPr lang="en-GB" sz="1600" dirty="0">
                          <a:effectLst/>
                          <a:latin typeface="Aptos" panose="020B0004020202020204" pitchFamily="34" charset="0"/>
                        </a:rPr>
                        <a:t>Research Exchange, </a:t>
                      </a:r>
                    </a:p>
                    <a:p>
                      <a:pPr fontAlgn="t">
                        <a:buNone/>
                      </a:pPr>
                      <a:r>
                        <a:rPr lang="en-GB" sz="1600" dirty="0">
                          <a:effectLst/>
                          <a:latin typeface="Aptos" panose="020B0004020202020204" pitchFamily="34" charset="0"/>
                        </a:rPr>
                        <a:t>Floor 3, Library </a:t>
                      </a:r>
                    </a:p>
                  </a:txBody>
                  <a:tcPr marL="53850" marR="538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fontAlgn="t">
                        <a:buNone/>
                      </a:pPr>
                      <a:r>
                        <a:rPr lang="en-GB" sz="1600" b="1" dirty="0">
                          <a:effectLst/>
                          <a:latin typeface="Aptos" panose="020B0004020202020204" pitchFamily="34" charset="0"/>
                        </a:rPr>
                        <a:t>Introduction to the Library</a:t>
                      </a:r>
                      <a:endParaRPr lang="en-GB" sz="1600" dirty="0">
                        <a:effectLst/>
                        <a:latin typeface="Aptos" panose="020B0004020202020204" pitchFamily="34" charset="0"/>
                      </a:endParaRPr>
                    </a:p>
                    <a:p>
                      <a:pPr fontAlgn="t">
                        <a:buNone/>
                      </a:pPr>
                      <a:r>
                        <a:rPr lang="en-GB" sz="1600" b="1" dirty="0">
                          <a:effectLst/>
                          <a:latin typeface="Aptos" panose="020B0004020202020204" pitchFamily="34" charset="0"/>
                        </a:rPr>
                        <a:t> </a:t>
                      </a:r>
                      <a:endParaRPr lang="en-GB" sz="1600" dirty="0">
                        <a:effectLst/>
                        <a:latin typeface="Aptos" panose="020B0004020202020204" pitchFamily="34" charset="0"/>
                      </a:endParaRPr>
                    </a:p>
                    <a:p>
                      <a:pPr fontAlgn="t">
                        <a:buNone/>
                      </a:pPr>
                      <a:r>
                        <a:rPr lang="en-GB" sz="1600" dirty="0">
                          <a:effectLst/>
                          <a:latin typeface="Aptos" panose="020B0004020202020204" pitchFamily="34" charset="0"/>
                        </a:rPr>
                        <a:t>Led by Christine Bradford from the Library, this session will help you navigate resources and tools available to researchers</a:t>
                      </a:r>
                    </a:p>
                  </a:txBody>
                  <a:tcPr marL="53850" marR="538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36648687"/>
                  </a:ext>
                </a:extLst>
              </a:tr>
              <a:tr h="1010882">
                <a:tc>
                  <a:txBody>
                    <a:bodyPr/>
                    <a:lstStyle/>
                    <a:p>
                      <a:pPr fontAlgn="t">
                        <a:buNone/>
                      </a:pPr>
                      <a:endParaRPr lang="en-GB" sz="1600" dirty="0">
                        <a:effectLst/>
                        <a:latin typeface="Aptos" panose="020B0004020202020204" pitchFamily="34" charset="0"/>
                      </a:endParaRPr>
                    </a:p>
                  </a:txBody>
                  <a:tcPr marL="53850" marR="538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fontAlgn="t">
                        <a:buNone/>
                      </a:pPr>
                      <a:r>
                        <a:rPr lang="en-GB" sz="1600" dirty="0">
                          <a:effectLst/>
                          <a:latin typeface="Aptos" panose="020B0004020202020204" pitchFamily="34" charset="0"/>
                        </a:rPr>
                        <a:t>16:00-18:00</a:t>
                      </a:r>
                    </a:p>
                    <a:p>
                      <a:pPr fontAlgn="t">
                        <a:buNone/>
                      </a:pPr>
                      <a:endParaRPr lang="en-GB" sz="1600" dirty="0">
                        <a:effectLst/>
                        <a:latin typeface="Aptos" panose="020B0004020202020204" pitchFamily="34" charset="0"/>
                      </a:endParaRPr>
                    </a:p>
                    <a:p>
                      <a:pPr fontAlgn="t">
                        <a:buNone/>
                      </a:pPr>
                      <a:r>
                        <a:rPr lang="en-GB" sz="1600" dirty="0">
                          <a:effectLst/>
                          <a:latin typeface="Aptos" panose="020B0004020202020204" pitchFamily="34" charset="0"/>
                        </a:rPr>
                        <a:t>P5.21, Physics</a:t>
                      </a:r>
                    </a:p>
                  </a:txBody>
                  <a:tcPr marL="53850" marR="538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fontAlgn="t">
                        <a:buNone/>
                      </a:pPr>
                      <a:r>
                        <a:rPr lang="en-GB" sz="1600" b="1" dirty="0">
                          <a:effectLst/>
                          <a:latin typeface="Aptos" panose="020B0004020202020204" pitchFamily="34" charset="0"/>
                        </a:rPr>
                        <a:t>Postgraduate Research Methods</a:t>
                      </a:r>
                      <a:endParaRPr lang="en-GB" sz="1600" dirty="0">
                        <a:effectLst/>
                        <a:latin typeface="Aptos" panose="020B0004020202020204" pitchFamily="34" charset="0"/>
                      </a:endParaRPr>
                    </a:p>
                    <a:p>
                      <a:pPr fontAlgn="t">
                        <a:buNone/>
                      </a:pPr>
                      <a:r>
                        <a:rPr lang="en-GB" sz="1600" b="1" dirty="0">
                          <a:effectLst/>
                          <a:latin typeface="Aptos" panose="020B0004020202020204" pitchFamily="34" charset="0"/>
                        </a:rPr>
                        <a:t> </a:t>
                      </a:r>
                      <a:endParaRPr lang="en-GB" sz="1600" dirty="0">
                        <a:effectLst/>
                        <a:latin typeface="Aptos" panose="020B0004020202020204" pitchFamily="34" charset="0"/>
                      </a:endParaRPr>
                    </a:p>
                    <a:p>
                      <a:pPr fontAlgn="t">
                        <a:buNone/>
                      </a:pPr>
                      <a:r>
                        <a:rPr lang="en-GB" sz="1600" dirty="0">
                          <a:effectLst/>
                          <a:latin typeface="Aptos" panose="020B0004020202020204" pitchFamily="34" charset="0"/>
                        </a:rPr>
                        <a:t>The first of our weekly Postgraduate Research Methods sessions. These sessions are designed to help postgraduate researchers build confidence in key research concepts, approaches, and skills, while providing opportunities to learn from others and engage with the wider research community throughout the year.</a:t>
                      </a:r>
                    </a:p>
                    <a:p>
                      <a:pPr fontAlgn="t">
                        <a:buNone/>
                      </a:pPr>
                      <a:endParaRPr lang="en-GB" sz="1600" dirty="0">
                        <a:effectLst/>
                        <a:latin typeface="Aptos" panose="020B0004020202020204" pitchFamily="34" charset="0"/>
                      </a:endParaRPr>
                    </a:p>
                    <a:p>
                      <a:pPr fontAlgn="t">
                        <a:buNone/>
                      </a:pPr>
                      <a:r>
                        <a:rPr lang="en-GB" sz="1600" dirty="0">
                          <a:effectLst/>
                          <a:latin typeface="Aptos" panose="020B0004020202020204" pitchFamily="34" charset="0"/>
                        </a:rPr>
                        <a:t>The sessions will run in the same slot, weekly during term time.</a:t>
                      </a:r>
                    </a:p>
                  </a:txBody>
                  <a:tcPr marL="53850" marR="538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40535800"/>
                  </a:ext>
                </a:extLst>
              </a:tr>
            </a:tbl>
          </a:graphicData>
        </a:graphic>
      </p:graphicFrame>
    </p:spTree>
    <p:extLst>
      <p:ext uri="{BB962C8B-B14F-4D97-AF65-F5344CB8AC3E}">
        <p14:creationId xmlns:p14="http://schemas.microsoft.com/office/powerpoint/2010/main" val="40374876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BCD9513-86DA-4716-8265-8CB670E86BF4}"/>
              </a:ext>
            </a:extLst>
          </p:cNvPr>
          <p:cNvSpPr>
            <a:spLocks noGrp="1"/>
          </p:cNvSpPr>
          <p:nvPr>
            <p:ph type="body" sz="quarter" idx="14"/>
          </p:nvPr>
        </p:nvSpPr>
        <p:spPr>
          <a:xfrm>
            <a:off x="312802" y="1124762"/>
            <a:ext cx="4259198" cy="770326"/>
          </a:xfrm>
        </p:spPr>
        <p:txBody>
          <a:bodyPr/>
          <a:lstStyle/>
          <a:p>
            <a:r>
              <a:rPr lang="en-US" sz="2400" dirty="0"/>
              <a:t>Thank you for your participation today </a:t>
            </a:r>
            <a:r>
              <a:rPr lang="en-US" sz="2400" dirty="0">
                <a:sym typeface="Wingdings" panose="05000000000000000000" pitchFamily="2" charset="2"/>
              </a:rPr>
              <a:t></a:t>
            </a:r>
            <a:endParaRPr lang="en-US" sz="2400" dirty="0"/>
          </a:p>
        </p:txBody>
      </p:sp>
      <p:pic>
        <p:nvPicPr>
          <p:cNvPr id="15362" name="Picture 2" descr="The 10 most powerful Nelson Mandela quotes | Department Of Arts And Culture">
            <a:extLst>
              <a:ext uri="{FF2B5EF4-FFF2-40B4-BE49-F238E27FC236}">
                <a16:creationId xmlns:a16="http://schemas.microsoft.com/office/drawing/2014/main" id="{97F615A5-0A21-8D4F-2D05-E8CA5062947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36987" y="2096253"/>
            <a:ext cx="4171055" cy="266244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AADF9D79-9683-D30C-8A0F-C266E1B15761}"/>
              </a:ext>
            </a:extLst>
          </p:cNvPr>
          <p:cNvSpPr txBox="1"/>
          <p:nvPr/>
        </p:nvSpPr>
        <p:spPr>
          <a:xfrm>
            <a:off x="312801" y="3801069"/>
            <a:ext cx="3805437" cy="1131079"/>
          </a:xfrm>
          <a:prstGeom prst="rect">
            <a:avLst/>
          </a:prstGeom>
          <a:noFill/>
        </p:spPr>
        <p:txBody>
          <a:bodyPr wrap="square" rtlCol="0">
            <a:spAutoFit/>
          </a:bodyPr>
          <a:lstStyle/>
          <a:p>
            <a:r>
              <a:rPr lang="en-GB" dirty="0"/>
              <a:t>Tom: </a:t>
            </a:r>
            <a:r>
              <a:rPr lang="en-GB" dirty="0">
                <a:hlinkClick r:id="rId3"/>
              </a:rPr>
              <a:t>tom.perry@warwick.ac.uk</a:t>
            </a:r>
            <a:endParaRPr lang="en-GB" dirty="0"/>
          </a:p>
          <a:p>
            <a:r>
              <a:rPr lang="en-GB" dirty="0"/>
              <a:t>Emma: </a:t>
            </a:r>
            <a:r>
              <a:rPr lang="en-GB" dirty="0">
                <a:hlinkClick r:id="rId4"/>
              </a:rPr>
              <a:t>E.Langley.1@warwick.ac.uk</a:t>
            </a:r>
            <a:r>
              <a:rPr lang="en-GB" dirty="0"/>
              <a:t> </a:t>
            </a:r>
            <a:br>
              <a:rPr lang="en-GB" dirty="0"/>
            </a:br>
            <a:r>
              <a:rPr lang="en-GB" dirty="0"/>
              <a:t>Steph: </a:t>
            </a:r>
            <a:r>
              <a:rPr lang="de-DE" dirty="0">
                <a:hlinkClick r:id="rId5"/>
              </a:rPr>
              <a:t>S.Schnurr@warwick.ac.uk</a:t>
            </a:r>
            <a:r>
              <a:rPr lang="de-DE" dirty="0"/>
              <a:t> </a:t>
            </a:r>
            <a:endParaRPr lang="en-GB" dirty="0"/>
          </a:p>
          <a:p>
            <a:r>
              <a:rPr lang="en-GB" dirty="0"/>
              <a:t>Phil: </a:t>
            </a:r>
            <a:r>
              <a:rPr lang="en-GB" dirty="0">
                <a:hlinkClick r:id="rId6"/>
              </a:rPr>
              <a:t>p.t.mccash@warwick.ac.uk</a:t>
            </a:r>
            <a:r>
              <a:rPr lang="en-GB" dirty="0"/>
              <a:t> </a:t>
            </a:r>
          </a:p>
          <a:p>
            <a:r>
              <a:rPr lang="en-GB" dirty="0"/>
              <a:t>PGR team: </a:t>
            </a:r>
            <a:r>
              <a:rPr lang="en-GB" dirty="0">
                <a:hlinkClick r:id="rId7"/>
              </a:rPr>
              <a:t>SELCSResearchandPGR@warwick.ac.uk</a:t>
            </a:r>
            <a:r>
              <a:rPr lang="en-GB" dirty="0"/>
              <a:t> </a:t>
            </a:r>
          </a:p>
        </p:txBody>
      </p:sp>
      <p:sp>
        <p:nvSpPr>
          <p:cNvPr id="4" name="TextBox 3">
            <a:extLst>
              <a:ext uri="{FF2B5EF4-FFF2-40B4-BE49-F238E27FC236}">
                <a16:creationId xmlns:a16="http://schemas.microsoft.com/office/drawing/2014/main" id="{70E70158-6A03-5CB9-B958-FE880DC66FFB}"/>
              </a:ext>
            </a:extLst>
          </p:cNvPr>
          <p:cNvSpPr txBox="1"/>
          <p:nvPr/>
        </p:nvSpPr>
        <p:spPr>
          <a:xfrm>
            <a:off x="312801" y="2063248"/>
            <a:ext cx="3697490" cy="1569660"/>
          </a:xfrm>
          <a:prstGeom prst="rect">
            <a:avLst/>
          </a:prstGeom>
          <a:noFill/>
        </p:spPr>
        <p:txBody>
          <a:bodyPr wrap="square">
            <a:spAutoFit/>
          </a:bodyPr>
          <a:lstStyle/>
          <a:p>
            <a:r>
              <a:rPr lang="en-US" sz="2400" dirty="0"/>
              <a:t>If you have any questions or worries, stay behind for a moment now or email us after the session.</a:t>
            </a:r>
          </a:p>
        </p:txBody>
      </p:sp>
    </p:spTree>
    <p:extLst>
      <p:ext uri="{BB962C8B-B14F-4D97-AF65-F5344CB8AC3E}">
        <p14:creationId xmlns:p14="http://schemas.microsoft.com/office/powerpoint/2010/main" val="56396036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RESGUID" val="41139816-2b5d-4283-97d7-6fb21f8f68bc"/>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Default Theme">
  <a:themeElements>
    <a:clrScheme name="Custom 7">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E5"/>
      </a:hlink>
      <a:folHlink>
        <a:srgbClr val="59595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alt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alt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Default Theme">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alt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alt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2_Default Theme">
  <a:themeElements>
    <a:clrScheme name="Custom 7">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E5"/>
      </a:hlink>
      <a:folHlink>
        <a:srgbClr val="59595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alt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alt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template_uni_of_warwick">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alt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alt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1_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09aff086-a992-42bc-a61b-41de91516e14" xsi:nil="true"/>
    <lcf76f155ced4ddcb4097134ff3c332f xmlns="e0209c9f-99e6-498a-9e72-219a4612821e">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EC6FB5B2EAF28E41AF39F418B9324252" ma:contentTypeVersion="13" ma:contentTypeDescription="Create a new document." ma:contentTypeScope="" ma:versionID="3d03a71ce852e67939aa8e6fba83c85c">
  <xsd:schema xmlns:xsd="http://www.w3.org/2001/XMLSchema" xmlns:xs="http://www.w3.org/2001/XMLSchema" xmlns:p="http://schemas.microsoft.com/office/2006/metadata/properties" xmlns:ns2="e0209c9f-99e6-498a-9e72-219a4612821e" xmlns:ns3="09aff086-a992-42bc-a61b-41de91516e14" targetNamespace="http://schemas.microsoft.com/office/2006/metadata/properties" ma:root="true" ma:fieldsID="b58e7bc0ad9025078422b93c71f2b0df" ns2:_="" ns3:_="">
    <xsd:import namespace="e0209c9f-99e6-498a-9e72-219a4612821e"/>
    <xsd:import namespace="09aff086-a992-42bc-a61b-41de91516e14"/>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0209c9f-99e6-498a-9e72-219a4612821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955cd427-a42c-44c8-816a-2405638e27c4"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9aff086-a992-42bc-a61b-41de91516e14"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b0b310ff-3de9-488e-849b-a907630a1f30}" ma:internalName="TaxCatchAll" ma:showField="CatchAllData" ma:web="09aff086-a992-42bc-a61b-41de91516e1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81C332F-A621-4A76-AF0D-5C1B0D1D083B}">
  <ds:schemaRefs>
    <ds:schemaRef ds:uri="http://purl.org/dc/elements/1.1/"/>
    <ds:schemaRef ds:uri="e0209c9f-99e6-498a-9e72-219a4612821e"/>
    <ds:schemaRef ds:uri="http://schemas.microsoft.com/office/2006/documentManagement/types"/>
    <ds:schemaRef ds:uri="http://purl.org/dc/dcmitype/"/>
    <ds:schemaRef ds:uri="http://www.w3.org/XML/1998/namespace"/>
    <ds:schemaRef ds:uri="http://schemas.openxmlformats.org/package/2006/metadata/core-properties"/>
    <ds:schemaRef ds:uri="http://purl.org/dc/terms/"/>
    <ds:schemaRef ds:uri="http://schemas.microsoft.com/office/infopath/2007/PartnerControls"/>
    <ds:schemaRef ds:uri="09aff086-a992-42bc-a61b-41de91516e14"/>
    <ds:schemaRef ds:uri="http://schemas.microsoft.com/office/2006/metadata/properties"/>
  </ds:schemaRefs>
</ds:datastoreItem>
</file>

<file path=customXml/itemProps2.xml><?xml version="1.0" encoding="utf-8"?>
<ds:datastoreItem xmlns:ds="http://schemas.openxmlformats.org/officeDocument/2006/customXml" ds:itemID="{115AEAE0-1BE0-4F20-9344-59F9F7C9735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0209c9f-99e6-498a-9e72-219a4612821e"/>
    <ds:schemaRef ds:uri="09aff086-a992-42bc-a61b-41de91516e1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3A77821-9107-49FF-AB44-55C26AC6428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292</TotalTime>
  <Words>1741</Words>
  <Application>Microsoft Office PowerPoint</Application>
  <PresentationFormat>On-screen Show (16:9)</PresentationFormat>
  <Paragraphs>212</Paragraphs>
  <Slides>33</Slides>
  <Notes>9</Notes>
  <HiddenSlides>0</HiddenSlides>
  <MMClips>0</MMClips>
  <ScaleCrop>false</ScaleCrop>
  <HeadingPairs>
    <vt:vector size="6" baseType="variant">
      <vt:variant>
        <vt:lpstr>Fonts Used</vt:lpstr>
      </vt:variant>
      <vt:variant>
        <vt:i4>7</vt:i4>
      </vt:variant>
      <vt:variant>
        <vt:lpstr>Theme</vt:lpstr>
      </vt:variant>
      <vt:variant>
        <vt:i4>6</vt:i4>
      </vt:variant>
      <vt:variant>
        <vt:lpstr>Slide Titles</vt:lpstr>
      </vt:variant>
      <vt:variant>
        <vt:i4>33</vt:i4>
      </vt:variant>
    </vt:vector>
  </HeadingPairs>
  <TitlesOfParts>
    <vt:vector size="46" baseType="lpstr">
      <vt:lpstr>Avenir Next Demi Bold</vt:lpstr>
      <vt:lpstr>Aptos</vt:lpstr>
      <vt:lpstr>Aptos Display</vt:lpstr>
      <vt:lpstr>Arial</vt:lpstr>
      <vt:lpstr>Calibri</vt:lpstr>
      <vt:lpstr>Times New Roman</vt:lpstr>
      <vt:lpstr>Wingdings</vt:lpstr>
      <vt:lpstr>Office Theme</vt:lpstr>
      <vt:lpstr>1_Default Theme</vt:lpstr>
      <vt:lpstr>3_Default Theme</vt:lpstr>
      <vt:lpstr>2_Default Theme</vt:lpstr>
      <vt:lpstr>template_uni_of_warwick</vt:lpstr>
      <vt:lpstr>1_Office Theme</vt:lpstr>
      <vt:lpstr>PowerPoint Presentation</vt:lpstr>
      <vt:lpstr>Initial Introductions</vt:lpstr>
      <vt:lpstr>Today’s Agenda</vt:lpstr>
      <vt:lpstr>Take a moment to think about the following. When you are ready, talk to someone next to you about these questions.</vt:lpstr>
      <vt:lpstr>Thinking about your field and becoming a researcher…</vt:lpstr>
      <vt:lpstr>PowerPoint Presentation</vt:lpstr>
      <vt:lpstr>SELCS Research Methods training</vt:lpstr>
      <vt:lpstr>University research methods &amp; skills provision</vt:lpstr>
      <vt:lpstr>PowerPoint Presentation</vt:lpstr>
      <vt:lpstr>Supporting you with your studies…</vt:lpstr>
      <vt:lpstr>Some useful links</vt:lpstr>
      <vt:lpstr>Social Support and Engagement  </vt:lpstr>
      <vt:lpstr>Sunday Education, Learning and Communication ‘Shut up and Write!’ group</vt:lpstr>
      <vt:lpstr>Academic commitments</vt:lpstr>
      <vt:lpstr>Important information</vt:lpstr>
      <vt:lpstr>Student voice</vt:lpstr>
      <vt:lpstr>SELCS SSLC (Student-Staff Liaison Committee) </vt:lpstr>
      <vt:lpstr>Get involved…</vt:lpstr>
      <vt:lpstr>Year 1 – what should I expect?</vt:lpstr>
      <vt:lpstr>Systems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Current PGR students - introductions</vt:lpstr>
      <vt:lpstr>Discussions with our PGRs</vt:lpstr>
      <vt:lpstr>PowerPoint Presentation</vt:lpstr>
      <vt:lpstr>Next induction activities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Kerry Mawby</dc:creator>
  <cp:lastModifiedBy>Perry, Tom</cp:lastModifiedBy>
  <cp:revision>26</cp:revision>
  <cp:lastPrinted>2023-03-28T10:20:05Z</cp:lastPrinted>
  <dcterms:created xsi:type="dcterms:W3CDTF">2017-04-05T11:04:35Z</dcterms:created>
  <dcterms:modified xsi:type="dcterms:W3CDTF">2026-09-30T20:40:03Z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0x010100EC6FB5B2EAF28E41AF39F418B9324252</vt:lpwstr>
  </property>
  <property fmtid="{D5CDD505-2E9C-101B-9397-08002B2CF9AE}" pid="3" name="MediaServiceImageTags">
    <vt:lpwstr/>
  </property>
</Properties>
</file>