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67079-3208-4D38-AD60-409A5492DC2C}" type="datetimeFigureOut">
              <a:rPr lang="en-GB" smtClean="0"/>
              <a:t>06/12/2010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14063-9E35-40E9-84B3-056F0FA12E5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4000" dirty="0" smtClean="0"/>
              <a:t>Surveys &amp; Statistics 2010/11</a:t>
            </a:r>
          </a:p>
          <a:p>
            <a:pPr algn="ctr">
              <a:buNone/>
            </a:pPr>
            <a:endParaRPr lang="en-GB" sz="4000" dirty="0" smtClean="0"/>
          </a:p>
          <a:p>
            <a:pPr algn="ctr">
              <a:buNone/>
            </a:pPr>
            <a:r>
              <a:rPr lang="en-GB" sz="4000" b="1" dirty="0" smtClean="0"/>
              <a:t>Week 10 Lecture</a:t>
            </a:r>
          </a:p>
          <a:p>
            <a:pPr algn="ctr">
              <a:buNone/>
            </a:pPr>
            <a:r>
              <a:rPr lang="en-GB" sz="4000" dirty="0" smtClean="0"/>
              <a:t>Thinking about projects…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92696"/>
            <a:ext cx="6400800" cy="5472608"/>
          </a:xfrm>
        </p:spPr>
        <p:txBody>
          <a:bodyPr>
            <a:normAutofit fontScale="92500" lnSpcReduction="10000"/>
          </a:bodyPr>
          <a:lstStyle/>
          <a:p>
            <a:r>
              <a:rPr lang="en-GB" sz="2800" b="1" dirty="0" smtClean="0">
                <a:solidFill>
                  <a:schemeClr val="tx1"/>
                </a:solidFill>
              </a:rPr>
              <a:t>Are working-class people in Britain disproportionately likely to have non-traditional views of the importance of marriage?</a:t>
            </a:r>
          </a:p>
          <a:p>
            <a:endParaRPr lang="en-GB" sz="2000" b="1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Taking account of survey design and implementation </a:t>
            </a:r>
          </a:p>
          <a:p>
            <a:pPr algn="l"/>
            <a:r>
              <a:rPr lang="en-GB" sz="2000" b="1" dirty="0">
                <a:solidFill>
                  <a:schemeClr val="tx1"/>
                </a:solidFill>
              </a:rPr>
              <a:t>	</a:t>
            </a:r>
            <a:r>
              <a:rPr lang="en-GB" sz="2000" dirty="0" smtClean="0">
                <a:solidFill>
                  <a:schemeClr val="tx1"/>
                </a:solidFill>
              </a:rPr>
              <a:t>(The importance of weighting)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Identifying and getting to know relevant measures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Issues in the </a:t>
            </a:r>
            <a:r>
              <a:rPr lang="en-GB" sz="2000" b="1" dirty="0" err="1" smtClean="0">
                <a:solidFill>
                  <a:schemeClr val="tx1"/>
                </a:solidFill>
              </a:rPr>
              <a:t>operationalization</a:t>
            </a:r>
            <a:r>
              <a:rPr lang="en-GB" sz="2000" b="1" dirty="0" smtClean="0">
                <a:solidFill>
                  <a:schemeClr val="tx1"/>
                </a:solidFill>
              </a:rPr>
              <a:t> of concepts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Getting to know the data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Having a look at relationships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Improving presentation and validity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Creating additional variables (using TRANSFORM/COMPUTE)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Multivariate analysis: motivations and practicalities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Multivariate analysis: going beyond three variables…</a:t>
            </a:r>
          </a:p>
          <a:p>
            <a:pPr algn="l"/>
            <a:r>
              <a:rPr lang="en-GB" sz="2000" b="1" dirty="0">
                <a:solidFill>
                  <a:schemeClr val="tx1"/>
                </a:solidFill>
              </a:rPr>
              <a:t>	</a:t>
            </a:r>
            <a:r>
              <a:rPr lang="en-GB" sz="2000" dirty="0" smtClean="0">
                <a:solidFill>
                  <a:schemeClr val="tx1"/>
                </a:solidFill>
              </a:rPr>
              <a:t>(Looking ahead to the mid-to-late part of Term 2)</a:t>
            </a:r>
          </a:p>
          <a:p>
            <a:pPr algn="l">
              <a:buFont typeface="Arial" pitchFamily="34" charset="0"/>
              <a:buChar char="•"/>
            </a:pPr>
            <a:endParaRPr lang="en-GB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35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Services</dc:creator>
  <cp:lastModifiedBy>IT Services</cp:lastModifiedBy>
  <cp:revision>4</cp:revision>
  <dcterms:created xsi:type="dcterms:W3CDTF">2010-12-06T14:26:39Z</dcterms:created>
  <dcterms:modified xsi:type="dcterms:W3CDTF">2010-12-06T14:55:19Z</dcterms:modified>
</cp:coreProperties>
</file>