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25"/>
  </p:notesMasterIdLst>
  <p:sldIdLst>
    <p:sldId id="272" r:id="rId2"/>
    <p:sldId id="256" r:id="rId3"/>
    <p:sldId id="258" r:id="rId4"/>
    <p:sldId id="259" r:id="rId5"/>
    <p:sldId id="260" r:id="rId6"/>
    <p:sldId id="261" r:id="rId7"/>
    <p:sldId id="263" r:id="rId8"/>
    <p:sldId id="264" r:id="rId9"/>
    <p:sldId id="273" r:id="rId10"/>
    <p:sldId id="274" r:id="rId11"/>
    <p:sldId id="275" r:id="rId12"/>
    <p:sldId id="276" r:id="rId13"/>
    <p:sldId id="277" r:id="rId14"/>
    <p:sldId id="266" r:id="rId15"/>
    <p:sldId id="278" r:id="rId16"/>
    <p:sldId id="279" r:id="rId17"/>
    <p:sldId id="280" r:id="rId18"/>
    <p:sldId id="281" r:id="rId19"/>
    <p:sldId id="282" r:id="rId20"/>
    <p:sldId id="267" r:id="rId21"/>
    <p:sldId id="269" r:id="rId22"/>
    <p:sldId id="270" r:id="rId23"/>
    <p:sldId id="271" r:id="rId24"/>
  </p:sldIdLst>
  <p:sldSz cx="9144000" cy="6858000" type="screen4x3"/>
  <p:notesSz cx="6858000" cy="9144000"/>
  <p:embeddedFontLst>
    <p:embeddedFont>
      <p:font typeface="Arial Black" pitchFamily="34" charset="0"/>
      <p:bold r:id="rId26"/>
    </p:embeddedFont>
    <p:embeddedFont>
      <p:font typeface="Times" pitchFamily="18" charset="0"/>
      <p:regular r:id="rId27"/>
      <p:bold r:id="rId28"/>
      <p:italic r:id="rId29"/>
      <p:boldItalic r:id="rId30"/>
    </p:embeddedFont>
    <p:embeddedFont>
      <p:font typeface="Verdana" pitchFamily="3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6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ts val="1100"/>
              <a:buChar char="●"/>
              <a:defRPr sz="1100"/>
            </a:lvl1pPr>
            <a:lvl2pPr lvl="1">
              <a:spcBef>
                <a:spcPts val="0"/>
              </a:spcBef>
              <a:buSzPts val="1100"/>
              <a:buChar char="○"/>
              <a:defRPr sz="1100"/>
            </a:lvl2pPr>
            <a:lvl3pPr lvl="2">
              <a:spcBef>
                <a:spcPts val="0"/>
              </a:spcBef>
              <a:buSzPts val="1100"/>
              <a:buChar char="■"/>
              <a:defRPr sz="1100"/>
            </a:lvl3pPr>
            <a:lvl4pPr lvl="3">
              <a:spcBef>
                <a:spcPts val="0"/>
              </a:spcBef>
              <a:buSzPts val="1100"/>
              <a:buChar char="●"/>
              <a:defRPr sz="1100"/>
            </a:lvl4pPr>
            <a:lvl5pPr lvl="4">
              <a:spcBef>
                <a:spcPts val="0"/>
              </a:spcBef>
              <a:buSzPts val="1100"/>
              <a:buChar char="○"/>
              <a:defRPr sz="1100"/>
            </a:lvl5pPr>
            <a:lvl6pPr lvl="5">
              <a:spcBef>
                <a:spcPts val="0"/>
              </a:spcBef>
              <a:buSzPts val="1100"/>
              <a:buChar char="■"/>
              <a:defRPr sz="1100"/>
            </a:lvl6pPr>
            <a:lvl7pPr lvl="6">
              <a:spcBef>
                <a:spcPts val="0"/>
              </a:spcBef>
              <a:buSzPts val="1100"/>
              <a:buChar char="●"/>
              <a:defRPr sz="1100"/>
            </a:lvl7pPr>
            <a:lvl8pPr lvl="7">
              <a:spcBef>
                <a:spcPts val="0"/>
              </a:spcBef>
              <a:buSzPts val="1100"/>
              <a:buChar char="○"/>
              <a:defRPr sz="1100"/>
            </a:lvl8pPr>
            <a:lvl9pPr lvl="8">
              <a:spcBef>
                <a:spcPts val="0"/>
              </a:spcBef>
              <a:buSzPts val="11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63" name="Shape 16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94" name="Shape 9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06" name="Shape 1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19" name="Shape 219"/>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25" name="Shape 2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12" name="Shape 1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31" name="Shape 231"/>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43" name="Shape 24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49" name="Shape 249"/>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76" name="Shape 176"/>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55" name="Shape 255"/>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82" name="Shape 18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89" name="Shape 189"/>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95" name="Shape 1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07" name="Shape 20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13" name="Shape 21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82" name="Shape 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88" name="Shape 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4"/>
        <p:cNvGrpSpPr/>
        <p:nvPr/>
      </p:nvGrpSpPr>
      <p:grpSpPr>
        <a:xfrm>
          <a:off x="0" y="0"/>
          <a:ext cx="0" cy="0"/>
          <a:chOff x="0" y="0"/>
          <a:chExt cx="0" cy="0"/>
        </a:xfrm>
      </p:grpSpPr>
      <p:sp>
        <p:nvSpPr>
          <p:cNvPr id="15" name="Shape 15"/>
          <p:cNvSpPr txBox="1">
            <a:spLocks noGrp="1"/>
          </p:cNvSpPr>
          <p:nvPr>
            <p:ph type="dt" idx="10"/>
          </p:nvPr>
        </p:nvSpPr>
        <p:spPr>
          <a:xfrm>
            <a:off x="762000" y="6391275"/>
            <a:ext cx="20574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16" name="Shape 16"/>
          <p:cNvSpPr txBox="1">
            <a:spLocks noGrp="1"/>
          </p:cNvSpPr>
          <p:nvPr>
            <p:ph type="ftr" idx="11"/>
          </p:nvPr>
        </p:nvSpPr>
        <p:spPr>
          <a:xfrm>
            <a:off x="3352800" y="6403975"/>
            <a:ext cx="28956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17" name="Shape 17"/>
          <p:cNvSpPr txBox="1">
            <a:spLocks noGrp="1"/>
          </p:cNvSpPr>
          <p:nvPr>
            <p:ph type="sldNum" idx="12"/>
          </p:nvPr>
        </p:nvSpPr>
        <p:spPr>
          <a:xfrm>
            <a:off x="6858000" y="6400800"/>
            <a:ext cx="1600200" cy="457200"/>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chemeClr val="dk1"/>
              </a:buClr>
              <a:buSzPts val="1800"/>
              <a:buFont typeface="Arial"/>
              <a:buNone/>
            </a:pPr>
            <a:fld id="{00000000-1234-1234-1234-123412341234}" type="slidenum">
              <a:rPr lang="en-US" sz="1800" b="0" i="0" u="none">
                <a:solidFill>
                  <a:schemeClr val="dk1"/>
                </a:solidFill>
                <a:latin typeface="Arial"/>
                <a:ea typeface="Arial"/>
                <a:cs typeface="Arial"/>
                <a:sym typeface="Arial"/>
              </a:rPr>
              <a:pPr marL="0" marR="0" lvl="0" indent="-114300" algn="l" rtl="0">
                <a:lnSpc>
                  <a:spcPct val="100000"/>
                </a:lnSpc>
                <a:spcBef>
                  <a:spcPts val="0"/>
                </a:spcBef>
                <a:spcAft>
                  <a:spcPts val="0"/>
                </a:spcAft>
                <a:buClr>
                  <a:schemeClr val="dk1"/>
                </a:buClr>
                <a:buSzPts val="1800"/>
                <a:buFont typeface="Arial"/>
                <a:buNone/>
              </a:pPr>
              <a:t>‹#›</a:t>
            </a:fld>
            <a:endParaRPr lang="en-US" sz="1800" b="0" i="0" u="none">
              <a:solidFill>
                <a:schemeClr val="dk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762000" y="533400"/>
            <a:ext cx="7696200" cy="11430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2"/>
              </a:buClr>
              <a:buSzPts val="3300"/>
              <a:buFont typeface="Arial Black"/>
              <a:buNone/>
              <a:defRPr sz="3300" b="0" i="0" u="none">
                <a:solidFill>
                  <a:schemeClr val="dk2"/>
                </a:solidFill>
                <a:latin typeface="Arial Black"/>
                <a:ea typeface="Arial Black"/>
                <a:cs typeface="Arial Black"/>
                <a:sym typeface="Arial Black"/>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73" name="Shape 73"/>
          <p:cNvSpPr txBox="1">
            <a:spLocks noGrp="1"/>
          </p:cNvSpPr>
          <p:nvPr>
            <p:ph type="body" idx="1"/>
          </p:nvPr>
        </p:nvSpPr>
        <p:spPr>
          <a:xfrm rot="5400000">
            <a:off x="2590800" y="76200"/>
            <a:ext cx="4038600" cy="7696200"/>
          </a:xfrm>
          <a:prstGeom prst="rect">
            <a:avLst/>
          </a:prstGeom>
          <a:noFill/>
          <a:ln>
            <a:noFill/>
          </a:ln>
        </p:spPr>
        <p:txBody>
          <a:bodyPr wrap="square" lIns="91425" tIns="91425" rIns="91425" bIns="91425" anchor="t" anchorCtr="0"/>
          <a:lstStyle>
            <a:lvl1pPr marL="342900" marR="0" lvl="0" indent="-205105" algn="l" rtl="0">
              <a:lnSpc>
                <a:spcPct val="100000"/>
              </a:lnSpc>
              <a:spcBef>
                <a:spcPts val="620"/>
              </a:spcBef>
              <a:spcAft>
                <a:spcPts val="0"/>
              </a:spcAft>
              <a:buClr>
                <a:schemeClr val="lt2"/>
              </a:buClr>
              <a:buSzPts val="2170"/>
              <a:buFont typeface="Noto Sans Symbols"/>
              <a:buChar char="●"/>
              <a:defRPr sz="3100" b="0" i="0" u="none">
                <a:solidFill>
                  <a:schemeClr val="dk1"/>
                </a:solidFill>
                <a:latin typeface="Arial"/>
                <a:ea typeface="Arial"/>
                <a:cs typeface="Arial"/>
                <a:sym typeface="Arial"/>
              </a:defRPr>
            </a:lvl1pPr>
            <a:lvl2pPr marL="742950" marR="0" lvl="1" indent="-38100" algn="l" rtl="0">
              <a:lnSpc>
                <a:spcPct val="100000"/>
              </a:lnSpc>
              <a:spcBef>
                <a:spcPts val="520"/>
              </a:spcBef>
              <a:spcAft>
                <a:spcPts val="0"/>
              </a:spcAft>
              <a:buClr>
                <a:schemeClr val="accent1"/>
              </a:buClr>
              <a:buSzPts val="3900"/>
              <a:buFont typeface="Noto Sans Symbols"/>
              <a:buChar char="●"/>
              <a:defRPr sz="2600" b="0" i="0" u="none" strike="noStrike" cap="none">
                <a:solidFill>
                  <a:schemeClr val="dk1"/>
                </a:solidFill>
                <a:latin typeface="Arial"/>
                <a:ea typeface="Arial"/>
                <a:cs typeface="Arial"/>
                <a:sym typeface="Arial"/>
              </a:defRPr>
            </a:lvl2pPr>
            <a:lvl3pPr marL="1143000" marR="0" lvl="2" indent="-19050" algn="l" rtl="0">
              <a:lnSpc>
                <a:spcPct val="100000"/>
              </a:lnSpc>
              <a:spcBef>
                <a:spcPts val="440"/>
              </a:spcBef>
              <a:spcAft>
                <a:spcPts val="0"/>
              </a:spcAft>
              <a:buClr>
                <a:schemeClr val="dk1"/>
              </a:buClr>
              <a:buSzPts val="3300"/>
              <a:buFont typeface="Noto Sans Symbols"/>
              <a:buChar char="●"/>
              <a:defRPr sz="2200" b="0" i="0" u="none" strike="noStrike" cap="none">
                <a:solidFill>
                  <a:schemeClr val="dk1"/>
                </a:solidFill>
                <a:latin typeface="Arial"/>
                <a:ea typeface="Arial"/>
                <a:cs typeface="Arial"/>
                <a:sym typeface="Arial"/>
              </a:defRPr>
            </a:lvl3pPr>
            <a:lvl4pPr marL="1600200" marR="0" lvl="3" indent="-38100" algn="l" rtl="0">
              <a:lnSpc>
                <a:spcPct val="100000"/>
              </a:lnSpc>
              <a:spcBef>
                <a:spcPts val="400"/>
              </a:spcBef>
              <a:spcAft>
                <a:spcPts val="0"/>
              </a:spcAft>
              <a:buClr>
                <a:schemeClr val="dk2"/>
              </a:buClr>
              <a:buSzPts val="3000"/>
              <a:buFont typeface="Noto Sans Symbols"/>
              <a:buChar char="●"/>
              <a:defRPr sz="2000" b="0" i="0" u="none" strike="noStrike" cap="none">
                <a:solidFill>
                  <a:schemeClr val="dk1"/>
                </a:solidFill>
                <a:latin typeface="Arial"/>
                <a:ea typeface="Arial"/>
                <a:cs typeface="Arial"/>
                <a:sym typeface="Arial"/>
              </a:defRPr>
            </a:lvl4pPr>
            <a:lvl5pPr marL="2057400" marR="0" lvl="4" indent="-38100" algn="l" rtl="0">
              <a:lnSpc>
                <a:spcPct val="100000"/>
              </a:lnSpc>
              <a:spcBef>
                <a:spcPts val="400"/>
              </a:spcBef>
              <a:spcAft>
                <a:spcPts val="0"/>
              </a:spcAft>
              <a:buClr>
                <a:schemeClr val="folHlink"/>
              </a:buClr>
              <a:buSzPts val="3000"/>
              <a:buFont typeface="Noto Sans Symbols"/>
              <a:buChar char="●"/>
              <a:defRPr sz="20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74" name="Shape 74"/>
          <p:cNvSpPr txBox="1">
            <a:spLocks noGrp="1"/>
          </p:cNvSpPr>
          <p:nvPr>
            <p:ph type="dt" idx="10"/>
          </p:nvPr>
        </p:nvSpPr>
        <p:spPr>
          <a:xfrm>
            <a:off x="762000" y="6391275"/>
            <a:ext cx="20574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75" name="Shape 75"/>
          <p:cNvSpPr txBox="1">
            <a:spLocks noGrp="1"/>
          </p:cNvSpPr>
          <p:nvPr>
            <p:ph type="ftr" idx="11"/>
          </p:nvPr>
        </p:nvSpPr>
        <p:spPr>
          <a:xfrm>
            <a:off x="3352800" y="6403975"/>
            <a:ext cx="28956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76" name="Shape 76"/>
          <p:cNvSpPr txBox="1">
            <a:spLocks noGrp="1"/>
          </p:cNvSpPr>
          <p:nvPr>
            <p:ph type="sldNum" idx="12"/>
          </p:nvPr>
        </p:nvSpPr>
        <p:spPr>
          <a:xfrm>
            <a:off x="6858000" y="6400800"/>
            <a:ext cx="1600200" cy="457200"/>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chemeClr val="dk1"/>
              </a:buClr>
              <a:buSzPts val="1800"/>
              <a:buFont typeface="Arial"/>
              <a:buNone/>
            </a:pPr>
            <a:fld id="{00000000-1234-1234-1234-123412341234}" type="slidenum">
              <a:rPr lang="en-US" sz="1800" b="0" i="0" u="none">
                <a:solidFill>
                  <a:schemeClr val="dk1"/>
                </a:solidFill>
                <a:latin typeface="Arial"/>
                <a:ea typeface="Arial"/>
                <a:cs typeface="Arial"/>
                <a:sym typeface="Arial"/>
              </a:rPr>
              <a:pPr marL="0" marR="0" lvl="0" indent="-114300" algn="l" rtl="0">
                <a:lnSpc>
                  <a:spcPct val="100000"/>
                </a:lnSpc>
                <a:spcBef>
                  <a:spcPts val="0"/>
                </a:spcBef>
                <a:spcAft>
                  <a:spcPts val="0"/>
                </a:spcAft>
                <a:buClr>
                  <a:schemeClr val="dk1"/>
                </a:buClr>
                <a:buSzPts val="1800"/>
                <a:buFont typeface="Arial"/>
                <a:buNone/>
              </a:pPr>
              <a:t>‹#›</a:t>
            </a:fld>
            <a:endParaRPr lang="en-US" sz="1800" b="0" i="0" u="none">
              <a:solidFill>
                <a:schemeClr val="dk1"/>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4732337" y="2171700"/>
            <a:ext cx="5851525" cy="20574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2"/>
              </a:buClr>
              <a:buSzPts val="3300"/>
              <a:buFont typeface="Arial Black"/>
              <a:buNone/>
              <a:defRPr sz="3300" b="0" i="0" u="none">
                <a:solidFill>
                  <a:schemeClr val="dk2"/>
                </a:solidFill>
                <a:latin typeface="Arial Black"/>
                <a:ea typeface="Arial Black"/>
                <a:cs typeface="Arial Black"/>
                <a:sym typeface="Arial Black"/>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79" name="Shape 79"/>
          <p:cNvSpPr txBox="1">
            <a:spLocks noGrp="1"/>
          </p:cNvSpPr>
          <p:nvPr>
            <p:ph type="body" idx="1"/>
          </p:nvPr>
        </p:nvSpPr>
        <p:spPr>
          <a:xfrm rot="5400000">
            <a:off x="541338" y="190501"/>
            <a:ext cx="5851525" cy="6019800"/>
          </a:xfrm>
          <a:prstGeom prst="rect">
            <a:avLst/>
          </a:prstGeom>
          <a:noFill/>
          <a:ln>
            <a:noFill/>
          </a:ln>
        </p:spPr>
        <p:txBody>
          <a:bodyPr wrap="square" lIns="91425" tIns="91425" rIns="91425" bIns="91425" anchor="t" anchorCtr="0"/>
          <a:lstStyle>
            <a:lvl1pPr marL="342900" marR="0" lvl="0" indent="-205105" algn="l" rtl="0">
              <a:lnSpc>
                <a:spcPct val="100000"/>
              </a:lnSpc>
              <a:spcBef>
                <a:spcPts val="620"/>
              </a:spcBef>
              <a:spcAft>
                <a:spcPts val="0"/>
              </a:spcAft>
              <a:buClr>
                <a:schemeClr val="lt2"/>
              </a:buClr>
              <a:buSzPts val="2170"/>
              <a:buFont typeface="Noto Sans Symbols"/>
              <a:buChar char="●"/>
              <a:defRPr sz="3100" b="0" i="0" u="none">
                <a:solidFill>
                  <a:schemeClr val="dk1"/>
                </a:solidFill>
                <a:latin typeface="Arial"/>
                <a:ea typeface="Arial"/>
                <a:cs typeface="Arial"/>
                <a:sym typeface="Arial"/>
              </a:defRPr>
            </a:lvl1pPr>
            <a:lvl2pPr marL="742950" marR="0" lvl="1" indent="-38100" algn="l" rtl="0">
              <a:lnSpc>
                <a:spcPct val="100000"/>
              </a:lnSpc>
              <a:spcBef>
                <a:spcPts val="520"/>
              </a:spcBef>
              <a:spcAft>
                <a:spcPts val="0"/>
              </a:spcAft>
              <a:buClr>
                <a:schemeClr val="accent1"/>
              </a:buClr>
              <a:buSzPts val="3900"/>
              <a:buFont typeface="Noto Sans Symbols"/>
              <a:buChar char="●"/>
              <a:defRPr sz="2600" b="0" i="0" u="none" strike="noStrike" cap="none">
                <a:solidFill>
                  <a:schemeClr val="dk1"/>
                </a:solidFill>
                <a:latin typeface="Arial"/>
                <a:ea typeface="Arial"/>
                <a:cs typeface="Arial"/>
                <a:sym typeface="Arial"/>
              </a:defRPr>
            </a:lvl2pPr>
            <a:lvl3pPr marL="1143000" marR="0" lvl="2" indent="-19050" algn="l" rtl="0">
              <a:lnSpc>
                <a:spcPct val="100000"/>
              </a:lnSpc>
              <a:spcBef>
                <a:spcPts val="440"/>
              </a:spcBef>
              <a:spcAft>
                <a:spcPts val="0"/>
              </a:spcAft>
              <a:buClr>
                <a:schemeClr val="dk1"/>
              </a:buClr>
              <a:buSzPts val="3300"/>
              <a:buFont typeface="Noto Sans Symbols"/>
              <a:buChar char="●"/>
              <a:defRPr sz="2200" b="0" i="0" u="none" strike="noStrike" cap="none">
                <a:solidFill>
                  <a:schemeClr val="dk1"/>
                </a:solidFill>
                <a:latin typeface="Arial"/>
                <a:ea typeface="Arial"/>
                <a:cs typeface="Arial"/>
                <a:sym typeface="Arial"/>
              </a:defRPr>
            </a:lvl3pPr>
            <a:lvl4pPr marL="1600200" marR="0" lvl="3" indent="-38100" algn="l" rtl="0">
              <a:lnSpc>
                <a:spcPct val="100000"/>
              </a:lnSpc>
              <a:spcBef>
                <a:spcPts val="400"/>
              </a:spcBef>
              <a:spcAft>
                <a:spcPts val="0"/>
              </a:spcAft>
              <a:buClr>
                <a:schemeClr val="dk2"/>
              </a:buClr>
              <a:buSzPts val="3000"/>
              <a:buFont typeface="Noto Sans Symbols"/>
              <a:buChar char="●"/>
              <a:defRPr sz="2000" b="0" i="0" u="none" strike="noStrike" cap="none">
                <a:solidFill>
                  <a:schemeClr val="dk1"/>
                </a:solidFill>
                <a:latin typeface="Arial"/>
                <a:ea typeface="Arial"/>
                <a:cs typeface="Arial"/>
                <a:sym typeface="Arial"/>
              </a:defRPr>
            </a:lvl4pPr>
            <a:lvl5pPr marL="2057400" marR="0" lvl="4" indent="-38100" algn="l" rtl="0">
              <a:lnSpc>
                <a:spcPct val="100000"/>
              </a:lnSpc>
              <a:spcBef>
                <a:spcPts val="400"/>
              </a:spcBef>
              <a:spcAft>
                <a:spcPts val="0"/>
              </a:spcAft>
              <a:buClr>
                <a:schemeClr val="folHlink"/>
              </a:buClr>
              <a:buSzPts val="3000"/>
              <a:buFont typeface="Noto Sans Symbols"/>
              <a:buChar char="●"/>
              <a:defRPr sz="20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80" name="Shape 80"/>
          <p:cNvSpPr txBox="1">
            <a:spLocks noGrp="1"/>
          </p:cNvSpPr>
          <p:nvPr>
            <p:ph type="dt" idx="10"/>
          </p:nvPr>
        </p:nvSpPr>
        <p:spPr>
          <a:xfrm>
            <a:off x="762000" y="6391275"/>
            <a:ext cx="20574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81" name="Shape 81"/>
          <p:cNvSpPr txBox="1">
            <a:spLocks noGrp="1"/>
          </p:cNvSpPr>
          <p:nvPr>
            <p:ph type="ftr" idx="11"/>
          </p:nvPr>
        </p:nvSpPr>
        <p:spPr>
          <a:xfrm>
            <a:off x="3352800" y="6403975"/>
            <a:ext cx="28956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82" name="Shape 82"/>
          <p:cNvSpPr txBox="1">
            <a:spLocks noGrp="1"/>
          </p:cNvSpPr>
          <p:nvPr>
            <p:ph type="sldNum" idx="12"/>
          </p:nvPr>
        </p:nvSpPr>
        <p:spPr>
          <a:xfrm>
            <a:off x="6858000" y="6400800"/>
            <a:ext cx="1600200" cy="457200"/>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chemeClr val="dk1"/>
              </a:buClr>
              <a:buSzPts val="1800"/>
              <a:buFont typeface="Arial"/>
              <a:buNone/>
            </a:pPr>
            <a:fld id="{00000000-1234-1234-1234-123412341234}" type="slidenum">
              <a:rPr lang="en-US" sz="1800" b="0" i="0" u="none">
                <a:solidFill>
                  <a:schemeClr val="dk1"/>
                </a:solidFill>
                <a:latin typeface="Arial"/>
                <a:ea typeface="Arial"/>
                <a:cs typeface="Arial"/>
                <a:sym typeface="Arial"/>
              </a:rPr>
              <a:pPr marL="0" marR="0" lvl="0" indent="-114300" algn="l" rtl="0">
                <a:lnSpc>
                  <a:spcPct val="100000"/>
                </a:lnSpc>
                <a:spcBef>
                  <a:spcPts val="0"/>
                </a:spcBef>
                <a:spcAft>
                  <a:spcPts val="0"/>
                </a:spcAft>
                <a:buClr>
                  <a:schemeClr val="dk1"/>
                </a:buClr>
                <a:buSzPts val="1800"/>
                <a:buFont typeface="Arial"/>
                <a:buNone/>
              </a:pPr>
              <a:t>‹#›</a:t>
            </a:fld>
            <a:endParaRPr lang="en-US" sz="1800" b="0" i="0" u="none">
              <a:solidFill>
                <a:schemeClr val="dk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wrap="square" lIns="91425" tIns="91425" rIns="91425" bIns="91425" anchor="t" anchorCtr="0"/>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wrap="square" lIns="91425" tIns="91425" rIns="91425" bIns="91425" anchor="t" anchorCtr="0"/>
          <a:lstStyle>
            <a:lvl1pPr lvl="0">
              <a:spcBef>
                <a:spcPts val="0"/>
              </a:spcBef>
              <a:buSzPts val="1800"/>
              <a:buChar char="●"/>
              <a:defRPr/>
            </a:lvl1pPr>
            <a:lvl2pPr lvl="1">
              <a:spcBef>
                <a:spcPts val="0"/>
              </a:spcBef>
              <a:buSzPts val="1400"/>
              <a:buChar char="○"/>
              <a:defRPr/>
            </a:lvl2pPr>
            <a:lvl3pPr lvl="2">
              <a:spcBef>
                <a:spcPts val="0"/>
              </a:spcBef>
              <a:buSzPts val="1400"/>
              <a:buChar char="■"/>
              <a:defRPr/>
            </a:lvl3pPr>
            <a:lvl4pPr lvl="3">
              <a:spcBef>
                <a:spcPts val="0"/>
              </a:spcBef>
              <a:buSzPts val="1400"/>
              <a:buChar char="●"/>
              <a:defRPr/>
            </a:lvl4pPr>
            <a:lvl5pPr lvl="4">
              <a:spcBef>
                <a:spcPts val="0"/>
              </a:spcBef>
              <a:buSzPts val="1400"/>
              <a:buChar char="○"/>
              <a:defRPr/>
            </a:lvl5pPr>
            <a:lvl6pPr lvl="5">
              <a:spcBef>
                <a:spcPts val="0"/>
              </a:spcBef>
              <a:buSzPts val="1400"/>
              <a:buChar char="■"/>
              <a:defRPr/>
            </a:lvl6pPr>
            <a:lvl7pPr lvl="6">
              <a:spcBef>
                <a:spcPts val="0"/>
              </a:spcBef>
              <a:buSzPts val="1400"/>
              <a:buChar char="●"/>
              <a:defRPr/>
            </a:lvl7pPr>
            <a:lvl8pPr lvl="7">
              <a:spcBef>
                <a:spcPts val="0"/>
              </a:spcBef>
              <a:buSzPts val="1400"/>
              <a:buChar char="○"/>
              <a:defRPr/>
            </a:lvl8pPr>
            <a:lvl9pPr lvl="8">
              <a:spcBef>
                <a:spcPts val="0"/>
              </a:spcBef>
              <a:buSzPts val="1400"/>
              <a:buChar char="■"/>
              <a:defRPr/>
            </a:lvl9pPr>
          </a:lstStyle>
          <a:p>
            <a:endParaRPr/>
          </a:p>
        </p:txBody>
      </p:sp>
      <p:sp>
        <p:nvSpPr>
          <p:cNvPr id="19" name="Shape 19"/>
          <p:cNvSpPr txBox="1">
            <a:spLocks noGrp="1"/>
          </p:cNvSpPr>
          <p:nvPr>
            <p:ph type="sldNum" idx="12"/>
          </p:nvPr>
        </p:nvSpPr>
        <p:spPr>
          <a:xfrm>
            <a:off x="8472458" y="6217623"/>
            <a:ext cx="548700" cy="5248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GB"/>
              <a:pPr marL="0" lvl="0" indent="0">
                <a:spcBef>
                  <a:spcPts val="0"/>
                </a:spcBef>
                <a:buNone/>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8"/>
        <p:cNvGrpSpPr/>
        <p:nvPr/>
      </p:nvGrpSpPr>
      <p:grpSpPr>
        <a:xfrm>
          <a:off x="0" y="0"/>
          <a:ext cx="0" cy="0"/>
          <a:chOff x="0" y="0"/>
          <a:chExt cx="0" cy="0"/>
        </a:xfrm>
      </p:grpSpPr>
      <p:sp>
        <p:nvSpPr>
          <p:cNvPr id="19" name="Shape 19"/>
          <p:cNvSpPr txBox="1">
            <a:spLocks noGrp="1"/>
          </p:cNvSpPr>
          <p:nvPr>
            <p:ph type="ctrTitle"/>
          </p:nvPr>
        </p:nvSpPr>
        <p:spPr>
          <a:xfrm>
            <a:off x="685800" y="2130425"/>
            <a:ext cx="7772400" cy="1470025"/>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2"/>
              </a:buClr>
              <a:buSzPts val="3300"/>
              <a:buFont typeface="Arial Black"/>
              <a:buNone/>
              <a:defRPr sz="3300" b="0" i="0" u="none">
                <a:solidFill>
                  <a:schemeClr val="dk2"/>
                </a:solidFill>
                <a:latin typeface="Arial Black"/>
                <a:ea typeface="Arial Black"/>
                <a:cs typeface="Arial Black"/>
                <a:sym typeface="Arial Black"/>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20" name="Shape 20"/>
          <p:cNvSpPr txBox="1">
            <a:spLocks noGrp="1"/>
          </p:cNvSpPr>
          <p:nvPr>
            <p:ph type="subTitle" idx="1"/>
          </p:nvPr>
        </p:nvSpPr>
        <p:spPr>
          <a:xfrm>
            <a:off x="1371600" y="3886200"/>
            <a:ext cx="6400800" cy="1752600"/>
          </a:xfrm>
          <a:prstGeom prst="rect">
            <a:avLst/>
          </a:prstGeom>
          <a:noFill/>
          <a:ln>
            <a:noFill/>
          </a:ln>
        </p:spPr>
        <p:txBody>
          <a:bodyPr wrap="square" lIns="91425" tIns="91425" rIns="91425" bIns="91425" anchor="t" anchorCtr="0"/>
          <a:lstStyle>
            <a:lvl1pPr marL="0" marR="0" lvl="0" indent="0" algn="ctr" rtl="0">
              <a:lnSpc>
                <a:spcPct val="100000"/>
              </a:lnSpc>
              <a:spcBef>
                <a:spcPts val="620"/>
              </a:spcBef>
              <a:spcAft>
                <a:spcPts val="0"/>
              </a:spcAft>
              <a:buClr>
                <a:schemeClr val="lt2"/>
              </a:buClr>
              <a:buSzPts val="2170"/>
              <a:buFont typeface="Noto Sans Symbols"/>
              <a:buNone/>
              <a:defRPr sz="3100" b="0" i="0" u="none">
                <a:solidFill>
                  <a:schemeClr val="dk1"/>
                </a:solidFill>
                <a:latin typeface="Arial"/>
                <a:ea typeface="Arial"/>
                <a:cs typeface="Arial"/>
                <a:sym typeface="Arial"/>
              </a:defRPr>
            </a:lvl1pPr>
            <a:lvl2pPr marL="457200" marR="0" lvl="1" indent="0" algn="ctr" rtl="0">
              <a:lnSpc>
                <a:spcPct val="100000"/>
              </a:lnSpc>
              <a:spcBef>
                <a:spcPts val="520"/>
              </a:spcBef>
              <a:spcAft>
                <a:spcPts val="0"/>
              </a:spcAft>
              <a:buClr>
                <a:schemeClr val="accent1"/>
              </a:buClr>
              <a:buSzPts val="3900"/>
              <a:buFont typeface="Noto Sans Symbols"/>
              <a:buNone/>
              <a:defRPr sz="2600" b="0" i="0" u="none" strike="noStrike" cap="none">
                <a:solidFill>
                  <a:schemeClr val="dk1"/>
                </a:solidFill>
                <a:latin typeface="Arial"/>
                <a:ea typeface="Arial"/>
                <a:cs typeface="Arial"/>
                <a:sym typeface="Arial"/>
              </a:defRPr>
            </a:lvl2pPr>
            <a:lvl3pPr marL="914400" marR="0" lvl="2" indent="0" algn="ctr" rtl="0">
              <a:lnSpc>
                <a:spcPct val="100000"/>
              </a:lnSpc>
              <a:spcBef>
                <a:spcPts val="440"/>
              </a:spcBef>
              <a:spcAft>
                <a:spcPts val="0"/>
              </a:spcAft>
              <a:buClr>
                <a:schemeClr val="dk1"/>
              </a:buClr>
              <a:buSzPts val="3300"/>
              <a:buFont typeface="Noto Sans Symbols"/>
              <a:buNone/>
              <a:defRPr sz="2200" b="0" i="0" u="none" strike="noStrike" cap="none">
                <a:solidFill>
                  <a:schemeClr val="dk1"/>
                </a:solidFill>
                <a:latin typeface="Arial"/>
                <a:ea typeface="Arial"/>
                <a:cs typeface="Arial"/>
                <a:sym typeface="Arial"/>
              </a:defRPr>
            </a:lvl3pPr>
            <a:lvl4pPr marL="1371600" marR="0" lvl="3" indent="0" algn="ctr" rtl="0">
              <a:lnSpc>
                <a:spcPct val="100000"/>
              </a:lnSpc>
              <a:spcBef>
                <a:spcPts val="400"/>
              </a:spcBef>
              <a:spcAft>
                <a:spcPts val="0"/>
              </a:spcAft>
              <a:buClr>
                <a:schemeClr val="dk2"/>
              </a:buClr>
              <a:buSzPts val="3000"/>
              <a:buFont typeface="Noto Sans Symbols"/>
              <a:buNone/>
              <a:defRPr sz="2000" b="0" i="0" u="none" strike="noStrike" cap="none">
                <a:solidFill>
                  <a:schemeClr val="dk1"/>
                </a:solidFill>
                <a:latin typeface="Arial"/>
                <a:ea typeface="Arial"/>
                <a:cs typeface="Arial"/>
                <a:sym typeface="Arial"/>
              </a:defRPr>
            </a:lvl4pPr>
            <a:lvl5pPr marL="1828800" marR="0" lvl="4" indent="0" algn="ctr" rtl="0">
              <a:lnSpc>
                <a:spcPct val="100000"/>
              </a:lnSpc>
              <a:spcBef>
                <a:spcPts val="400"/>
              </a:spcBef>
              <a:spcAft>
                <a:spcPts val="0"/>
              </a:spcAft>
              <a:buClr>
                <a:schemeClr val="folHlink"/>
              </a:buClr>
              <a:buSzPts val="3000"/>
              <a:buFont typeface="Noto Sans Symbols"/>
              <a:buNone/>
              <a:defRPr sz="2000" b="0" i="0" u="none" strike="noStrike" cap="none">
                <a:solidFill>
                  <a:schemeClr val="dk1"/>
                </a:solidFill>
                <a:latin typeface="Arial"/>
                <a:ea typeface="Arial"/>
                <a:cs typeface="Arial"/>
                <a:sym typeface="Arial"/>
              </a:defRPr>
            </a:lvl5pPr>
            <a:lvl6pPr marL="2286000" lvl="5" indent="0" algn="ctr">
              <a:spcBef>
                <a:spcPts val="0"/>
              </a:spcBef>
              <a:buSzPts val="1800"/>
              <a:buFont typeface="Arial"/>
              <a:buNone/>
              <a:defRPr sz="1800"/>
            </a:lvl6pPr>
            <a:lvl7pPr marL="2743200" lvl="6" indent="0" algn="ctr">
              <a:spcBef>
                <a:spcPts val="0"/>
              </a:spcBef>
              <a:buSzPts val="1800"/>
              <a:buFont typeface="Arial"/>
              <a:buNone/>
              <a:defRPr sz="1800"/>
            </a:lvl7pPr>
            <a:lvl8pPr marL="3200400" lvl="7" indent="0" algn="ctr">
              <a:spcBef>
                <a:spcPts val="0"/>
              </a:spcBef>
              <a:buSzPts val="1800"/>
              <a:buFont typeface="Arial"/>
              <a:buNone/>
              <a:defRPr sz="1800"/>
            </a:lvl8pPr>
            <a:lvl9pPr marL="3657600" lvl="8" indent="0" algn="ctr">
              <a:spcBef>
                <a:spcPts val="0"/>
              </a:spcBef>
              <a:buSzPts val="1800"/>
              <a:buFont typeface="Arial"/>
              <a:buNone/>
              <a:defRPr sz="1800"/>
            </a:lvl9pPr>
          </a:lstStyle>
          <a:p>
            <a:endParaRPr/>
          </a:p>
        </p:txBody>
      </p:sp>
      <p:sp>
        <p:nvSpPr>
          <p:cNvPr id="21" name="Shape 21"/>
          <p:cNvSpPr txBox="1">
            <a:spLocks noGrp="1"/>
          </p:cNvSpPr>
          <p:nvPr>
            <p:ph type="dt" idx="10"/>
          </p:nvPr>
        </p:nvSpPr>
        <p:spPr>
          <a:xfrm>
            <a:off x="762000" y="6391275"/>
            <a:ext cx="20574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22" name="Shape 22"/>
          <p:cNvSpPr txBox="1">
            <a:spLocks noGrp="1"/>
          </p:cNvSpPr>
          <p:nvPr>
            <p:ph type="ftr" idx="11"/>
          </p:nvPr>
        </p:nvSpPr>
        <p:spPr>
          <a:xfrm>
            <a:off x="3352800" y="6403975"/>
            <a:ext cx="28956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23" name="Shape 23"/>
          <p:cNvSpPr txBox="1">
            <a:spLocks noGrp="1"/>
          </p:cNvSpPr>
          <p:nvPr>
            <p:ph type="sldNum" idx="12"/>
          </p:nvPr>
        </p:nvSpPr>
        <p:spPr>
          <a:xfrm>
            <a:off x="6858000" y="6400800"/>
            <a:ext cx="1600200" cy="457200"/>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chemeClr val="dk1"/>
              </a:buClr>
              <a:buSzPts val="1800"/>
              <a:buFont typeface="Arial"/>
              <a:buNone/>
            </a:pPr>
            <a:fld id="{00000000-1234-1234-1234-123412341234}" type="slidenum">
              <a:rPr lang="en-US" sz="1800" b="0" i="0" u="none">
                <a:solidFill>
                  <a:schemeClr val="dk1"/>
                </a:solidFill>
                <a:latin typeface="Arial"/>
                <a:ea typeface="Arial"/>
                <a:cs typeface="Arial"/>
                <a:sym typeface="Arial"/>
              </a:rPr>
              <a:pPr marL="0" marR="0" lvl="0" indent="-114300" algn="l" rtl="0">
                <a:lnSpc>
                  <a:spcPct val="100000"/>
                </a:lnSpc>
                <a:spcBef>
                  <a:spcPts val="0"/>
                </a:spcBef>
                <a:spcAft>
                  <a:spcPts val="0"/>
                </a:spcAft>
                <a:buClr>
                  <a:schemeClr val="dk1"/>
                </a:buClr>
                <a:buSzPts val="1800"/>
                <a:buFont typeface="Arial"/>
                <a:buNone/>
              </a:pPr>
              <a:t>‹#›</a:t>
            </a:fld>
            <a:endParaRPr lang="en-US" sz="1800" b="0" i="0" u="none">
              <a:solidFill>
                <a:schemeClr val="dk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762000" y="533400"/>
            <a:ext cx="7696200" cy="11430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2"/>
              </a:buClr>
              <a:buSzPts val="3300"/>
              <a:buFont typeface="Arial Black"/>
              <a:buNone/>
              <a:defRPr sz="3300" b="0" i="0" u="none">
                <a:solidFill>
                  <a:schemeClr val="dk2"/>
                </a:solidFill>
                <a:latin typeface="Arial Black"/>
                <a:ea typeface="Arial Black"/>
                <a:cs typeface="Arial Black"/>
                <a:sym typeface="Arial Black"/>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26" name="Shape 26"/>
          <p:cNvSpPr txBox="1">
            <a:spLocks noGrp="1"/>
          </p:cNvSpPr>
          <p:nvPr>
            <p:ph type="body" idx="1"/>
          </p:nvPr>
        </p:nvSpPr>
        <p:spPr>
          <a:xfrm>
            <a:off x="762000" y="1905000"/>
            <a:ext cx="7696200" cy="4038600"/>
          </a:xfrm>
          <a:prstGeom prst="rect">
            <a:avLst/>
          </a:prstGeom>
          <a:noFill/>
          <a:ln>
            <a:noFill/>
          </a:ln>
        </p:spPr>
        <p:txBody>
          <a:bodyPr wrap="square" lIns="91425" tIns="91425" rIns="91425" bIns="91425" anchor="t" anchorCtr="0"/>
          <a:lstStyle>
            <a:lvl1pPr marL="342900" marR="0" lvl="0" indent="-205105" algn="l" rtl="0">
              <a:lnSpc>
                <a:spcPct val="100000"/>
              </a:lnSpc>
              <a:spcBef>
                <a:spcPts val="620"/>
              </a:spcBef>
              <a:spcAft>
                <a:spcPts val="0"/>
              </a:spcAft>
              <a:buClr>
                <a:schemeClr val="lt2"/>
              </a:buClr>
              <a:buSzPts val="2170"/>
              <a:buFont typeface="Noto Sans Symbols"/>
              <a:buChar char="●"/>
              <a:defRPr sz="3100" b="0" i="0" u="none">
                <a:solidFill>
                  <a:schemeClr val="dk1"/>
                </a:solidFill>
                <a:latin typeface="Arial"/>
                <a:ea typeface="Arial"/>
                <a:cs typeface="Arial"/>
                <a:sym typeface="Arial"/>
              </a:defRPr>
            </a:lvl1pPr>
            <a:lvl2pPr marL="742950" marR="0" lvl="1" indent="-38100" algn="l" rtl="0">
              <a:lnSpc>
                <a:spcPct val="100000"/>
              </a:lnSpc>
              <a:spcBef>
                <a:spcPts val="520"/>
              </a:spcBef>
              <a:spcAft>
                <a:spcPts val="0"/>
              </a:spcAft>
              <a:buClr>
                <a:schemeClr val="accent1"/>
              </a:buClr>
              <a:buSzPts val="3900"/>
              <a:buFont typeface="Noto Sans Symbols"/>
              <a:buChar char="●"/>
              <a:defRPr sz="2600" b="0" i="0" u="none" strike="noStrike" cap="none">
                <a:solidFill>
                  <a:schemeClr val="dk1"/>
                </a:solidFill>
                <a:latin typeface="Arial"/>
                <a:ea typeface="Arial"/>
                <a:cs typeface="Arial"/>
                <a:sym typeface="Arial"/>
              </a:defRPr>
            </a:lvl2pPr>
            <a:lvl3pPr marL="1143000" marR="0" lvl="2" indent="-19050" algn="l" rtl="0">
              <a:lnSpc>
                <a:spcPct val="100000"/>
              </a:lnSpc>
              <a:spcBef>
                <a:spcPts val="440"/>
              </a:spcBef>
              <a:spcAft>
                <a:spcPts val="0"/>
              </a:spcAft>
              <a:buClr>
                <a:schemeClr val="dk1"/>
              </a:buClr>
              <a:buSzPts val="3300"/>
              <a:buFont typeface="Noto Sans Symbols"/>
              <a:buChar char="●"/>
              <a:defRPr sz="2200" b="0" i="0" u="none" strike="noStrike" cap="none">
                <a:solidFill>
                  <a:schemeClr val="dk1"/>
                </a:solidFill>
                <a:latin typeface="Arial"/>
                <a:ea typeface="Arial"/>
                <a:cs typeface="Arial"/>
                <a:sym typeface="Arial"/>
              </a:defRPr>
            </a:lvl3pPr>
            <a:lvl4pPr marL="1600200" marR="0" lvl="3" indent="-38100" algn="l" rtl="0">
              <a:lnSpc>
                <a:spcPct val="100000"/>
              </a:lnSpc>
              <a:spcBef>
                <a:spcPts val="400"/>
              </a:spcBef>
              <a:spcAft>
                <a:spcPts val="0"/>
              </a:spcAft>
              <a:buClr>
                <a:schemeClr val="dk2"/>
              </a:buClr>
              <a:buSzPts val="3000"/>
              <a:buFont typeface="Noto Sans Symbols"/>
              <a:buChar char="●"/>
              <a:defRPr sz="2000" b="0" i="0" u="none" strike="noStrike" cap="none">
                <a:solidFill>
                  <a:schemeClr val="dk1"/>
                </a:solidFill>
                <a:latin typeface="Arial"/>
                <a:ea typeface="Arial"/>
                <a:cs typeface="Arial"/>
                <a:sym typeface="Arial"/>
              </a:defRPr>
            </a:lvl4pPr>
            <a:lvl5pPr marL="2057400" marR="0" lvl="4" indent="-38100" algn="l" rtl="0">
              <a:lnSpc>
                <a:spcPct val="100000"/>
              </a:lnSpc>
              <a:spcBef>
                <a:spcPts val="400"/>
              </a:spcBef>
              <a:spcAft>
                <a:spcPts val="0"/>
              </a:spcAft>
              <a:buClr>
                <a:schemeClr val="folHlink"/>
              </a:buClr>
              <a:buSzPts val="3000"/>
              <a:buFont typeface="Noto Sans Symbols"/>
              <a:buChar char="●"/>
              <a:defRPr sz="20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27" name="Shape 27"/>
          <p:cNvSpPr txBox="1">
            <a:spLocks noGrp="1"/>
          </p:cNvSpPr>
          <p:nvPr>
            <p:ph type="dt" idx="10"/>
          </p:nvPr>
        </p:nvSpPr>
        <p:spPr>
          <a:xfrm>
            <a:off x="762000" y="6391275"/>
            <a:ext cx="20574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28" name="Shape 28"/>
          <p:cNvSpPr txBox="1">
            <a:spLocks noGrp="1"/>
          </p:cNvSpPr>
          <p:nvPr>
            <p:ph type="ftr" idx="11"/>
          </p:nvPr>
        </p:nvSpPr>
        <p:spPr>
          <a:xfrm>
            <a:off x="3352800" y="6403975"/>
            <a:ext cx="28956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29" name="Shape 29"/>
          <p:cNvSpPr txBox="1">
            <a:spLocks noGrp="1"/>
          </p:cNvSpPr>
          <p:nvPr>
            <p:ph type="sldNum" idx="12"/>
          </p:nvPr>
        </p:nvSpPr>
        <p:spPr>
          <a:xfrm>
            <a:off x="6858000" y="6400800"/>
            <a:ext cx="1600200" cy="457200"/>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chemeClr val="dk1"/>
              </a:buClr>
              <a:buSzPts val="1800"/>
              <a:buFont typeface="Arial"/>
              <a:buNone/>
            </a:pPr>
            <a:fld id="{00000000-1234-1234-1234-123412341234}" type="slidenum">
              <a:rPr lang="en-US" sz="1800" b="0" i="0" u="none">
                <a:solidFill>
                  <a:schemeClr val="dk1"/>
                </a:solidFill>
                <a:latin typeface="Arial"/>
                <a:ea typeface="Arial"/>
                <a:cs typeface="Arial"/>
                <a:sym typeface="Arial"/>
              </a:rPr>
              <a:pPr marL="0" marR="0" lvl="0" indent="-114300" algn="l" rtl="0">
                <a:lnSpc>
                  <a:spcPct val="100000"/>
                </a:lnSpc>
                <a:spcBef>
                  <a:spcPts val="0"/>
                </a:spcBef>
                <a:spcAft>
                  <a:spcPts val="0"/>
                </a:spcAft>
                <a:buClr>
                  <a:schemeClr val="dk1"/>
                </a:buClr>
                <a:buSzPts val="1800"/>
                <a:buFont typeface="Arial"/>
                <a:buNone/>
              </a:pPr>
              <a:t>‹#›</a:t>
            </a:fld>
            <a:endParaRPr lang="en-US" sz="1800" b="0" i="0" u="none">
              <a:solidFill>
                <a:schemeClr val="dk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722313" y="4406900"/>
            <a:ext cx="7772400" cy="1362075"/>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2"/>
              </a:buClr>
              <a:buSzPts val="4000"/>
              <a:buFont typeface="Arial Black"/>
              <a:buNone/>
              <a:defRPr sz="4000" b="1" i="0" u="none" cap="none">
                <a:solidFill>
                  <a:schemeClr val="dk2"/>
                </a:solidFill>
                <a:latin typeface="Arial Black"/>
                <a:ea typeface="Arial Black"/>
                <a:cs typeface="Arial Black"/>
                <a:sym typeface="Arial Black"/>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32" name="Shape 32"/>
          <p:cNvSpPr txBox="1">
            <a:spLocks noGrp="1"/>
          </p:cNvSpPr>
          <p:nvPr>
            <p:ph type="body" idx="1"/>
          </p:nvPr>
        </p:nvSpPr>
        <p:spPr>
          <a:xfrm>
            <a:off x="722313" y="2906713"/>
            <a:ext cx="7772400" cy="1500187"/>
          </a:xfrm>
          <a:prstGeom prst="rect">
            <a:avLst/>
          </a:prstGeom>
          <a:noFill/>
          <a:ln>
            <a:noFill/>
          </a:ln>
        </p:spPr>
        <p:txBody>
          <a:bodyPr wrap="square" lIns="91425" tIns="91425" rIns="91425" bIns="91425" anchor="b" anchorCtr="0"/>
          <a:lstStyle>
            <a:lvl1pPr marL="0" marR="0" lvl="0" indent="0" algn="l" rtl="0">
              <a:lnSpc>
                <a:spcPct val="100000"/>
              </a:lnSpc>
              <a:spcBef>
                <a:spcPts val="400"/>
              </a:spcBef>
              <a:spcAft>
                <a:spcPts val="0"/>
              </a:spcAft>
              <a:buClr>
                <a:schemeClr val="lt2"/>
              </a:buClr>
              <a:buSzPts val="1400"/>
              <a:buFont typeface="Noto Sans Symbols"/>
              <a:buNone/>
              <a:defRPr sz="2000" b="0" i="0" u="none">
                <a:solidFill>
                  <a:srgbClr val="888888"/>
                </a:solidFill>
                <a:latin typeface="Arial"/>
                <a:ea typeface="Arial"/>
                <a:cs typeface="Arial"/>
                <a:sym typeface="Arial"/>
              </a:defRPr>
            </a:lvl1pPr>
            <a:lvl2pPr marL="457200" marR="0" lvl="1" indent="0" algn="l" rtl="0">
              <a:lnSpc>
                <a:spcPct val="100000"/>
              </a:lnSpc>
              <a:spcBef>
                <a:spcPts val="360"/>
              </a:spcBef>
              <a:spcAft>
                <a:spcPts val="0"/>
              </a:spcAft>
              <a:buClr>
                <a:schemeClr val="accent1"/>
              </a:buClr>
              <a:buSzPts val="2700"/>
              <a:buFont typeface="Noto Sans Symbols"/>
              <a:buNone/>
              <a:defRPr sz="1800" b="0" i="0" u="none" strike="noStrike" cap="none">
                <a:solidFill>
                  <a:srgbClr val="888888"/>
                </a:solidFill>
                <a:latin typeface="Arial"/>
                <a:ea typeface="Arial"/>
                <a:cs typeface="Arial"/>
                <a:sym typeface="Arial"/>
              </a:defRPr>
            </a:lvl2pPr>
            <a:lvl3pPr marL="914400" marR="0" lvl="2" indent="0" algn="l" rtl="0">
              <a:lnSpc>
                <a:spcPct val="100000"/>
              </a:lnSpc>
              <a:spcBef>
                <a:spcPts val="320"/>
              </a:spcBef>
              <a:spcAft>
                <a:spcPts val="0"/>
              </a:spcAft>
              <a:buClr>
                <a:schemeClr val="dk1"/>
              </a:buClr>
              <a:buSzPts val="2400"/>
              <a:buFont typeface="Noto Sans Symbols"/>
              <a:buNone/>
              <a:defRPr sz="1600" b="0" i="0" u="none" strike="noStrike" cap="none">
                <a:solidFill>
                  <a:srgbClr val="888888"/>
                </a:solidFill>
                <a:latin typeface="Arial"/>
                <a:ea typeface="Arial"/>
                <a:cs typeface="Arial"/>
                <a:sym typeface="Arial"/>
              </a:defRPr>
            </a:lvl3pPr>
            <a:lvl4pPr marL="1371600" marR="0" lvl="3" indent="0" algn="l" rtl="0">
              <a:lnSpc>
                <a:spcPct val="100000"/>
              </a:lnSpc>
              <a:spcBef>
                <a:spcPts val="280"/>
              </a:spcBef>
              <a:spcAft>
                <a:spcPts val="0"/>
              </a:spcAft>
              <a:buClr>
                <a:schemeClr val="dk2"/>
              </a:buClr>
              <a:buSzPts val="2100"/>
              <a:buFont typeface="Noto Sans Symbols"/>
              <a:buNone/>
              <a:defRPr sz="1400" b="0" i="0" u="none" strike="noStrike" cap="none">
                <a:solidFill>
                  <a:srgbClr val="888888"/>
                </a:solidFill>
                <a:latin typeface="Arial"/>
                <a:ea typeface="Arial"/>
                <a:cs typeface="Arial"/>
                <a:sym typeface="Arial"/>
              </a:defRPr>
            </a:lvl4pPr>
            <a:lvl5pPr marL="1828800" marR="0" lvl="4" indent="0" algn="l" rtl="0">
              <a:lnSpc>
                <a:spcPct val="100000"/>
              </a:lnSpc>
              <a:spcBef>
                <a:spcPts val="280"/>
              </a:spcBef>
              <a:spcAft>
                <a:spcPts val="0"/>
              </a:spcAft>
              <a:buClr>
                <a:schemeClr val="folHlink"/>
              </a:buClr>
              <a:buSzPts val="2100"/>
              <a:buFont typeface="Noto Sans Symbols"/>
              <a:buNone/>
              <a:defRPr sz="1400" b="0" i="0" u="none" strike="noStrike" cap="none">
                <a:solidFill>
                  <a:srgbClr val="888888"/>
                </a:solidFill>
                <a:latin typeface="Arial"/>
                <a:ea typeface="Arial"/>
                <a:cs typeface="Arial"/>
                <a:sym typeface="Arial"/>
              </a:defRPr>
            </a:lvl5pPr>
            <a:lvl6pPr marL="2286000" lvl="5" indent="0">
              <a:spcBef>
                <a:spcPts val="0"/>
              </a:spcBef>
              <a:buClr>
                <a:srgbClr val="888888"/>
              </a:buClr>
              <a:buSzPts val="1400"/>
              <a:buFont typeface="Arial"/>
              <a:buNone/>
              <a:defRPr sz="1400">
                <a:solidFill>
                  <a:srgbClr val="888888"/>
                </a:solidFill>
              </a:defRPr>
            </a:lvl6pPr>
            <a:lvl7pPr marL="2743200" lvl="6" indent="0">
              <a:spcBef>
                <a:spcPts val="0"/>
              </a:spcBef>
              <a:buClr>
                <a:srgbClr val="888888"/>
              </a:buClr>
              <a:buSzPts val="1400"/>
              <a:buFont typeface="Arial"/>
              <a:buNone/>
              <a:defRPr sz="1400">
                <a:solidFill>
                  <a:srgbClr val="888888"/>
                </a:solidFill>
              </a:defRPr>
            </a:lvl7pPr>
            <a:lvl8pPr marL="3200400" lvl="7" indent="0">
              <a:spcBef>
                <a:spcPts val="0"/>
              </a:spcBef>
              <a:buClr>
                <a:srgbClr val="888888"/>
              </a:buClr>
              <a:buSzPts val="1400"/>
              <a:buFont typeface="Arial"/>
              <a:buNone/>
              <a:defRPr sz="1400">
                <a:solidFill>
                  <a:srgbClr val="888888"/>
                </a:solidFill>
              </a:defRPr>
            </a:lvl8pPr>
            <a:lvl9pPr marL="3657600" lvl="8" indent="0">
              <a:spcBef>
                <a:spcPts val="0"/>
              </a:spcBef>
              <a:buClr>
                <a:srgbClr val="888888"/>
              </a:buClr>
              <a:buSzPts val="1400"/>
              <a:buFont typeface="Arial"/>
              <a:buNone/>
              <a:defRPr sz="1400">
                <a:solidFill>
                  <a:srgbClr val="888888"/>
                </a:solidFill>
              </a:defRPr>
            </a:lvl9pPr>
          </a:lstStyle>
          <a:p>
            <a:endParaRPr/>
          </a:p>
        </p:txBody>
      </p:sp>
      <p:sp>
        <p:nvSpPr>
          <p:cNvPr id="33" name="Shape 33"/>
          <p:cNvSpPr txBox="1">
            <a:spLocks noGrp="1"/>
          </p:cNvSpPr>
          <p:nvPr>
            <p:ph type="dt" idx="10"/>
          </p:nvPr>
        </p:nvSpPr>
        <p:spPr>
          <a:xfrm>
            <a:off x="762000" y="6391275"/>
            <a:ext cx="20574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34" name="Shape 34"/>
          <p:cNvSpPr txBox="1">
            <a:spLocks noGrp="1"/>
          </p:cNvSpPr>
          <p:nvPr>
            <p:ph type="ftr" idx="11"/>
          </p:nvPr>
        </p:nvSpPr>
        <p:spPr>
          <a:xfrm>
            <a:off x="3352800" y="6403975"/>
            <a:ext cx="28956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35" name="Shape 35"/>
          <p:cNvSpPr txBox="1">
            <a:spLocks noGrp="1"/>
          </p:cNvSpPr>
          <p:nvPr>
            <p:ph type="sldNum" idx="12"/>
          </p:nvPr>
        </p:nvSpPr>
        <p:spPr>
          <a:xfrm>
            <a:off x="6858000" y="6400800"/>
            <a:ext cx="1600200" cy="457200"/>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chemeClr val="dk1"/>
              </a:buClr>
              <a:buSzPts val="1800"/>
              <a:buFont typeface="Arial"/>
              <a:buNone/>
            </a:pPr>
            <a:fld id="{00000000-1234-1234-1234-123412341234}" type="slidenum">
              <a:rPr lang="en-US" sz="1800" b="0" i="0" u="none">
                <a:solidFill>
                  <a:schemeClr val="dk1"/>
                </a:solidFill>
                <a:latin typeface="Arial"/>
                <a:ea typeface="Arial"/>
                <a:cs typeface="Arial"/>
                <a:sym typeface="Arial"/>
              </a:rPr>
              <a:pPr marL="0" marR="0" lvl="0" indent="-114300" algn="l" rtl="0">
                <a:lnSpc>
                  <a:spcPct val="100000"/>
                </a:lnSpc>
                <a:spcBef>
                  <a:spcPts val="0"/>
                </a:spcBef>
                <a:spcAft>
                  <a:spcPts val="0"/>
                </a:spcAft>
                <a:buClr>
                  <a:schemeClr val="dk1"/>
                </a:buClr>
                <a:buSzPts val="1800"/>
                <a:buFont typeface="Arial"/>
                <a:buNone/>
              </a:pPr>
              <a:t>‹#›</a:t>
            </a:fld>
            <a:endParaRPr lang="en-US" sz="1800" b="0" i="0" u="none">
              <a:solidFill>
                <a:schemeClr val="dk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762000" y="533400"/>
            <a:ext cx="7696200" cy="11430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2"/>
              </a:buClr>
              <a:buSzPts val="3300"/>
              <a:buFont typeface="Arial Black"/>
              <a:buNone/>
              <a:defRPr sz="3300" b="0" i="0" u="none">
                <a:solidFill>
                  <a:schemeClr val="dk2"/>
                </a:solidFill>
                <a:latin typeface="Arial Black"/>
                <a:ea typeface="Arial Black"/>
                <a:cs typeface="Arial Black"/>
                <a:sym typeface="Arial Black"/>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38" name="Shape 38"/>
          <p:cNvSpPr txBox="1">
            <a:spLocks noGrp="1"/>
          </p:cNvSpPr>
          <p:nvPr>
            <p:ph type="body" idx="1"/>
          </p:nvPr>
        </p:nvSpPr>
        <p:spPr>
          <a:xfrm>
            <a:off x="457200" y="1600200"/>
            <a:ext cx="4038600" cy="4525963"/>
          </a:xfrm>
          <a:prstGeom prst="rect">
            <a:avLst/>
          </a:prstGeom>
          <a:noFill/>
          <a:ln>
            <a:noFill/>
          </a:ln>
        </p:spPr>
        <p:txBody>
          <a:bodyPr wrap="square" lIns="91425" tIns="91425" rIns="91425" bIns="91425" anchor="t" anchorCtr="0"/>
          <a:lstStyle>
            <a:lvl1pPr marL="342900" marR="0" lvl="0" indent="-218440" algn="l" rtl="0">
              <a:lnSpc>
                <a:spcPct val="100000"/>
              </a:lnSpc>
              <a:spcBef>
                <a:spcPts val="560"/>
              </a:spcBef>
              <a:spcAft>
                <a:spcPts val="0"/>
              </a:spcAft>
              <a:buClr>
                <a:schemeClr val="lt2"/>
              </a:buClr>
              <a:buSzPts val="1960"/>
              <a:buFont typeface="Noto Sans Symbols"/>
              <a:buChar char="●"/>
              <a:defRPr sz="2800" b="0" i="0" u="none">
                <a:solidFill>
                  <a:schemeClr val="dk1"/>
                </a:solidFill>
                <a:latin typeface="Arial"/>
                <a:ea typeface="Arial"/>
                <a:cs typeface="Arial"/>
                <a:sym typeface="Arial"/>
              </a:defRPr>
            </a:lvl1pPr>
            <a:lvl2pPr marL="742950" marR="0" lvl="1" indent="-57150" algn="l" rtl="0">
              <a:lnSpc>
                <a:spcPct val="100000"/>
              </a:lnSpc>
              <a:spcBef>
                <a:spcPts val="480"/>
              </a:spcBef>
              <a:spcAft>
                <a:spcPts val="0"/>
              </a:spcAft>
              <a:buClr>
                <a:schemeClr val="accent1"/>
              </a:buClr>
              <a:buSzPts val="3600"/>
              <a:buFont typeface="Noto Sans Symbols"/>
              <a:buChar char="●"/>
              <a:defRPr sz="2400" b="0" i="0" u="none" strike="noStrike" cap="none">
                <a:solidFill>
                  <a:schemeClr val="dk1"/>
                </a:solidFill>
                <a:latin typeface="Arial"/>
                <a:ea typeface="Arial"/>
                <a:cs typeface="Arial"/>
                <a:sym typeface="Arial"/>
              </a:defRPr>
            </a:lvl2pPr>
            <a:lvl3pPr marL="1143000" marR="0" lvl="2" indent="-38100" algn="l" rtl="0">
              <a:lnSpc>
                <a:spcPct val="100000"/>
              </a:lnSpc>
              <a:spcBef>
                <a:spcPts val="400"/>
              </a:spcBef>
              <a:spcAft>
                <a:spcPts val="0"/>
              </a:spcAft>
              <a:buClr>
                <a:schemeClr val="dk1"/>
              </a:buClr>
              <a:buSzPts val="3000"/>
              <a:buFont typeface="Noto Sans Symbols"/>
              <a:buChar char="●"/>
              <a:defRPr sz="2000" b="0" i="0" u="none" strike="noStrike" cap="none">
                <a:solidFill>
                  <a:schemeClr val="dk1"/>
                </a:solidFill>
                <a:latin typeface="Arial"/>
                <a:ea typeface="Arial"/>
                <a:cs typeface="Arial"/>
                <a:sym typeface="Arial"/>
              </a:defRPr>
            </a:lvl3pPr>
            <a:lvl4pPr marL="1600200" marR="0" lvl="3" indent="-57150" algn="l" rtl="0">
              <a:lnSpc>
                <a:spcPct val="100000"/>
              </a:lnSpc>
              <a:spcBef>
                <a:spcPts val="360"/>
              </a:spcBef>
              <a:spcAft>
                <a:spcPts val="0"/>
              </a:spcAft>
              <a:buClr>
                <a:schemeClr val="dk2"/>
              </a:buClr>
              <a:buSzPts val="2700"/>
              <a:buFont typeface="Noto Sans Symbols"/>
              <a:buChar char="●"/>
              <a:defRPr sz="1800" b="0" i="0" u="none" strike="noStrike" cap="none">
                <a:solidFill>
                  <a:schemeClr val="dk1"/>
                </a:solidFill>
                <a:latin typeface="Arial"/>
                <a:ea typeface="Arial"/>
                <a:cs typeface="Arial"/>
                <a:sym typeface="Arial"/>
              </a:defRPr>
            </a:lvl4pPr>
            <a:lvl5pPr marL="2057400" marR="0" lvl="4" indent="-57150" algn="l" rtl="0">
              <a:lnSpc>
                <a:spcPct val="100000"/>
              </a:lnSpc>
              <a:spcBef>
                <a:spcPts val="360"/>
              </a:spcBef>
              <a:spcAft>
                <a:spcPts val="0"/>
              </a:spcAft>
              <a:buClr>
                <a:schemeClr val="folHlink"/>
              </a:buClr>
              <a:buSzPts val="2700"/>
              <a:buFont typeface="Noto Sans Symbols"/>
              <a:buChar char="●"/>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39" name="Shape 39"/>
          <p:cNvSpPr txBox="1">
            <a:spLocks noGrp="1"/>
          </p:cNvSpPr>
          <p:nvPr>
            <p:ph type="body" idx="2"/>
          </p:nvPr>
        </p:nvSpPr>
        <p:spPr>
          <a:xfrm>
            <a:off x="4648200" y="1600200"/>
            <a:ext cx="4038600" cy="4525963"/>
          </a:xfrm>
          <a:prstGeom prst="rect">
            <a:avLst/>
          </a:prstGeom>
          <a:noFill/>
          <a:ln>
            <a:noFill/>
          </a:ln>
        </p:spPr>
        <p:txBody>
          <a:bodyPr wrap="square" lIns="91425" tIns="91425" rIns="91425" bIns="91425" anchor="t" anchorCtr="0"/>
          <a:lstStyle>
            <a:lvl1pPr marL="342900" marR="0" lvl="0" indent="-218440" algn="l" rtl="0">
              <a:lnSpc>
                <a:spcPct val="100000"/>
              </a:lnSpc>
              <a:spcBef>
                <a:spcPts val="560"/>
              </a:spcBef>
              <a:spcAft>
                <a:spcPts val="0"/>
              </a:spcAft>
              <a:buClr>
                <a:schemeClr val="lt2"/>
              </a:buClr>
              <a:buSzPts val="1960"/>
              <a:buFont typeface="Noto Sans Symbols"/>
              <a:buChar char="●"/>
              <a:defRPr sz="2800" b="0" i="0" u="none">
                <a:solidFill>
                  <a:schemeClr val="dk1"/>
                </a:solidFill>
                <a:latin typeface="Arial"/>
                <a:ea typeface="Arial"/>
                <a:cs typeface="Arial"/>
                <a:sym typeface="Arial"/>
              </a:defRPr>
            </a:lvl1pPr>
            <a:lvl2pPr marL="742950" marR="0" lvl="1" indent="-57150" algn="l" rtl="0">
              <a:lnSpc>
                <a:spcPct val="100000"/>
              </a:lnSpc>
              <a:spcBef>
                <a:spcPts val="480"/>
              </a:spcBef>
              <a:spcAft>
                <a:spcPts val="0"/>
              </a:spcAft>
              <a:buClr>
                <a:schemeClr val="accent1"/>
              </a:buClr>
              <a:buSzPts val="3600"/>
              <a:buFont typeface="Noto Sans Symbols"/>
              <a:buChar char="●"/>
              <a:defRPr sz="2400" b="0" i="0" u="none" strike="noStrike" cap="none">
                <a:solidFill>
                  <a:schemeClr val="dk1"/>
                </a:solidFill>
                <a:latin typeface="Arial"/>
                <a:ea typeface="Arial"/>
                <a:cs typeface="Arial"/>
                <a:sym typeface="Arial"/>
              </a:defRPr>
            </a:lvl2pPr>
            <a:lvl3pPr marL="1143000" marR="0" lvl="2" indent="-38100" algn="l" rtl="0">
              <a:lnSpc>
                <a:spcPct val="100000"/>
              </a:lnSpc>
              <a:spcBef>
                <a:spcPts val="400"/>
              </a:spcBef>
              <a:spcAft>
                <a:spcPts val="0"/>
              </a:spcAft>
              <a:buClr>
                <a:schemeClr val="dk1"/>
              </a:buClr>
              <a:buSzPts val="3000"/>
              <a:buFont typeface="Noto Sans Symbols"/>
              <a:buChar char="●"/>
              <a:defRPr sz="2000" b="0" i="0" u="none" strike="noStrike" cap="none">
                <a:solidFill>
                  <a:schemeClr val="dk1"/>
                </a:solidFill>
                <a:latin typeface="Arial"/>
                <a:ea typeface="Arial"/>
                <a:cs typeface="Arial"/>
                <a:sym typeface="Arial"/>
              </a:defRPr>
            </a:lvl3pPr>
            <a:lvl4pPr marL="1600200" marR="0" lvl="3" indent="-57150" algn="l" rtl="0">
              <a:lnSpc>
                <a:spcPct val="100000"/>
              </a:lnSpc>
              <a:spcBef>
                <a:spcPts val="360"/>
              </a:spcBef>
              <a:spcAft>
                <a:spcPts val="0"/>
              </a:spcAft>
              <a:buClr>
                <a:schemeClr val="dk2"/>
              </a:buClr>
              <a:buSzPts val="2700"/>
              <a:buFont typeface="Noto Sans Symbols"/>
              <a:buChar char="●"/>
              <a:defRPr sz="1800" b="0" i="0" u="none" strike="noStrike" cap="none">
                <a:solidFill>
                  <a:schemeClr val="dk1"/>
                </a:solidFill>
                <a:latin typeface="Arial"/>
                <a:ea typeface="Arial"/>
                <a:cs typeface="Arial"/>
                <a:sym typeface="Arial"/>
              </a:defRPr>
            </a:lvl4pPr>
            <a:lvl5pPr marL="2057400" marR="0" lvl="4" indent="-57150" algn="l" rtl="0">
              <a:lnSpc>
                <a:spcPct val="100000"/>
              </a:lnSpc>
              <a:spcBef>
                <a:spcPts val="360"/>
              </a:spcBef>
              <a:spcAft>
                <a:spcPts val="0"/>
              </a:spcAft>
              <a:buClr>
                <a:schemeClr val="folHlink"/>
              </a:buClr>
              <a:buSzPts val="2700"/>
              <a:buFont typeface="Noto Sans Symbols"/>
              <a:buChar char="●"/>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40" name="Shape 40"/>
          <p:cNvSpPr txBox="1">
            <a:spLocks noGrp="1"/>
          </p:cNvSpPr>
          <p:nvPr>
            <p:ph type="dt" idx="10"/>
          </p:nvPr>
        </p:nvSpPr>
        <p:spPr>
          <a:xfrm>
            <a:off x="762000" y="6391275"/>
            <a:ext cx="20574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41" name="Shape 41"/>
          <p:cNvSpPr txBox="1">
            <a:spLocks noGrp="1"/>
          </p:cNvSpPr>
          <p:nvPr>
            <p:ph type="ftr" idx="11"/>
          </p:nvPr>
        </p:nvSpPr>
        <p:spPr>
          <a:xfrm>
            <a:off x="3352800" y="6403975"/>
            <a:ext cx="28956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42" name="Shape 42"/>
          <p:cNvSpPr txBox="1">
            <a:spLocks noGrp="1"/>
          </p:cNvSpPr>
          <p:nvPr>
            <p:ph type="sldNum" idx="12"/>
          </p:nvPr>
        </p:nvSpPr>
        <p:spPr>
          <a:xfrm>
            <a:off x="6858000" y="6400800"/>
            <a:ext cx="1600200" cy="457200"/>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chemeClr val="dk1"/>
              </a:buClr>
              <a:buSzPts val="1800"/>
              <a:buFont typeface="Arial"/>
              <a:buNone/>
            </a:pPr>
            <a:fld id="{00000000-1234-1234-1234-123412341234}" type="slidenum">
              <a:rPr lang="en-US" sz="1800" b="0" i="0" u="none">
                <a:solidFill>
                  <a:schemeClr val="dk1"/>
                </a:solidFill>
                <a:latin typeface="Arial"/>
                <a:ea typeface="Arial"/>
                <a:cs typeface="Arial"/>
                <a:sym typeface="Arial"/>
              </a:rPr>
              <a:pPr marL="0" marR="0" lvl="0" indent="-114300" algn="l" rtl="0">
                <a:lnSpc>
                  <a:spcPct val="100000"/>
                </a:lnSpc>
                <a:spcBef>
                  <a:spcPts val="0"/>
                </a:spcBef>
                <a:spcAft>
                  <a:spcPts val="0"/>
                </a:spcAft>
                <a:buClr>
                  <a:schemeClr val="dk1"/>
                </a:buClr>
                <a:buSzPts val="1800"/>
                <a:buFont typeface="Arial"/>
                <a:buNone/>
              </a:pPr>
              <a:t>‹#›</a:t>
            </a:fld>
            <a:endParaRPr lang="en-US" sz="1800" b="0" i="0" u="none">
              <a:solidFill>
                <a:schemeClr val="dk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762000" y="533400"/>
            <a:ext cx="7696200" cy="11430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2"/>
              </a:buClr>
              <a:buSzPts val="3300"/>
              <a:buFont typeface="Arial Black"/>
              <a:buNone/>
              <a:defRPr sz="3300" b="0" i="0" u="none">
                <a:solidFill>
                  <a:schemeClr val="dk2"/>
                </a:solidFill>
                <a:latin typeface="Arial Black"/>
                <a:ea typeface="Arial Black"/>
                <a:cs typeface="Arial Black"/>
                <a:sym typeface="Arial Black"/>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45" name="Shape 45"/>
          <p:cNvSpPr txBox="1">
            <a:spLocks noGrp="1"/>
          </p:cNvSpPr>
          <p:nvPr>
            <p:ph type="body" idx="1"/>
          </p:nvPr>
        </p:nvSpPr>
        <p:spPr>
          <a:xfrm>
            <a:off x="457200" y="1535113"/>
            <a:ext cx="4040188" cy="639762"/>
          </a:xfrm>
          <a:prstGeom prst="rect">
            <a:avLst/>
          </a:prstGeom>
          <a:noFill/>
          <a:ln>
            <a:noFill/>
          </a:ln>
        </p:spPr>
        <p:txBody>
          <a:bodyPr wrap="square" lIns="91425" tIns="91425" rIns="91425" bIns="91425" anchor="b" anchorCtr="0"/>
          <a:lstStyle>
            <a:lvl1pPr marL="0" marR="0" lvl="0" indent="0" algn="l" rtl="0">
              <a:lnSpc>
                <a:spcPct val="100000"/>
              </a:lnSpc>
              <a:spcBef>
                <a:spcPts val="480"/>
              </a:spcBef>
              <a:spcAft>
                <a:spcPts val="0"/>
              </a:spcAft>
              <a:buClr>
                <a:schemeClr val="lt2"/>
              </a:buClr>
              <a:buSzPts val="1680"/>
              <a:buFont typeface="Noto Sans Symbols"/>
              <a:buNone/>
              <a:defRPr sz="2400" b="1" i="0" u="none">
                <a:solidFill>
                  <a:schemeClr val="dk1"/>
                </a:solidFill>
                <a:latin typeface="Arial"/>
                <a:ea typeface="Arial"/>
                <a:cs typeface="Arial"/>
                <a:sym typeface="Arial"/>
              </a:defRPr>
            </a:lvl1pPr>
            <a:lvl2pPr marL="457200" marR="0" lvl="1" indent="0" algn="l" rtl="0">
              <a:lnSpc>
                <a:spcPct val="100000"/>
              </a:lnSpc>
              <a:spcBef>
                <a:spcPts val="400"/>
              </a:spcBef>
              <a:spcAft>
                <a:spcPts val="0"/>
              </a:spcAft>
              <a:buClr>
                <a:schemeClr val="accent1"/>
              </a:buClr>
              <a:buSzPts val="3000"/>
              <a:buFont typeface="Noto Sans Symbols"/>
              <a:buNone/>
              <a:defRPr sz="2000" b="1" i="0" u="none" strike="noStrike" cap="none">
                <a:solidFill>
                  <a:schemeClr val="dk1"/>
                </a:solidFill>
                <a:latin typeface="Arial"/>
                <a:ea typeface="Arial"/>
                <a:cs typeface="Arial"/>
                <a:sym typeface="Arial"/>
              </a:defRPr>
            </a:lvl2pPr>
            <a:lvl3pPr marL="914400" marR="0" lvl="2" indent="0" algn="l" rtl="0">
              <a:lnSpc>
                <a:spcPct val="100000"/>
              </a:lnSpc>
              <a:spcBef>
                <a:spcPts val="360"/>
              </a:spcBef>
              <a:spcAft>
                <a:spcPts val="0"/>
              </a:spcAft>
              <a:buClr>
                <a:schemeClr val="dk1"/>
              </a:buClr>
              <a:buSzPts val="2700"/>
              <a:buFont typeface="Noto Sans Symbols"/>
              <a:buNone/>
              <a:defRPr sz="1800" b="1" i="0" u="none" strike="noStrike" cap="none">
                <a:solidFill>
                  <a:schemeClr val="dk1"/>
                </a:solidFill>
                <a:latin typeface="Arial"/>
                <a:ea typeface="Arial"/>
                <a:cs typeface="Arial"/>
                <a:sym typeface="Arial"/>
              </a:defRPr>
            </a:lvl3pPr>
            <a:lvl4pPr marL="1371600" marR="0" lvl="3" indent="0" algn="l" rtl="0">
              <a:lnSpc>
                <a:spcPct val="100000"/>
              </a:lnSpc>
              <a:spcBef>
                <a:spcPts val="320"/>
              </a:spcBef>
              <a:spcAft>
                <a:spcPts val="0"/>
              </a:spcAft>
              <a:buClr>
                <a:schemeClr val="dk2"/>
              </a:buClr>
              <a:buSzPts val="2400"/>
              <a:buFont typeface="Noto Sans Symbols"/>
              <a:buNone/>
              <a:defRPr sz="1600" b="1" i="0" u="none" strike="noStrike" cap="none">
                <a:solidFill>
                  <a:schemeClr val="dk1"/>
                </a:solidFill>
                <a:latin typeface="Arial"/>
                <a:ea typeface="Arial"/>
                <a:cs typeface="Arial"/>
                <a:sym typeface="Arial"/>
              </a:defRPr>
            </a:lvl4pPr>
            <a:lvl5pPr marL="1828800" marR="0" lvl="4" indent="0" algn="l" rtl="0">
              <a:lnSpc>
                <a:spcPct val="100000"/>
              </a:lnSpc>
              <a:spcBef>
                <a:spcPts val="320"/>
              </a:spcBef>
              <a:spcAft>
                <a:spcPts val="0"/>
              </a:spcAft>
              <a:buClr>
                <a:schemeClr val="folHlink"/>
              </a:buClr>
              <a:buSzPts val="2400"/>
              <a:buFont typeface="Noto Sans Symbols"/>
              <a:buNone/>
              <a:defRPr sz="1600" b="1" i="0" u="none" strike="noStrike" cap="none">
                <a:solidFill>
                  <a:schemeClr val="dk1"/>
                </a:solidFill>
                <a:latin typeface="Arial"/>
                <a:ea typeface="Arial"/>
                <a:cs typeface="Arial"/>
                <a:sym typeface="Arial"/>
              </a:defRPr>
            </a:lvl5pPr>
            <a:lvl6pPr marL="2286000" lvl="5" indent="0">
              <a:spcBef>
                <a:spcPts val="0"/>
              </a:spcBef>
              <a:buSzPts val="1600"/>
              <a:buFont typeface="Arial"/>
              <a:buNone/>
              <a:defRPr sz="1600" b="1"/>
            </a:lvl6pPr>
            <a:lvl7pPr marL="2743200" lvl="6" indent="0">
              <a:spcBef>
                <a:spcPts val="0"/>
              </a:spcBef>
              <a:buSzPts val="1600"/>
              <a:buFont typeface="Arial"/>
              <a:buNone/>
              <a:defRPr sz="1600" b="1"/>
            </a:lvl7pPr>
            <a:lvl8pPr marL="3200400" lvl="7" indent="0">
              <a:spcBef>
                <a:spcPts val="0"/>
              </a:spcBef>
              <a:buSzPts val="1600"/>
              <a:buFont typeface="Arial"/>
              <a:buNone/>
              <a:defRPr sz="1600" b="1"/>
            </a:lvl8pPr>
            <a:lvl9pPr marL="3657600" lvl="8" indent="0">
              <a:spcBef>
                <a:spcPts val="0"/>
              </a:spcBef>
              <a:buSzPts val="1600"/>
              <a:buFont typeface="Arial"/>
              <a:buNone/>
              <a:defRPr sz="1600" b="1"/>
            </a:lvl9pPr>
          </a:lstStyle>
          <a:p>
            <a:endParaRPr/>
          </a:p>
        </p:txBody>
      </p:sp>
      <p:sp>
        <p:nvSpPr>
          <p:cNvPr id="46" name="Shape 46"/>
          <p:cNvSpPr txBox="1">
            <a:spLocks noGrp="1"/>
          </p:cNvSpPr>
          <p:nvPr>
            <p:ph type="body" idx="2"/>
          </p:nvPr>
        </p:nvSpPr>
        <p:spPr>
          <a:xfrm>
            <a:off x="457200" y="2174875"/>
            <a:ext cx="4040188" cy="3951288"/>
          </a:xfrm>
          <a:prstGeom prst="rect">
            <a:avLst/>
          </a:prstGeom>
          <a:noFill/>
          <a:ln>
            <a:noFill/>
          </a:ln>
        </p:spPr>
        <p:txBody>
          <a:bodyPr wrap="square" lIns="91425" tIns="91425" rIns="91425" bIns="91425" anchor="t" anchorCtr="0"/>
          <a:lstStyle>
            <a:lvl1pPr marL="342900" marR="0" lvl="0" indent="-236220" algn="l" rtl="0">
              <a:lnSpc>
                <a:spcPct val="100000"/>
              </a:lnSpc>
              <a:spcBef>
                <a:spcPts val="480"/>
              </a:spcBef>
              <a:spcAft>
                <a:spcPts val="0"/>
              </a:spcAft>
              <a:buClr>
                <a:schemeClr val="lt2"/>
              </a:buClr>
              <a:buSzPts val="1680"/>
              <a:buFont typeface="Noto Sans Symbols"/>
              <a:buChar char="●"/>
              <a:defRPr sz="2400" b="0" i="0" u="none">
                <a:solidFill>
                  <a:schemeClr val="dk1"/>
                </a:solidFill>
                <a:latin typeface="Arial"/>
                <a:ea typeface="Arial"/>
                <a:cs typeface="Arial"/>
                <a:sym typeface="Arial"/>
              </a:defRPr>
            </a:lvl1pPr>
            <a:lvl2pPr marL="742950" marR="0" lvl="1" indent="-95250" algn="l" rtl="0">
              <a:lnSpc>
                <a:spcPct val="100000"/>
              </a:lnSpc>
              <a:spcBef>
                <a:spcPts val="400"/>
              </a:spcBef>
              <a:spcAft>
                <a:spcPts val="0"/>
              </a:spcAft>
              <a:buClr>
                <a:schemeClr val="accent1"/>
              </a:buClr>
              <a:buSzPts val="3000"/>
              <a:buFont typeface="Noto Sans Symbols"/>
              <a:buChar char="●"/>
              <a:defRPr sz="2000" b="0" i="0" u="none" strike="noStrike" cap="none">
                <a:solidFill>
                  <a:schemeClr val="dk1"/>
                </a:solidFill>
                <a:latin typeface="Arial"/>
                <a:ea typeface="Arial"/>
                <a:cs typeface="Arial"/>
                <a:sym typeface="Arial"/>
              </a:defRPr>
            </a:lvl2pPr>
            <a:lvl3pPr marL="1143000" marR="0" lvl="2" indent="-57150" algn="l" rtl="0">
              <a:lnSpc>
                <a:spcPct val="100000"/>
              </a:lnSpc>
              <a:spcBef>
                <a:spcPts val="360"/>
              </a:spcBef>
              <a:spcAft>
                <a:spcPts val="0"/>
              </a:spcAft>
              <a:buClr>
                <a:schemeClr val="dk1"/>
              </a:buClr>
              <a:buSzPts val="2700"/>
              <a:buFont typeface="Noto Sans Symbols"/>
              <a:buChar char="●"/>
              <a:defRPr sz="1800" b="0" i="0" u="none" strike="noStrike" cap="none">
                <a:solidFill>
                  <a:schemeClr val="dk1"/>
                </a:solidFill>
                <a:latin typeface="Arial"/>
                <a:ea typeface="Arial"/>
                <a:cs typeface="Arial"/>
                <a:sym typeface="Arial"/>
              </a:defRPr>
            </a:lvl3pPr>
            <a:lvl4pPr marL="1600200" marR="0" lvl="3" indent="-76200" algn="l" rtl="0">
              <a:lnSpc>
                <a:spcPct val="100000"/>
              </a:lnSpc>
              <a:spcBef>
                <a:spcPts val="320"/>
              </a:spcBef>
              <a:spcAft>
                <a:spcPts val="0"/>
              </a:spcAft>
              <a:buClr>
                <a:schemeClr val="dk2"/>
              </a:buClr>
              <a:buSzPts val="2400"/>
              <a:buFont typeface="Noto Sans Symbols"/>
              <a:buChar char="●"/>
              <a:defRPr sz="1600" b="0" i="0" u="none" strike="noStrike" cap="none">
                <a:solidFill>
                  <a:schemeClr val="dk1"/>
                </a:solidFill>
                <a:latin typeface="Arial"/>
                <a:ea typeface="Arial"/>
                <a:cs typeface="Arial"/>
                <a:sym typeface="Arial"/>
              </a:defRPr>
            </a:lvl4pPr>
            <a:lvl5pPr marL="2057400" marR="0" lvl="4" indent="-76200" algn="l" rtl="0">
              <a:lnSpc>
                <a:spcPct val="100000"/>
              </a:lnSpc>
              <a:spcBef>
                <a:spcPts val="320"/>
              </a:spcBef>
              <a:spcAft>
                <a:spcPts val="0"/>
              </a:spcAft>
              <a:buClr>
                <a:schemeClr val="folHlink"/>
              </a:buClr>
              <a:buSzPts val="2400"/>
              <a:buFont typeface="Noto Sans Symbols"/>
              <a:buChar char="●"/>
              <a:defRPr sz="1600" b="0" i="0" u="none" strike="noStrike" cap="none">
                <a:solidFill>
                  <a:schemeClr val="dk1"/>
                </a:solidFill>
                <a:latin typeface="Arial"/>
                <a:ea typeface="Arial"/>
                <a:cs typeface="Arial"/>
                <a:sym typeface="Arial"/>
              </a:defRPr>
            </a:lvl5pPr>
            <a:lvl6pPr lvl="5" indent="0">
              <a:spcBef>
                <a:spcPts val="0"/>
              </a:spcBef>
              <a:buSzPts val="1400"/>
              <a:buNone/>
              <a:defRPr sz="1600"/>
            </a:lvl6pPr>
            <a:lvl7pPr lvl="6" indent="0">
              <a:spcBef>
                <a:spcPts val="0"/>
              </a:spcBef>
              <a:buSzPts val="1400"/>
              <a:buNone/>
              <a:defRPr sz="1600"/>
            </a:lvl7pPr>
            <a:lvl8pPr lvl="7" indent="0">
              <a:spcBef>
                <a:spcPts val="0"/>
              </a:spcBef>
              <a:buSzPts val="1400"/>
              <a:buNone/>
              <a:defRPr sz="1600"/>
            </a:lvl8pPr>
            <a:lvl9pPr lvl="8" indent="0">
              <a:spcBef>
                <a:spcPts val="0"/>
              </a:spcBef>
              <a:buSzPts val="1400"/>
              <a:buNone/>
              <a:defRPr sz="1600"/>
            </a:lvl9pPr>
          </a:lstStyle>
          <a:p>
            <a:endParaRPr/>
          </a:p>
        </p:txBody>
      </p:sp>
      <p:sp>
        <p:nvSpPr>
          <p:cNvPr id="47" name="Shape 47"/>
          <p:cNvSpPr txBox="1">
            <a:spLocks noGrp="1"/>
          </p:cNvSpPr>
          <p:nvPr>
            <p:ph type="body" idx="3"/>
          </p:nvPr>
        </p:nvSpPr>
        <p:spPr>
          <a:xfrm>
            <a:off x="4645025" y="1535113"/>
            <a:ext cx="4041775" cy="639762"/>
          </a:xfrm>
          <a:prstGeom prst="rect">
            <a:avLst/>
          </a:prstGeom>
          <a:noFill/>
          <a:ln>
            <a:noFill/>
          </a:ln>
        </p:spPr>
        <p:txBody>
          <a:bodyPr wrap="square" lIns="91425" tIns="91425" rIns="91425" bIns="91425" anchor="b" anchorCtr="0"/>
          <a:lstStyle>
            <a:lvl1pPr marL="0" marR="0" lvl="0" indent="0" algn="l" rtl="0">
              <a:lnSpc>
                <a:spcPct val="100000"/>
              </a:lnSpc>
              <a:spcBef>
                <a:spcPts val="480"/>
              </a:spcBef>
              <a:spcAft>
                <a:spcPts val="0"/>
              </a:spcAft>
              <a:buClr>
                <a:schemeClr val="lt2"/>
              </a:buClr>
              <a:buSzPts val="1680"/>
              <a:buFont typeface="Noto Sans Symbols"/>
              <a:buNone/>
              <a:defRPr sz="2400" b="1" i="0" u="none">
                <a:solidFill>
                  <a:schemeClr val="dk1"/>
                </a:solidFill>
                <a:latin typeface="Arial"/>
                <a:ea typeface="Arial"/>
                <a:cs typeface="Arial"/>
                <a:sym typeface="Arial"/>
              </a:defRPr>
            </a:lvl1pPr>
            <a:lvl2pPr marL="457200" marR="0" lvl="1" indent="0" algn="l" rtl="0">
              <a:lnSpc>
                <a:spcPct val="100000"/>
              </a:lnSpc>
              <a:spcBef>
                <a:spcPts val="400"/>
              </a:spcBef>
              <a:spcAft>
                <a:spcPts val="0"/>
              </a:spcAft>
              <a:buClr>
                <a:schemeClr val="accent1"/>
              </a:buClr>
              <a:buSzPts val="3000"/>
              <a:buFont typeface="Noto Sans Symbols"/>
              <a:buNone/>
              <a:defRPr sz="2000" b="1" i="0" u="none" strike="noStrike" cap="none">
                <a:solidFill>
                  <a:schemeClr val="dk1"/>
                </a:solidFill>
                <a:latin typeface="Arial"/>
                <a:ea typeface="Arial"/>
                <a:cs typeface="Arial"/>
                <a:sym typeface="Arial"/>
              </a:defRPr>
            </a:lvl2pPr>
            <a:lvl3pPr marL="914400" marR="0" lvl="2" indent="0" algn="l" rtl="0">
              <a:lnSpc>
                <a:spcPct val="100000"/>
              </a:lnSpc>
              <a:spcBef>
                <a:spcPts val="360"/>
              </a:spcBef>
              <a:spcAft>
                <a:spcPts val="0"/>
              </a:spcAft>
              <a:buClr>
                <a:schemeClr val="dk1"/>
              </a:buClr>
              <a:buSzPts val="2700"/>
              <a:buFont typeface="Noto Sans Symbols"/>
              <a:buNone/>
              <a:defRPr sz="1800" b="1" i="0" u="none" strike="noStrike" cap="none">
                <a:solidFill>
                  <a:schemeClr val="dk1"/>
                </a:solidFill>
                <a:latin typeface="Arial"/>
                <a:ea typeface="Arial"/>
                <a:cs typeface="Arial"/>
                <a:sym typeface="Arial"/>
              </a:defRPr>
            </a:lvl3pPr>
            <a:lvl4pPr marL="1371600" marR="0" lvl="3" indent="0" algn="l" rtl="0">
              <a:lnSpc>
                <a:spcPct val="100000"/>
              </a:lnSpc>
              <a:spcBef>
                <a:spcPts val="320"/>
              </a:spcBef>
              <a:spcAft>
                <a:spcPts val="0"/>
              </a:spcAft>
              <a:buClr>
                <a:schemeClr val="dk2"/>
              </a:buClr>
              <a:buSzPts val="2400"/>
              <a:buFont typeface="Noto Sans Symbols"/>
              <a:buNone/>
              <a:defRPr sz="1600" b="1" i="0" u="none" strike="noStrike" cap="none">
                <a:solidFill>
                  <a:schemeClr val="dk1"/>
                </a:solidFill>
                <a:latin typeface="Arial"/>
                <a:ea typeface="Arial"/>
                <a:cs typeface="Arial"/>
                <a:sym typeface="Arial"/>
              </a:defRPr>
            </a:lvl4pPr>
            <a:lvl5pPr marL="1828800" marR="0" lvl="4" indent="0" algn="l" rtl="0">
              <a:lnSpc>
                <a:spcPct val="100000"/>
              </a:lnSpc>
              <a:spcBef>
                <a:spcPts val="320"/>
              </a:spcBef>
              <a:spcAft>
                <a:spcPts val="0"/>
              </a:spcAft>
              <a:buClr>
                <a:schemeClr val="folHlink"/>
              </a:buClr>
              <a:buSzPts val="2400"/>
              <a:buFont typeface="Noto Sans Symbols"/>
              <a:buNone/>
              <a:defRPr sz="1600" b="1" i="0" u="none" strike="noStrike" cap="none">
                <a:solidFill>
                  <a:schemeClr val="dk1"/>
                </a:solidFill>
                <a:latin typeface="Arial"/>
                <a:ea typeface="Arial"/>
                <a:cs typeface="Arial"/>
                <a:sym typeface="Arial"/>
              </a:defRPr>
            </a:lvl5pPr>
            <a:lvl6pPr marL="2286000" lvl="5" indent="0">
              <a:spcBef>
                <a:spcPts val="0"/>
              </a:spcBef>
              <a:buSzPts val="1600"/>
              <a:buFont typeface="Arial"/>
              <a:buNone/>
              <a:defRPr sz="1600" b="1"/>
            </a:lvl6pPr>
            <a:lvl7pPr marL="2743200" lvl="6" indent="0">
              <a:spcBef>
                <a:spcPts val="0"/>
              </a:spcBef>
              <a:buSzPts val="1600"/>
              <a:buFont typeface="Arial"/>
              <a:buNone/>
              <a:defRPr sz="1600" b="1"/>
            </a:lvl7pPr>
            <a:lvl8pPr marL="3200400" lvl="7" indent="0">
              <a:spcBef>
                <a:spcPts val="0"/>
              </a:spcBef>
              <a:buSzPts val="1600"/>
              <a:buFont typeface="Arial"/>
              <a:buNone/>
              <a:defRPr sz="1600" b="1"/>
            </a:lvl8pPr>
            <a:lvl9pPr marL="3657600" lvl="8" indent="0">
              <a:spcBef>
                <a:spcPts val="0"/>
              </a:spcBef>
              <a:buSzPts val="1600"/>
              <a:buFont typeface="Arial"/>
              <a:buNone/>
              <a:defRPr sz="1600" b="1"/>
            </a:lvl9pPr>
          </a:lstStyle>
          <a:p>
            <a:endParaRPr/>
          </a:p>
        </p:txBody>
      </p:sp>
      <p:sp>
        <p:nvSpPr>
          <p:cNvPr id="48" name="Shape 48"/>
          <p:cNvSpPr txBox="1">
            <a:spLocks noGrp="1"/>
          </p:cNvSpPr>
          <p:nvPr>
            <p:ph type="body" idx="4"/>
          </p:nvPr>
        </p:nvSpPr>
        <p:spPr>
          <a:xfrm>
            <a:off x="4645025" y="2174875"/>
            <a:ext cx="4041775" cy="3951288"/>
          </a:xfrm>
          <a:prstGeom prst="rect">
            <a:avLst/>
          </a:prstGeom>
          <a:noFill/>
          <a:ln>
            <a:noFill/>
          </a:ln>
        </p:spPr>
        <p:txBody>
          <a:bodyPr wrap="square" lIns="91425" tIns="91425" rIns="91425" bIns="91425" anchor="t" anchorCtr="0"/>
          <a:lstStyle>
            <a:lvl1pPr marL="342900" marR="0" lvl="0" indent="-236220" algn="l" rtl="0">
              <a:lnSpc>
                <a:spcPct val="100000"/>
              </a:lnSpc>
              <a:spcBef>
                <a:spcPts val="480"/>
              </a:spcBef>
              <a:spcAft>
                <a:spcPts val="0"/>
              </a:spcAft>
              <a:buClr>
                <a:schemeClr val="lt2"/>
              </a:buClr>
              <a:buSzPts val="1680"/>
              <a:buFont typeface="Noto Sans Symbols"/>
              <a:buChar char="●"/>
              <a:defRPr sz="2400" b="0" i="0" u="none">
                <a:solidFill>
                  <a:schemeClr val="dk1"/>
                </a:solidFill>
                <a:latin typeface="Arial"/>
                <a:ea typeface="Arial"/>
                <a:cs typeface="Arial"/>
                <a:sym typeface="Arial"/>
              </a:defRPr>
            </a:lvl1pPr>
            <a:lvl2pPr marL="742950" marR="0" lvl="1" indent="-95250" algn="l" rtl="0">
              <a:lnSpc>
                <a:spcPct val="100000"/>
              </a:lnSpc>
              <a:spcBef>
                <a:spcPts val="400"/>
              </a:spcBef>
              <a:spcAft>
                <a:spcPts val="0"/>
              </a:spcAft>
              <a:buClr>
                <a:schemeClr val="accent1"/>
              </a:buClr>
              <a:buSzPts val="3000"/>
              <a:buFont typeface="Noto Sans Symbols"/>
              <a:buChar char="●"/>
              <a:defRPr sz="2000" b="0" i="0" u="none" strike="noStrike" cap="none">
                <a:solidFill>
                  <a:schemeClr val="dk1"/>
                </a:solidFill>
                <a:latin typeface="Arial"/>
                <a:ea typeface="Arial"/>
                <a:cs typeface="Arial"/>
                <a:sym typeface="Arial"/>
              </a:defRPr>
            </a:lvl2pPr>
            <a:lvl3pPr marL="1143000" marR="0" lvl="2" indent="-57150" algn="l" rtl="0">
              <a:lnSpc>
                <a:spcPct val="100000"/>
              </a:lnSpc>
              <a:spcBef>
                <a:spcPts val="360"/>
              </a:spcBef>
              <a:spcAft>
                <a:spcPts val="0"/>
              </a:spcAft>
              <a:buClr>
                <a:schemeClr val="dk1"/>
              </a:buClr>
              <a:buSzPts val="2700"/>
              <a:buFont typeface="Noto Sans Symbols"/>
              <a:buChar char="●"/>
              <a:defRPr sz="1800" b="0" i="0" u="none" strike="noStrike" cap="none">
                <a:solidFill>
                  <a:schemeClr val="dk1"/>
                </a:solidFill>
                <a:latin typeface="Arial"/>
                <a:ea typeface="Arial"/>
                <a:cs typeface="Arial"/>
                <a:sym typeface="Arial"/>
              </a:defRPr>
            </a:lvl3pPr>
            <a:lvl4pPr marL="1600200" marR="0" lvl="3" indent="-76200" algn="l" rtl="0">
              <a:lnSpc>
                <a:spcPct val="100000"/>
              </a:lnSpc>
              <a:spcBef>
                <a:spcPts val="320"/>
              </a:spcBef>
              <a:spcAft>
                <a:spcPts val="0"/>
              </a:spcAft>
              <a:buClr>
                <a:schemeClr val="dk2"/>
              </a:buClr>
              <a:buSzPts val="2400"/>
              <a:buFont typeface="Noto Sans Symbols"/>
              <a:buChar char="●"/>
              <a:defRPr sz="1600" b="0" i="0" u="none" strike="noStrike" cap="none">
                <a:solidFill>
                  <a:schemeClr val="dk1"/>
                </a:solidFill>
                <a:latin typeface="Arial"/>
                <a:ea typeface="Arial"/>
                <a:cs typeface="Arial"/>
                <a:sym typeface="Arial"/>
              </a:defRPr>
            </a:lvl4pPr>
            <a:lvl5pPr marL="2057400" marR="0" lvl="4" indent="-76200" algn="l" rtl="0">
              <a:lnSpc>
                <a:spcPct val="100000"/>
              </a:lnSpc>
              <a:spcBef>
                <a:spcPts val="320"/>
              </a:spcBef>
              <a:spcAft>
                <a:spcPts val="0"/>
              </a:spcAft>
              <a:buClr>
                <a:schemeClr val="folHlink"/>
              </a:buClr>
              <a:buSzPts val="2400"/>
              <a:buFont typeface="Noto Sans Symbols"/>
              <a:buChar char="●"/>
              <a:defRPr sz="1600" b="0" i="0" u="none" strike="noStrike" cap="none">
                <a:solidFill>
                  <a:schemeClr val="dk1"/>
                </a:solidFill>
                <a:latin typeface="Arial"/>
                <a:ea typeface="Arial"/>
                <a:cs typeface="Arial"/>
                <a:sym typeface="Arial"/>
              </a:defRPr>
            </a:lvl5pPr>
            <a:lvl6pPr lvl="5" indent="0">
              <a:spcBef>
                <a:spcPts val="0"/>
              </a:spcBef>
              <a:buSzPts val="1400"/>
              <a:buNone/>
              <a:defRPr sz="1600"/>
            </a:lvl6pPr>
            <a:lvl7pPr lvl="6" indent="0">
              <a:spcBef>
                <a:spcPts val="0"/>
              </a:spcBef>
              <a:buSzPts val="1400"/>
              <a:buNone/>
              <a:defRPr sz="1600"/>
            </a:lvl7pPr>
            <a:lvl8pPr lvl="7" indent="0">
              <a:spcBef>
                <a:spcPts val="0"/>
              </a:spcBef>
              <a:buSzPts val="1400"/>
              <a:buNone/>
              <a:defRPr sz="1600"/>
            </a:lvl8pPr>
            <a:lvl9pPr lvl="8" indent="0">
              <a:spcBef>
                <a:spcPts val="0"/>
              </a:spcBef>
              <a:buSzPts val="1400"/>
              <a:buNone/>
              <a:defRPr sz="1600"/>
            </a:lvl9pPr>
          </a:lstStyle>
          <a:p>
            <a:endParaRPr/>
          </a:p>
        </p:txBody>
      </p:sp>
      <p:sp>
        <p:nvSpPr>
          <p:cNvPr id="49" name="Shape 49"/>
          <p:cNvSpPr txBox="1">
            <a:spLocks noGrp="1"/>
          </p:cNvSpPr>
          <p:nvPr>
            <p:ph type="dt" idx="10"/>
          </p:nvPr>
        </p:nvSpPr>
        <p:spPr>
          <a:xfrm>
            <a:off x="762000" y="6391275"/>
            <a:ext cx="20574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50" name="Shape 50"/>
          <p:cNvSpPr txBox="1">
            <a:spLocks noGrp="1"/>
          </p:cNvSpPr>
          <p:nvPr>
            <p:ph type="ftr" idx="11"/>
          </p:nvPr>
        </p:nvSpPr>
        <p:spPr>
          <a:xfrm>
            <a:off x="3352800" y="6403975"/>
            <a:ext cx="28956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51" name="Shape 51"/>
          <p:cNvSpPr txBox="1">
            <a:spLocks noGrp="1"/>
          </p:cNvSpPr>
          <p:nvPr>
            <p:ph type="sldNum" idx="12"/>
          </p:nvPr>
        </p:nvSpPr>
        <p:spPr>
          <a:xfrm>
            <a:off x="6858000" y="6400800"/>
            <a:ext cx="1600200" cy="457200"/>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chemeClr val="dk1"/>
              </a:buClr>
              <a:buSzPts val="1800"/>
              <a:buFont typeface="Arial"/>
              <a:buNone/>
            </a:pPr>
            <a:fld id="{00000000-1234-1234-1234-123412341234}" type="slidenum">
              <a:rPr lang="en-US" sz="1800" b="0" i="0" u="none">
                <a:solidFill>
                  <a:schemeClr val="dk1"/>
                </a:solidFill>
                <a:latin typeface="Arial"/>
                <a:ea typeface="Arial"/>
                <a:cs typeface="Arial"/>
                <a:sym typeface="Arial"/>
              </a:rPr>
              <a:pPr marL="0" marR="0" lvl="0" indent="-114300" algn="l" rtl="0">
                <a:lnSpc>
                  <a:spcPct val="100000"/>
                </a:lnSpc>
                <a:spcBef>
                  <a:spcPts val="0"/>
                </a:spcBef>
                <a:spcAft>
                  <a:spcPts val="0"/>
                </a:spcAft>
                <a:buClr>
                  <a:schemeClr val="dk1"/>
                </a:buClr>
                <a:buSzPts val="1800"/>
                <a:buFont typeface="Arial"/>
                <a:buNone/>
              </a:pPr>
              <a:t>‹#›</a:t>
            </a:fld>
            <a:endParaRPr lang="en-US" sz="1800" b="0" i="0" u="none">
              <a:solidFill>
                <a:schemeClr val="dk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762000" y="533400"/>
            <a:ext cx="7696200" cy="11430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2"/>
              </a:buClr>
              <a:buSzPts val="3300"/>
              <a:buFont typeface="Arial Black"/>
              <a:buNone/>
              <a:defRPr sz="3300" b="0" i="0" u="none">
                <a:solidFill>
                  <a:schemeClr val="dk2"/>
                </a:solidFill>
                <a:latin typeface="Arial Black"/>
                <a:ea typeface="Arial Black"/>
                <a:cs typeface="Arial Black"/>
                <a:sym typeface="Arial Black"/>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54" name="Shape 54"/>
          <p:cNvSpPr txBox="1">
            <a:spLocks noGrp="1"/>
          </p:cNvSpPr>
          <p:nvPr>
            <p:ph type="dt" idx="10"/>
          </p:nvPr>
        </p:nvSpPr>
        <p:spPr>
          <a:xfrm>
            <a:off x="762000" y="6391275"/>
            <a:ext cx="20574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55" name="Shape 55"/>
          <p:cNvSpPr txBox="1">
            <a:spLocks noGrp="1"/>
          </p:cNvSpPr>
          <p:nvPr>
            <p:ph type="ftr" idx="11"/>
          </p:nvPr>
        </p:nvSpPr>
        <p:spPr>
          <a:xfrm>
            <a:off x="3352800" y="6403975"/>
            <a:ext cx="28956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56" name="Shape 56"/>
          <p:cNvSpPr txBox="1">
            <a:spLocks noGrp="1"/>
          </p:cNvSpPr>
          <p:nvPr>
            <p:ph type="sldNum" idx="12"/>
          </p:nvPr>
        </p:nvSpPr>
        <p:spPr>
          <a:xfrm>
            <a:off x="6858000" y="6400800"/>
            <a:ext cx="1600200" cy="457200"/>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chemeClr val="dk1"/>
              </a:buClr>
              <a:buSzPts val="1800"/>
              <a:buFont typeface="Arial"/>
              <a:buNone/>
            </a:pPr>
            <a:fld id="{00000000-1234-1234-1234-123412341234}" type="slidenum">
              <a:rPr lang="en-US" sz="1800" b="0" i="0" u="none">
                <a:solidFill>
                  <a:schemeClr val="dk1"/>
                </a:solidFill>
                <a:latin typeface="Arial"/>
                <a:ea typeface="Arial"/>
                <a:cs typeface="Arial"/>
                <a:sym typeface="Arial"/>
              </a:rPr>
              <a:pPr marL="0" marR="0" lvl="0" indent="-114300" algn="l" rtl="0">
                <a:lnSpc>
                  <a:spcPct val="100000"/>
                </a:lnSpc>
                <a:spcBef>
                  <a:spcPts val="0"/>
                </a:spcBef>
                <a:spcAft>
                  <a:spcPts val="0"/>
                </a:spcAft>
                <a:buClr>
                  <a:schemeClr val="dk1"/>
                </a:buClr>
                <a:buSzPts val="1800"/>
                <a:buFont typeface="Arial"/>
                <a:buNone/>
              </a:pPr>
              <a:t>‹#›</a:t>
            </a:fld>
            <a:endParaRPr lang="en-US" sz="1800" b="0" i="0" u="none">
              <a:solidFill>
                <a:schemeClr val="dk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3050"/>
            <a:ext cx="3008313" cy="116205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2"/>
              </a:buClr>
              <a:buSzPts val="2000"/>
              <a:buFont typeface="Arial Black"/>
              <a:buNone/>
              <a:defRPr sz="2000" b="1" i="0" u="none">
                <a:solidFill>
                  <a:schemeClr val="dk2"/>
                </a:solidFill>
                <a:latin typeface="Arial Black"/>
                <a:ea typeface="Arial Black"/>
                <a:cs typeface="Arial Black"/>
                <a:sym typeface="Arial Black"/>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59" name="Shape 59"/>
          <p:cNvSpPr txBox="1">
            <a:spLocks noGrp="1"/>
          </p:cNvSpPr>
          <p:nvPr>
            <p:ph type="body" idx="1"/>
          </p:nvPr>
        </p:nvSpPr>
        <p:spPr>
          <a:xfrm>
            <a:off x="3575050" y="273050"/>
            <a:ext cx="5111750" cy="5853113"/>
          </a:xfrm>
          <a:prstGeom prst="rect">
            <a:avLst/>
          </a:prstGeom>
          <a:noFill/>
          <a:ln>
            <a:noFill/>
          </a:ln>
        </p:spPr>
        <p:txBody>
          <a:bodyPr wrap="square" lIns="91425" tIns="91425" rIns="91425" bIns="91425" anchor="t" anchorCtr="0"/>
          <a:lstStyle>
            <a:lvl1pPr marL="342900" marR="0" lvl="0" indent="-200660" algn="l" rtl="0">
              <a:lnSpc>
                <a:spcPct val="100000"/>
              </a:lnSpc>
              <a:spcBef>
                <a:spcPts val="640"/>
              </a:spcBef>
              <a:spcAft>
                <a:spcPts val="0"/>
              </a:spcAft>
              <a:buClr>
                <a:schemeClr val="lt2"/>
              </a:buClr>
              <a:buSzPts val="2240"/>
              <a:buFont typeface="Noto Sans Symbols"/>
              <a:buChar char="●"/>
              <a:defRPr sz="3200" b="0" i="0" u="none">
                <a:solidFill>
                  <a:schemeClr val="dk1"/>
                </a:solidFill>
                <a:latin typeface="Arial"/>
                <a:ea typeface="Arial"/>
                <a:cs typeface="Arial"/>
                <a:sym typeface="Arial"/>
              </a:defRPr>
            </a:lvl1pPr>
            <a:lvl2pPr marL="742950" marR="0" lvl="1" indent="-19050" algn="l" rtl="0">
              <a:lnSpc>
                <a:spcPct val="100000"/>
              </a:lnSpc>
              <a:spcBef>
                <a:spcPts val="560"/>
              </a:spcBef>
              <a:spcAft>
                <a:spcPts val="0"/>
              </a:spcAft>
              <a:buClr>
                <a:schemeClr val="accent1"/>
              </a:buClr>
              <a:buSzPts val="4200"/>
              <a:buFont typeface="Noto Sans Symbols"/>
              <a:buChar char="●"/>
              <a:defRPr sz="2800" b="0" i="0" u="none" strike="noStrike" cap="none">
                <a:solidFill>
                  <a:schemeClr val="dk1"/>
                </a:solidFill>
                <a:latin typeface="Arial"/>
                <a:ea typeface="Arial"/>
                <a:cs typeface="Arial"/>
                <a:sym typeface="Arial"/>
              </a:defRPr>
            </a:lvl2pPr>
            <a:lvl3pPr marL="1143000" marR="0" lvl="2" indent="0" algn="l" rtl="0">
              <a:lnSpc>
                <a:spcPct val="100000"/>
              </a:lnSpc>
              <a:spcBef>
                <a:spcPts val="480"/>
              </a:spcBef>
              <a:spcAft>
                <a:spcPts val="0"/>
              </a:spcAft>
              <a:buClr>
                <a:schemeClr val="dk1"/>
              </a:buClr>
              <a:buSzPts val="3600"/>
              <a:buFont typeface="Noto Sans Symbols"/>
              <a:buChar char="●"/>
              <a:defRPr sz="2400" b="0" i="0" u="none" strike="noStrike" cap="none">
                <a:solidFill>
                  <a:schemeClr val="dk1"/>
                </a:solidFill>
                <a:latin typeface="Arial"/>
                <a:ea typeface="Arial"/>
                <a:cs typeface="Arial"/>
                <a:sym typeface="Arial"/>
              </a:defRPr>
            </a:lvl3pPr>
            <a:lvl4pPr marL="1600200" marR="0" lvl="3" indent="-38100" algn="l" rtl="0">
              <a:lnSpc>
                <a:spcPct val="100000"/>
              </a:lnSpc>
              <a:spcBef>
                <a:spcPts val="400"/>
              </a:spcBef>
              <a:spcAft>
                <a:spcPts val="0"/>
              </a:spcAft>
              <a:buClr>
                <a:schemeClr val="dk2"/>
              </a:buClr>
              <a:buSzPts val="3000"/>
              <a:buFont typeface="Noto Sans Symbols"/>
              <a:buChar char="●"/>
              <a:defRPr sz="2000" b="0" i="0" u="none" strike="noStrike" cap="none">
                <a:solidFill>
                  <a:schemeClr val="dk1"/>
                </a:solidFill>
                <a:latin typeface="Arial"/>
                <a:ea typeface="Arial"/>
                <a:cs typeface="Arial"/>
                <a:sym typeface="Arial"/>
              </a:defRPr>
            </a:lvl4pPr>
            <a:lvl5pPr marL="2057400" marR="0" lvl="4" indent="-38100" algn="l" rtl="0">
              <a:lnSpc>
                <a:spcPct val="100000"/>
              </a:lnSpc>
              <a:spcBef>
                <a:spcPts val="400"/>
              </a:spcBef>
              <a:spcAft>
                <a:spcPts val="0"/>
              </a:spcAft>
              <a:buClr>
                <a:schemeClr val="folHlink"/>
              </a:buClr>
              <a:buSzPts val="3000"/>
              <a:buFont typeface="Noto Sans Symbols"/>
              <a:buChar char="●"/>
              <a:defRPr sz="2000" b="0" i="0" u="none" strike="noStrike" cap="none">
                <a:solidFill>
                  <a:schemeClr val="dk1"/>
                </a:solidFill>
                <a:latin typeface="Arial"/>
                <a:ea typeface="Arial"/>
                <a:cs typeface="Arial"/>
                <a:sym typeface="Arial"/>
              </a:defRPr>
            </a:lvl5pPr>
            <a:lvl6pPr lvl="5" indent="0">
              <a:spcBef>
                <a:spcPts val="0"/>
              </a:spcBef>
              <a:buSzPts val="1400"/>
              <a:buNone/>
              <a:defRPr sz="2000"/>
            </a:lvl6pPr>
            <a:lvl7pPr lvl="6" indent="0">
              <a:spcBef>
                <a:spcPts val="0"/>
              </a:spcBef>
              <a:buSzPts val="1400"/>
              <a:buNone/>
              <a:defRPr sz="2000"/>
            </a:lvl7pPr>
            <a:lvl8pPr lvl="7" indent="0">
              <a:spcBef>
                <a:spcPts val="0"/>
              </a:spcBef>
              <a:buSzPts val="1400"/>
              <a:buNone/>
              <a:defRPr sz="2000"/>
            </a:lvl8pPr>
            <a:lvl9pPr lvl="8" indent="0">
              <a:spcBef>
                <a:spcPts val="0"/>
              </a:spcBef>
              <a:buSzPts val="1400"/>
              <a:buNone/>
              <a:defRPr sz="2000"/>
            </a:lvl9pPr>
          </a:lstStyle>
          <a:p>
            <a:endParaRPr/>
          </a:p>
        </p:txBody>
      </p:sp>
      <p:sp>
        <p:nvSpPr>
          <p:cNvPr id="60" name="Shape 60"/>
          <p:cNvSpPr txBox="1">
            <a:spLocks noGrp="1"/>
          </p:cNvSpPr>
          <p:nvPr>
            <p:ph type="body" idx="2"/>
          </p:nvPr>
        </p:nvSpPr>
        <p:spPr>
          <a:xfrm>
            <a:off x="457200" y="1435100"/>
            <a:ext cx="3008313" cy="4691063"/>
          </a:xfrm>
          <a:prstGeom prst="rect">
            <a:avLst/>
          </a:prstGeom>
          <a:noFill/>
          <a:ln>
            <a:noFill/>
          </a:ln>
        </p:spPr>
        <p:txBody>
          <a:bodyPr wrap="square" lIns="91425" tIns="91425" rIns="91425" bIns="91425" anchor="t" anchorCtr="0"/>
          <a:lstStyle>
            <a:lvl1pPr marL="0" marR="0" lvl="0" indent="0" algn="l" rtl="0">
              <a:lnSpc>
                <a:spcPct val="100000"/>
              </a:lnSpc>
              <a:spcBef>
                <a:spcPts val="280"/>
              </a:spcBef>
              <a:spcAft>
                <a:spcPts val="0"/>
              </a:spcAft>
              <a:buClr>
                <a:schemeClr val="lt2"/>
              </a:buClr>
              <a:buSzPts val="980"/>
              <a:buFont typeface="Noto Sans Symbols"/>
              <a:buNone/>
              <a:defRPr sz="1400" b="0" i="0" u="none">
                <a:solidFill>
                  <a:schemeClr val="dk1"/>
                </a:solidFill>
                <a:latin typeface="Arial"/>
                <a:ea typeface="Arial"/>
                <a:cs typeface="Arial"/>
                <a:sym typeface="Arial"/>
              </a:defRPr>
            </a:lvl1pPr>
            <a:lvl2pPr marL="457200" marR="0" lvl="1" indent="0" algn="l" rtl="0">
              <a:lnSpc>
                <a:spcPct val="100000"/>
              </a:lnSpc>
              <a:spcBef>
                <a:spcPts val="240"/>
              </a:spcBef>
              <a:spcAft>
                <a:spcPts val="0"/>
              </a:spcAft>
              <a:buClr>
                <a:schemeClr val="accent1"/>
              </a:buClr>
              <a:buSzPts val="1800"/>
              <a:buFont typeface="Noto Sans Symbols"/>
              <a:buNone/>
              <a:defRPr sz="1200" b="0" i="0" u="none" strike="noStrike" cap="none">
                <a:solidFill>
                  <a:schemeClr val="dk1"/>
                </a:solidFill>
                <a:latin typeface="Arial"/>
                <a:ea typeface="Arial"/>
                <a:cs typeface="Arial"/>
                <a:sym typeface="Arial"/>
              </a:defRPr>
            </a:lvl2pPr>
            <a:lvl3pPr marL="914400" marR="0" lvl="2" indent="0" algn="l" rtl="0">
              <a:lnSpc>
                <a:spcPct val="100000"/>
              </a:lnSpc>
              <a:spcBef>
                <a:spcPts val="200"/>
              </a:spcBef>
              <a:spcAft>
                <a:spcPts val="0"/>
              </a:spcAft>
              <a:buClr>
                <a:schemeClr val="dk1"/>
              </a:buClr>
              <a:buSzPts val="1500"/>
              <a:buFont typeface="Noto Sans Symbols"/>
              <a:buNone/>
              <a:defRPr sz="1000" b="0" i="0" u="none" strike="noStrike" cap="none">
                <a:solidFill>
                  <a:schemeClr val="dk1"/>
                </a:solidFill>
                <a:latin typeface="Arial"/>
                <a:ea typeface="Arial"/>
                <a:cs typeface="Arial"/>
                <a:sym typeface="Arial"/>
              </a:defRPr>
            </a:lvl3pPr>
            <a:lvl4pPr marL="1371600" marR="0" lvl="3" indent="0" algn="l" rtl="0">
              <a:lnSpc>
                <a:spcPct val="100000"/>
              </a:lnSpc>
              <a:spcBef>
                <a:spcPts val="180"/>
              </a:spcBef>
              <a:spcAft>
                <a:spcPts val="0"/>
              </a:spcAft>
              <a:buClr>
                <a:schemeClr val="dk2"/>
              </a:buClr>
              <a:buSzPts val="1350"/>
              <a:buFont typeface="Noto Sans Symbols"/>
              <a:buNone/>
              <a:defRPr sz="900" b="0" i="0" u="none" strike="noStrike" cap="none">
                <a:solidFill>
                  <a:schemeClr val="dk1"/>
                </a:solidFill>
                <a:latin typeface="Arial"/>
                <a:ea typeface="Arial"/>
                <a:cs typeface="Arial"/>
                <a:sym typeface="Arial"/>
              </a:defRPr>
            </a:lvl4pPr>
            <a:lvl5pPr marL="1828800" marR="0" lvl="4" indent="0" algn="l" rtl="0">
              <a:lnSpc>
                <a:spcPct val="100000"/>
              </a:lnSpc>
              <a:spcBef>
                <a:spcPts val="180"/>
              </a:spcBef>
              <a:spcAft>
                <a:spcPts val="0"/>
              </a:spcAft>
              <a:buClr>
                <a:schemeClr val="folHlink"/>
              </a:buClr>
              <a:buSzPts val="1350"/>
              <a:buFont typeface="Noto Sans Symbols"/>
              <a:buNone/>
              <a:defRPr sz="900" b="0" i="0" u="none" strike="noStrike" cap="none">
                <a:solidFill>
                  <a:schemeClr val="dk1"/>
                </a:solidFill>
                <a:latin typeface="Arial"/>
                <a:ea typeface="Arial"/>
                <a:cs typeface="Arial"/>
                <a:sym typeface="Arial"/>
              </a:defRPr>
            </a:lvl5pPr>
            <a:lvl6pPr marL="2286000" lvl="5" indent="0">
              <a:spcBef>
                <a:spcPts val="0"/>
              </a:spcBef>
              <a:buSzPts val="900"/>
              <a:buFont typeface="Arial"/>
              <a:buNone/>
              <a:defRPr sz="900"/>
            </a:lvl6pPr>
            <a:lvl7pPr marL="2743200" lvl="6" indent="0">
              <a:spcBef>
                <a:spcPts val="0"/>
              </a:spcBef>
              <a:buSzPts val="900"/>
              <a:buFont typeface="Arial"/>
              <a:buNone/>
              <a:defRPr sz="900"/>
            </a:lvl7pPr>
            <a:lvl8pPr marL="3200400" lvl="7" indent="0">
              <a:spcBef>
                <a:spcPts val="0"/>
              </a:spcBef>
              <a:buSzPts val="900"/>
              <a:buFont typeface="Arial"/>
              <a:buNone/>
              <a:defRPr sz="900"/>
            </a:lvl8pPr>
            <a:lvl9pPr marL="3657600" lvl="8" indent="0">
              <a:spcBef>
                <a:spcPts val="0"/>
              </a:spcBef>
              <a:buSzPts val="900"/>
              <a:buFont typeface="Arial"/>
              <a:buNone/>
              <a:defRPr sz="900"/>
            </a:lvl9pPr>
          </a:lstStyle>
          <a:p>
            <a:endParaRPr/>
          </a:p>
        </p:txBody>
      </p:sp>
      <p:sp>
        <p:nvSpPr>
          <p:cNvPr id="61" name="Shape 61"/>
          <p:cNvSpPr txBox="1">
            <a:spLocks noGrp="1"/>
          </p:cNvSpPr>
          <p:nvPr>
            <p:ph type="dt" idx="10"/>
          </p:nvPr>
        </p:nvSpPr>
        <p:spPr>
          <a:xfrm>
            <a:off x="762000" y="6391275"/>
            <a:ext cx="20574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62" name="Shape 62"/>
          <p:cNvSpPr txBox="1">
            <a:spLocks noGrp="1"/>
          </p:cNvSpPr>
          <p:nvPr>
            <p:ph type="ftr" idx="11"/>
          </p:nvPr>
        </p:nvSpPr>
        <p:spPr>
          <a:xfrm>
            <a:off x="3352800" y="6403975"/>
            <a:ext cx="28956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63" name="Shape 63"/>
          <p:cNvSpPr txBox="1">
            <a:spLocks noGrp="1"/>
          </p:cNvSpPr>
          <p:nvPr>
            <p:ph type="sldNum" idx="12"/>
          </p:nvPr>
        </p:nvSpPr>
        <p:spPr>
          <a:xfrm>
            <a:off x="6858000" y="6400800"/>
            <a:ext cx="1600200" cy="457200"/>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chemeClr val="dk1"/>
              </a:buClr>
              <a:buSzPts val="1800"/>
              <a:buFont typeface="Arial"/>
              <a:buNone/>
            </a:pPr>
            <a:fld id="{00000000-1234-1234-1234-123412341234}" type="slidenum">
              <a:rPr lang="en-US" sz="1800" b="0" i="0" u="none">
                <a:solidFill>
                  <a:schemeClr val="dk1"/>
                </a:solidFill>
                <a:latin typeface="Arial"/>
                <a:ea typeface="Arial"/>
                <a:cs typeface="Arial"/>
                <a:sym typeface="Arial"/>
              </a:rPr>
              <a:pPr marL="0" marR="0" lvl="0" indent="-114300" algn="l" rtl="0">
                <a:lnSpc>
                  <a:spcPct val="100000"/>
                </a:lnSpc>
                <a:spcBef>
                  <a:spcPts val="0"/>
                </a:spcBef>
                <a:spcAft>
                  <a:spcPts val="0"/>
                </a:spcAft>
                <a:buClr>
                  <a:schemeClr val="dk1"/>
                </a:buClr>
                <a:buSzPts val="1800"/>
                <a:buFont typeface="Arial"/>
                <a:buNone/>
              </a:pPr>
              <a:t>‹#›</a:t>
            </a:fld>
            <a:endParaRPr lang="en-US" sz="1800" b="0" i="0" u="none">
              <a:solidFill>
                <a:schemeClr val="dk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792288" y="4800600"/>
            <a:ext cx="5486400" cy="566738"/>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2"/>
              </a:buClr>
              <a:buSzPts val="2000"/>
              <a:buFont typeface="Arial Black"/>
              <a:buNone/>
              <a:defRPr sz="2000" b="1" i="0" u="none">
                <a:solidFill>
                  <a:schemeClr val="dk2"/>
                </a:solidFill>
                <a:latin typeface="Arial Black"/>
                <a:ea typeface="Arial Black"/>
                <a:cs typeface="Arial Black"/>
                <a:sym typeface="Arial Black"/>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66" name="Shape 66"/>
          <p:cNvSpPr>
            <a:spLocks noGrp="1"/>
          </p:cNvSpPr>
          <p:nvPr>
            <p:ph type="pic" idx="2"/>
          </p:nvPr>
        </p:nvSpPr>
        <p:spPr>
          <a:xfrm>
            <a:off x="1792288" y="612775"/>
            <a:ext cx="5486400" cy="4114800"/>
          </a:xfrm>
          <a:prstGeom prst="rect">
            <a:avLst/>
          </a:prstGeom>
          <a:noFill/>
          <a:ln>
            <a:noFill/>
          </a:ln>
        </p:spPr>
        <p:txBody>
          <a:bodyPr wrap="square" lIns="91425" tIns="91425" rIns="91425" bIns="91425" anchor="t" anchorCtr="0"/>
          <a:lstStyle>
            <a:lvl1pPr marL="0" marR="0" lvl="0" indent="0" algn="l" rtl="0">
              <a:lnSpc>
                <a:spcPct val="100000"/>
              </a:lnSpc>
              <a:spcBef>
                <a:spcPts val="640"/>
              </a:spcBef>
              <a:spcAft>
                <a:spcPts val="0"/>
              </a:spcAft>
              <a:buClr>
                <a:schemeClr val="lt2"/>
              </a:buClr>
              <a:buSzPts val="2240"/>
              <a:buFont typeface="Noto Sans Symbols"/>
              <a:buNone/>
              <a:defRPr sz="3200" b="0" i="0" u="none">
                <a:solidFill>
                  <a:schemeClr val="dk1"/>
                </a:solidFill>
                <a:latin typeface="Arial"/>
                <a:ea typeface="Arial"/>
                <a:cs typeface="Arial"/>
                <a:sym typeface="Arial"/>
              </a:defRPr>
            </a:lvl1pPr>
            <a:lvl2pPr marL="457200" marR="0" lvl="1" indent="0" algn="l" rtl="0">
              <a:lnSpc>
                <a:spcPct val="100000"/>
              </a:lnSpc>
              <a:spcBef>
                <a:spcPts val="560"/>
              </a:spcBef>
              <a:spcAft>
                <a:spcPts val="0"/>
              </a:spcAft>
              <a:buClr>
                <a:schemeClr val="accent1"/>
              </a:buClr>
              <a:buSzPts val="4200"/>
              <a:buFont typeface="Noto Sans Symbols"/>
              <a:buNone/>
              <a:defRPr sz="2800" b="0" i="0" u="none" strike="noStrike" cap="none">
                <a:solidFill>
                  <a:schemeClr val="dk1"/>
                </a:solidFill>
                <a:latin typeface="Arial"/>
                <a:ea typeface="Arial"/>
                <a:cs typeface="Arial"/>
                <a:sym typeface="Arial"/>
              </a:defRPr>
            </a:lvl2pPr>
            <a:lvl3pPr marL="914400" marR="0" lvl="2" indent="0" algn="l" rtl="0">
              <a:lnSpc>
                <a:spcPct val="100000"/>
              </a:lnSpc>
              <a:spcBef>
                <a:spcPts val="480"/>
              </a:spcBef>
              <a:spcAft>
                <a:spcPts val="0"/>
              </a:spcAft>
              <a:buClr>
                <a:schemeClr val="dk1"/>
              </a:buClr>
              <a:buSzPts val="3600"/>
              <a:buFont typeface="Noto Sans Symbols"/>
              <a:buNone/>
              <a:defRPr sz="2400" b="0" i="0" u="none" strike="noStrike" cap="none">
                <a:solidFill>
                  <a:schemeClr val="dk1"/>
                </a:solidFill>
                <a:latin typeface="Arial"/>
                <a:ea typeface="Arial"/>
                <a:cs typeface="Arial"/>
                <a:sym typeface="Arial"/>
              </a:defRPr>
            </a:lvl3pPr>
            <a:lvl4pPr marL="1371600" marR="0" lvl="3" indent="0" algn="l" rtl="0">
              <a:lnSpc>
                <a:spcPct val="100000"/>
              </a:lnSpc>
              <a:spcBef>
                <a:spcPts val="400"/>
              </a:spcBef>
              <a:spcAft>
                <a:spcPts val="0"/>
              </a:spcAft>
              <a:buClr>
                <a:schemeClr val="dk2"/>
              </a:buClr>
              <a:buSzPts val="3000"/>
              <a:buFont typeface="Noto Sans Symbols"/>
              <a:buNone/>
              <a:defRPr sz="2000" b="0" i="0" u="none" strike="noStrike" cap="none">
                <a:solidFill>
                  <a:schemeClr val="dk1"/>
                </a:solidFill>
                <a:latin typeface="Arial"/>
                <a:ea typeface="Arial"/>
                <a:cs typeface="Arial"/>
                <a:sym typeface="Arial"/>
              </a:defRPr>
            </a:lvl4pPr>
            <a:lvl5pPr marL="1828800" marR="0" lvl="4" indent="0" algn="l" rtl="0">
              <a:lnSpc>
                <a:spcPct val="100000"/>
              </a:lnSpc>
              <a:spcBef>
                <a:spcPts val="400"/>
              </a:spcBef>
              <a:spcAft>
                <a:spcPts val="0"/>
              </a:spcAft>
              <a:buClr>
                <a:schemeClr val="folHlink"/>
              </a:buClr>
              <a:buSzPts val="3000"/>
              <a:buFont typeface="Noto Sans Symbols"/>
              <a:buNone/>
              <a:defRPr sz="2000" b="0" i="0" u="none" strike="noStrike" cap="none">
                <a:solidFill>
                  <a:schemeClr val="dk1"/>
                </a:solidFill>
                <a:latin typeface="Arial"/>
                <a:ea typeface="Arial"/>
                <a:cs typeface="Arial"/>
                <a:sym typeface="Arial"/>
              </a:defRPr>
            </a:lvl5pPr>
            <a:lvl6pPr marL="2286000" lvl="5" indent="0">
              <a:spcBef>
                <a:spcPts val="0"/>
              </a:spcBef>
              <a:buSzPts val="2000"/>
              <a:buFont typeface="Arial"/>
              <a:buNone/>
              <a:defRPr sz="2000"/>
            </a:lvl6pPr>
            <a:lvl7pPr marL="2743200" lvl="6" indent="0">
              <a:spcBef>
                <a:spcPts val="0"/>
              </a:spcBef>
              <a:buSzPts val="2000"/>
              <a:buFont typeface="Arial"/>
              <a:buNone/>
              <a:defRPr sz="2000"/>
            </a:lvl7pPr>
            <a:lvl8pPr marL="3200400" lvl="7" indent="0">
              <a:spcBef>
                <a:spcPts val="0"/>
              </a:spcBef>
              <a:buSzPts val="2000"/>
              <a:buFont typeface="Arial"/>
              <a:buNone/>
              <a:defRPr sz="2000"/>
            </a:lvl8pPr>
            <a:lvl9pPr marL="3657600" lvl="8" indent="0">
              <a:spcBef>
                <a:spcPts val="0"/>
              </a:spcBef>
              <a:buSzPts val="2000"/>
              <a:buFont typeface="Arial"/>
              <a:buNone/>
              <a:defRPr sz="2000"/>
            </a:lvl9pPr>
          </a:lstStyle>
          <a:p>
            <a:endParaRPr/>
          </a:p>
        </p:txBody>
      </p:sp>
      <p:sp>
        <p:nvSpPr>
          <p:cNvPr id="67" name="Shape 67"/>
          <p:cNvSpPr txBox="1">
            <a:spLocks noGrp="1"/>
          </p:cNvSpPr>
          <p:nvPr>
            <p:ph type="body" idx="1"/>
          </p:nvPr>
        </p:nvSpPr>
        <p:spPr>
          <a:xfrm>
            <a:off x="1792288" y="5367338"/>
            <a:ext cx="5486400" cy="804862"/>
          </a:xfrm>
          <a:prstGeom prst="rect">
            <a:avLst/>
          </a:prstGeom>
          <a:noFill/>
          <a:ln>
            <a:noFill/>
          </a:ln>
        </p:spPr>
        <p:txBody>
          <a:bodyPr wrap="square" lIns="91425" tIns="91425" rIns="91425" bIns="91425" anchor="t" anchorCtr="0"/>
          <a:lstStyle>
            <a:lvl1pPr marL="0" marR="0" lvl="0" indent="0" algn="l" rtl="0">
              <a:lnSpc>
                <a:spcPct val="100000"/>
              </a:lnSpc>
              <a:spcBef>
                <a:spcPts val="280"/>
              </a:spcBef>
              <a:spcAft>
                <a:spcPts val="0"/>
              </a:spcAft>
              <a:buClr>
                <a:schemeClr val="lt2"/>
              </a:buClr>
              <a:buSzPts val="980"/>
              <a:buFont typeface="Noto Sans Symbols"/>
              <a:buNone/>
              <a:defRPr sz="1400" b="0" i="0" u="none">
                <a:solidFill>
                  <a:schemeClr val="dk1"/>
                </a:solidFill>
                <a:latin typeface="Arial"/>
                <a:ea typeface="Arial"/>
                <a:cs typeface="Arial"/>
                <a:sym typeface="Arial"/>
              </a:defRPr>
            </a:lvl1pPr>
            <a:lvl2pPr marL="457200" marR="0" lvl="1" indent="0" algn="l" rtl="0">
              <a:lnSpc>
                <a:spcPct val="100000"/>
              </a:lnSpc>
              <a:spcBef>
                <a:spcPts val="240"/>
              </a:spcBef>
              <a:spcAft>
                <a:spcPts val="0"/>
              </a:spcAft>
              <a:buClr>
                <a:schemeClr val="accent1"/>
              </a:buClr>
              <a:buSzPts val="1800"/>
              <a:buFont typeface="Noto Sans Symbols"/>
              <a:buNone/>
              <a:defRPr sz="1200" b="0" i="0" u="none" strike="noStrike" cap="none">
                <a:solidFill>
                  <a:schemeClr val="dk1"/>
                </a:solidFill>
                <a:latin typeface="Arial"/>
                <a:ea typeface="Arial"/>
                <a:cs typeface="Arial"/>
                <a:sym typeface="Arial"/>
              </a:defRPr>
            </a:lvl2pPr>
            <a:lvl3pPr marL="914400" marR="0" lvl="2" indent="0" algn="l" rtl="0">
              <a:lnSpc>
                <a:spcPct val="100000"/>
              </a:lnSpc>
              <a:spcBef>
                <a:spcPts val="200"/>
              </a:spcBef>
              <a:spcAft>
                <a:spcPts val="0"/>
              </a:spcAft>
              <a:buClr>
                <a:schemeClr val="dk1"/>
              </a:buClr>
              <a:buSzPts val="1500"/>
              <a:buFont typeface="Noto Sans Symbols"/>
              <a:buNone/>
              <a:defRPr sz="1000" b="0" i="0" u="none" strike="noStrike" cap="none">
                <a:solidFill>
                  <a:schemeClr val="dk1"/>
                </a:solidFill>
                <a:latin typeface="Arial"/>
                <a:ea typeface="Arial"/>
                <a:cs typeface="Arial"/>
                <a:sym typeface="Arial"/>
              </a:defRPr>
            </a:lvl3pPr>
            <a:lvl4pPr marL="1371600" marR="0" lvl="3" indent="0" algn="l" rtl="0">
              <a:lnSpc>
                <a:spcPct val="100000"/>
              </a:lnSpc>
              <a:spcBef>
                <a:spcPts val="180"/>
              </a:spcBef>
              <a:spcAft>
                <a:spcPts val="0"/>
              </a:spcAft>
              <a:buClr>
                <a:schemeClr val="dk2"/>
              </a:buClr>
              <a:buSzPts val="1350"/>
              <a:buFont typeface="Noto Sans Symbols"/>
              <a:buNone/>
              <a:defRPr sz="900" b="0" i="0" u="none" strike="noStrike" cap="none">
                <a:solidFill>
                  <a:schemeClr val="dk1"/>
                </a:solidFill>
                <a:latin typeface="Arial"/>
                <a:ea typeface="Arial"/>
                <a:cs typeface="Arial"/>
                <a:sym typeface="Arial"/>
              </a:defRPr>
            </a:lvl4pPr>
            <a:lvl5pPr marL="1828800" marR="0" lvl="4" indent="0" algn="l" rtl="0">
              <a:lnSpc>
                <a:spcPct val="100000"/>
              </a:lnSpc>
              <a:spcBef>
                <a:spcPts val="180"/>
              </a:spcBef>
              <a:spcAft>
                <a:spcPts val="0"/>
              </a:spcAft>
              <a:buClr>
                <a:schemeClr val="folHlink"/>
              </a:buClr>
              <a:buSzPts val="1350"/>
              <a:buFont typeface="Noto Sans Symbols"/>
              <a:buNone/>
              <a:defRPr sz="900" b="0" i="0" u="none" strike="noStrike" cap="none">
                <a:solidFill>
                  <a:schemeClr val="dk1"/>
                </a:solidFill>
                <a:latin typeface="Arial"/>
                <a:ea typeface="Arial"/>
                <a:cs typeface="Arial"/>
                <a:sym typeface="Arial"/>
              </a:defRPr>
            </a:lvl5pPr>
            <a:lvl6pPr marL="2286000" lvl="5" indent="0">
              <a:spcBef>
                <a:spcPts val="0"/>
              </a:spcBef>
              <a:buSzPts val="900"/>
              <a:buFont typeface="Arial"/>
              <a:buNone/>
              <a:defRPr sz="900"/>
            </a:lvl6pPr>
            <a:lvl7pPr marL="2743200" lvl="6" indent="0">
              <a:spcBef>
                <a:spcPts val="0"/>
              </a:spcBef>
              <a:buSzPts val="900"/>
              <a:buFont typeface="Arial"/>
              <a:buNone/>
              <a:defRPr sz="900"/>
            </a:lvl7pPr>
            <a:lvl8pPr marL="3200400" lvl="7" indent="0">
              <a:spcBef>
                <a:spcPts val="0"/>
              </a:spcBef>
              <a:buSzPts val="900"/>
              <a:buFont typeface="Arial"/>
              <a:buNone/>
              <a:defRPr sz="900"/>
            </a:lvl8pPr>
            <a:lvl9pPr marL="3657600" lvl="8" indent="0">
              <a:spcBef>
                <a:spcPts val="0"/>
              </a:spcBef>
              <a:buSzPts val="900"/>
              <a:buFont typeface="Arial"/>
              <a:buNone/>
              <a:defRPr sz="900"/>
            </a:lvl9pPr>
          </a:lstStyle>
          <a:p>
            <a:endParaRPr/>
          </a:p>
        </p:txBody>
      </p:sp>
      <p:sp>
        <p:nvSpPr>
          <p:cNvPr id="68" name="Shape 68"/>
          <p:cNvSpPr txBox="1">
            <a:spLocks noGrp="1"/>
          </p:cNvSpPr>
          <p:nvPr>
            <p:ph type="dt" idx="10"/>
          </p:nvPr>
        </p:nvSpPr>
        <p:spPr>
          <a:xfrm>
            <a:off x="762000" y="6391275"/>
            <a:ext cx="20574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69" name="Shape 69"/>
          <p:cNvSpPr txBox="1">
            <a:spLocks noGrp="1"/>
          </p:cNvSpPr>
          <p:nvPr>
            <p:ph type="ftr" idx="11"/>
          </p:nvPr>
        </p:nvSpPr>
        <p:spPr>
          <a:xfrm>
            <a:off x="3352800" y="6403975"/>
            <a:ext cx="28956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70" name="Shape 70"/>
          <p:cNvSpPr txBox="1">
            <a:spLocks noGrp="1"/>
          </p:cNvSpPr>
          <p:nvPr>
            <p:ph type="sldNum" idx="12"/>
          </p:nvPr>
        </p:nvSpPr>
        <p:spPr>
          <a:xfrm>
            <a:off x="6858000" y="6400800"/>
            <a:ext cx="1600200" cy="457200"/>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chemeClr val="dk1"/>
              </a:buClr>
              <a:buSzPts val="1800"/>
              <a:buFont typeface="Arial"/>
              <a:buNone/>
            </a:pPr>
            <a:fld id="{00000000-1234-1234-1234-123412341234}" type="slidenum">
              <a:rPr lang="en-US" sz="1800" b="0" i="0" u="none">
                <a:solidFill>
                  <a:schemeClr val="dk1"/>
                </a:solidFill>
                <a:latin typeface="Arial"/>
                <a:ea typeface="Arial"/>
                <a:cs typeface="Arial"/>
                <a:sym typeface="Arial"/>
              </a:rPr>
              <a:pPr marL="0" marR="0" lvl="0" indent="-114300" algn="l" rtl="0">
                <a:lnSpc>
                  <a:spcPct val="100000"/>
                </a:lnSpc>
                <a:spcBef>
                  <a:spcPts val="0"/>
                </a:spcBef>
                <a:spcAft>
                  <a:spcPts val="0"/>
                </a:spcAft>
                <a:buClr>
                  <a:schemeClr val="dk1"/>
                </a:buClr>
                <a:buSzPts val="1800"/>
                <a:buFont typeface="Arial"/>
                <a:buNone/>
              </a:pPr>
              <a:t>‹#›</a:t>
            </a:fld>
            <a:endParaRPr lang="en-US" sz="1800" b="0" i="0" u="none">
              <a:solidFill>
                <a:schemeClr val="dk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762000" y="533400"/>
            <a:ext cx="7696200" cy="11430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2"/>
              </a:buClr>
              <a:buSzPts val="3300"/>
              <a:buFont typeface="Arial Black"/>
              <a:buNone/>
              <a:defRPr sz="3300" b="0" i="0" u="none" strike="noStrike" cap="none">
                <a:solidFill>
                  <a:schemeClr val="dk2"/>
                </a:solidFill>
                <a:latin typeface="Arial Black"/>
                <a:ea typeface="Arial Black"/>
                <a:cs typeface="Arial Black"/>
                <a:sym typeface="Arial Black"/>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7" name="Shape 7"/>
          <p:cNvSpPr txBox="1">
            <a:spLocks noGrp="1"/>
          </p:cNvSpPr>
          <p:nvPr>
            <p:ph type="body" idx="1"/>
          </p:nvPr>
        </p:nvSpPr>
        <p:spPr>
          <a:xfrm>
            <a:off x="762000" y="1905000"/>
            <a:ext cx="7696200" cy="4038600"/>
          </a:xfrm>
          <a:prstGeom prst="rect">
            <a:avLst/>
          </a:prstGeom>
          <a:noFill/>
          <a:ln>
            <a:noFill/>
          </a:ln>
        </p:spPr>
        <p:txBody>
          <a:bodyPr wrap="square" lIns="91425" tIns="91425" rIns="91425" bIns="91425" anchor="t" anchorCtr="0"/>
          <a:lstStyle>
            <a:lvl1pPr marL="342900" marR="0" lvl="0" indent="-205105" algn="l" rtl="0">
              <a:lnSpc>
                <a:spcPct val="100000"/>
              </a:lnSpc>
              <a:spcBef>
                <a:spcPts val="620"/>
              </a:spcBef>
              <a:spcAft>
                <a:spcPts val="0"/>
              </a:spcAft>
              <a:buClr>
                <a:schemeClr val="lt2"/>
              </a:buClr>
              <a:buSzPts val="2170"/>
              <a:buFont typeface="Noto Sans Symbols"/>
              <a:buChar char="●"/>
              <a:defRPr sz="3100" b="0" i="0" u="none" strike="noStrike" cap="none">
                <a:solidFill>
                  <a:schemeClr val="dk1"/>
                </a:solidFill>
                <a:latin typeface="Arial"/>
                <a:ea typeface="Arial"/>
                <a:cs typeface="Arial"/>
                <a:sym typeface="Arial"/>
              </a:defRPr>
            </a:lvl1pPr>
            <a:lvl2pPr marL="742950" marR="0" lvl="1" indent="-38100" algn="l" rtl="0">
              <a:lnSpc>
                <a:spcPct val="100000"/>
              </a:lnSpc>
              <a:spcBef>
                <a:spcPts val="520"/>
              </a:spcBef>
              <a:spcAft>
                <a:spcPts val="0"/>
              </a:spcAft>
              <a:buClr>
                <a:schemeClr val="accent1"/>
              </a:buClr>
              <a:buSzPts val="3900"/>
              <a:buFont typeface="Noto Sans Symbols"/>
              <a:buChar char="●"/>
              <a:defRPr sz="2600" b="0" i="0" u="none" strike="noStrike" cap="none">
                <a:solidFill>
                  <a:schemeClr val="dk1"/>
                </a:solidFill>
                <a:latin typeface="Arial"/>
                <a:ea typeface="Arial"/>
                <a:cs typeface="Arial"/>
                <a:sym typeface="Arial"/>
              </a:defRPr>
            </a:lvl2pPr>
            <a:lvl3pPr marL="1143000" marR="0" lvl="2" indent="-19050" algn="l" rtl="0">
              <a:lnSpc>
                <a:spcPct val="100000"/>
              </a:lnSpc>
              <a:spcBef>
                <a:spcPts val="440"/>
              </a:spcBef>
              <a:spcAft>
                <a:spcPts val="0"/>
              </a:spcAft>
              <a:buClr>
                <a:schemeClr val="dk1"/>
              </a:buClr>
              <a:buSzPts val="3300"/>
              <a:buFont typeface="Noto Sans Symbols"/>
              <a:buChar char="●"/>
              <a:defRPr sz="2200" b="0" i="0" u="none" strike="noStrike" cap="none">
                <a:solidFill>
                  <a:schemeClr val="dk1"/>
                </a:solidFill>
                <a:latin typeface="Arial"/>
                <a:ea typeface="Arial"/>
                <a:cs typeface="Arial"/>
                <a:sym typeface="Arial"/>
              </a:defRPr>
            </a:lvl3pPr>
            <a:lvl4pPr marL="1600200" marR="0" lvl="3" indent="-38100" algn="l" rtl="0">
              <a:lnSpc>
                <a:spcPct val="100000"/>
              </a:lnSpc>
              <a:spcBef>
                <a:spcPts val="400"/>
              </a:spcBef>
              <a:spcAft>
                <a:spcPts val="0"/>
              </a:spcAft>
              <a:buClr>
                <a:schemeClr val="dk2"/>
              </a:buClr>
              <a:buSzPts val="3000"/>
              <a:buFont typeface="Noto Sans Symbols"/>
              <a:buChar char="●"/>
              <a:defRPr sz="2000" b="0" i="0" u="none" strike="noStrike" cap="none">
                <a:solidFill>
                  <a:schemeClr val="dk1"/>
                </a:solidFill>
                <a:latin typeface="Arial"/>
                <a:ea typeface="Arial"/>
                <a:cs typeface="Arial"/>
                <a:sym typeface="Arial"/>
              </a:defRPr>
            </a:lvl4pPr>
            <a:lvl5pPr marL="2057400" marR="0" lvl="4" indent="-38100" algn="l" rtl="0">
              <a:lnSpc>
                <a:spcPct val="100000"/>
              </a:lnSpc>
              <a:spcBef>
                <a:spcPts val="400"/>
              </a:spcBef>
              <a:spcAft>
                <a:spcPts val="0"/>
              </a:spcAft>
              <a:buClr>
                <a:schemeClr val="folHlink"/>
              </a:buClr>
              <a:buSzPts val="3000"/>
              <a:buFont typeface="Noto Sans Symbols"/>
              <a:buChar char="●"/>
              <a:defRPr sz="20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8" name="Shape 8"/>
          <p:cNvSpPr txBox="1">
            <a:spLocks noGrp="1"/>
          </p:cNvSpPr>
          <p:nvPr>
            <p:ph type="dt" idx="10"/>
          </p:nvPr>
        </p:nvSpPr>
        <p:spPr>
          <a:xfrm>
            <a:off x="762000" y="6391275"/>
            <a:ext cx="20574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9" name="Shape 9"/>
          <p:cNvSpPr txBox="1">
            <a:spLocks noGrp="1"/>
          </p:cNvSpPr>
          <p:nvPr>
            <p:ph type="ftr" idx="11"/>
          </p:nvPr>
        </p:nvSpPr>
        <p:spPr>
          <a:xfrm>
            <a:off x="3352800" y="6403975"/>
            <a:ext cx="2895600" cy="457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L="457200" marR="0" lvl="1"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10" name="Shape 10"/>
          <p:cNvSpPr txBox="1">
            <a:spLocks noGrp="1"/>
          </p:cNvSpPr>
          <p:nvPr>
            <p:ph type="sldNum" idx="12"/>
          </p:nvPr>
        </p:nvSpPr>
        <p:spPr>
          <a:xfrm>
            <a:off x="6858000" y="6400800"/>
            <a:ext cx="1600200" cy="457200"/>
          </a:xfrm>
          <a:prstGeom prst="rect">
            <a:avLst/>
          </a:prstGeom>
          <a:noFill/>
          <a:ln>
            <a:noFill/>
          </a:ln>
        </p:spPr>
        <p:txBody>
          <a:bodyPr wrap="square" lIns="91425" tIns="45700" rIns="91425" bIns="45700" anchor="t" anchorCtr="0">
            <a:noAutofit/>
          </a:bodyPr>
          <a:lstStyle/>
          <a:p>
            <a:pPr marL="0" marR="0" lvl="0" indent="-88900" algn="ctr" rtl="0">
              <a:lnSpc>
                <a:spcPct val="100000"/>
              </a:lnSpc>
              <a:spcBef>
                <a:spcPts val="0"/>
              </a:spcBef>
              <a:spcAft>
                <a:spcPts val="0"/>
              </a:spcAft>
              <a:buClr>
                <a:schemeClr val="dk1"/>
              </a:buClr>
              <a:buSzPts val="1400"/>
              <a:buFont typeface="Arial"/>
              <a:buNone/>
            </a:pPr>
            <a:r>
              <a:rPr lang="en-US" sz="1400" b="0" i="0" u="none" strike="noStrike" cap="none">
                <a:solidFill>
                  <a:schemeClr val="dk1"/>
                </a:solidFill>
                <a:latin typeface="Arial"/>
                <a:ea typeface="Arial"/>
                <a:cs typeface="Arial"/>
                <a:sym typeface="Arial"/>
              </a:rPr>
              <a:t>*</a:t>
            </a:r>
          </a:p>
        </p:txBody>
      </p:sp>
      <p:grpSp>
        <p:nvGrpSpPr>
          <p:cNvPr id="11" name="Shape 11"/>
          <p:cNvGrpSpPr/>
          <p:nvPr/>
        </p:nvGrpSpPr>
        <p:grpSpPr>
          <a:xfrm>
            <a:off x="168275" y="228600"/>
            <a:ext cx="8823325" cy="6096000"/>
            <a:chOff x="106" y="144"/>
            <a:chExt cx="5558" cy="3840"/>
          </a:xfrm>
        </p:grpSpPr>
        <p:sp>
          <p:nvSpPr>
            <p:cNvPr id="12" name="Shape 12"/>
            <p:cNvSpPr/>
            <p:nvPr/>
          </p:nvSpPr>
          <p:spPr>
            <a:xfrm>
              <a:off x="106" y="144"/>
              <a:ext cx="5558" cy="3840"/>
            </a:xfrm>
            <a:prstGeom prst="roundRect">
              <a:avLst>
                <a:gd name="adj" fmla="val 11046"/>
              </a:avLst>
            </a:prstGeom>
            <a:noFill/>
            <a:ln w="28575" cap="flat" cmpd="sng">
              <a:solidFill>
                <a:schemeClr val="folHlink"/>
              </a:solidFill>
              <a:prstDash val="solid"/>
              <a:round/>
              <a:headEnd type="none" w="med" len="med"/>
              <a:tailEnd type="none" w="med" len="med"/>
            </a:ln>
          </p:spPr>
          <p:txBody>
            <a:bodyPr wrap="square" lIns="91425" tIns="45700" rIns="91425" bIns="45700" anchor="ctr" anchorCtr="0">
              <a:noAutofit/>
            </a:bodyPr>
            <a:lstStyle/>
            <a:p>
              <a:pPr marL="0" marR="0" lvl="0" indent="-114300" algn="l" rtl="0">
                <a:lnSpc>
                  <a:spcPct val="100000"/>
                </a:lnSpc>
                <a:spcBef>
                  <a:spcPts val="0"/>
                </a:spcBef>
                <a:spcAft>
                  <a:spcPts val="0"/>
                </a:spcAft>
                <a:buClr>
                  <a:schemeClr val="dk1"/>
                </a:buClr>
                <a:buSzPts val="1800"/>
                <a:buFont typeface="Arial"/>
                <a:buNone/>
              </a:pPr>
              <a:endParaRPr sz="1800" b="0" i="0" u="none">
                <a:solidFill>
                  <a:schemeClr val="dk1"/>
                </a:solidFill>
                <a:latin typeface="Arial"/>
                <a:ea typeface="Arial"/>
                <a:cs typeface="Arial"/>
                <a:sym typeface="Arial"/>
              </a:endParaRPr>
            </a:p>
          </p:txBody>
        </p:sp>
        <p:cxnSp>
          <p:nvCxnSpPr>
            <p:cNvPr id="13" name="Shape 13"/>
            <p:cNvCxnSpPr/>
            <p:nvPr/>
          </p:nvCxnSpPr>
          <p:spPr>
            <a:xfrm>
              <a:off x="480" y="1077"/>
              <a:ext cx="4848" cy="0"/>
            </a:xfrm>
            <a:prstGeom prst="straightConnector1">
              <a:avLst/>
            </a:prstGeom>
            <a:noFill/>
            <a:ln w="38100" cap="flat" cmpd="sng">
              <a:solidFill>
                <a:schemeClr val="folHlink"/>
              </a:solidFill>
              <a:prstDash val="solid"/>
              <a:round/>
              <a:headEnd type="none" w="med" len="med"/>
              <a:tailEnd type="none" w="med" len="med"/>
            </a:ln>
          </p:spPr>
        </p:cxn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71"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hyperlink" Target="http://historyisaweapon.com/defcon1/cabralnlac.html"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err="1" smtClean="0"/>
              <a:t>Gramsci</a:t>
            </a:r>
            <a:r>
              <a:rPr lang="en-AU" dirty="0" smtClean="0"/>
              <a:t>, Hegemony and Subaltern culture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idx="4294967295"/>
          </p:nvPr>
        </p:nvSpPr>
        <p:spPr>
          <a:xfrm>
            <a:off x="457200" y="390525"/>
            <a:ext cx="8229600" cy="981075"/>
          </a:xfrm>
          <a:prstGeom prst="rect">
            <a:avLst/>
          </a:prstGeom>
          <a:noFill/>
          <a:ln>
            <a:noFill/>
          </a:ln>
        </p:spPr>
        <p:txBody>
          <a:bodyPr wrap="square" lIns="91425" tIns="45700" rIns="91425" bIns="45700" anchor="ctr" anchorCtr="0">
            <a:noAutofit/>
          </a:bodyPr>
          <a:lstStyle/>
          <a:p>
            <a:pPr marL="0" marR="0" lvl="0" indent="-203200" algn="ctr" rtl="0">
              <a:lnSpc>
                <a:spcPct val="100000"/>
              </a:lnSpc>
              <a:spcBef>
                <a:spcPts val="0"/>
              </a:spcBef>
              <a:spcAft>
                <a:spcPts val="0"/>
              </a:spcAft>
              <a:buClr>
                <a:schemeClr val="dk2"/>
              </a:buClr>
              <a:buSzPts val="3200"/>
              <a:buFont typeface="Times New Roman"/>
              <a:buNone/>
            </a:pPr>
            <a:r>
              <a:rPr lang="en-US" sz="3200" b="1" i="0" u="none" strike="noStrike" cap="none" dirty="0">
                <a:solidFill>
                  <a:schemeClr val="dk2"/>
                </a:solidFill>
                <a:latin typeface="Times New Roman"/>
                <a:ea typeface="Times New Roman"/>
                <a:cs typeface="Times New Roman"/>
                <a:sym typeface="Times New Roman"/>
              </a:rPr>
              <a:t>Antonio </a:t>
            </a:r>
            <a:r>
              <a:rPr lang="en-US" sz="3200" b="1" i="0" u="none" strike="noStrike" cap="none" dirty="0" err="1">
                <a:solidFill>
                  <a:schemeClr val="dk2"/>
                </a:solidFill>
                <a:latin typeface="Times New Roman"/>
                <a:ea typeface="Times New Roman"/>
                <a:cs typeface="Times New Roman"/>
                <a:sym typeface="Times New Roman"/>
              </a:rPr>
              <a:t>Gramsci</a:t>
            </a:r>
            <a:r>
              <a:rPr lang="en-US" sz="3200" b="1" i="0" u="none" strike="noStrike" cap="none" dirty="0">
                <a:solidFill>
                  <a:schemeClr val="dk2"/>
                </a:solidFill>
                <a:latin typeface="Times New Roman"/>
                <a:ea typeface="Times New Roman"/>
                <a:cs typeface="Times New Roman"/>
                <a:sym typeface="Times New Roman"/>
              </a:rPr>
              <a:t> and “hegemony” continued…</a:t>
            </a:r>
          </a:p>
        </p:txBody>
      </p:sp>
      <p:sp>
        <p:nvSpPr>
          <p:cNvPr id="91" name="Shape 91"/>
          <p:cNvSpPr txBox="1">
            <a:spLocks noGrp="1"/>
          </p:cNvSpPr>
          <p:nvPr>
            <p:ph type="body" idx="4294967295"/>
          </p:nvPr>
        </p:nvSpPr>
        <p:spPr>
          <a:xfrm>
            <a:off x="457200" y="1931988"/>
            <a:ext cx="8229600" cy="5688012"/>
          </a:xfrm>
          <a:prstGeom prst="rect">
            <a:avLst/>
          </a:prstGeom>
          <a:noFill/>
          <a:ln>
            <a:noFill/>
          </a:ln>
        </p:spPr>
        <p:txBody>
          <a:bodyPr wrap="square" lIns="91425" tIns="45700" rIns="91425" bIns="45700" anchor="t" anchorCtr="0">
            <a:noAutofit/>
          </a:bodyPr>
          <a:lstStyle/>
          <a:p>
            <a:pPr marL="342900" marR="0" lvl="0" indent="-342900" algn="l" rtl="0">
              <a:lnSpc>
                <a:spcPct val="90000"/>
              </a:lnSpc>
              <a:spcBef>
                <a:spcPts val="0"/>
              </a:spcBef>
              <a:spcAft>
                <a:spcPts val="0"/>
              </a:spcAft>
              <a:buClr>
                <a:schemeClr val="dk1"/>
              </a:buClr>
              <a:buSzPts val="2800"/>
              <a:buFont typeface="Times New Roman"/>
              <a:buChar char="•"/>
            </a:pPr>
            <a:r>
              <a:rPr lang="en-US" sz="2400" b="0" i="0" u="none" strike="noStrike" cap="none" dirty="0">
                <a:solidFill>
                  <a:schemeClr val="dk1"/>
                </a:solidFill>
                <a:latin typeface="Times New Roman"/>
                <a:ea typeface="Times New Roman"/>
                <a:cs typeface="Times New Roman"/>
                <a:sym typeface="Times New Roman"/>
              </a:rPr>
              <a:t>According to </a:t>
            </a:r>
            <a:r>
              <a:rPr lang="en-US" sz="2400" b="0" i="0" u="none" strike="noStrike" cap="none" dirty="0" err="1">
                <a:solidFill>
                  <a:schemeClr val="dk1"/>
                </a:solidFill>
                <a:latin typeface="Times New Roman"/>
                <a:ea typeface="Times New Roman"/>
                <a:cs typeface="Times New Roman"/>
                <a:sym typeface="Times New Roman"/>
              </a:rPr>
              <a:t>Gramsci</a:t>
            </a:r>
            <a:r>
              <a:rPr lang="en-US" sz="2400" b="0" i="0" u="none" strike="noStrike" cap="none" dirty="0">
                <a:solidFill>
                  <a:schemeClr val="dk1"/>
                </a:solidFill>
                <a:latin typeface="Times New Roman"/>
                <a:ea typeface="Times New Roman"/>
                <a:cs typeface="Times New Roman"/>
                <a:sym typeface="Times New Roman"/>
              </a:rPr>
              <a:t>, the establishment of hegemony requires active and willing consent</a:t>
            </a:r>
          </a:p>
          <a:p>
            <a:pPr marL="742950" marR="0" lvl="1" indent="-285750" algn="l" rtl="0">
              <a:lnSpc>
                <a:spcPct val="90000"/>
              </a:lnSpc>
              <a:spcBef>
                <a:spcPts val="480"/>
              </a:spcBef>
              <a:spcAft>
                <a:spcPts val="0"/>
              </a:spcAft>
              <a:buClr>
                <a:schemeClr val="dk1"/>
              </a:buClr>
              <a:buSzPts val="2400"/>
              <a:buFont typeface="Times New Roman"/>
              <a:buChar char="–"/>
            </a:pPr>
            <a:r>
              <a:rPr lang="en-US" sz="2000" b="0" i="0" u="none" strike="noStrike" cap="none" dirty="0">
                <a:solidFill>
                  <a:schemeClr val="dk1"/>
                </a:solidFill>
                <a:latin typeface="Times New Roman"/>
                <a:ea typeface="Times New Roman"/>
                <a:cs typeface="Times New Roman"/>
                <a:sym typeface="Times New Roman"/>
              </a:rPr>
              <a:t>Common sense, suggests Geoffrey </a:t>
            </a:r>
            <a:r>
              <a:rPr lang="en-US" sz="2000" b="0" i="0" u="none" strike="noStrike" cap="none" dirty="0" err="1">
                <a:solidFill>
                  <a:schemeClr val="dk1"/>
                </a:solidFill>
                <a:latin typeface="Times New Roman"/>
                <a:ea typeface="Times New Roman"/>
                <a:cs typeface="Times New Roman"/>
                <a:sym typeface="Times New Roman"/>
              </a:rPr>
              <a:t>Nowell</a:t>
            </a:r>
            <a:r>
              <a:rPr lang="en-US" sz="2000" b="0" i="0" u="none" strike="noStrike" cap="none" dirty="0">
                <a:solidFill>
                  <a:schemeClr val="dk1"/>
                </a:solidFill>
                <a:latin typeface="Times New Roman"/>
                <a:ea typeface="Times New Roman"/>
                <a:cs typeface="Times New Roman"/>
                <a:sym typeface="Times New Roman"/>
              </a:rPr>
              <a:t>-Smith, is 'the way a subordinate class lives its subordination' (cited in Alvarado &amp; Boyd-Barrett 1992: 51) </a:t>
            </a:r>
          </a:p>
          <a:p>
            <a:pPr marL="342900" marR="0" lvl="0" indent="-342900" algn="l" rtl="0">
              <a:lnSpc>
                <a:spcPct val="90000"/>
              </a:lnSpc>
              <a:spcBef>
                <a:spcPts val="560"/>
              </a:spcBef>
              <a:spcAft>
                <a:spcPts val="0"/>
              </a:spcAft>
              <a:buClr>
                <a:schemeClr val="dk1"/>
              </a:buClr>
              <a:buSzPts val="2800"/>
              <a:buFont typeface="Times New Roman"/>
              <a:buChar char="•"/>
            </a:pPr>
            <a:r>
              <a:rPr lang="en-US" sz="2400" b="0" i="0" u="none" strike="noStrike" cap="none" dirty="0" err="1">
                <a:solidFill>
                  <a:schemeClr val="dk1"/>
                </a:solidFill>
                <a:latin typeface="Times New Roman"/>
                <a:ea typeface="Times New Roman"/>
                <a:cs typeface="Times New Roman"/>
                <a:sym typeface="Times New Roman"/>
              </a:rPr>
              <a:t>Gramsci</a:t>
            </a:r>
            <a:r>
              <a:rPr lang="en-US" sz="2400" b="0" i="0" u="none" strike="noStrike" cap="none" dirty="0">
                <a:solidFill>
                  <a:schemeClr val="dk1"/>
                </a:solidFill>
                <a:latin typeface="Times New Roman"/>
                <a:ea typeface="Times New Roman"/>
                <a:cs typeface="Times New Roman"/>
                <a:sym typeface="Times New Roman"/>
              </a:rPr>
              <a:t> also emphasized </a:t>
            </a:r>
            <a:r>
              <a:rPr lang="en-US" sz="2400" b="0" i="1" u="none" strike="noStrike" cap="none" dirty="0">
                <a:solidFill>
                  <a:schemeClr val="dk1"/>
                </a:solidFill>
                <a:latin typeface="Times New Roman"/>
                <a:ea typeface="Times New Roman"/>
                <a:cs typeface="Times New Roman"/>
                <a:sym typeface="Times New Roman"/>
              </a:rPr>
              <a:t>struggle</a:t>
            </a:r>
            <a:r>
              <a:rPr lang="en-US" sz="2400" b="0" i="0" u="none" strike="noStrike" cap="none" dirty="0">
                <a:solidFill>
                  <a:schemeClr val="dk1"/>
                </a:solidFill>
                <a:latin typeface="Times New Roman"/>
                <a:ea typeface="Times New Roman"/>
                <a:cs typeface="Times New Roman"/>
                <a:sym typeface="Times New Roman"/>
              </a:rPr>
              <a:t> in his conceptualization of hegemony</a:t>
            </a:r>
          </a:p>
          <a:p>
            <a:pPr marL="742950" marR="0" lvl="1" indent="-285750" algn="l" rtl="0">
              <a:lnSpc>
                <a:spcPct val="90000"/>
              </a:lnSpc>
              <a:spcBef>
                <a:spcPts val="560"/>
              </a:spcBef>
              <a:spcAft>
                <a:spcPts val="0"/>
              </a:spcAft>
              <a:buClr>
                <a:schemeClr val="dk1"/>
              </a:buClr>
              <a:buSzPts val="2800"/>
              <a:buFont typeface="Times New Roman"/>
              <a:buChar char="–"/>
            </a:pPr>
            <a:r>
              <a:rPr lang="en-US" sz="2400" b="0" i="0" u="none" strike="noStrike" cap="none" dirty="0">
                <a:solidFill>
                  <a:schemeClr val="dk1"/>
                </a:solidFill>
                <a:latin typeface="Times New Roman"/>
                <a:ea typeface="Times New Roman"/>
                <a:cs typeface="Times New Roman"/>
                <a:sym typeface="Times New Roman"/>
              </a:rPr>
              <a:t> </a:t>
            </a:r>
            <a:r>
              <a:rPr lang="en-US" sz="2000" b="0" i="0" u="none" strike="noStrike" cap="none" dirty="0">
                <a:solidFill>
                  <a:schemeClr val="dk1"/>
                </a:solidFill>
                <a:latin typeface="Times New Roman"/>
                <a:ea typeface="Times New Roman"/>
                <a:cs typeface="Times New Roman"/>
                <a:sym typeface="Times New Roman"/>
              </a:rPr>
              <a:t>'common sense is not something rigid and immobile, but is continually transforming itself' (</a:t>
            </a:r>
            <a:r>
              <a:rPr lang="en-US" sz="2000" b="0" i="0" u="none" strike="noStrike" cap="none" dirty="0" err="1">
                <a:solidFill>
                  <a:schemeClr val="dk1"/>
                </a:solidFill>
                <a:latin typeface="Times New Roman"/>
                <a:ea typeface="Times New Roman"/>
                <a:cs typeface="Times New Roman"/>
                <a:sym typeface="Times New Roman"/>
              </a:rPr>
              <a:t>Gramsci</a:t>
            </a:r>
            <a:r>
              <a:rPr lang="en-US" sz="2000" b="0" i="0" u="none" strike="noStrike" cap="none" dirty="0">
                <a:solidFill>
                  <a:schemeClr val="dk1"/>
                </a:solidFill>
                <a:latin typeface="Times New Roman"/>
                <a:ea typeface="Times New Roman"/>
                <a:cs typeface="Times New Roman"/>
                <a:sym typeface="Times New Roman"/>
              </a:rPr>
              <a:t>, cited in Hall 1982: 73) </a:t>
            </a:r>
          </a:p>
          <a:p>
            <a:pPr marL="342900" marR="0" lvl="0" indent="-342900" algn="l" rtl="0">
              <a:lnSpc>
                <a:spcPct val="90000"/>
              </a:lnSpc>
              <a:spcBef>
                <a:spcPts val="560"/>
              </a:spcBef>
              <a:spcAft>
                <a:spcPts val="0"/>
              </a:spcAft>
              <a:buClr>
                <a:schemeClr val="dk1"/>
              </a:buClr>
              <a:buSzPts val="2800"/>
              <a:buFont typeface="Times New Roman"/>
              <a:buChar char="•"/>
            </a:pPr>
            <a:r>
              <a:rPr lang="en-US" sz="2400" b="0" i="0" u="none" strike="noStrike" cap="none" dirty="0">
                <a:solidFill>
                  <a:schemeClr val="dk1"/>
                </a:solidFill>
                <a:latin typeface="Times New Roman"/>
                <a:ea typeface="Times New Roman"/>
                <a:cs typeface="Times New Roman"/>
                <a:sym typeface="Times New Roman"/>
              </a:rPr>
              <a:t>Consent must be constantly won and re-won, peoples’ material and social experiences remind them of their subordination, this causes a threat to the dominant ideology</a:t>
            </a:r>
          </a:p>
          <a:p>
            <a:pPr marL="342900" marR="0" lvl="0" indent="-342900" algn="l" rtl="0">
              <a:lnSpc>
                <a:spcPct val="90000"/>
              </a:lnSpc>
              <a:spcBef>
                <a:spcPts val="560"/>
              </a:spcBef>
              <a:spcAft>
                <a:spcPts val="0"/>
              </a:spcAft>
              <a:buClr>
                <a:schemeClr val="dk1"/>
              </a:buClr>
              <a:buSzPts val="2800"/>
              <a:buFont typeface="Times New Roman"/>
              <a:buNone/>
            </a:pPr>
            <a:endParaRPr sz="24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idx="4294967295"/>
          </p:nvPr>
        </p:nvSpPr>
        <p:spPr>
          <a:xfrm>
            <a:off x="685800" y="609600"/>
            <a:ext cx="7772400" cy="1143000"/>
          </a:xfrm>
          <a:prstGeom prst="rect">
            <a:avLst/>
          </a:prstGeom>
          <a:noFill/>
          <a:ln>
            <a:noFill/>
          </a:ln>
        </p:spPr>
        <p:txBody>
          <a:bodyPr wrap="square" lIns="91425" tIns="45700" rIns="91425" bIns="45700" anchor="ctr" anchorCtr="0">
            <a:noAutofit/>
          </a:bodyPr>
          <a:lstStyle/>
          <a:p>
            <a:pPr marL="0" marR="0" lvl="0" indent="-203200" algn="ctr" rtl="0">
              <a:lnSpc>
                <a:spcPct val="100000"/>
              </a:lnSpc>
              <a:spcBef>
                <a:spcPts val="0"/>
              </a:spcBef>
              <a:spcAft>
                <a:spcPts val="0"/>
              </a:spcAft>
              <a:buClr>
                <a:schemeClr val="dk2"/>
              </a:buClr>
              <a:buSzPts val="3200"/>
              <a:buFont typeface="Times New Roman"/>
              <a:buNone/>
            </a:pPr>
            <a:r>
              <a:rPr lang="en-US" sz="3200" b="1" i="0" u="none" strike="noStrike" cap="none">
                <a:solidFill>
                  <a:schemeClr val="dk2"/>
                </a:solidFill>
                <a:latin typeface="Times New Roman"/>
                <a:ea typeface="Times New Roman"/>
                <a:cs typeface="Times New Roman"/>
                <a:sym typeface="Times New Roman"/>
              </a:rPr>
              <a:t>Antonio Gramsci and “hegemony” continued…</a:t>
            </a:r>
          </a:p>
        </p:txBody>
      </p:sp>
      <p:sp>
        <p:nvSpPr>
          <p:cNvPr id="97" name="Shape 97"/>
          <p:cNvSpPr txBox="1">
            <a:spLocks noGrp="1"/>
          </p:cNvSpPr>
          <p:nvPr>
            <p:ph type="body" idx="4294967295"/>
          </p:nvPr>
        </p:nvSpPr>
        <p:spPr>
          <a:xfrm>
            <a:off x="685800" y="1981200"/>
            <a:ext cx="7772400" cy="4114800"/>
          </a:xfrm>
          <a:prstGeom prst="rect">
            <a:avLst/>
          </a:prstGeom>
          <a:noFill/>
          <a:ln>
            <a:noFill/>
          </a:ln>
        </p:spPr>
        <p:txBody>
          <a:bodyPr wrap="square" lIns="91425" tIns="45700" rIns="91425" bIns="45700" anchor="t" anchorCtr="0">
            <a:noAutofit/>
          </a:bodyPr>
          <a:lstStyle/>
          <a:p>
            <a:pPr marL="342900" marR="0" lvl="0" indent="-342900" algn="l" rtl="0">
              <a:lnSpc>
                <a:spcPct val="90000"/>
              </a:lnSpc>
              <a:spcBef>
                <a:spcPts val="0"/>
              </a:spcBef>
              <a:spcAft>
                <a:spcPts val="0"/>
              </a:spcAft>
              <a:buClr>
                <a:schemeClr val="dk1"/>
              </a:buClr>
              <a:buSzPts val="2800"/>
              <a:buFont typeface="Times New Roman"/>
              <a:buChar char="•"/>
            </a:pPr>
            <a:r>
              <a:rPr lang="en-US" sz="2800" b="0" i="0" u="none" strike="noStrike" cap="none">
                <a:solidFill>
                  <a:schemeClr val="dk1"/>
                </a:solidFill>
                <a:latin typeface="Times New Roman"/>
                <a:ea typeface="Times New Roman"/>
                <a:cs typeface="Times New Roman"/>
                <a:sym typeface="Times New Roman"/>
              </a:rPr>
              <a:t>Gramsci pointed out that while the unity of the prevailing groups is usually created through the state and violent institutions (American revolution, the establishment of the Turkish Republic, police, military etc.), civil society institutions play an important role in establishing and maintaining hegemony as well (schools, religion, media etc.)</a:t>
            </a:r>
          </a:p>
          <a:p>
            <a:pPr marL="342900" marR="0" lvl="0" indent="-342900" algn="l" rtl="0">
              <a:lnSpc>
                <a:spcPct val="90000"/>
              </a:lnSpc>
              <a:spcBef>
                <a:spcPts val="560"/>
              </a:spcBef>
              <a:spcAft>
                <a:spcPts val="0"/>
              </a:spcAft>
              <a:buClr>
                <a:schemeClr val="dk1"/>
              </a:buClr>
              <a:buSzPts val="2800"/>
              <a:buFont typeface="Times New Roman"/>
              <a:buChar char="•"/>
            </a:pPr>
            <a:r>
              <a:rPr lang="en-US" sz="2800" b="0" i="0" u="none" strike="noStrike" cap="none">
                <a:solidFill>
                  <a:schemeClr val="dk1"/>
                </a:solidFill>
                <a:latin typeface="Times New Roman"/>
                <a:ea typeface="Times New Roman"/>
                <a:cs typeface="Times New Roman"/>
                <a:sym typeface="Times New Roman"/>
              </a:rPr>
              <a:t>Later, the French Marxian thinker Louis Althusser defined these civil society institutions as </a:t>
            </a:r>
            <a:r>
              <a:rPr lang="en-US" sz="2800" b="0" i="1" u="sng" strike="noStrike" cap="none">
                <a:solidFill>
                  <a:schemeClr val="dk1"/>
                </a:solidFill>
                <a:latin typeface="Times New Roman"/>
                <a:ea typeface="Times New Roman"/>
                <a:cs typeface="Times New Roman"/>
                <a:sym typeface="Times New Roman"/>
              </a:rPr>
              <a:t>ideological state apparatuses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idx="4294967295"/>
          </p:nvPr>
        </p:nvSpPr>
        <p:spPr>
          <a:xfrm>
            <a:off x="685800" y="609600"/>
            <a:ext cx="7772400" cy="1143000"/>
          </a:xfrm>
          <a:prstGeom prst="rect">
            <a:avLst/>
          </a:prstGeom>
          <a:noFill/>
          <a:ln>
            <a:noFill/>
          </a:ln>
        </p:spPr>
        <p:txBody>
          <a:bodyPr wrap="square" lIns="91425" tIns="45700" rIns="91425" bIns="45700" anchor="ctr" anchorCtr="0">
            <a:noAutofit/>
          </a:bodyPr>
          <a:lstStyle/>
          <a:p>
            <a:pPr marL="0" marR="0" lvl="0" indent="-203200" algn="ctr" rtl="0">
              <a:lnSpc>
                <a:spcPct val="100000"/>
              </a:lnSpc>
              <a:spcBef>
                <a:spcPts val="0"/>
              </a:spcBef>
              <a:spcAft>
                <a:spcPts val="0"/>
              </a:spcAft>
              <a:buClr>
                <a:schemeClr val="dk2"/>
              </a:buClr>
              <a:buSzPts val="3200"/>
              <a:buFont typeface="Times New Roman"/>
              <a:buNone/>
            </a:pPr>
            <a:r>
              <a:rPr lang="en-US" sz="3200" b="1" i="0" u="none" strike="noStrike" cap="none">
                <a:solidFill>
                  <a:schemeClr val="dk2"/>
                </a:solidFill>
                <a:latin typeface="Times New Roman"/>
                <a:ea typeface="Times New Roman"/>
                <a:cs typeface="Times New Roman"/>
                <a:sym typeface="Times New Roman"/>
              </a:rPr>
              <a:t>Applying the hegemony theory</a:t>
            </a:r>
          </a:p>
        </p:txBody>
      </p:sp>
      <p:sp>
        <p:nvSpPr>
          <p:cNvPr id="109" name="Shape 109"/>
          <p:cNvSpPr txBox="1">
            <a:spLocks noGrp="1"/>
          </p:cNvSpPr>
          <p:nvPr>
            <p:ph type="body" idx="4294967295"/>
          </p:nvPr>
        </p:nvSpPr>
        <p:spPr>
          <a:xfrm>
            <a:off x="685800" y="1981200"/>
            <a:ext cx="7772400" cy="4114800"/>
          </a:xfrm>
          <a:prstGeom prst="rect">
            <a:avLst/>
          </a:prstGeom>
          <a:noFill/>
          <a:ln>
            <a:noFill/>
          </a:ln>
        </p:spPr>
        <p:txBody>
          <a:bodyPr wrap="square" lIns="91425" tIns="45700" rIns="91425" bIns="45700" anchor="t" anchorCtr="0">
            <a:noAutofit/>
          </a:bodyPr>
          <a:lstStyle/>
          <a:p>
            <a:pPr marL="342900" marR="0" lvl="0" indent="-342900" algn="l" rtl="0">
              <a:lnSpc>
                <a:spcPct val="100000"/>
              </a:lnSpc>
              <a:spcBef>
                <a:spcPts val="0"/>
              </a:spcBef>
              <a:spcAft>
                <a:spcPts val="0"/>
              </a:spcAft>
              <a:buClr>
                <a:schemeClr val="dk1"/>
              </a:buClr>
              <a:buSzPts val="2800"/>
              <a:buFont typeface="Times New Roman"/>
              <a:buChar char="•"/>
            </a:pPr>
            <a:r>
              <a:rPr lang="en-US" sz="2800" b="0" i="0" u="none" strike="noStrike" cap="none" dirty="0">
                <a:solidFill>
                  <a:schemeClr val="dk1"/>
                </a:solidFill>
                <a:latin typeface="Times New Roman"/>
                <a:ea typeface="Times New Roman"/>
                <a:cs typeface="Times New Roman"/>
                <a:sym typeface="Times New Roman"/>
              </a:rPr>
              <a:t>Hegemony theory of </a:t>
            </a:r>
            <a:r>
              <a:rPr lang="en-US" sz="2800" b="0" i="0" u="none" strike="noStrike" cap="none" dirty="0" err="1">
                <a:solidFill>
                  <a:schemeClr val="dk1"/>
                </a:solidFill>
                <a:latin typeface="Times New Roman"/>
                <a:ea typeface="Times New Roman"/>
                <a:cs typeface="Times New Roman"/>
                <a:sym typeface="Times New Roman"/>
              </a:rPr>
              <a:t>Gramsci</a:t>
            </a:r>
            <a:r>
              <a:rPr lang="en-US" sz="2800" b="0" i="0" u="none" strike="noStrike" cap="none" dirty="0">
                <a:solidFill>
                  <a:schemeClr val="dk1"/>
                </a:solidFill>
                <a:latin typeface="Times New Roman"/>
                <a:ea typeface="Times New Roman"/>
                <a:cs typeface="Times New Roman"/>
                <a:sym typeface="Times New Roman"/>
              </a:rPr>
              <a:t> involves both analysis of current forces of domination, the ways in which these forces achieved hegemonic authority and the delineation of counter hegemonic forces that could contest the existing </a:t>
            </a:r>
            <a:r>
              <a:rPr lang="en-US" sz="2800" b="0" i="0" u="none" strike="noStrike" cap="none" dirty="0" smtClean="0">
                <a:solidFill>
                  <a:schemeClr val="dk1"/>
                </a:solidFill>
                <a:latin typeface="Times New Roman"/>
                <a:ea typeface="Times New Roman"/>
                <a:cs typeface="Times New Roman"/>
                <a:sym typeface="Times New Roman"/>
              </a:rPr>
              <a:t>hegemony</a:t>
            </a:r>
          </a:p>
          <a:p>
            <a:pPr marL="342900" marR="0" lvl="0" indent="-342900" algn="l" rtl="0">
              <a:lnSpc>
                <a:spcPct val="100000"/>
              </a:lnSpc>
              <a:spcBef>
                <a:spcPts val="0"/>
              </a:spcBef>
              <a:spcAft>
                <a:spcPts val="0"/>
              </a:spcAft>
              <a:buClr>
                <a:schemeClr val="dk1"/>
              </a:buClr>
              <a:buSzPts val="2800"/>
              <a:buFont typeface="Times New Roman"/>
              <a:buChar char="•"/>
            </a:pPr>
            <a:r>
              <a:rPr lang="en-US" sz="2800" dirty="0" smtClean="0"/>
              <a:t>‘It is this question of counter hegemony where culture becomes essential </a:t>
            </a:r>
            <a:endParaRPr lang="en-US" sz="2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idx="4294967295"/>
          </p:nvPr>
        </p:nvSpPr>
        <p:spPr>
          <a:xfrm>
            <a:off x="762000" y="533400"/>
            <a:ext cx="7696200" cy="1143000"/>
          </a:xfrm>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r>
              <a:rPr lang="en-US" sz="3300" b="0" i="0" u="none">
                <a:solidFill>
                  <a:schemeClr val="dk2"/>
                </a:solidFill>
                <a:latin typeface="Arial Black"/>
                <a:ea typeface="Arial Black"/>
                <a:cs typeface="Arial Black"/>
                <a:sym typeface="Arial Black"/>
              </a:rPr>
              <a:t>Later theorists</a:t>
            </a:r>
          </a:p>
        </p:txBody>
      </p:sp>
      <p:sp>
        <p:nvSpPr>
          <p:cNvPr id="222" name="Shape 222"/>
          <p:cNvSpPr txBox="1">
            <a:spLocks noGrp="1"/>
          </p:cNvSpPr>
          <p:nvPr>
            <p:ph type="body" idx="4294967295"/>
          </p:nvPr>
        </p:nvSpPr>
        <p:spPr>
          <a:xfrm>
            <a:off x="685800" y="1752600"/>
            <a:ext cx="7772400" cy="4343400"/>
          </a:xfrm>
          <a:prstGeom prst="rect">
            <a:avLst/>
          </a:prstGeom>
          <a:noFill/>
          <a:ln>
            <a:noFill/>
          </a:ln>
        </p:spPr>
        <p:txBody>
          <a:bodyPr wrap="square" lIns="91425" tIns="45700" rIns="91425" bIns="45700" anchor="t" anchorCtr="0">
            <a:noAutofit/>
          </a:bodyPr>
          <a:lstStyle/>
          <a:p>
            <a:pPr marL="342900" marR="0" lvl="0" indent="-342900" algn="l" rtl="0">
              <a:lnSpc>
                <a:spcPct val="100000"/>
              </a:lnSpc>
              <a:spcBef>
                <a:spcPts val="0"/>
              </a:spcBef>
              <a:spcAft>
                <a:spcPts val="0"/>
              </a:spcAft>
              <a:buClr>
                <a:schemeClr val="lt2"/>
              </a:buClr>
              <a:buSzPts val="2170"/>
              <a:buFont typeface="Noto Sans Symbols"/>
              <a:buChar char="●"/>
            </a:pPr>
            <a:r>
              <a:rPr lang="en-US" sz="3100" b="0" i="0" u="none">
                <a:solidFill>
                  <a:schemeClr val="dk1"/>
                </a:solidFill>
                <a:latin typeface="Arial"/>
                <a:ea typeface="Arial"/>
                <a:cs typeface="Arial"/>
                <a:sym typeface="Arial"/>
              </a:rPr>
              <a:t>Cultural Marxists work off Gramsci’s analysis</a:t>
            </a:r>
          </a:p>
          <a:p>
            <a:pPr marL="742950" marR="0" lvl="1" indent="-285750" algn="l" rtl="0">
              <a:lnSpc>
                <a:spcPct val="100000"/>
              </a:lnSpc>
              <a:spcBef>
                <a:spcPts val="520"/>
              </a:spcBef>
              <a:spcAft>
                <a:spcPts val="0"/>
              </a:spcAft>
              <a:buClr>
                <a:schemeClr val="accent1"/>
              </a:buClr>
              <a:buSzPts val="3900"/>
              <a:buFont typeface="Noto Sans Symbols"/>
              <a:buChar char="●"/>
            </a:pPr>
            <a:r>
              <a:rPr lang="en-US" sz="2600" b="0" i="0" u="none" strike="noStrike" cap="none">
                <a:solidFill>
                  <a:schemeClr val="dk1"/>
                </a:solidFill>
                <a:latin typeface="Arial"/>
                <a:ea typeface="Arial"/>
                <a:cs typeface="Arial"/>
                <a:sym typeface="Arial"/>
              </a:rPr>
              <a:t>Ideology</a:t>
            </a:r>
          </a:p>
          <a:p>
            <a:pPr marL="1143000" marR="0" lvl="2" indent="-228600" algn="l" rtl="0">
              <a:lnSpc>
                <a:spcPct val="100000"/>
              </a:lnSpc>
              <a:spcBef>
                <a:spcPts val="440"/>
              </a:spcBef>
              <a:spcAft>
                <a:spcPts val="0"/>
              </a:spcAft>
              <a:buClr>
                <a:schemeClr val="dk1"/>
              </a:buClr>
              <a:buSzPts val="3300"/>
              <a:buFont typeface="Noto Sans Symbols"/>
              <a:buChar char="●"/>
            </a:pPr>
            <a:r>
              <a:rPr lang="en-US" sz="2200" b="0" i="0" u="none" strike="noStrike" cap="none">
                <a:solidFill>
                  <a:schemeClr val="dk1"/>
                </a:solidFill>
                <a:latin typeface="Arial"/>
                <a:ea typeface="Arial"/>
                <a:cs typeface="Arial"/>
                <a:sym typeface="Arial"/>
              </a:rPr>
              <a:t>Entire worldview (Chomsky)</a:t>
            </a:r>
          </a:p>
          <a:p>
            <a:pPr marL="1143000" marR="0" lvl="2" indent="-228600" algn="l" rtl="0">
              <a:lnSpc>
                <a:spcPct val="100000"/>
              </a:lnSpc>
              <a:spcBef>
                <a:spcPts val="440"/>
              </a:spcBef>
              <a:spcAft>
                <a:spcPts val="0"/>
              </a:spcAft>
              <a:buClr>
                <a:schemeClr val="dk1"/>
              </a:buClr>
              <a:buSzPts val="3300"/>
              <a:buFont typeface="Noto Sans Symbols"/>
              <a:buChar char="●"/>
            </a:pPr>
            <a:r>
              <a:rPr lang="en-US" sz="2200" b="0" i="0" u="none" strike="noStrike" cap="none">
                <a:solidFill>
                  <a:schemeClr val="dk1"/>
                </a:solidFill>
                <a:latin typeface="Arial"/>
                <a:ea typeface="Arial"/>
                <a:cs typeface="Arial"/>
                <a:sym typeface="Arial"/>
              </a:rPr>
              <a:t>Active structure for apprehending the world—processing of new information according to rules that seem natural or commonsensical but in fact represent certain interests</a:t>
            </a:r>
          </a:p>
          <a:p>
            <a:pPr marL="1143000" marR="0" lvl="2" indent="-228600" algn="l" rtl="0">
              <a:lnSpc>
                <a:spcPct val="100000"/>
              </a:lnSpc>
              <a:spcBef>
                <a:spcPts val="440"/>
              </a:spcBef>
              <a:spcAft>
                <a:spcPts val="0"/>
              </a:spcAft>
              <a:buClr>
                <a:schemeClr val="dk1"/>
              </a:buClr>
              <a:buSzPts val="3300"/>
              <a:buFont typeface="Noto Sans Symbols"/>
              <a:buChar char="●"/>
            </a:pPr>
            <a:r>
              <a:rPr lang="en-US" sz="2200" b="0" i="0" u="none" strike="noStrike" cap="none">
                <a:solidFill>
                  <a:schemeClr val="dk1"/>
                </a:solidFill>
                <a:latin typeface="Arial"/>
                <a:ea typeface="Arial"/>
                <a:cs typeface="Arial"/>
                <a:sym typeface="Arial"/>
              </a:rPr>
              <a:t>Connotative definition of language (Hall)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title" idx="4294967295"/>
          </p:nvPr>
        </p:nvSpPr>
        <p:spPr>
          <a:xfrm>
            <a:off x="762000" y="533400"/>
            <a:ext cx="7696200" cy="1143000"/>
          </a:xfrm>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r>
              <a:rPr lang="en-US" sz="3300" b="0" i="0" u="none">
                <a:solidFill>
                  <a:schemeClr val="dk2"/>
                </a:solidFill>
                <a:latin typeface="Arial Black"/>
                <a:ea typeface="Arial Black"/>
                <a:cs typeface="Arial Black"/>
                <a:sym typeface="Arial Black"/>
              </a:rPr>
              <a:t>Superstructure</a:t>
            </a:r>
          </a:p>
        </p:txBody>
      </p:sp>
      <p:sp>
        <p:nvSpPr>
          <p:cNvPr id="228" name="Shape 228"/>
          <p:cNvSpPr txBox="1">
            <a:spLocks noGrp="1"/>
          </p:cNvSpPr>
          <p:nvPr>
            <p:ph type="body" idx="4294967295"/>
          </p:nvPr>
        </p:nvSpPr>
        <p:spPr>
          <a:xfrm>
            <a:off x="762000" y="1905000"/>
            <a:ext cx="7696200" cy="4038600"/>
          </a:xfrm>
          <a:prstGeom prst="rect">
            <a:avLst/>
          </a:prstGeom>
          <a:noFill/>
          <a:ln>
            <a:noFill/>
          </a:ln>
        </p:spPr>
        <p:txBody>
          <a:bodyPr wrap="square" lIns="91425" tIns="45700" rIns="91425" bIns="45700" anchor="t" anchorCtr="0">
            <a:noAutofit/>
          </a:bodyPr>
          <a:lstStyle/>
          <a:p>
            <a:pPr marL="342900" marR="0" lvl="0" indent="-342900" algn="l" rtl="0">
              <a:lnSpc>
                <a:spcPct val="100000"/>
              </a:lnSpc>
              <a:spcBef>
                <a:spcPts val="0"/>
              </a:spcBef>
              <a:spcAft>
                <a:spcPts val="0"/>
              </a:spcAft>
              <a:buClr>
                <a:schemeClr val="lt2"/>
              </a:buClr>
              <a:buSzPts val="1890"/>
              <a:buFont typeface="Noto Sans Symbols"/>
              <a:buChar char="●"/>
            </a:pPr>
            <a:r>
              <a:rPr lang="en-US" sz="2700" b="0" i="0" u="none" dirty="0">
                <a:solidFill>
                  <a:schemeClr val="dk1"/>
                </a:solidFill>
                <a:latin typeface="Arial"/>
                <a:ea typeface="Arial"/>
                <a:cs typeface="Arial"/>
                <a:sym typeface="Arial"/>
              </a:rPr>
              <a:t>The cultural superstructure is the legal system, educational system, ideology, art, media, etc.</a:t>
            </a:r>
          </a:p>
          <a:p>
            <a:pPr marL="342900" marR="0" lvl="0" indent="-342900" algn="l" rtl="0">
              <a:lnSpc>
                <a:spcPct val="100000"/>
              </a:lnSpc>
              <a:spcBef>
                <a:spcPts val="540"/>
              </a:spcBef>
              <a:spcAft>
                <a:spcPts val="0"/>
              </a:spcAft>
              <a:buClr>
                <a:schemeClr val="lt2"/>
              </a:buClr>
              <a:buSzPts val="1890"/>
              <a:buFont typeface="Noto Sans Symbols"/>
              <a:buChar char="●"/>
            </a:pPr>
            <a:r>
              <a:rPr lang="en-US" sz="2700" b="0" i="0" u="none" dirty="0" err="1">
                <a:solidFill>
                  <a:schemeClr val="dk1"/>
                </a:solidFill>
                <a:latin typeface="Arial"/>
                <a:ea typeface="Arial"/>
                <a:cs typeface="Arial"/>
                <a:sym typeface="Arial"/>
              </a:rPr>
              <a:t>Althusser</a:t>
            </a:r>
            <a:r>
              <a:rPr lang="en-US" sz="2700" b="0" i="0" u="none" dirty="0">
                <a:solidFill>
                  <a:schemeClr val="dk1"/>
                </a:solidFill>
                <a:latin typeface="Arial"/>
                <a:ea typeface="Arial"/>
                <a:cs typeface="Arial"/>
                <a:sym typeface="Arial"/>
              </a:rPr>
              <a:t> outlined a number of Ideological State Apparatuses (ISAs) that served to “reproduce the conditions of production” that is, the teach workers their place in the world and reproduce them as a factor in </a:t>
            </a:r>
            <a:r>
              <a:rPr lang="en-US" sz="2700" b="0" i="0" u="none" dirty="0" smtClean="0">
                <a:solidFill>
                  <a:schemeClr val="dk1"/>
                </a:solidFill>
                <a:latin typeface="Arial"/>
                <a:ea typeface="Arial"/>
                <a:cs typeface="Arial"/>
                <a:sym typeface="Arial"/>
              </a:rPr>
              <a:t>production</a:t>
            </a:r>
          </a:p>
          <a:p>
            <a:pPr marL="342900" marR="0" lvl="0" indent="-342900" algn="l" rtl="0">
              <a:lnSpc>
                <a:spcPct val="100000"/>
              </a:lnSpc>
              <a:spcBef>
                <a:spcPts val="540"/>
              </a:spcBef>
              <a:spcAft>
                <a:spcPts val="0"/>
              </a:spcAft>
              <a:buClr>
                <a:schemeClr val="lt2"/>
              </a:buClr>
              <a:buSzPts val="1890"/>
              <a:buFont typeface="Noto Sans Symbols"/>
              <a:buChar char="●"/>
            </a:pPr>
            <a:r>
              <a:rPr lang="en-US" sz="2700" dirty="0" smtClean="0"/>
              <a:t>But cannot be just a reflection of the base, rather works alongside forces of production</a:t>
            </a:r>
            <a:endParaRPr lang="en-US" sz="2700" b="0" i="0" u="none" dirty="0">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Shape 115"/>
          <p:cNvSpPr txBox="1">
            <a:spLocks noGrp="1"/>
          </p:cNvSpPr>
          <p:nvPr>
            <p:ph type="body" idx="4294967295"/>
          </p:nvPr>
        </p:nvSpPr>
        <p:spPr>
          <a:xfrm>
            <a:off x="685800" y="1981200"/>
            <a:ext cx="7772400" cy="6172200"/>
          </a:xfrm>
          <a:prstGeom prst="rect">
            <a:avLst/>
          </a:prstGeom>
          <a:noFill/>
          <a:ln>
            <a:noFill/>
          </a:ln>
        </p:spPr>
        <p:txBody>
          <a:bodyPr wrap="square" lIns="91425" tIns="45700" rIns="91425" bIns="45700" anchor="t" anchorCtr="0">
            <a:noAutofit/>
          </a:bodyPr>
          <a:lstStyle/>
          <a:p>
            <a:pPr marL="342900" marR="0" lvl="0" indent="-342900" algn="l" rtl="0">
              <a:lnSpc>
                <a:spcPct val="90000"/>
              </a:lnSpc>
              <a:spcBef>
                <a:spcPts val="0"/>
              </a:spcBef>
              <a:spcAft>
                <a:spcPts val="0"/>
              </a:spcAft>
              <a:buClr>
                <a:schemeClr val="dk1"/>
              </a:buClr>
              <a:buSzPts val="2800"/>
              <a:buFont typeface="Times New Roman"/>
              <a:buChar char="•"/>
            </a:pPr>
            <a:r>
              <a:rPr lang="en-US" sz="2400" b="0" i="0" u="none" strike="noStrike" cap="none" dirty="0">
                <a:solidFill>
                  <a:schemeClr val="dk1"/>
                </a:solidFill>
                <a:latin typeface="Times New Roman"/>
                <a:ea typeface="Times New Roman"/>
                <a:cs typeface="Times New Roman"/>
                <a:sym typeface="Times New Roman"/>
              </a:rPr>
              <a:t>C</a:t>
            </a:r>
            <a:r>
              <a:rPr lang="en-US" sz="2400" b="0" i="0" u="none" strike="noStrike" cap="none" dirty="0">
                <a:solidFill>
                  <a:schemeClr val="dk1"/>
                </a:solidFill>
                <a:latin typeface="Times"/>
                <a:ea typeface="Times"/>
                <a:cs typeface="Times"/>
                <a:sym typeface="Times"/>
              </a:rPr>
              <a:t>ultural studies situated culture within a theory of social production and reproduction, specifying the ways that cultural forms served either to further social domination or to enable people to resist and struggle against domination. </a:t>
            </a:r>
          </a:p>
          <a:p>
            <a:pPr marL="342900" marR="0" lvl="0" indent="-342900" algn="l" rtl="0">
              <a:lnSpc>
                <a:spcPct val="90000"/>
              </a:lnSpc>
              <a:spcBef>
                <a:spcPts val="560"/>
              </a:spcBef>
              <a:spcAft>
                <a:spcPts val="0"/>
              </a:spcAft>
              <a:buClr>
                <a:schemeClr val="dk1"/>
              </a:buClr>
              <a:buSzPts val="2800"/>
              <a:buFont typeface="Times"/>
              <a:buChar char="•"/>
            </a:pPr>
            <a:r>
              <a:rPr lang="en-US" sz="2400" b="0" i="0" u="none" strike="noStrike" cap="none" dirty="0">
                <a:solidFill>
                  <a:schemeClr val="dk1"/>
                </a:solidFill>
                <a:latin typeface="Times"/>
                <a:ea typeface="Times"/>
                <a:cs typeface="Times"/>
                <a:sym typeface="Times"/>
              </a:rPr>
              <a:t>It analyzed society as a hierarchical and antagonistic set of social relations characterized by the oppression of subordinate class, gender, race, ethnic, and national strata. </a:t>
            </a:r>
          </a:p>
          <a:p>
            <a:pPr marL="342900" marR="0" lvl="0" indent="-342900" algn="l" rtl="0">
              <a:lnSpc>
                <a:spcPct val="90000"/>
              </a:lnSpc>
              <a:spcBef>
                <a:spcPts val="560"/>
              </a:spcBef>
              <a:spcAft>
                <a:spcPts val="0"/>
              </a:spcAft>
              <a:buClr>
                <a:schemeClr val="dk1"/>
              </a:buClr>
              <a:buSzPts val="2800"/>
              <a:buFont typeface="Times"/>
              <a:buChar char="•"/>
            </a:pPr>
            <a:r>
              <a:rPr lang="en-US" sz="2400" b="0" i="0" u="none" strike="noStrike" cap="none" dirty="0">
                <a:solidFill>
                  <a:schemeClr val="dk1"/>
                </a:solidFill>
                <a:latin typeface="Times"/>
                <a:ea typeface="Times"/>
                <a:cs typeface="Times"/>
                <a:sym typeface="Times"/>
              </a:rPr>
              <a:t>Employing </a:t>
            </a:r>
            <a:r>
              <a:rPr lang="en-US" sz="2400" b="0" i="0" u="none" strike="noStrike" cap="none" dirty="0" err="1">
                <a:solidFill>
                  <a:schemeClr val="dk1"/>
                </a:solidFill>
                <a:latin typeface="Times"/>
                <a:ea typeface="Times"/>
                <a:cs typeface="Times"/>
                <a:sym typeface="Times"/>
              </a:rPr>
              <a:t>Gramsci's</a:t>
            </a:r>
            <a:r>
              <a:rPr lang="en-US" sz="2400" b="0" i="0" u="none" strike="noStrike" cap="none" dirty="0">
                <a:solidFill>
                  <a:schemeClr val="dk1"/>
                </a:solidFill>
                <a:latin typeface="Times"/>
                <a:ea typeface="Times"/>
                <a:cs typeface="Times"/>
                <a:sym typeface="Times"/>
              </a:rPr>
              <a:t> model of hegemony and </a:t>
            </a:r>
            <a:r>
              <a:rPr lang="en-US" sz="2400" b="0" i="0" u="none" strike="noStrike" cap="none" dirty="0" err="1">
                <a:solidFill>
                  <a:schemeClr val="dk1"/>
                </a:solidFill>
                <a:latin typeface="Times"/>
                <a:ea typeface="Times"/>
                <a:cs typeface="Times"/>
                <a:sym typeface="Times"/>
              </a:rPr>
              <a:t>counterhegemony</a:t>
            </a:r>
            <a:r>
              <a:rPr lang="en-US" sz="2400" b="0" i="0" u="none" strike="noStrike" cap="none" dirty="0">
                <a:solidFill>
                  <a:schemeClr val="dk1"/>
                </a:solidFill>
                <a:latin typeface="Times"/>
                <a:ea typeface="Times"/>
                <a:cs typeface="Times"/>
                <a:sym typeface="Times"/>
              </a:rPr>
              <a:t>, it sought to analyze "hegemonic," or ruling, social and cultural forces of domination and to seek "</a:t>
            </a:r>
            <a:r>
              <a:rPr lang="en-US" sz="2400" b="0" i="0" u="none" strike="noStrike" cap="none" dirty="0" err="1">
                <a:solidFill>
                  <a:schemeClr val="dk1"/>
                </a:solidFill>
                <a:latin typeface="Times"/>
                <a:ea typeface="Times"/>
                <a:cs typeface="Times"/>
                <a:sym typeface="Times"/>
              </a:rPr>
              <a:t>counterhegemonic</a:t>
            </a:r>
            <a:r>
              <a:rPr lang="en-US" sz="2400" b="0" i="0" u="none" strike="noStrike" cap="none" dirty="0">
                <a:solidFill>
                  <a:schemeClr val="dk1"/>
                </a:solidFill>
                <a:latin typeface="Times"/>
                <a:ea typeface="Times"/>
                <a:cs typeface="Times"/>
                <a:sym typeface="Times"/>
              </a:rPr>
              <a:t>" forces of resistance and struggle.</a:t>
            </a:r>
            <a:r>
              <a:rPr lang="en-US" sz="2400" b="0" i="0" u="none" strike="noStrike" cap="none" dirty="0">
                <a:solidFill>
                  <a:schemeClr val="dk1"/>
                </a:solidFill>
                <a:latin typeface="Times New Roman"/>
                <a:ea typeface="Times New Roman"/>
                <a:cs typeface="Times New Roman"/>
                <a:sym typeface="Times New Roman"/>
              </a:rPr>
              <a:t> </a:t>
            </a:r>
          </a:p>
        </p:txBody>
      </p:sp>
      <p:sp>
        <p:nvSpPr>
          <p:cNvPr id="4" name="TextBox 3"/>
          <p:cNvSpPr txBox="1"/>
          <p:nvPr/>
        </p:nvSpPr>
        <p:spPr>
          <a:xfrm>
            <a:off x="1371600" y="685800"/>
            <a:ext cx="6934200" cy="584775"/>
          </a:xfrm>
          <a:prstGeom prst="rect">
            <a:avLst/>
          </a:prstGeom>
          <a:noFill/>
        </p:spPr>
        <p:txBody>
          <a:bodyPr wrap="square" rtlCol="0">
            <a:spAutoFit/>
          </a:bodyPr>
          <a:lstStyle/>
          <a:p>
            <a:r>
              <a:rPr lang="en-US" sz="3200" dirty="0" smtClean="0"/>
              <a:t>Theory of Cultural Studies</a:t>
            </a:r>
            <a:endParaRPr 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idx="4294967295"/>
          </p:nvPr>
        </p:nvSpPr>
        <p:spPr>
          <a:xfrm>
            <a:off x="685800" y="457200"/>
            <a:ext cx="7772400" cy="152400"/>
          </a:xfrm>
          <a:prstGeom prst="rect">
            <a:avLst/>
          </a:prstGeom>
          <a:noFill/>
          <a:ln>
            <a:noFill/>
          </a:ln>
        </p:spPr>
        <p:txBody>
          <a:bodyPr wrap="square" lIns="91425" tIns="45700" rIns="91425" bIns="45700" anchor="ctr" anchorCtr="0">
            <a:noAutofit/>
          </a:bodyPr>
          <a:lstStyle/>
          <a:p>
            <a:pPr marL="0" marR="0" lvl="0" indent="-279400" algn="ctr" rtl="0">
              <a:lnSpc>
                <a:spcPct val="100000"/>
              </a:lnSpc>
              <a:spcBef>
                <a:spcPts val="0"/>
              </a:spcBef>
              <a:spcAft>
                <a:spcPts val="0"/>
              </a:spcAft>
              <a:buClr>
                <a:schemeClr val="dk2"/>
              </a:buClr>
              <a:buSzPts val="4400"/>
              <a:buFont typeface="Times New Roman"/>
              <a:buNone/>
            </a:pPr>
            <a:r>
              <a:rPr lang="en-US" sz="4400" b="0" i="0" u="none" dirty="0" smtClean="0">
                <a:solidFill>
                  <a:schemeClr val="dk2"/>
                </a:solidFill>
                <a:latin typeface="Times New Roman"/>
                <a:ea typeface="Times New Roman"/>
                <a:cs typeface="Times New Roman"/>
                <a:sym typeface="Times New Roman"/>
              </a:rPr>
              <a:t>Method</a:t>
            </a:r>
            <a:endParaRPr sz="4400" b="0" i="0" u="none" dirty="0">
              <a:solidFill>
                <a:schemeClr val="dk2"/>
              </a:solidFill>
              <a:latin typeface="Times New Roman"/>
              <a:ea typeface="Times New Roman"/>
              <a:cs typeface="Times New Roman"/>
              <a:sym typeface="Times New Roman"/>
            </a:endParaRPr>
          </a:p>
        </p:txBody>
      </p:sp>
      <p:sp>
        <p:nvSpPr>
          <p:cNvPr id="133" name="Shape 133"/>
          <p:cNvSpPr txBox="1">
            <a:spLocks noGrp="1"/>
          </p:cNvSpPr>
          <p:nvPr>
            <p:ph type="body" idx="4294967295"/>
          </p:nvPr>
        </p:nvSpPr>
        <p:spPr>
          <a:xfrm>
            <a:off x="304800" y="1828800"/>
            <a:ext cx="8610600" cy="6629400"/>
          </a:xfrm>
          <a:prstGeom prst="rect">
            <a:avLst/>
          </a:prstGeom>
          <a:noFill/>
          <a:ln>
            <a:noFill/>
          </a:ln>
        </p:spPr>
        <p:txBody>
          <a:bodyPr wrap="square" lIns="91425" tIns="45700" rIns="91425" bIns="45700" anchor="t" anchorCtr="0">
            <a:noAutofit/>
          </a:bodyPr>
          <a:lstStyle/>
          <a:p>
            <a:pPr marL="342900" marR="0" lvl="0" indent="-342900" algn="l" rtl="0">
              <a:lnSpc>
                <a:spcPct val="100000"/>
              </a:lnSpc>
              <a:spcBef>
                <a:spcPts val="0"/>
              </a:spcBef>
              <a:spcAft>
                <a:spcPts val="0"/>
              </a:spcAft>
              <a:buClr>
                <a:schemeClr val="dk1"/>
              </a:buClr>
              <a:buSzPts val="2800"/>
              <a:buFont typeface="Times"/>
              <a:buChar char="•"/>
            </a:pPr>
            <a:r>
              <a:rPr lang="en-US" sz="2400" b="0" i="0" u="none" strike="noStrike" cap="none" dirty="0">
                <a:solidFill>
                  <a:schemeClr val="dk1"/>
                </a:solidFill>
                <a:latin typeface="Times"/>
                <a:ea typeface="Times"/>
                <a:cs typeface="Times"/>
                <a:sym typeface="Times"/>
              </a:rPr>
              <a:t>In the context of cultural studies, the idea of a </a:t>
            </a:r>
            <a:r>
              <a:rPr lang="en-US" sz="2400" b="0" i="1" u="none" strike="noStrike" cap="none" dirty="0">
                <a:solidFill>
                  <a:schemeClr val="dk1"/>
                </a:solidFill>
                <a:latin typeface="Times"/>
                <a:ea typeface="Times"/>
                <a:cs typeface="Times"/>
                <a:sym typeface="Times"/>
              </a:rPr>
              <a:t>text</a:t>
            </a:r>
            <a:r>
              <a:rPr lang="en-US" sz="2400" b="0" i="0" u="none" strike="noStrike" cap="none" dirty="0">
                <a:solidFill>
                  <a:schemeClr val="dk1"/>
                </a:solidFill>
                <a:latin typeface="Times"/>
                <a:ea typeface="Times"/>
                <a:cs typeface="Times"/>
                <a:sym typeface="Times"/>
              </a:rPr>
              <a:t> not only includes written language, but also films, photographs, fashion or hairstyles: the texts of cultural studies comprise all the meaningful artifacts of culture. </a:t>
            </a:r>
          </a:p>
          <a:p>
            <a:pPr marL="342900" marR="0" lvl="0" indent="-342900" algn="l" rtl="0">
              <a:lnSpc>
                <a:spcPct val="100000"/>
              </a:lnSpc>
              <a:spcBef>
                <a:spcPts val="560"/>
              </a:spcBef>
              <a:spcAft>
                <a:spcPts val="0"/>
              </a:spcAft>
              <a:buClr>
                <a:schemeClr val="dk1"/>
              </a:buClr>
              <a:buSzPts val="2800"/>
              <a:buFont typeface="Times"/>
              <a:buChar char="•"/>
            </a:pPr>
            <a:r>
              <a:rPr lang="en-US" sz="2400" b="0" i="0" u="none" strike="noStrike" cap="none" dirty="0">
                <a:solidFill>
                  <a:schemeClr val="dk1"/>
                </a:solidFill>
                <a:latin typeface="Times"/>
                <a:ea typeface="Times"/>
                <a:cs typeface="Times"/>
                <a:sym typeface="Times"/>
              </a:rPr>
              <a:t>Similarly, the discipline widens the concept of "culture". </a:t>
            </a:r>
          </a:p>
          <a:p>
            <a:pPr marL="342900" marR="0" lvl="0" indent="-342900" algn="l" rtl="0">
              <a:lnSpc>
                <a:spcPct val="100000"/>
              </a:lnSpc>
              <a:spcBef>
                <a:spcPts val="560"/>
              </a:spcBef>
              <a:spcAft>
                <a:spcPts val="0"/>
              </a:spcAft>
              <a:buClr>
                <a:schemeClr val="dk1"/>
              </a:buClr>
              <a:buSzPts val="2800"/>
              <a:buFont typeface="Times"/>
              <a:buChar char="•"/>
            </a:pPr>
            <a:r>
              <a:rPr lang="en-US" sz="2400" b="0" i="0" u="none" strike="noStrike" cap="none" dirty="0">
                <a:solidFill>
                  <a:schemeClr val="dk1"/>
                </a:solidFill>
                <a:latin typeface="Times"/>
                <a:ea typeface="Times"/>
                <a:cs typeface="Times"/>
                <a:sym typeface="Times"/>
              </a:rPr>
              <a:t>"Culture" for a cultural studies researcher not only includes traditional high culture (the culture of ruling social groups)</a:t>
            </a:r>
            <a:r>
              <a:rPr lang="en-US" sz="2400" b="0" i="0" u="none" strike="noStrike" cap="none" dirty="0">
                <a:solidFill>
                  <a:schemeClr val="dk1"/>
                </a:solidFill>
                <a:latin typeface="Times New Roman"/>
                <a:ea typeface="Times New Roman"/>
                <a:cs typeface="Times New Roman"/>
                <a:sym typeface="Times New Roman"/>
              </a:rPr>
              <a:t> </a:t>
            </a:r>
            <a:r>
              <a:rPr lang="en-US" sz="2400" b="0" i="0" u="none" strike="noStrike" cap="none" dirty="0">
                <a:solidFill>
                  <a:schemeClr val="dk1"/>
                </a:solidFill>
                <a:latin typeface="Times"/>
                <a:ea typeface="Times"/>
                <a:cs typeface="Times"/>
                <a:sym typeface="Times"/>
              </a:rPr>
              <a:t>and popular culture, but also everyday meanings and practices.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Amilcar</a:t>
            </a:r>
            <a:r>
              <a:rPr lang="en-US" dirty="0" smtClean="0"/>
              <a:t> Cabral</a:t>
            </a:r>
            <a:endParaRPr lang="en-US" dirty="0"/>
          </a:p>
        </p:txBody>
      </p:sp>
      <p:sp>
        <p:nvSpPr>
          <p:cNvPr id="5" name="Text Placeholder 4"/>
          <p:cNvSpPr>
            <a:spLocks noGrp="1"/>
          </p:cNvSpPr>
          <p:nvPr>
            <p:ph type="body" idx="1"/>
          </p:nvPr>
        </p:nvSpPr>
        <p:spPr/>
        <p:txBody>
          <a:bodyPr/>
          <a:lstStyle/>
          <a:p>
            <a:pPr marL="0" lvl="0" indent="-114300">
              <a:spcBef>
                <a:spcPts val="0"/>
              </a:spcBef>
              <a:buClr>
                <a:schemeClr val="dk2"/>
              </a:buClr>
              <a:buSzPts val="1800"/>
              <a:buNone/>
            </a:pPr>
            <a:r>
              <a:rPr lang="en-US" sz="1800" dirty="0" smtClean="0">
                <a:solidFill>
                  <a:schemeClr val="dk2"/>
                </a:solidFill>
                <a:latin typeface="Times New Roman"/>
                <a:ea typeface="Times New Roman"/>
                <a:cs typeface="Times New Roman"/>
                <a:sym typeface="Times New Roman"/>
              </a:rPr>
              <a:t>“The value of culture as an element of resistance to foreign domination   lies in the fact that culture is the vigorous manifestation on the ideological or idealist plane of the physical and historical reality of the society that is dominated or to be dominated. Culture is simultaneously the fruit of a people’s history and a determinant of history, by the positive or negative influence which it exerts on the evolution of relationships between man and his environment, among men or groups of men within a society, as well as among different societies. Ignorance of this fact may explain the failure of several attempts at foreign domination--as well as the failure of some international liberation movements.”</a:t>
            </a:r>
          </a:p>
          <a:p>
            <a:pPr marL="0" lvl="0" indent="-114300">
              <a:spcBef>
                <a:spcPts val="0"/>
              </a:spcBef>
              <a:buClr>
                <a:schemeClr val="dk1"/>
              </a:buClr>
              <a:buSzPts val="1800"/>
              <a:buNone/>
            </a:pPr>
            <a:endParaRPr lang="en-US" sz="1800" dirty="0" smtClean="0">
              <a:solidFill>
                <a:schemeClr val="dk2"/>
              </a:solidFill>
              <a:latin typeface="Times New Roman"/>
              <a:ea typeface="Times New Roman"/>
              <a:cs typeface="Times New Roman"/>
              <a:sym typeface="Times New Roman"/>
            </a:endParaRPr>
          </a:p>
          <a:p>
            <a:pPr marL="0" lvl="0" indent="-114300">
              <a:spcBef>
                <a:spcPts val="0"/>
              </a:spcBef>
              <a:buClr>
                <a:schemeClr val="dk2"/>
              </a:buClr>
              <a:buSzPts val="1800"/>
              <a:buNone/>
            </a:pPr>
            <a:r>
              <a:rPr lang="en-US" sz="1800" dirty="0" smtClean="0">
                <a:solidFill>
                  <a:schemeClr val="dk2"/>
                </a:solidFill>
                <a:latin typeface="Times New Roman"/>
                <a:ea typeface="Times New Roman"/>
                <a:cs typeface="Times New Roman"/>
                <a:sym typeface="Times New Roman"/>
              </a:rPr>
              <a:t>Source:  </a:t>
            </a:r>
            <a:r>
              <a:rPr lang="en-US" sz="1800" dirty="0" err="1" smtClean="0">
                <a:solidFill>
                  <a:schemeClr val="dk2"/>
                </a:solidFill>
                <a:latin typeface="Times New Roman"/>
                <a:ea typeface="Times New Roman"/>
                <a:cs typeface="Times New Roman"/>
                <a:sym typeface="Times New Roman"/>
              </a:rPr>
              <a:t>Amílcar</a:t>
            </a:r>
            <a:r>
              <a:rPr lang="en-US" sz="1800" dirty="0" smtClean="0">
                <a:solidFill>
                  <a:schemeClr val="dk2"/>
                </a:solidFill>
                <a:latin typeface="Times New Roman"/>
                <a:ea typeface="Times New Roman"/>
                <a:cs typeface="Times New Roman"/>
                <a:sym typeface="Times New Roman"/>
              </a:rPr>
              <a:t> Cabral.  1970 (Syracuse University).  “ History is a Weapon: National Liberation and Culture”. </a:t>
            </a:r>
            <a:r>
              <a:rPr lang="en-US" sz="1800" u="sng" dirty="0" smtClean="0">
                <a:solidFill>
                  <a:schemeClr val="hlink"/>
                </a:solidFill>
                <a:latin typeface="Verdana"/>
                <a:ea typeface="Verdana"/>
                <a:cs typeface="Verdana"/>
                <a:sym typeface="Verdana"/>
                <a:hlinkClick r:id="rId2"/>
              </a:rPr>
              <a:t>http://historyisaweapon.com/defcon1/cabralnlac.html</a:t>
            </a:r>
          </a:p>
          <a:p>
            <a:endParaRPr lang="en-US" sz="1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Franz Fanon</a:t>
            </a:r>
            <a:endParaRPr lang="en-US" dirty="0"/>
          </a:p>
        </p:txBody>
      </p:sp>
      <p:sp>
        <p:nvSpPr>
          <p:cNvPr id="3" name="Text Placeholder 2"/>
          <p:cNvSpPr>
            <a:spLocks noGrp="1"/>
          </p:cNvSpPr>
          <p:nvPr>
            <p:ph type="body" idx="1"/>
          </p:nvPr>
        </p:nvSpPr>
        <p:spPr/>
        <p:txBody>
          <a:bodyPr/>
          <a:lstStyle/>
          <a:p>
            <a:r>
              <a:rPr lang="en-US" sz="1800" dirty="0" smtClean="0"/>
              <a:t>“For Fanon, being colonized by a language has larger implications for one's consciousness: "To speak . . . means above all to assume a culture, to support the weight of a civilization" (</a:t>
            </a:r>
            <a:r>
              <a:rPr lang="en-US" sz="1800" i="1" dirty="0" smtClean="0"/>
              <a:t>Wretched of the Earch</a:t>
            </a:r>
            <a:r>
              <a:rPr lang="en-US" sz="1800" dirty="0" smtClean="0"/>
              <a:t>17-18). Speaking French means that one accepts, or is coerced into accepting, the collective consciousness of the French, which identifies blackness with evil and sin. </a:t>
            </a:r>
          </a:p>
          <a:p>
            <a:r>
              <a:rPr lang="en-US" sz="1800" dirty="0" smtClean="0"/>
              <a:t>How can class consciousness develop when hegemony is </a:t>
            </a:r>
            <a:r>
              <a:rPr lang="en-US" sz="1800" dirty="0" err="1" smtClean="0"/>
              <a:t>racialised</a:t>
            </a:r>
            <a:r>
              <a:rPr lang="en-US" sz="1800" dirty="0" smtClean="0"/>
              <a:t>? </a:t>
            </a:r>
          </a:p>
          <a:p>
            <a:endParaRPr lang="en-US" sz="1800" dirty="0" smtClean="0"/>
          </a:p>
          <a:p>
            <a:endParaRPr lang="en-US" sz="1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593367"/>
            <a:ext cx="8520600" cy="763600"/>
          </a:xfrm>
          <a:prstGeom prst="rect">
            <a:avLst/>
          </a:prstGeom>
        </p:spPr>
        <p:txBody>
          <a:bodyPr wrap="square" lIns="91425" tIns="91425" rIns="91425" bIns="91425" anchor="t" anchorCtr="0">
            <a:noAutofit/>
          </a:bodyPr>
          <a:lstStyle/>
          <a:p>
            <a:pPr marL="0" lvl="0" indent="0">
              <a:spcBef>
                <a:spcPts val="0"/>
              </a:spcBef>
              <a:buNone/>
            </a:pPr>
            <a:r>
              <a:rPr lang="en-GB"/>
              <a:t>Application of Gramsci</a:t>
            </a:r>
          </a:p>
        </p:txBody>
      </p:sp>
      <p:sp>
        <p:nvSpPr>
          <p:cNvPr id="61" name="Shape 61"/>
          <p:cNvSpPr txBox="1">
            <a:spLocks noGrp="1"/>
          </p:cNvSpPr>
          <p:nvPr>
            <p:ph type="body" idx="1"/>
          </p:nvPr>
        </p:nvSpPr>
        <p:spPr>
          <a:xfrm>
            <a:off x="311700" y="1693200"/>
            <a:ext cx="8520600" cy="4555200"/>
          </a:xfrm>
          <a:prstGeom prst="rect">
            <a:avLst/>
          </a:prstGeom>
        </p:spPr>
        <p:txBody>
          <a:bodyPr wrap="square" lIns="91425" tIns="91425" rIns="91425" bIns="91425" anchor="t" anchorCtr="0">
            <a:noAutofit/>
          </a:bodyPr>
          <a:lstStyle/>
          <a:p>
            <a:pPr marL="0" lvl="0" indent="0">
              <a:spcBef>
                <a:spcPts val="0"/>
              </a:spcBef>
              <a:buNone/>
            </a:pPr>
            <a:r>
              <a:rPr lang="en-GB" sz="2000" dirty="0"/>
              <a:t>‘If I speak, they will kill me, to remain silent is to die’: Poetry of Resistance in General Zia’s Pakistan (1977-88</a:t>
            </a:r>
            <a:r>
              <a:rPr lang="en-GB" sz="2000" dirty="0" smtClean="0"/>
              <a:t>) </a:t>
            </a:r>
            <a:r>
              <a:rPr lang="en-GB" sz="2000" dirty="0" err="1" smtClean="0"/>
              <a:t>Virinder</a:t>
            </a:r>
            <a:r>
              <a:rPr lang="en-GB" sz="2000" dirty="0" smtClean="0"/>
              <a:t> </a:t>
            </a:r>
            <a:r>
              <a:rPr lang="en-GB" sz="2000" dirty="0" err="1" smtClean="0"/>
              <a:t>Kalra</a:t>
            </a:r>
            <a:r>
              <a:rPr lang="en-GB" sz="2000" dirty="0" smtClean="0"/>
              <a:t> and </a:t>
            </a:r>
            <a:r>
              <a:rPr lang="en-GB" sz="2000" dirty="0" err="1" smtClean="0"/>
              <a:t>Waqas</a:t>
            </a:r>
            <a:r>
              <a:rPr lang="en-GB" sz="2000" dirty="0" smtClean="0"/>
              <a:t> Butt</a:t>
            </a:r>
            <a:r>
              <a:rPr lang="en-GB" dirty="0"/>
              <a:t/>
            </a:r>
            <a:br>
              <a:rPr lang="en-GB" dirty="0"/>
            </a:br>
            <a:r>
              <a:rPr lang="en-GB" sz="1600" dirty="0">
                <a:solidFill>
                  <a:srgbClr val="000000"/>
                </a:solidFill>
                <a:latin typeface="Times New Roman"/>
                <a:ea typeface="Times New Roman"/>
                <a:cs typeface="Times New Roman"/>
                <a:sym typeface="Times New Roman"/>
              </a:rPr>
              <a:t>On whose door shall I knock, carrying the corpse of thought</a:t>
            </a:r>
          </a:p>
          <a:p>
            <a:pPr marL="0" lvl="0" indent="0" rtl="0">
              <a:lnSpc>
                <a:spcPct val="100000"/>
              </a:lnSpc>
              <a:spcBef>
                <a:spcPts val="0"/>
              </a:spcBef>
              <a:spcAft>
                <a:spcPts val="0"/>
              </a:spcAft>
              <a:buNone/>
            </a:pPr>
            <a:r>
              <a:rPr lang="en-GB" sz="1600" dirty="0">
                <a:solidFill>
                  <a:srgbClr val="000000"/>
                </a:solidFill>
                <a:latin typeface="Times New Roman"/>
                <a:ea typeface="Times New Roman"/>
                <a:cs typeface="Times New Roman"/>
                <a:sym typeface="Times New Roman"/>
              </a:rPr>
              <a:t>If I speak they will kill me, to remain silent is to die. </a:t>
            </a:r>
          </a:p>
          <a:p>
            <a:pPr marL="0" lvl="0" indent="0" rtl="0">
              <a:lnSpc>
                <a:spcPct val="100000"/>
              </a:lnSpc>
              <a:spcBef>
                <a:spcPts val="0"/>
              </a:spcBef>
              <a:spcAft>
                <a:spcPts val="0"/>
              </a:spcAft>
              <a:buNone/>
            </a:pPr>
            <a:r>
              <a:rPr lang="en-GB" sz="1600" dirty="0">
                <a:solidFill>
                  <a:srgbClr val="000000"/>
                </a:solidFill>
                <a:latin typeface="Times New Roman"/>
                <a:ea typeface="Times New Roman"/>
                <a:cs typeface="Times New Roman"/>
                <a:sym typeface="Times New Roman"/>
              </a:rPr>
              <a:t>Silently swallowing my tears, I endured the ridicule of the world</a:t>
            </a:r>
          </a:p>
          <a:p>
            <a:pPr marL="0" lvl="0" indent="0" rtl="0">
              <a:lnSpc>
                <a:spcPct val="100000"/>
              </a:lnSpc>
              <a:spcBef>
                <a:spcPts val="0"/>
              </a:spcBef>
              <a:spcAft>
                <a:spcPts val="0"/>
              </a:spcAft>
              <a:buNone/>
            </a:pPr>
            <a:r>
              <a:rPr lang="en-GB" sz="1600" dirty="0">
                <a:solidFill>
                  <a:srgbClr val="000000"/>
                </a:solidFill>
                <a:latin typeface="Times New Roman"/>
                <a:ea typeface="Times New Roman"/>
                <a:cs typeface="Times New Roman"/>
                <a:sym typeface="Times New Roman"/>
              </a:rPr>
              <a:t>Searching for my destination, I walk into the dark night, all alone</a:t>
            </a:r>
          </a:p>
          <a:p>
            <a:pPr marL="0" lvl="0" indent="0" rtl="0">
              <a:lnSpc>
                <a:spcPct val="100000"/>
              </a:lnSpc>
              <a:spcBef>
                <a:spcPts val="0"/>
              </a:spcBef>
              <a:spcAft>
                <a:spcPts val="0"/>
              </a:spcAft>
              <a:buNone/>
            </a:pPr>
            <a:r>
              <a:rPr lang="en-GB" sz="1600" dirty="0">
                <a:solidFill>
                  <a:srgbClr val="000000"/>
                </a:solidFill>
                <a:latin typeface="Times New Roman"/>
                <a:ea typeface="Times New Roman"/>
                <a:cs typeface="Times New Roman"/>
                <a:sym typeface="Times New Roman"/>
              </a:rPr>
              <a:t>Striving, I may not reach the end, but it will be closer</a:t>
            </a:r>
          </a:p>
          <a:p>
            <a:pPr marL="0" lvl="0" indent="0" rtl="0">
              <a:lnSpc>
                <a:spcPct val="100000"/>
              </a:lnSpc>
              <a:spcBef>
                <a:spcPts val="0"/>
              </a:spcBef>
              <a:spcAft>
                <a:spcPts val="0"/>
              </a:spcAft>
              <a:buNone/>
            </a:pPr>
            <a:r>
              <a:rPr lang="en-GB" sz="1600" dirty="0">
                <a:solidFill>
                  <a:srgbClr val="000000"/>
                </a:solidFill>
                <a:latin typeface="Times New Roman"/>
                <a:ea typeface="Times New Roman"/>
                <a:cs typeface="Times New Roman"/>
                <a:sym typeface="Times New Roman"/>
              </a:rPr>
              <a:t>If I speak they will kill me, to remain silent is to die. </a:t>
            </a:r>
          </a:p>
          <a:p>
            <a:pPr marL="0" lvl="0" indent="0" rtl="0">
              <a:lnSpc>
                <a:spcPct val="150000"/>
              </a:lnSpc>
              <a:spcBef>
                <a:spcPts val="0"/>
              </a:spcBef>
              <a:spcAft>
                <a:spcPts val="0"/>
              </a:spcAft>
              <a:buNone/>
            </a:pPr>
            <a:endParaRPr sz="1600" dirty="0">
              <a:solidFill>
                <a:srgbClr val="000000"/>
              </a:solidFill>
              <a:latin typeface="Times New Roman"/>
              <a:ea typeface="Times New Roman"/>
              <a:cs typeface="Times New Roman"/>
              <a:sym typeface="Times New Roman"/>
            </a:endParaRPr>
          </a:p>
          <a:p>
            <a:pPr marL="0" lvl="0" indent="0" rtl="0">
              <a:lnSpc>
                <a:spcPct val="100000"/>
              </a:lnSpc>
              <a:spcBef>
                <a:spcPts val="0"/>
              </a:spcBef>
              <a:spcAft>
                <a:spcPts val="0"/>
              </a:spcAft>
              <a:buNone/>
            </a:pPr>
            <a:r>
              <a:rPr lang="en-GB" sz="1600" dirty="0" err="1">
                <a:solidFill>
                  <a:srgbClr val="000000"/>
                </a:solidFill>
                <a:latin typeface="Times New Roman"/>
                <a:ea typeface="Times New Roman"/>
                <a:cs typeface="Times New Roman"/>
                <a:sym typeface="Times New Roman"/>
              </a:rPr>
              <a:t>Sauchaan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di</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miat</a:t>
            </a:r>
            <a:r>
              <a:rPr lang="en-GB" sz="1600" dirty="0">
                <a:solidFill>
                  <a:srgbClr val="000000"/>
                </a:solidFill>
                <a:latin typeface="Times New Roman"/>
                <a:ea typeface="Times New Roman"/>
                <a:cs typeface="Times New Roman"/>
                <a:sym typeface="Times New Roman"/>
              </a:rPr>
              <a:t> noon cha key, </a:t>
            </a:r>
            <a:r>
              <a:rPr lang="en-GB" sz="1600" dirty="0" err="1">
                <a:solidFill>
                  <a:srgbClr val="000000"/>
                </a:solidFill>
                <a:latin typeface="Times New Roman"/>
                <a:ea typeface="Times New Roman"/>
                <a:cs typeface="Times New Roman"/>
                <a:sym typeface="Times New Roman"/>
              </a:rPr>
              <a:t>hun</a:t>
            </a:r>
            <a:r>
              <a:rPr lang="en-GB" sz="1600" dirty="0">
                <a:solidFill>
                  <a:srgbClr val="000000"/>
                </a:solidFill>
                <a:latin typeface="Times New Roman"/>
                <a:ea typeface="Times New Roman"/>
                <a:cs typeface="Times New Roman"/>
                <a:sym typeface="Times New Roman"/>
              </a:rPr>
              <a:t> main </a:t>
            </a:r>
            <a:r>
              <a:rPr lang="en-GB" sz="1600" dirty="0" err="1">
                <a:solidFill>
                  <a:srgbClr val="000000"/>
                </a:solidFill>
                <a:latin typeface="Times New Roman"/>
                <a:ea typeface="Times New Roman"/>
                <a:cs typeface="Times New Roman"/>
                <a:sym typeface="Times New Roman"/>
              </a:rPr>
              <a:t>kehrey</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ghar</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jawan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gah</a:t>
            </a:r>
            <a:endParaRPr lang="en-GB" sz="1600" dirty="0">
              <a:solidFill>
                <a:srgbClr val="000000"/>
              </a:solidFill>
              <a:latin typeface="Times New Roman"/>
              <a:ea typeface="Times New Roman"/>
              <a:cs typeface="Times New Roman"/>
              <a:sym typeface="Times New Roman"/>
            </a:endParaRPr>
          </a:p>
          <a:p>
            <a:pPr marL="0" lvl="0" indent="0" rtl="0">
              <a:lnSpc>
                <a:spcPct val="100000"/>
              </a:lnSpc>
              <a:spcBef>
                <a:spcPts val="0"/>
              </a:spcBef>
              <a:spcAft>
                <a:spcPts val="0"/>
              </a:spcAft>
              <a:buNone/>
            </a:pPr>
            <a:r>
              <a:rPr lang="en-GB" sz="1600" dirty="0" err="1">
                <a:solidFill>
                  <a:srgbClr val="000000"/>
                </a:solidFill>
                <a:latin typeface="Times New Roman"/>
                <a:ea typeface="Times New Roman"/>
                <a:cs typeface="Times New Roman"/>
                <a:sym typeface="Times New Roman"/>
              </a:rPr>
              <a:t>Jey</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baulan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te</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maar</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dain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gey</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naan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baulan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te</a:t>
            </a:r>
            <a:r>
              <a:rPr lang="en-GB" sz="1600" dirty="0">
                <a:solidFill>
                  <a:srgbClr val="000000"/>
                </a:solidFill>
                <a:latin typeface="Times New Roman"/>
                <a:ea typeface="Times New Roman"/>
                <a:cs typeface="Times New Roman"/>
                <a:sym typeface="Times New Roman"/>
              </a:rPr>
              <a:t> mar </a:t>
            </a:r>
            <a:r>
              <a:rPr lang="en-GB" sz="1600" dirty="0" err="1">
                <a:solidFill>
                  <a:srgbClr val="000000"/>
                </a:solidFill>
                <a:latin typeface="Times New Roman"/>
                <a:ea typeface="Times New Roman"/>
                <a:cs typeface="Times New Roman"/>
                <a:sym typeface="Times New Roman"/>
              </a:rPr>
              <a:t>jawan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gah</a:t>
            </a:r>
            <a:endParaRPr lang="en-GB" sz="1600" dirty="0">
              <a:solidFill>
                <a:srgbClr val="000000"/>
              </a:solidFill>
              <a:latin typeface="Times New Roman"/>
              <a:ea typeface="Times New Roman"/>
              <a:cs typeface="Times New Roman"/>
              <a:sym typeface="Times New Roman"/>
            </a:endParaRPr>
          </a:p>
          <a:p>
            <a:pPr marL="0" lvl="0" indent="0" rtl="0">
              <a:lnSpc>
                <a:spcPct val="100000"/>
              </a:lnSpc>
              <a:spcBef>
                <a:spcPts val="0"/>
              </a:spcBef>
              <a:spcAft>
                <a:spcPts val="0"/>
              </a:spcAft>
              <a:buNone/>
            </a:pPr>
            <a:r>
              <a:rPr lang="en-GB" sz="1600" dirty="0" err="1">
                <a:solidFill>
                  <a:srgbClr val="000000"/>
                </a:solidFill>
                <a:latin typeface="Times New Roman"/>
                <a:ea typeface="Times New Roman"/>
                <a:cs typeface="Times New Roman"/>
                <a:sym typeface="Times New Roman"/>
              </a:rPr>
              <a:t>Chup</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chapetey</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athroo</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peetey</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mehnai</a:t>
            </a:r>
            <a:r>
              <a:rPr lang="en-GB" sz="1600" dirty="0">
                <a:solidFill>
                  <a:srgbClr val="000000"/>
                </a:solidFill>
                <a:latin typeface="Times New Roman"/>
                <a:ea typeface="Times New Roman"/>
                <a:cs typeface="Times New Roman"/>
                <a:sym typeface="Times New Roman"/>
              </a:rPr>
              <a:t> jag </a:t>
            </a:r>
            <a:r>
              <a:rPr lang="en-GB" sz="1600" dirty="0" err="1">
                <a:solidFill>
                  <a:srgbClr val="000000"/>
                </a:solidFill>
                <a:latin typeface="Times New Roman"/>
                <a:ea typeface="Times New Roman"/>
                <a:cs typeface="Times New Roman"/>
                <a:sym typeface="Times New Roman"/>
              </a:rPr>
              <a:t>dey</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paa</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ke</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palai</a:t>
            </a:r>
            <a:endParaRPr lang="en-GB" sz="1600" dirty="0">
              <a:solidFill>
                <a:srgbClr val="000000"/>
              </a:solidFill>
              <a:latin typeface="Times New Roman"/>
              <a:ea typeface="Times New Roman"/>
              <a:cs typeface="Times New Roman"/>
              <a:sym typeface="Times New Roman"/>
            </a:endParaRPr>
          </a:p>
          <a:p>
            <a:pPr marL="0" lvl="0" indent="0" rtl="0">
              <a:lnSpc>
                <a:spcPct val="100000"/>
              </a:lnSpc>
              <a:spcBef>
                <a:spcPts val="0"/>
              </a:spcBef>
              <a:spcAft>
                <a:spcPts val="0"/>
              </a:spcAft>
              <a:buNone/>
            </a:pPr>
            <a:r>
              <a:rPr lang="en-GB" sz="1600" dirty="0" err="1">
                <a:solidFill>
                  <a:srgbClr val="000000"/>
                </a:solidFill>
                <a:latin typeface="Times New Roman"/>
                <a:ea typeface="Times New Roman"/>
                <a:cs typeface="Times New Roman"/>
                <a:sym typeface="Times New Roman"/>
              </a:rPr>
              <a:t>Raat</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henari</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kalam</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kalai</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tureya</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janaan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manzal</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waley</a:t>
            </a:r>
            <a:endParaRPr lang="en-GB" sz="1600" dirty="0">
              <a:solidFill>
                <a:srgbClr val="000000"/>
              </a:solidFill>
              <a:latin typeface="Times New Roman"/>
              <a:ea typeface="Times New Roman"/>
              <a:cs typeface="Times New Roman"/>
              <a:sym typeface="Times New Roman"/>
            </a:endParaRPr>
          </a:p>
          <a:p>
            <a:pPr marL="0" lvl="0" indent="0" rtl="0">
              <a:lnSpc>
                <a:spcPct val="100000"/>
              </a:lnSpc>
              <a:spcBef>
                <a:spcPts val="0"/>
              </a:spcBef>
              <a:spcAft>
                <a:spcPts val="0"/>
              </a:spcAft>
              <a:buNone/>
            </a:pPr>
            <a:r>
              <a:rPr lang="en-GB" sz="1600" dirty="0" err="1">
                <a:solidFill>
                  <a:srgbClr val="000000"/>
                </a:solidFill>
                <a:latin typeface="Times New Roman"/>
                <a:ea typeface="Times New Roman"/>
                <a:cs typeface="Times New Roman"/>
                <a:sym typeface="Times New Roman"/>
              </a:rPr>
              <a:t>Pawen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sara</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penda</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naan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sahei</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kujh</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na</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kujh</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te</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kar</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jawan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gah</a:t>
            </a:r>
            <a:endParaRPr lang="en-GB" sz="1600" dirty="0">
              <a:solidFill>
                <a:srgbClr val="000000"/>
              </a:solidFill>
              <a:latin typeface="Times New Roman"/>
              <a:ea typeface="Times New Roman"/>
              <a:cs typeface="Times New Roman"/>
              <a:sym typeface="Times New Roman"/>
            </a:endParaRPr>
          </a:p>
          <a:p>
            <a:pPr marL="0" lvl="0" indent="0">
              <a:buNone/>
            </a:pPr>
            <a:r>
              <a:rPr lang="en-GB" sz="1600" dirty="0" err="1">
                <a:solidFill>
                  <a:srgbClr val="000000"/>
                </a:solidFill>
                <a:latin typeface="Times New Roman"/>
                <a:ea typeface="Times New Roman"/>
                <a:cs typeface="Times New Roman"/>
                <a:sym typeface="Times New Roman"/>
              </a:rPr>
              <a:t>Jey</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baulan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te</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maar</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dain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gey</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naan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baulan</a:t>
            </a:r>
            <a:r>
              <a:rPr lang="en-GB" sz="1600" dirty="0">
                <a:solidFill>
                  <a:srgbClr val="000000"/>
                </a:solidFill>
                <a:latin typeface="Times New Roman"/>
                <a:ea typeface="Times New Roman"/>
                <a:cs typeface="Times New Roman"/>
                <a:sym typeface="Times New Roman"/>
              </a:rPr>
              <a:t> </a:t>
            </a:r>
            <a:r>
              <a:rPr lang="en-GB" sz="1600" dirty="0" err="1">
                <a:solidFill>
                  <a:srgbClr val="000000"/>
                </a:solidFill>
                <a:latin typeface="Times New Roman"/>
                <a:ea typeface="Times New Roman"/>
                <a:cs typeface="Times New Roman"/>
                <a:sym typeface="Times New Roman"/>
              </a:rPr>
              <a:t>te</a:t>
            </a:r>
            <a:r>
              <a:rPr lang="en-GB" sz="1600" dirty="0">
                <a:solidFill>
                  <a:srgbClr val="000000"/>
                </a:solidFill>
                <a:latin typeface="Times New Roman"/>
                <a:ea typeface="Times New Roman"/>
                <a:cs typeface="Times New Roman"/>
                <a:sym typeface="Times New Roman"/>
              </a:rPr>
              <a:t> mar </a:t>
            </a:r>
            <a:r>
              <a:rPr lang="en-GB" sz="1600" dirty="0" err="1">
                <a:solidFill>
                  <a:srgbClr val="000000"/>
                </a:solidFill>
                <a:latin typeface="Times New Roman"/>
                <a:ea typeface="Times New Roman"/>
                <a:cs typeface="Times New Roman"/>
                <a:sym typeface="Times New Roman"/>
              </a:rPr>
              <a:t>jawan</a:t>
            </a:r>
            <a:r>
              <a:rPr lang="en-GB" sz="1600" dirty="0">
                <a:solidFill>
                  <a:srgbClr val="000000"/>
                </a:solidFill>
                <a:latin typeface="Times New Roman"/>
                <a:ea typeface="Times New Roman"/>
                <a:cs typeface="Times New Roman"/>
                <a:sym typeface="Times New Roman"/>
              </a:rPr>
              <a:t> </a:t>
            </a:r>
            <a:r>
              <a:rPr lang="en-GB" sz="1600" dirty="0" err="1" smtClean="0">
                <a:solidFill>
                  <a:srgbClr val="000000"/>
                </a:solidFill>
                <a:latin typeface="Times New Roman"/>
                <a:ea typeface="Times New Roman"/>
                <a:cs typeface="Times New Roman"/>
                <a:sym typeface="Times New Roman"/>
              </a:rPr>
              <a:t>gah</a:t>
            </a:r>
            <a:r>
              <a:rPr lang="en-GB" sz="1600" dirty="0" smtClean="0">
                <a:solidFill>
                  <a:srgbClr val="000000"/>
                </a:solidFill>
                <a:latin typeface="Times New Roman"/>
                <a:ea typeface="Times New Roman"/>
                <a:cs typeface="Times New Roman"/>
                <a:sym typeface="Times New Roman"/>
              </a:rPr>
              <a:t> </a:t>
            </a:r>
            <a:r>
              <a:rPr lang="en-GB" sz="1400" dirty="0" smtClean="0">
                <a:solidFill>
                  <a:srgbClr val="000000"/>
                </a:solidFill>
                <a:latin typeface="Times New Roman"/>
                <a:ea typeface="Times New Roman"/>
                <a:cs typeface="Times New Roman"/>
                <a:sym typeface="Times New Roman"/>
              </a:rPr>
              <a:t>(</a:t>
            </a:r>
            <a:r>
              <a:rPr lang="en-US" sz="1400" dirty="0" err="1" smtClean="0"/>
              <a:t>Zahoor</a:t>
            </a:r>
            <a:r>
              <a:rPr lang="en-US" sz="1400" dirty="0" smtClean="0"/>
              <a:t>, H. Z .(1998), </a:t>
            </a:r>
            <a:r>
              <a:rPr lang="en-US" sz="1400" i="1" dirty="0" err="1" smtClean="0"/>
              <a:t>Kaurey</a:t>
            </a:r>
            <a:r>
              <a:rPr lang="en-US" sz="1400" i="1" dirty="0" smtClean="0"/>
              <a:t> </a:t>
            </a:r>
            <a:r>
              <a:rPr lang="en-US" sz="1400" i="1" dirty="0" err="1" smtClean="0"/>
              <a:t>Ghut</a:t>
            </a:r>
            <a:r>
              <a:rPr lang="en-US" sz="1400" dirty="0" smtClean="0"/>
              <a:t>, </a:t>
            </a:r>
            <a:r>
              <a:rPr lang="en-US" sz="1400" dirty="0" err="1" smtClean="0"/>
              <a:t>Ameer</a:t>
            </a:r>
            <a:r>
              <a:rPr lang="en-US" sz="1400" dirty="0" smtClean="0"/>
              <a:t> Publishers, Urdu Bazaar, Lahore (1998: 47)</a:t>
            </a:r>
            <a:endParaRPr lang="en-GB" sz="1400" dirty="0">
              <a:solidFill>
                <a:srgbClr val="000000"/>
              </a:solidFill>
              <a:latin typeface="Times New Roman"/>
              <a:ea typeface="Times New Roman"/>
              <a:cs typeface="Times New Roman"/>
              <a:sym typeface="Times New Roman"/>
            </a:endParaRPr>
          </a:p>
          <a:p>
            <a:pPr marL="0" lvl="0" indent="0" rtl="0">
              <a:lnSpc>
                <a:spcPct val="150000"/>
              </a:lnSpc>
              <a:spcBef>
                <a:spcPts val="0"/>
              </a:spcBef>
              <a:spcAft>
                <a:spcPts val="0"/>
              </a:spcAft>
              <a:buNone/>
            </a:pPr>
            <a:endParaRPr sz="1200" dirty="0">
              <a:solidFill>
                <a:srgbClr val="000000"/>
              </a:solidFill>
              <a:latin typeface="Times New Roman"/>
              <a:ea typeface="Times New Roman"/>
              <a:cs typeface="Times New Roman"/>
              <a:sym typeface="Times New Roman"/>
            </a:endParaRPr>
          </a:p>
          <a:p>
            <a:pPr marL="0" lvl="0" indent="0">
              <a:spcBef>
                <a:spcPts val="0"/>
              </a:spcBef>
              <a:buNone/>
            </a:pPr>
            <a:endParaRPr dirty="0"/>
          </a:p>
          <a:p>
            <a:pPr marL="0" lvl="0" indent="0">
              <a:spcBef>
                <a:spcPts val="0"/>
              </a:spcBef>
              <a:buNone/>
            </a:pPr>
            <a:r>
              <a:rPr lang="en-GB" dirty="0"/>
              <a:t/>
            </a:r>
            <a:br>
              <a:rPr lang="en-GB" dirty="0"/>
            </a:br>
            <a:endParaRPr lang="en-GB" dirty="0"/>
          </a:p>
          <a:p>
            <a:pPr marL="0" lvl="0" indent="0">
              <a:spcBef>
                <a:spcPts val="0"/>
              </a:spcBef>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idx="4294967295"/>
          </p:nvPr>
        </p:nvSpPr>
        <p:spPr>
          <a:xfrm>
            <a:off x="762000" y="533400"/>
            <a:ext cx="7696200" cy="1143000"/>
          </a:xfrm>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r>
              <a:rPr lang="en-US" sz="3300" b="0" i="0" u="none" strike="noStrike" cap="none">
                <a:solidFill>
                  <a:schemeClr val="dk2"/>
                </a:solidFill>
                <a:latin typeface="Arial Black"/>
                <a:ea typeface="Arial Black"/>
                <a:cs typeface="Arial Black"/>
                <a:sym typeface="Arial Black"/>
              </a:rPr>
              <a:t>Marx’s analysis of culture</a:t>
            </a:r>
          </a:p>
        </p:txBody>
      </p:sp>
      <p:sp>
        <p:nvSpPr>
          <p:cNvPr id="166" name="Shape 166"/>
          <p:cNvSpPr txBox="1">
            <a:spLocks noGrp="1"/>
          </p:cNvSpPr>
          <p:nvPr>
            <p:ph type="body" idx="4294967295"/>
          </p:nvPr>
        </p:nvSpPr>
        <p:spPr>
          <a:xfrm>
            <a:off x="685800" y="1752600"/>
            <a:ext cx="7772400" cy="4343400"/>
          </a:xfrm>
          <a:prstGeom prst="rect">
            <a:avLst/>
          </a:prstGeom>
          <a:noFill/>
          <a:ln>
            <a:noFill/>
          </a:ln>
        </p:spPr>
        <p:txBody>
          <a:bodyPr wrap="square" lIns="91425" tIns="45700" rIns="91425" bIns="45700" anchor="t" anchorCtr="0">
            <a:noAutofit/>
          </a:bodyPr>
          <a:lstStyle/>
          <a:p>
            <a:pPr marL="342900" marR="0" lvl="0" indent="-342900" algn="l" rtl="0">
              <a:lnSpc>
                <a:spcPct val="90000"/>
              </a:lnSpc>
              <a:spcBef>
                <a:spcPts val="0"/>
              </a:spcBef>
              <a:spcAft>
                <a:spcPts val="0"/>
              </a:spcAft>
              <a:buClr>
                <a:schemeClr val="lt2"/>
              </a:buClr>
              <a:buSzPts val="1890"/>
              <a:buFont typeface="Noto Sans Symbols"/>
              <a:buChar char="●"/>
            </a:pPr>
            <a:r>
              <a:rPr lang="en-US" sz="2700" b="0" i="0" u="none" strike="noStrike" cap="none">
                <a:solidFill>
                  <a:schemeClr val="dk1"/>
                </a:solidFill>
                <a:latin typeface="Arial"/>
                <a:ea typeface="Arial"/>
                <a:cs typeface="Arial"/>
                <a:sym typeface="Arial"/>
              </a:rPr>
              <a:t>The economic base, the ‘forces and relations of production’ ‘determine’ the cultural ‘superstructure’ of a society</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Forces and relations are mainly the technology and economic class relations that define an economic system</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Slave/owner in an ancient agricultural system</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Lord/serf in an advanced agricultural system, technology allowing for shared farming</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Bourgeoisie/proletariat in a capitalist system with the development of mechanization and factory production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Shape 233"/>
          <p:cNvSpPr txBox="1">
            <a:spLocks noGrp="1"/>
          </p:cNvSpPr>
          <p:nvPr>
            <p:ph type="title" idx="4294967295"/>
          </p:nvPr>
        </p:nvSpPr>
        <p:spPr>
          <a:xfrm>
            <a:off x="762000" y="611187"/>
            <a:ext cx="7269162" cy="1065212"/>
          </a:xfrm>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r>
              <a:rPr lang="en-US" sz="3300" b="0" i="0" u="none">
                <a:solidFill>
                  <a:schemeClr val="dk2"/>
                </a:solidFill>
                <a:latin typeface="Arial Black"/>
                <a:ea typeface="Arial Black"/>
                <a:cs typeface="Arial Black"/>
                <a:sym typeface="Arial Black"/>
              </a:rPr>
              <a:t>Cultural analysis</a:t>
            </a:r>
          </a:p>
        </p:txBody>
      </p:sp>
      <p:sp>
        <p:nvSpPr>
          <p:cNvPr id="234" name="Shape 234"/>
          <p:cNvSpPr txBox="1">
            <a:spLocks noGrp="1"/>
          </p:cNvSpPr>
          <p:nvPr>
            <p:ph type="body" idx="4294967295"/>
          </p:nvPr>
        </p:nvSpPr>
        <p:spPr>
          <a:xfrm>
            <a:off x="685800" y="1676400"/>
            <a:ext cx="7772400" cy="4419600"/>
          </a:xfrm>
          <a:prstGeom prst="rect">
            <a:avLst/>
          </a:prstGeom>
          <a:noFill/>
          <a:ln>
            <a:noFill/>
          </a:ln>
        </p:spPr>
        <p:txBody>
          <a:bodyPr wrap="square" lIns="91425" tIns="45700" rIns="91425" bIns="45700" anchor="t" anchorCtr="0">
            <a:noAutofit/>
          </a:bodyPr>
          <a:lstStyle/>
          <a:p>
            <a:pPr marL="342900" marR="0" lvl="0" indent="-342900" algn="l" rtl="0">
              <a:lnSpc>
                <a:spcPct val="90000"/>
              </a:lnSpc>
              <a:spcBef>
                <a:spcPts val="0"/>
              </a:spcBef>
              <a:spcAft>
                <a:spcPts val="0"/>
              </a:spcAft>
              <a:buClr>
                <a:schemeClr val="lt2"/>
              </a:buClr>
              <a:buSzPts val="1890"/>
              <a:buFont typeface="Noto Sans Symbols"/>
              <a:buChar char="●"/>
            </a:pPr>
            <a:r>
              <a:rPr lang="en-US" sz="2700" b="0" i="0" u="none">
                <a:solidFill>
                  <a:schemeClr val="dk1"/>
                </a:solidFill>
                <a:latin typeface="Arial"/>
                <a:ea typeface="Arial"/>
                <a:cs typeface="Arial"/>
                <a:sym typeface="Arial"/>
              </a:rPr>
              <a:t>Forms of resistance</a:t>
            </a:r>
          </a:p>
          <a:p>
            <a:pPr marL="342900" marR="0" lvl="0" indent="-342900" algn="l" rtl="0">
              <a:lnSpc>
                <a:spcPct val="90000"/>
              </a:lnSpc>
              <a:spcBef>
                <a:spcPts val="540"/>
              </a:spcBef>
              <a:spcAft>
                <a:spcPts val="0"/>
              </a:spcAft>
              <a:buClr>
                <a:schemeClr val="lt2"/>
              </a:buClr>
              <a:buSzPts val="1890"/>
              <a:buFont typeface="Noto Sans Symbols"/>
              <a:buChar char="●"/>
            </a:pPr>
            <a:r>
              <a:rPr lang="en-US" sz="2700" b="0" i="0" u="none">
                <a:solidFill>
                  <a:schemeClr val="dk1"/>
                </a:solidFill>
                <a:latin typeface="Arial"/>
                <a:ea typeface="Arial"/>
                <a:cs typeface="Arial"/>
                <a:sym typeface="Arial"/>
              </a:rPr>
              <a:t>Deviant cultures/subcultures</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Williams</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Dominant culture</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Residual culture</a:t>
            </a:r>
          </a:p>
          <a:p>
            <a:pPr marL="1143000" marR="0" lvl="2" indent="-228600" algn="l" rtl="0">
              <a:lnSpc>
                <a:spcPct val="90000"/>
              </a:lnSpc>
              <a:spcBef>
                <a:spcPts val="400"/>
              </a:spcBef>
              <a:spcAft>
                <a:spcPts val="0"/>
              </a:spcAft>
              <a:buClr>
                <a:schemeClr val="dk1"/>
              </a:buClr>
              <a:buSzPts val="3000"/>
              <a:buFont typeface="Noto Sans Symbols"/>
              <a:buChar char="●"/>
            </a:pPr>
            <a:r>
              <a:rPr lang="en-US" sz="2000" b="0" i="0" u="none" strike="noStrike" cap="none">
                <a:solidFill>
                  <a:schemeClr val="dk1"/>
                </a:solidFill>
                <a:latin typeface="Arial"/>
                <a:ea typeface="Arial"/>
                <a:cs typeface="Arial"/>
                <a:sym typeface="Arial"/>
              </a:rPr>
              <a:t>Retained from earlier, effective, accepted practices replaced by newly effective cultural practices</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Emergent culture</a:t>
            </a:r>
          </a:p>
          <a:p>
            <a:pPr marL="1143000" marR="0" lvl="2" indent="-228600" algn="l" rtl="0">
              <a:lnSpc>
                <a:spcPct val="90000"/>
              </a:lnSpc>
              <a:spcBef>
                <a:spcPts val="400"/>
              </a:spcBef>
              <a:spcAft>
                <a:spcPts val="0"/>
              </a:spcAft>
              <a:buClr>
                <a:schemeClr val="dk1"/>
              </a:buClr>
              <a:buSzPts val="3000"/>
              <a:buFont typeface="Noto Sans Symbols"/>
              <a:buChar char="●"/>
            </a:pPr>
            <a:r>
              <a:rPr lang="en-US" sz="2000" b="0" i="0" u="none" strike="noStrike" cap="none">
                <a:solidFill>
                  <a:schemeClr val="dk1"/>
                </a:solidFill>
                <a:latin typeface="Arial"/>
                <a:ea typeface="Arial"/>
                <a:cs typeface="Arial"/>
                <a:sym typeface="Arial"/>
              </a:rPr>
              <a:t>“new meanings and values, new practices, new signficances and experiences, are continually being created”</a:t>
            </a:r>
          </a:p>
          <a:p>
            <a:pPr marL="1143000" marR="0" lvl="2" indent="-228600" algn="l" rtl="0">
              <a:lnSpc>
                <a:spcPct val="90000"/>
              </a:lnSpc>
              <a:spcBef>
                <a:spcPts val="400"/>
              </a:spcBef>
              <a:spcAft>
                <a:spcPts val="0"/>
              </a:spcAft>
              <a:buClr>
                <a:schemeClr val="dk1"/>
              </a:buClr>
              <a:buSzPts val="3000"/>
              <a:buFont typeface="Noto Sans Symbols"/>
              <a:buChar char="●"/>
            </a:pPr>
            <a:r>
              <a:rPr lang="en-US" sz="2000" b="0" i="0" u="none" strike="noStrike" cap="none">
                <a:solidFill>
                  <a:schemeClr val="dk1"/>
                </a:solidFill>
                <a:latin typeface="Arial"/>
                <a:ea typeface="Arial"/>
                <a:cs typeface="Arial"/>
                <a:sym typeface="Arial"/>
              </a:rPr>
              <a:t>“no dominant culture, in reality exhausts the full range of human practice, human energy, human intention”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title" idx="4294967295"/>
          </p:nvPr>
        </p:nvSpPr>
        <p:spPr>
          <a:xfrm>
            <a:off x="762000" y="533400"/>
            <a:ext cx="7696200" cy="1143000"/>
          </a:xfrm>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r>
              <a:rPr lang="en-US" sz="3300" b="0" i="0" u="none">
                <a:solidFill>
                  <a:schemeClr val="dk2"/>
                </a:solidFill>
                <a:latin typeface="Arial Black"/>
                <a:ea typeface="Arial Black"/>
                <a:cs typeface="Arial Black"/>
                <a:sym typeface="Arial Black"/>
              </a:rPr>
              <a:t>Cultural analysis</a:t>
            </a:r>
          </a:p>
        </p:txBody>
      </p:sp>
      <p:sp>
        <p:nvSpPr>
          <p:cNvPr id="246" name="Shape 246"/>
          <p:cNvSpPr txBox="1">
            <a:spLocks noGrp="1"/>
          </p:cNvSpPr>
          <p:nvPr>
            <p:ph type="body" idx="4294967295"/>
          </p:nvPr>
        </p:nvSpPr>
        <p:spPr>
          <a:xfrm>
            <a:off x="762000" y="1905000"/>
            <a:ext cx="7696200" cy="4038600"/>
          </a:xfrm>
          <a:prstGeom prst="rect">
            <a:avLst/>
          </a:prstGeom>
          <a:noFill/>
          <a:ln>
            <a:noFill/>
          </a:ln>
        </p:spPr>
        <p:txBody>
          <a:bodyPr wrap="square" lIns="91425" tIns="45700" rIns="91425" bIns="45700" anchor="t" anchorCtr="0">
            <a:noAutofit/>
          </a:bodyPr>
          <a:lstStyle/>
          <a:p>
            <a:pPr marL="342900" marR="0" lvl="0" indent="-342900" algn="l" rtl="0">
              <a:lnSpc>
                <a:spcPct val="100000"/>
              </a:lnSpc>
              <a:spcBef>
                <a:spcPts val="0"/>
              </a:spcBef>
              <a:spcAft>
                <a:spcPts val="0"/>
              </a:spcAft>
              <a:buClr>
                <a:schemeClr val="lt2"/>
              </a:buClr>
              <a:buSzPts val="2170"/>
              <a:buFont typeface="Noto Sans Symbols"/>
              <a:buChar char="●"/>
            </a:pPr>
            <a:r>
              <a:rPr lang="en-US" sz="3100" b="0" i="0" u="none">
                <a:solidFill>
                  <a:schemeClr val="dk1"/>
                </a:solidFill>
                <a:latin typeface="Arial"/>
                <a:ea typeface="Arial"/>
                <a:cs typeface="Arial"/>
                <a:sym typeface="Arial"/>
              </a:rPr>
              <a:t>Gradual move away from class as the defining category of all social position</a:t>
            </a:r>
          </a:p>
          <a:p>
            <a:pPr marL="742950" marR="0" lvl="1" indent="-285750" algn="l" rtl="0">
              <a:lnSpc>
                <a:spcPct val="100000"/>
              </a:lnSpc>
              <a:spcBef>
                <a:spcPts val="520"/>
              </a:spcBef>
              <a:spcAft>
                <a:spcPts val="0"/>
              </a:spcAft>
              <a:buClr>
                <a:schemeClr val="accent1"/>
              </a:buClr>
              <a:buSzPts val="3900"/>
              <a:buFont typeface="Noto Sans Symbols"/>
              <a:buChar char="●"/>
            </a:pPr>
            <a:r>
              <a:rPr lang="en-US" sz="2600" b="0" i="0" u="none" strike="noStrike" cap="none">
                <a:solidFill>
                  <a:schemeClr val="dk1"/>
                </a:solidFill>
                <a:latin typeface="Arial"/>
                <a:ea typeface="Arial"/>
                <a:cs typeface="Arial"/>
                <a:sym typeface="Arial"/>
              </a:rPr>
              <a:t>Race</a:t>
            </a:r>
          </a:p>
          <a:p>
            <a:pPr marL="742950" marR="0" lvl="1" indent="-285750" algn="l" rtl="0">
              <a:lnSpc>
                <a:spcPct val="100000"/>
              </a:lnSpc>
              <a:spcBef>
                <a:spcPts val="520"/>
              </a:spcBef>
              <a:spcAft>
                <a:spcPts val="0"/>
              </a:spcAft>
              <a:buClr>
                <a:schemeClr val="accent1"/>
              </a:buClr>
              <a:buSzPts val="3900"/>
              <a:buFont typeface="Noto Sans Symbols"/>
              <a:buChar char="●"/>
            </a:pPr>
            <a:r>
              <a:rPr lang="en-US" sz="2600" b="0" i="0" u="none" strike="noStrike" cap="none">
                <a:solidFill>
                  <a:schemeClr val="dk1"/>
                </a:solidFill>
                <a:latin typeface="Arial"/>
                <a:ea typeface="Arial"/>
                <a:cs typeface="Arial"/>
                <a:sym typeface="Arial"/>
              </a:rPr>
              <a:t>Gender</a:t>
            </a:r>
          </a:p>
          <a:p>
            <a:pPr marL="742950" marR="0" lvl="1" indent="-285750" algn="l" rtl="0">
              <a:lnSpc>
                <a:spcPct val="100000"/>
              </a:lnSpc>
              <a:spcBef>
                <a:spcPts val="520"/>
              </a:spcBef>
              <a:spcAft>
                <a:spcPts val="0"/>
              </a:spcAft>
              <a:buClr>
                <a:schemeClr val="accent1"/>
              </a:buClr>
              <a:buSzPts val="3900"/>
              <a:buFont typeface="Noto Sans Symbols"/>
              <a:buChar char="●"/>
            </a:pPr>
            <a:r>
              <a:rPr lang="en-US" sz="2600" b="0" i="0" u="none" strike="noStrike" cap="none">
                <a:solidFill>
                  <a:schemeClr val="dk1"/>
                </a:solidFill>
                <a:latin typeface="Arial"/>
                <a:ea typeface="Arial"/>
                <a:cs typeface="Arial"/>
                <a:sym typeface="Arial"/>
              </a:rPr>
              <a:t>Sexual preference</a:t>
            </a:r>
          </a:p>
          <a:p>
            <a:pPr marL="742950" marR="0" lvl="1" indent="-285750" algn="l" rtl="0">
              <a:lnSpc>
                <a:spcPct val="100000"/>
              </a:lnSpc>
              <a:spcBef>
                <a:spcPts val="520"/>
              </a:spcBef>
              <a:spcAft>
                <a:spcPts val="0"/>
              </a:spcAft>
              <a:buClr>
                <a:schemeClr val="accent1"/>
              </a:buClr>
              <a:buSzPts val="3900"/>
              <a:buFont typeface="Noto Sans Symbols"/>
              <a:buChar char="●"/>
            </a:pPr>
            <a:r>
              <a:rPr lang="en-US" sz="2600" b="0" i="0" u="none" strike="noStrike" cap="none">
                <a:solidFill>
                  <a:schemeClr val="dk1"/>
                </a:solidFill>
                <a:latin typeface="Arial"/>
                <a:ea typeface="Arial"/>
                <a:cs typeface="Arial"/>
                <a:sym typeface="Arial"/>
              </a:rPr>
              <a:t>Defining the “other”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Shape 251"/>
          <p:cNvSpPr txBox="1">
            <a:spLocks noGrp="1"/>
          </p:cNvSpPr>
          <p:nvPr>
            <p:ph type="title" idx="4294967295"/>
          </p:nvPr>
        </p:nvSpPr>
        <p:spPr>
          <a:xfrm>
            <a:off x="762000" y="533400"/>
            <a:ext cx="7696200" cy="1143000"/>
          </a:xfrm>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r>
              <a:rPr lang="en-US" sz="3300" b="0" i="0" u="none">
                <a:solidFill>
                  <a:schemeClr val="dk2"/>
                </a:solidFill>
                <a:latin typeface="Arial Black"/>
                <a:ea typeface="Arial Black"/>
                <a:cs typeface="Arial Black"/>
                <a:sym typeface="Arial Black"/>
              </a:rPr>
              <a:t>Resistance</a:t>
            </a:r>
          </a:p>
        </p:txBody>
      </p:sp>
      <p:sp>
        <p:nvSpPr>
          <p:cNvPr id="252" name="Shape 252"/>
          <p:cNvSpPr txBox="1">
            <a:spLocks noGrp="1"/>
          </p:cNvSpPr>
          <p:nvPr>
            <p:ph type="body" idx="4294967295"/>
          </p:nvPr>
        </p:nvSpPr>
        <p:spPr>
          <a:xfrm>
            <a:off x="762000" y="1905000"/>
            <a:ext cx="7696200" cy="4038600"/>
          </a:xfrm>
          <a:prstGeom prst="rect">
            <a:avLst/>
          </a:prstGeom>
          <a:noFill/>
          <a:ln>
            <a:noFill/>
          </a:ln>
        </p:spPr>
        <p:txBody>
          <a:bodyPr wrap="square" lIns="91425" tIns="45700" rIns="91425" bIns="45700" anchor="t" anchorCtr="0">
            <a:noAutofit/>
          </a:bodyPr>
          <a:lstStyle/>
          <a:p>
            <a:pPr marL="342900" marR="0" lvl="0" indent="-342900" algn="l" rtl="0">
              <a:lnSpc>
                <a:spcPct val="100000"/>
              </a:lnSpc>
              <a:spcBef>
                <a:spcPts val="0"/>
              </a:spcBef>
              <a:spcAft>
                <a:spcPts val="0"/>
              </a:spcAft>
              <a:buClr>
                <a:schemeClr val="lt2"/>
              </a:buClr>
              <a:buSzPts val="1890"/>
              <a:buFont typeface="Noto Sans Symbols"/>
              <a:buChar char="●"/>
            </a:pPr>
            <a:r>
              <a:rPr lang="en-US" sz="2700" b="0" i="0" u="none">
                <a:solidFill>
                  <a:schemeClr val="dk1"/>
                </a:solidFill>
                <a:latin typeface="Arial"/>
                <a:ea typeface="Arial"/>
                <a:cs typeface="Arial"/>
                <a:sym typeface="Arial"/>
              </a:rPr>
              <a:t>More recent work has focused on resistance, on the development of cultural ‘spaces’ within which the oppressed can resist, fight back, reclaim their subjectivity</a:t>
            </a:r>
          </a:p>
          <a:p>
            <a:pPr marL="342900" marR="0" lvl="0" indent="-342900" algn="l" rtl="0">
              <a:lnSpc>
                <a:spcPct val="100000"/>
              </a:lnSpc>
              <a:spcBef>
                <a:spcPts val="540"/>
              </a:spcBef>
              <a:spcAft>
                <a:spcPts val="0"/>
              </a:spcAft>
              <a:buClr>
                <a:schemeClr val="lt2"/>
              </a:buClr>
              <a:buSzPts val="1890"/>
              <a:buFont typeface="Noto Sans Symbols"/>
              <a:buChar char="●"/>
            </a:pPr>
            <a:r>
              <a:rPr lang="en-US" sz="2700" b="0" i="0" u="none">
                <a:solidFill>
                  <a:schemeClr val="dk1"/>
                </a:solidFill>
                <a:latin typeface="Arial"/>
                <a:ea typeface="Arial"/>
                <a:cs typeface="Arial"/>
                <a:sym typeface="Arial"/>
              </a:rPr>
              <a:t>Hebdige (Subcultures)</a:t>
            </a:r>
          </a:p>
          <a:p>
            <a:pPr marL="742950" marR="0" lvl="1" indent="-285750" algn="l" rtl="0">
              <a:lnSpc>
                <a:spcPct val="10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Style as a form of resistance</a:t>
            </a:r>
          </a:p>
          <a:p>
            <a:pPr marL="742950" marR="0" lvl="1" indent="-285750" algn="l" rtl="0">
              <a:lnSpc>
                <a:spcPct val="10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However, style and other forms of resistance are drawn back into the dominant culture</a:t>
            </a:r>
          </a:p>
          <a:p>
            <a:pPr marL="1143000" marR="0" lvl="2" indent="-228600" algn="l" rtl="0">
              <a:lnSpc>
                <a:spcPct val="100000"/>
              </a:lnSpc>
              <a:spcBef>
                <a:spcPts val="400"/>
              </a:spcBef>
              <a:spcAft>
                <a:spcPts val="0"/>
              </a:spcAft>
              <a:buClr>
                <a:schemeClr val="dk1"/>
              </a:buClr>
              <a:buSzPts val="3000"/>
              <a:buFont typeface="Noto Sans Symbols"/>
              <a:buChar char="●"/>
            </a:pPr>
            <a:r>
              <a:rPr lang="en-US" sz="2000" b="0" i="0" u="none" strike="noStrike" cap="none">
                <a:solidFill>
                  <a:schemeClr val="dk1"/>
                </a:solidFill>
                <a:latin typeface="Arial"/>
                <a:ea typeface="Arial"/>
                <a:cs typeface="Arial"/>
                <a:sym typeface="Arial"/>
              </a:rPr>
              <a:t>Development of a market for style—commodification</a:t>
            </a:r>
          </a:p>
          <a:p>
            <a:pPr marL="1143000" marR="0" lvl="2" indent="-228600" algn="l" rtl="0">
              <a:lnSpc>
                <a:spcPct val="100000"/>
              </a:lnSpc>
              <a:spcBef>
                <a:spcPts val="400"/>
              </a:spcBef>
              <a:spcAft>
                <a:spcPts val="0"/>
              </a:spcAft>
              <a:buClr>
                <a:schemeClr val="dk1"/>
              </a:buClr>
              <a:buSzPts val="3000"/>
              <a:buFont typeface="Noto Sans Symbols"/>
              <a:buNone/>
            </a:pPr>
            <a:endParaRPr sz="2000" b="0" i="0" u="none" strike="noStrike" cap="none">
              <a:solidFill>
                <a:schemeClr val="dk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title" idx="4294967295"/>
          </p:nvPr>
        </p:nvSpPr>
        <p:spPr>
          <a:xfrm>
            <a:off x="762000" y="533400"/>
            <a:ext cx="7696200" cy="1143000"/>
          </a:xfrm>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r>
              <a:rPr lang="en-US" sz="3300" b="0" i="0" u="none">
                <a:solidFill>
                  <a:schemeClr val="dk2"/>
                </a:solidFill>
                <a:latin typeface="Arial Black"/>
                <a:ea typeface="Arial Black"/>
                <a:cs typeface="Arial Black"/>
                <a:sym typeface="Arial Black"/>
              </a:rPr>
              <a:t>Style as resistance</a:t>
            </a:r>
          </a:p>
        </p:txBody>
      </p:sp>
      <p:sp>
        <p:nvSpPr>
          <p:cNvPr id="258" name="Shape 258"/>
          <p:cNvSpPr txBox="1">
            <a:spLocks noGrp="1"/>
          </p:cNvSpPr>
          <p:nvPr>
            <p:ph type="body" idx="4294967295"/>
          </p:nvPr>
        </p:nvSpPr>
        <p:spPr>
          <a:xfrm>
            <a:off x="762000" y="1905000"/>
            <a:ext cx="7696200" cy="4038600"/>
          </a:xfrm>
          <a:prstGeom prst="rect">
            <a:avLst/>
          </a:prstGeom>
          <a:noFill/>
          <a:ln>
            <a:noFill/>
          </a:ln>
        </p:spPr>
        <p:txBody>
          <a:bodyPr wrap="square" lIns="91425" tIns="45700" rIns="91425" bIns="45700" anchor="t" anchorCtr="0">
            <a:noAutofit/>
          </a:bodyPr>
          <a:lstStyle/>
          <a:p>
            <a:pPr marL="342900" marR="0" lvl="0" indent="-342900" algn="l" rtl="0">
              <a:lnSpc>
                <a:spcPct val="100000"/>
              </a:lnSpc>
              <a:spcBef>
                <a:spcPts val="0"/>
              </a:spcBef>
              <a:spcAft>
                <a:spcPts val="0"/>
              </a:spcAft>
              <a:buClr>
                <a:schemeClr val="lt2"/>
              </a:buClr>
              <a:buSzPts val="2170"/>
              <a:buFont typeface="Noto Sans Symbols"/>
              <a:buChar char="●"/>
            </a:pPr>
            <a:r>
              <a:rPr lang="en-US" sz="3100" b="0" i="0" u="none">
                <a:solidFill>
                  <a:schemeClr val="dk1"/>
                </a:solidFill>
                <a:latin typeface="Times New Roman"/>
                <a:ea typeface="Times New Roman"/>
                <a:cs typeface="Times New Roman"/>
                <a:sym typeface="Times New Roman"/>
              </a:rPr>
              <a:t>“the challenge to hegemony which subcultures represent is not issued directly by them.  Rather it is expressed obliquely, in style.  The objections are lodged, the contradictions displayed (and, we shall see, ‘magically resolved’) at the profoundly superficial level of appearances: that is, at the level of signs”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title" idx="4294967295"/>
          </p:nvPr>
        </p:nvSpPr>
        <p:spPr>
          <a:xfrm>
            <a:off x="685800" y="381000"/>
            <a:ext cx="7772400" cy="1143000"/>
          </a:xfrm>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r>
              <a:rPr lang="en-US" sz="3300" b="0" i="0" u="none">
                <a:solidFill>
                  <a:schemeClr val="dk2"/>
                </a:solidFill>
                <a:latin typeface="Arial Black"/>
                <a:ea typeface="Arial Black"/>
                <a:cs typeface="Arial Black"/>
                <a:sym typeface="Arial Black"/>
              </a:rPr>
              <a:t>Marx’s approach</a:t>
            </a:r>
          </a:p>
        </p:txBody>
      </p:sp>
      <p:sp>
        <p:nvSpPr>
          <p:cNvPr id="179" name="Shape 179"/>
          <p:cNvSpPr txBox="1">
            <a:spLocks noGrp="1"/>
          </p:cNvSpPr>
          <p:nvPr>
            <p:ph type="body" idx="4294967295"/>
          </p:nvPr>
        </p:nvSpPr>
        <p:spPr>
          <a:xfrm>
            <a:off x="685800" y="1828800"/>
            <a:ext cx="7772400" cy="4267200"/>
          </a:xfrm>
          <a:prstGeom prst="rect">
            <a:avLst/>
          </a:prstGeom>
          <a:noFill/>
          <a:ln>
            <a:noFill/>
          </a:ln>
        </p:spPr>
        <p:txBody>
          <a:bodyPr wrap="square" lIns="91425" tIns="45700" rIns="91425" bIns="45700" anchor="t" anchorCtr="0">
            <a:noAutofit/>
          </a:bodyPr>
          <a:lstStyle/>
          <a:p>
            <a:pPr marL="342900" marR="0" lvl="0" indent="-342900" algn="l" rtl="0">
              <a:lnSpc>
                <a:spcPct val="90000"/>
              </a:lnSpc>
              <a:spcBef>
                <a:spcPts val="0"/>
              </a:spcBef>
              <a:spcAft>
                <a:spcPts val="0"/>
              </a:spcAft>
              <a:buClr>
                <a:schemeClr val="lt2"/>
              </a:buClr>
              <a:buSzPts val="1540"/>
              <a:buFont typeface="Noto Sans Symbols"/>
              <a:buChar char="●"/>
            </a:pPr>
            <a:r>
              <a:rPr lang="en-US" sz="2200" b="0" i="0" u="none">
                <a:solidFill>
                  <a:schemeClr val="dk1"/>
                </a:solidFill>
                <a:latin typeface="Arial"/>
                <a:ea typeface="Arial"/>
                <a:cs typeface="Arial"/>
                <a:sym typeface="Arial"/>
              </a:rPr>
              <a:t>Marx was most concerned with identifying the laws of social change based on the historical development of societies’ technological and economic systems</a:t>
            </a:r>
          </a:p>
          <a:p>
            <a:pPr marL="342900" marR="0" lvl="0" indent="-342900" algn="l" rtl="0">
              <a:lnSpc>
                <a:spcPct val="90000"/>
              </a:lnSpc>
              <a:spcBef>
                <a:spcPts val="440"/>
              </a:spcBef>
              <a:spcAft>
                <a:spcPts val="0"/>
              </a:spcAft>
              <a:buClr>
                <a:schemeClr val="lt2"/>
              </a:buClr>
              <a:buSzPts val="1540"/>
              <a:buFont typeface="Noto Sans Symbols"/>
              <a:buChar char="●"/>
            </a:pPr>
            <a:r>
              <a:rPr lang="en-US" sz="2200" b="0" i="0" u="none">
                <a:solidFill>
                  <a:schemeClr val="dk1"/>
                </a:solidFill>
                <a:latin typeface="Arial"/>
                <a:ea typeface="Arial"/>
                <a:cs typeface="Arial"/>
                <a:sym typeface="Arial"/>
              </a:rPr>
              <a:t>His work on the superstructure presents a fairly mechanical reflection of the power held in the base</a:t>
            </a:r>
          </a:p>
          <a:p>
            <a:pPr marL="742950" marR="0" lvl="1" indent="-285750" algn="l" rtl="0">
              <a:lnSpc>
                <a:spcPct val="90000"/>
              </a:lnSpc>
              <a:spcBef>
                <a:spcPts val="400"/>
              </a:spcBef>
              <a:spcAft>
                <a:spcPts val="0"/>
              </a:spcAft>
              <a:buClr>
                <a:schemeClr val="accent1"/>
              </a:buClr>
              <a:buSzPts val="3000"/>
              <a:buFont typeface="Noto Sans Symbols"/>
              <a:buChar char="●"/>
            </a:pPr>
            <a:r>
              <a:rPr lang="en-US" sz="2000" b="0" i="0" u="none" strike="noStrike" cap="none">
                <a:solidFill>
                  <a:schemeClr val="dk1"/>
                </a:solidFill>
                <a:latin typeface="Arial"/>
                <a:ea typeface="Arial"/>
                <a:cs typeface="Arial"/>
                <a:sym typeface="Arial"/>
              </a:rPr>
              <a:t>Though some argue that he simply did not have enough time to articulate a more sophisticated relationship</a:t>
            </a:r>
          </a:p>
          <a:p>
            <a:pPr marL="342900" marR="0" lvl="0" indent="-342900" algn="l" rtl="0">
              <a:lnSpc>
                <a:spcPct val="90000"/>
              </a:lnSpc>
              <a:spcBef>
                <a:spcPts val="440"/>
              </a:spcBef>
              <a:spcAft>
                <a:spcPts val="0"/>
              </a:spcAft>
              <a:buClr>
                <a:schemeClr val="lt2"/>
              </a:buClr>
              <a:buSzPts val="1540"/>
              <a:buFont typeface="Noto Sans Symbols"/>
              <a:buChar char="●"/>
            </a:pPr>
            <a:r>
              <a:rPr lang="en-US" sz="2200" b="0" i="0" u="none">
                <a:solidFill>
                  <a:schemeClr val="dk1"/>
                </a:solidFill>
                <a:latin typeface="Arial"/>
                <a:ea typeface="Arial"/>
                <a:cs typeface="Arial"/>
                <a:sym typeface="Arial"/>
              </a:rPr>
              <a:t>Control over the media, for example, allows the powerful to provide a nearly uniform ideological presentation across the entire society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idx="4294967295"/>
          </p:nvPr>
        </p:nvSpPr>
        <p:spPr>
          <a:xfrm>
            <a:off x="762000" y="533400"/>
            <a:ext cx="7696200" cy="1143000"/>
          </a:xfrm>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endParaRPr sz="3300" b="0" i="0" u="none">
              <a:solidFill>
                <a:schemeClr val="dk2"/>
              </a:solidFill>
              <a:latin typeface="Arial Black"/>
              <a:ea typeface="Arial Black"/>
              <a:cs typeface="Arial Black"/>
              <a:sym typeface="Arial Black"/>
            </a:endParaRPr>
          </a:p>
        </p:txBody>
      </p:sp>
      <p:sp>
        <p:nvSpPr>
          <p:cNvPr id="185" name="Shape 185"/>
          <p:cNvSpPr txBox="1">
            <a:spLocks noGrp="1"/>
          </p:cNvSpPr>
          <p:nvPr>
            <p:ph type="body" idx="4294967295"/>
          </p:nvPr>
        </p:nvSpPr>
        <p:spPr>
          <a:xfrm>
            <a:off x="762000" y="1905000"/>
            <a:ext cx="7696200" cy="4038600"/>
          </a:xfrm>
          <a:prstGeom prst="rect">
            <a:avLst/>
          </a:prstGeom>
          <a:noFill/>
          <a:ln>
            <a:noFill/>
          </a:ln>
        </p:spPr>
        <p:txBody>
          <a:bodyPr wrap="square" lIns="91425" tIns="45700" rIns="91425" bIns="45700" anchor="t" anchorCtr="0">
            <a:noAutofit/>
          </a:bodyPr>
          <a:lstStyle/>
          <a:p>
            <a:pPr marL="342900" marR="0" lvl="0" indent="-342900" algn="l" rtl="0">
              <a:lnSpc>
                <a:spcPct val="100000"/>
              </a:lnSpc>
              <a:spcBef>
                <a:spcPts val="0"/>
              </a:spcBef>
              <a:spcAft>
                <a:spcPts val="0"/>
              </a:spcAft>
              <a:buClr>
                <a:schemeClr val="lt2"/>
              </a:buClr>
              <a:buSzPts val="2170"/>
              <a:buFont typeface="Noto Sans Symbols"/>
              <a:buNone/>
            </a:pPr>
            <a:endParaRPr sz="3100" b="0" i="0" u="none">
              <a:solidFill>
                <a:schemeClr val="dk1"/>
              </a:solidFill>
              <a:latin typeface="Arial"/>
              <a:ea typeface="Arial"/>
              <a:cs typeface="Arial"/>
              <a:sym typeface="Arial"/>
            </a:endParaRPr>
          </a:p>
        </p:txBody>
      </p:sp>
      <p:pic>
        <p:nvPicPr>
          <p:cNvPr id="186" name="Shape 186"/>
          <p:cNvPicPr preferRelativeResize="0"/>
          <p:nvPr/>
        </p:nvPicPr>
        <p:blipFill rotWithShape="1">
          <a:blip r:embed="rId3">
            <a:alphaModFix/>
          </a:blip>
          <a:srcRect/>
          <a:stretch/>
        </p:blipFill>
        <p:spPr>
          <a:xfrm>
            <a:off x="762000" y="254000"/>
            <a:ext cx="7620000" cy="6350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idx="4294967295"/>
          </p:nvPr>
        </p:nvSpPr>
        <p:spPr>
          <a:xfrm>
            <a:off x="762000" y="533400"/>
            <a:ext cx="7696200" cy="1143000"/>
          </a:xfrm>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r>
              <a:rPr lang="en-US" sz="3300" b="0" i="0" u="none">
                <a:solidFill>
                  <a:schemeClr val="dk2"/>
                </a:solidFill>
                <a:latin typeface="Arial Black"/>
                <a:ea typeface="Arial Black"/>
                <a:cs typeface="Arial Black"/>
                <a:sym typeface="Arial Black"/>
              </a:rPr>
              <a:t>Ideology</a:t>
            </a:r>
          </a:p>
        </p:txBody>
      </p:sp>
      <p:sp>
        <p:nvSpPr>
          <p:cNvPr id="192" name="Shape 192"/>
          <p:cNvSpPr txBox="1">
            <a:spLocks noGrp="1"/>
          </p:cNvSpPr>
          <p:nvPr>
            <p:ph type="body" idx="4294967295"/>
          </p:nvPr>
        </p:nvSpPr>
        <p:spPr>
          <a:xfrm>
            <a:off x="685800" y="1676400"/>
            <a:ext cx="7772400" cy="4419600"/>
          </a:xfrm>
          <a:prstGeom prst="rect">
            <a:avLst/>
          </a:prstGeom>
          <a:noFill/>
          <a:ln>
            <a:noFill/>
          </a:ln>
        </p:spPr>
        <p:txBody>
          <a:bodyPr wrap="square" lIns="91425" tIns="45700" rIns="91425" bIns="45700" anchor="t" anchorCtr="0">
            <a:noAutofit/>
          </a:bodyPr>
          <a:lstStyle/>
          <a:p>
            <a:pPr marL="342900" marR="0" lvl="0" indent="-342900" algn="l" rtl="0">
              <a:lnSpc>
                <a:spcPct val="100000"/>
              </a:lnSpc>
              <a:spcBef>
                <a:spcPts val="0"/>
              </a:spcBef>
              <a:spcAft>
                <a:spcPts val="0"/>
              </a:spcAft>
              <a:buClr>
                <a:schemeClr val="lt2"/>
              </a:buClr>
              <a:buSzPts val="1890"/>
              <a:buFont typeface="Noto Sans Symbols"/>
              <a:buChar char="●"/>
            </a:pPr>
            <a:r>
              <a:rPr lang="en-US" sz="2700" b="0" i="0" u="none">
                <a:solidFill>
                  <a:schemeClr val="dk1"/>
                </a:solidFill>
                <a:latin typeface="Arial"/>
                <a:ea typeface="Arial"/>
                <a:cs typeface="Arial"/>
                <a:sym typeface="Arial"/>
              </a:rPr>
              <a:t>Mostly imposed from above, with little attention to the actions of the oppressed classes</a:t>
            </a:r>
          </a:p>
          <a:p>
            <a:pPr marL="342900" marR="0" lvl="0" indent="-342900" algn="l" rtl="0">
              <a:lnSpc>
                <a:spcPct val="100000"/>
              </a:lnSpc>
              <a:spcBef>
                <a:spcPts val="540"/>
              </a:spcBef>
              <a:spcAft>
                <a:spcPts val="0"/>
              </a:spcAft>
              <a:buClr>
                <a:schemeClr val="lt2"/>
              </a:buClr>
              <a:buSzPts val="1890"/>
              <a:buFont typeface="Noto Sans Symbols"/>
              <a:buChar char="●"/>
            </a:pPr>
            <a:r>
              <a:rPr lang="en-US" sz="2700" b="0" i="0" u="none">
                <a:solidFill>
                  <a:schemeClr val="dk1"/>
                </a:solidFill>
                <a:latin typeface="Arial"/>
                <a:ea typeface="Arial"/>
                <a:cs typeface="Arial"/>
                <a:sym typeface="Arial"/>
              </a:rPr>
              <a:t>Acceptance is fairly uniform, with the mind another terrain of oppression</a:t>
            </a:r>
          </a:p>
          <a:p>
            <a:pPr marL="342900" marR="0" lvl="0" indent="-342900" algn="l" rtl="0">
              <a:lnSpc>
                <a:spcPct val="100000"/>
              </a:lnSpc>
              <a:spcBef>
                <a:spcPts val="540"/>
              </a:spcBef>
              <a:spcAft>
                <a:spcPts val="0"/>
              </a:spcAft>
              <a:buClr>
                <a:schemeClr val="lt2"/>
              </a:buClr>
              <a:buSzPts val="1890"/>
              <a:buFont typeface="Noto Sans Symbols"/>
              <a:buChar char="●"/>
            </a:pPr>
            <a:r>
              <a:rPr lang="en-US" sz="2700" b="0" i="0" u="none">
                <a:solidFill>
                  <a:schemeClr val="dk1"/>
                </a:solidFill>
                <a:latin typeface="Arial"/>
                <a:ea typeface="Arial"/>
                <a:cs typeface="Arial"/>
                <a:sym typeface="Arial"/>
              </a:rPr>
              <a:t>Elite ideologists are either members of the bourgeois class or employed by the class</a:t>
            </a:r>
          </a:p>
          <a:p>
            <a:pPr marL="742950" marR="0" lvl="1" indent="-285750" algn="l" rtl="0">
              <a:lnSpc>
                <a:spcPct val="10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Though there are certain forms of conflict within the class, they are resolved when an issue of consequence for interclass relations emerges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r>
              <a:rPr lang="en-US" sz="3300" b="0" i="0" u="none">
                <a:solidFill>
                  <a:schemeClr val="dk2"/>
                </a:solidFill>
                <a:latin typeface="Arial Black"/>
                <a:ea typeface="Arial Black"/>
                <a:cs typeface="Arial Black"/>
                <a:sym typeface="Arial Black"/>
              </a:rPr>
              <a:t>Determination</a:t>
            </a:r>
          </a:p>
        </p:txBody>
      </p:sp>
      <p:sp>
        <p:nvSpPr>
          <p:cNvPr id="198" name="Shape 198"/>
          <p:cNvSpPr txBox="1">
            <a:spLocks noGrp="1"/>
          </p:cNvSpPr>
          <p:nvPr>
            <p:ph type="body" idx="1"/>
          </p:nvPr>
        </p:nvSpPr>
        <p:spPr>
          <a:xfrm>
            <a:off x="457200" y="2027237"/>
            <a:ext cx="4038600" cy="4525963"/>
          </a:xfrm>
          <a:prstGeom prst="rect">
            <a:avLst/>
          </a:prstGeom>
          <a:noFill/>
          <a:ln>
            <a:noFill/>
          </a:ln>
        </p:spPr>
        <p:txBody>
          <a:bodyPr wrap="square" lIns="91425" tIns="45700" rIns="91425" bIns="45700" anchor="t" anchorCtr="0">
            <a:noAutofit/>
          </a:bodyPr>
          <a:lstStyle/>
          <a:p>
            <a:pPr marL="342900" marR="0" lvl="0" indent="-342900" algn="l" rtl="0">
              <a:lnSpc>
                <a:spcPct val="100000"/>
              </a:lnSpc>
              <a:spcBef>
                <a:spcPts val="0"/>
              </a:spcBef>
              <a:spcAft>
                <a:spcPts val="0"/>
              </a:spcAft>
              <a:buClr>
                <a:schemeClr val="lt2"/>
              </a:buClr>
              <a:buSzPts val="1890"/>
              <a:buFont typeface="Noto Sans Symbols"/>
              <a:buChar char="●"/>
            </a:pPr>
            <a:r>
              <a:rPr lang="en-US" sz="1800" b="0" i="0" u="none" dirty="0" smtClean="0">
                <a:solidFill>
                  <a:schemeClr val="dk1"/>
                </a:solidFill>
                <a:latin typeface="Arial"/>
                <a:ea typeface="Arial"/>
                <a:cs typeface="Arial"/>
                <a:sym typeface="Arial"/>
              </a:rPr>
              <a:t>‘’superstructure </a:t>
            </a:r>
            <a:r>
              <a:rPr lang="en-US" sz="1800" b="0" i="0" u="none" dirty="0">
                <a:solidFill>
                  <a:schemeClr val="dk1"/>
                </a:solidFill>
                <a:latin typeface="Arial"/>
                <a:ea typeface="Arial"/>
                <a:cs typeface="Arial"/>
                <a:sym typeface="Arial"/>
              </a:rPr>
              <a:t>is a reflection of the real social driver, not a driver itself.  The system ideology is generated through the working of the economic structure.  The ideology reflects and supports that structure. But the driving force is the “forces and relations of production” which define the kind of culture a society will develop.</a:t>
            </a:r>
          </a:p>
        </p:txBody>
      </p:sp>
      <p:sp>
        <p:nvSpPr>
          <p:cNvPr id="4" name="Text Placeholder 3"/>
          <p:cNvSpPr>
            <a:spLocks noGrp="1"/>
          </p:cNvSpPr>
          <p:nvPr>
            <p:ph type="body" idx="2"/>
          </p:nvPr>
        </p:nvSpPr>
        <p:spPr>
          <a:xfrm>
            <a:off x="4648200" y="1798637"/>
            <a:ext cx="4038600" cy="4525963"/>
          </a:xfrm>
        </p:spPr>
        <p:txBody>
          <a:bodyPr/>
          <a:lstStyle/>
          <a:p>
            <a:pPr lvl="0" indent="-342900">
              <a:spcBef>
                <a:spcPts val="0"/>
              </a:spcBef>
              <a:buSzPts val="1890"/>
            </a:pPr>
            <a:r>
              <a:rPr lang="en-US" sz="1800" dirty="0" smtClean="0"/>
              <a:t>For Marx, “false consciousness”</a:t>
            </a:r>
          </a:p>
          <a:p>
            <a:pPr lvl="1" indent="-285750">
              <a:spcBef>
                <a:spcPts val="440"/>
              </a:spcBef>
              <a:buSzPts val="3300"/>
            </a:pPr>
            <a:r>
              <a:rPr lang="en-US" sz="1600" dirty="0" smtClean="0"/>
              <a:t>The false beliefs about their real conditions that workers subject to elite ideology have</a:t>
            </a:r>
          </a:p>
          <a:p>
            <a:pPr lvl="1" indent="-285750">
              <a:spcBef>
                <a:spcPts val="440"/>
              </a:spcBef>
              <a:buSzPts val="3300"/>
            </a:pPr>
            <a:r>
              <a:rPr lang="en-US" sz="1600" dirty="0" smtClean="0"/>
              <a:t>False consciousness forestalls the development of “class consciousness,” the learned beliefs/knowledge that allow the class member to see from the true perspective of his/her class</a:t>
            </a:r>
          </a:p>
          <a:p>
            <a:pPr lvl="1" indent="-285750">
              <a:spcBef>
                <a:spcPts val="440"/>
              </a:spcBef>
              <a:buSzPts val="3300"/>
            </a:pPr>
            <a:r>
              <a:rPr lang="en-US" sz="1600" dirty="0" smtClean="0"/>
              <a:t>Class consciousness leads to revolution or “revolutionary consciousness” as the classes are forced to recognize the irreconcilable conflict of their positions </a:t>
            </a:r>
          </a:p>
          <a:p>
            <a:endParaRPr 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txBox="1">
            <a:spLocks noGrp="1"/>
          </p:cNvSpPr>
          <p:nvPr>
            <p:ph type="title" idx="4294967295"/>
          </p:nvPr>
        </p:nvSpPr>
        <p:spPr>
          <a:xfrm>
            <a:off x="762000" y="533400"/>
            <a:ext cx="7696200" cy="1143000"/>
          </a:xfrm>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r>
              <a:rPr lang="en-US" sz="3300" b="0" i="0" u="none">
                <a:solidFill>
                  <a:schemeClr val="dk2"/>
                </a:solidFill>
                <a:latin typeface="Arial Black"/>
                <a:ea typeface="Arial Black"/>
                <a:cs typeface="Arial Black"/>
                <a:sym typeface="Arial Black"/>
              </a:rPr>
              <a:t>Class consciousness</a:t>
            </a:r>
          </a:p>
        </p:txBody>
      </p:sp>
      <p:sp>
        <p:nvSpPr>
          <p:cNvPr id="210" name="Shape 210"/>
          <p:cNvSpPr txBox="1">
            <a:spLocks noGrp="1"/>
          </p:cNvSpPr>
          <p:nvPr>
            <p:ph type="body" idx="4294967295"/>
          </p:nvPr>
        </p:nvSpPr>
        <p:spPr>
          <a:xfrm>
            <a:off x="762000" y="1905000"/>
            <a:ext cx="7696200" cy="4038600"/>
          </a:xfrm>
          <a:prstGeom prst="rect">
            <a:avLst/>
          </a:prstGeom>
          <a:noFill/>
          <a:ln>
            <a:noFill/>
          </a:ln>
        </p:spPr>
        <p:txBody>
          <a:bodyPr wrap="square" lIns="91425" tIns="45700" rIns="91425" bIns="45700" anchor="t" anchorCtr="0">
            <a:noAutofit/>
          </a:bodyPr>
          <a:lstStyle/>
          <a:p>
            <a:pPr marL="342900" marR="0" lvl="0" indent="-342900" algn="l" rtl="0">
              <a:lnSpc>
                <a:spcPct val="100000"/>
              </a:lnSpc>
              <a:spcBef>
                <a:spcPts val="0"/>
              </a:spcBef>
              <a:spcAft>
                <a:spcPts val="0"/>
              </a:spcAft>
              <a:buClr>
                <a:schemeClr val="lt2"/>
              </a:buClr>
              <a:buSzPts val="1890"/>
              <a:buFont typeface="Noto Sans Symbols"/>
              <a:buChar char="●"/>
            </a:pPr>
            <a:r>
              <a:rPr lang="en-US" sz="2700" b="0" i="0" u="none">
                <a:solidFill>
                  <a:schemeClr val="dk1"/>
                </a:solidFill>
                <a:latin typeface="Arial"/>
                <a:ea typeface="Arial"/>
                <a:cs typeface="Arial"/>
                <a:sym typeface="Arial"/>
              </a:rPr>
              <a:t>It is the role of the intelligentsia to lead the working class into class consciousness</a:t>
            </a:r>
          </a:p>
          <a:p>
            <a:pPr marL="342900" marR="0" lvl="0" indent="-342900" algn="l" rtl="0">
              <a:lnSpc>
                <a:spcPct val="100000"/>
              </a:lnSpc>
              <a:spcBef>
                <a:spcPts val="540"/>
              </a:spcBef>
              <a:spcAft>
                <a:spcPts val="0"/>
              </a:spcAft>
              <a:buClr>
                <a:schemeClr val="lt2"/>
              </a:buClr>
              <a:buSzPts val="1890"/>
              <a:buFont typeface="Noto Sans Symbols"/>
              <a:buChar char="●"/>
            </a:pPr>
            <a:r>
              <a:rPr lang="en-US" sz="2700" b="0" i="0" u="none">
                <a:solidFill>
                  <a:schemeClr val="dk1"/>
                </a:solidFill>
                <a:latin typeface="Arial"/>
                <a:ea typeface="Arial"/>
                <a:cs typeface="Arial"/>
                <a:sym typeface="Arial"/>
              </a:rPr>
              <a:t>Only through training and exhortation can workers break through their false consciousness</a:t>
            </a:r>
          </a:p>
          <a:p>
            <a:pPr marL="342900" marR="0" lvl="0" indent="-342900" algn="l" rtl="0">
              <a:lnSpc>
                <a:spcPct val="100000"/>
              </a:lnSpc>
              <a:spcBef>
                <a:spcPts val="540"/>
              </a:spcBef>
              <a:spcAft>
                <a:spcPts val="0"/>
              </a:spcAft>
              <a:buClr>
                <a:schemeClr val="lt2"/>
              </a:buClr>
              <a:buSzPts val="1890"/>
              <a:buFont typeface="Noto Sans Symbols"/>
              <a:buChar char="●"/>
            </a:pPr>
            <a:r>
              <a:rPr lang="en-US" sz="2700" b="0" i="0" u="none">
                <a:solidFill>
                  <a:schemeClr val="dk1"/>
                </a:solidFill>
                <a:latin typeface="Arial"/>
                <a:ea typeface="Arial"/>
                <a:cs typeface="Arial"/>
                <a:sym typeface="Arial"/>
              </a:rPr>
              <a:t>Inherent contradictions in the working of the base lead to crises, representing opportunities for the development of class consciousness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title" idx="4294967295"/>
          </p:nvPr>
        </p:nvSpPr>
        <p:spPr>
          <a:xfrm>
            <a:off x="762000" y="533400"/>
            <a:ext cx="7696200" cy="1143000"/>
          </a:xfrm>
          <a:prstGeom prst="rect">
            <a:avLst/>
          </a:prstGeom>
          <a:noFill/>
          <a:ln>
            <a:noFill/>
          </a:ln>
        </p:spPr>
        <p:txBody>
          <a:bodyPr wrap="square" lIns="91425" tIns="45700" rIns="91425" bIns="45700" anchor="b" anchorCtr="0">
            <a:noAutofit/>
          </a:bodyPr>
          <a:lstStyle/>
          <a:p>
            <a:pPr marL="0" marR="0" lvl="0" indent="-209550" algn="l" rtl="0">
              <a:lnSpc>
                <a:spcPct val="100000"/>
              </a:lnSpc>
              <a:spcBef>
                <a:spcPts val="0"/>
              </a:spcBef>
              <a:spcAft>
                <a:spcPts val="0"/>
              </a:spcAft>
              <a:buClr>
                <a:schemeClr val="dk2"/>
              </a:buClr>
              <a:buSzPts val="3300"/>
              <a:buFont typeface="Arial Black"/>
              <a:buNone/>
            </a:pPr>
            <a:r>
              <a:rPr lang="en-US" sz="3300" b="0" i="0" u="none">
                <a:solidFill>
                  <a:schemeClr val="dk2"/>
                </a:solidFill>
                <a:latin typeface="Arial Black"/>
                <a:ea typeface="Arial Black"/>
                <a:cs typeface="Arial Black"/>
                <a:sym typeface="Arial Black"/>
              </a:rPr>
              <a:t>Issues for later theorists </a:t>
            </a:r>
            <a:br>
              <a:rPr lang="en-US" sz="3300" b="0" i="0" u="none">
                <a:solidFill>
                  <a:schemeClr val="dk2"/>
                </a:solidFill>
                <a:latin typeface="Arial Black"/>
                <a:ea typeface="Arial Black"/>
                <a:cs typeface="Arial Black"/>
                <a:sym typeface="Arial Black"/>
              </a:rPr>
            </a:br>
            <a:r>
              <a:rPr lang="en-US" sz="3300" b="0" i="0" u="none">
                <a:solidFill>
                  <a:schemeClr val="dk2"/>
                </a:solidFill>
                <a:latin typeface="Arial Black"/>
                <a:ea typeface="Arial Black"/>
                <a:cs typeface="Arial Black"/>
                <a:sym typeface="Arial Black"/>
              </a:rPr>
              <a:t>(neo-Marxists)</a:t>
            </a:r>
          </a:p>
        </p:txBody>
      </p:sp>
      <p:sp>
        <p:nvSpPr>
          <p:cNvPr id="216" name="Shape 216"/>
          <p:cNvSpPr txBox="1">
            <a:spLocks noGrp="1"/>
          </p:cNvSpPr>
          <p:nvPr>
            <p:ph type="body" idx="4294967295"/>
          </p:nvPr>
        </p:nvSpPr>
        <p:spPr>
          <a:xfrm>
            <a:off x="762000" y="1905000"/>
            <a:ext cx="7696200" cy="4038600"/>
          </a:xfrm>
          <a:prstGeom prst="rect">
            <a:avLst/>
          </a:prstGeom>
          <a:noFill/>
          <a:ln>
            <a:noFill/>
          </a:ln>
        </p:spPr>
        <p:txBody>
          <a:bodyPr wrap="square" lIns="91425" tIns="45700" rIns="91425" bIns="45700" anchor="t" anchorCtr="0">
            <a:noAutofit/>
          </a:bodyPr>
          <a:lstStyle/>
          <a:p>
            <a:pPr marL="342900" marR="0" lvl="0" indent="-342900" algn="l" rtl="0">
              <a:lnSpc>
                <a:spcPct val="90000"/>
              </a:lnSpc>
              <a:spcBef>
                <a:spcPts val="0"/>
              </a:spcBef>
              <a:spcAft>
                <a:spcPts val="0"/>
              </a:spcAft>
              <a:buClr>
                <a:schemeClr val="lt2"/>
              </a:buClr>
              <a:buSzPts val="1890"/>
              <a:buFont typeface="Noto Sans Symbols"/>
              <a:buChar char="●"/>
            </a:pPr>
            <a:r>
              <a:rPr lang="en-US" sz="2700" b="0" i="0" u="none">
                <a:solidFill>
                  <a:schemeClr val="dk1"/>
                </a:solidFill>
                <a:latin typeface="Arial"/>
                <a:ea typeface="Arial"/>
                <a:cs typeface="Arial"/>
                <a:sym typeface="Arial"/>
              </a:rPr>
              <a:t>The nature of false consciousness</a:t>
            </a:r>
          </a:p>
          <a:p>
            <a:pPr marL="342900" marR="0" lvl="0" indent="-342900" algn="l" rtl="0">
              <a:lnSpc>
                <a:spcPct val="90000"/>
              </a:lnSpc>
              <a:spcBef>
                <a:spcPts val="540"/>
              </a:spcBef>
              <a:spcAft>
                <a:spcPts val="0"/>
              </a:spcAft>
              <a:buClr>
                <a:schemeClr val="lt2"/>
              </a:buClr>
              <a:buSzPts val="1890"/>
              <a:buFont typeface="Noto Sans Symbols"/>
              <a:buChar char="●"/>
            </a:pPr>
            <a:r>
              <a:rPr lang="en-US" sz="2700" b="0" i="0" u="none">
                <a:solidFill>
                  <a:schemeClr val="dk1"/>
                </a:solidFill>
                <a:latin typeface="Arial"/>
                <a:ea typeface="Arial"/>
                <a:cs typeface="Arial"/>
                <a:sym typeface="Arial"/>
              </a:rPr>
              <a:t>Antonio Gramsci</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Hegemony</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Subaltern classes take part in their own deception</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Hegemony partial, conflicted, always in flux</a:t>
            </a:r>
          </a:p>
          <a:p>
            <a:pPr marL="1143000" marR="0" lvl="2" indent="-228600" algn="l" rtl="0">
              <a:lnSpc>
                <a:spcPct val="90000"/>
              </a:lnSpc>
              <a:spcBef>
                <a:spcPts val="400"/>
              </a:spcBef>
              <a:spcAft>
                <a:spcPts val="0"/>
              </a:spcAft>
              <a:buClr>
                <a:schemeClr val="dk1"/>
              </a:buClr>
              <a:buSzPts val="3000"/>
              <a:buFont typeface="Noto Sans Symbols"/>
              <a:buChar char="●"/>
            </a:pPr>
            <a:r>
              <a:rPr lang="en-US" sz="2000" b="0" i="0" u="none" strike="noStrike" cap="none">
                <a:solidFill>
                  <a:schemeClr val="dk1"/>
                </a:solidFill>
                <a:latin typeface="Arial"/>
                <a:ea typeface="Arial"/>
                <a:cs typeface="Arial"/>
                <a:sym typeface="Arial"/>
              </a:rPr>
              <a:t>Must constantly be won</a:t>
            </a:r>
          </a:p>
          <a:p>
            <a:pPr marL="1143000" marR="0" lvl="2" indent="-228600" algn="l" rtl="0">
              <a:lnSpc>
                <a:spcPct val="90000"/>
              </a:lnSpc>
              <a:spcBef>
                <a:spcPts val="400"/>
              </a:spcBef>
              <a:spcAft>
                <a:spcPts val="0"/>
              </a:spcAft>
              <a:buClr>
                <a:schemeClr val="dk1"/>
              </a:buClr>
              <a:buSzPts val="3000"/>
              <a:buFont typeface="Noto Sans Symbols"/>
              <a:buChar char="●"/>
            </a:pPr>
            <a:r>
              <a:rPr lang="en-US" sz="2000" b="0" i="0" u="none" strike="noStrike" cap="none">
                <a:solidFill>
                  <a:schemeClr val="dk1"/>
                </a:solidFill>
                <a:latin typeface="Arial"/>
                <a:ea typeface="Arial"/>
                <a:cs typeface="Arial"/>
                <a:sym typeface="Arial"/>
              </a:rPr>
              <a:t>Always in danger of being undermined</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Hegemony not a uniform, leaden ideology representing elite interests</a:t>
            </a:r>
          </a:p>
          <a:p>
            <a:pPr marL="742950" marR="0" lvl="1" indent="-285750" algn="l" rtl="0">
              <a:lnSpc>
                <a:spcPct val="90000"/>
              </a:lnSpc>
              <a:spcBef>
                <a:spcPts val="440"/>
              </a:spcBef>
              <a:spcAft>
                <a:spcPts val="0"/>
              </a:spcAft>
              <a:buClr>
                <a:schemeClr val="accent1"/>
              </a:buClr>
              <a:buSzPts val="3300"/>
              <a:buFont typeface="Noto Sans Symbols"/>
              <a:buChar char="●"/>
            </a:pPr>
            <a:r>
              <a:rPr lang="en-US" sz="2200" b="0" i="0" u="none" strike="noStrike" cap="none">
                <a:solidFill>
                  <a:schemeClr val="dk1"/>
                </a:solidFill>
                <a:latin typeface="Arial"/>
                <a:ea typeface="Arial"/>
                <a:cs typeface="Arial"/>
                <a:sym typeface="Arial"/>
              </a:rPr>
              <a:t>Natural, ‘common sense’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idx="4294967295"/>
          </p:nvPr>
        </p:nvSpPr>
        <p:spPr>
          <a:xfrm>
            <a:off x="685800" y="609600"/>
            <a:ext cx="7772400" cy="1143000"/>
          </a:xfrm>
          <a:prstGeom prst="rect">
            <a:avLst/>
          </a:prstGeom>
          <a:noFill/>
          <a:ln>
            <a:noFill/>
          </a:ln>
        </p:spPr>
        <p:txBody>
          <a:bodyPr wrap="square" lIns="91425" tIns="45700" rIns="91425" bIns="45700" anchor="ctr" anchorCtr="0">
            <a:noAutofit/>
          </a:bodyPr>
          <a:lstStyle/>
          <a:p>
            <a:pPr marL="0" marR="0" lvl="0" indent="-203200" algn="ctr" rtl="0">
              <a:lnSpc>
                <a:spcPct val="100000"/>
              </a:lnSpc>
              <a:spcBef>
                <a:spcPts val="0"/>
              </a:spcBef>
              <a:spcAft>
                <a:spcPts val="0"/>
              </a:spcAft>
              <a:buClr>
                <a:schemeClr val="dk2"/>
              </a:buClr>
              <a:buSzPts val="3200"/>
              <a:buFont typeface="Times New Roman"/>
              <a:buNone/>
            </a:pPr>
            <a:r>
              <a:rPr lang="en-US" sz="3200" b="1" i="0" u="none" strike="noStrike" cap="none">
                <a:solidFill>
                  <a:schemeClr val="dk2"/>
                </a:solidFill>
                <a:latin typeface="Times New Roman"/>
                <a:ea typeface="Times New Roman"/>
                <a:cs typeface="Times New Roman"/>
                <a:sym typeface="Times New Roman"/>
              </a:rPr>
              <a:t>Antonio Gramsci and “hegemony”</a:t>
            </a:r>
          </a:p>
        </p:txBody>
      </p:sp>
      <p:sp>
        <p:nvSpPr>
          <p:cNvPr id="85" name="Shape 85"/>
          <p:cNvSpPr txBox="1">
            <a:spLocks noGrp="1"/>
          </p:cNvSpPr>
          <p:nvPr>
            <p:ph type="body" idx="4294967295"/>
          </p:nvPr>
        </p:nvSpPr>
        <p:spPr>
          <a:xfrm>
            <a:off x="457200" y="1978025"/>
            <a:ext cx="8229600" cy="5184775"/>
          </a:xfrm>
          <a:prstGeom prst="rect">
            <a:avLst/>
          </a:prstGeom>
          <a:noFill/>
          <a:ln>
            <a:noFill/>
          </a:ln>
        </p:spPr>
        <p:txBody>
          <a:bodyPr wrap="square" lIns="91425" tIns="45700" rIns="91425" bIns="45700" anchor="t" anchorCtr="0">
            <a:noAutofit/>
          </a:bodyPr>
          <a:lstStyle/>
          <a:p>
            <a:pPr marL="342900" marR="0" lvl="0" indent="-342900" algn="l" rtl="0">
              <a:lnSpc>
                <a:spcPct val="90000"/>
              </a:lnSpc>
              <a:spcBef>
                <a:spcPts val="560"/>
              </a:spcBef>
              <a:spcAft>
                <a:spcPts val="0"/>
              </a:spcAft>
              <a:buClr>
                <a:schemeClr val="dk1"/>
              </a:buClr>
              <a:buSzPts val="2800"/>
              <a:buFont typeface="Times New Roman"/>
              <a:buChar char="•"/>
            </a:pPr>
            <a:r>
              <a:rPr lang="en-US" sz="2800" b="0" i="0" u="none" strike="noStrike" cap="none" dirty="0" err="1" smtClean="0">
                <a:solidFill>
                  <a:schemeClr val="dk1"/>
                </a:solidFill>
                <a:latin typeface="Times New Roman"/>
                <a:ea typeface="Times New Roman"/>
                <a:cs typeface="Times New Roman"/>
                <a:sym typeface="Times New Roman"/>
              </a:rPr>
              <a:t>Gramsci</a:t>
            </a:r>
            <a:r>
              <a:rPr lang="en-US" sz="2800" b="0" i="0" u="none" strike="noStrike" cap="none" dirty="0" smtClean="0">
                <a:solidFill>
                  <a:schemeClr val="dk1"/>
                </a:solidFill>
                <a:latin typeface="Times New Roman"/>
                <a:ea typeface="Times New Roman"/>
                <a:cs typeface="Times New Roman"/>
                <a:sym typeface="Times New Roman"/>
              </a:rPr>
              <a:t> </a:t>
            </a:r>
            <a:r>
              <a:rPr lang="en-US" sz="2800" b="0" i="0" u="none" strike="noStrike" cap="none" dirty="0">
                <a:solidFill>
                  <a:schemeClr val="dk1"/>
                </a:solidFill>
                <a:latin typeface="Times New Roman"/>
                <a:ea typeface="Times New Roman"/>
                <a:cs typeface="Times New Roman"/>
                <a:sym typeface="Times New Roman"/>
              </a:rPr>
              <a:t>argued that diverse social groups attained “hegemony” at different times through inducing the consent of the majority of subordinate groups</a:t>
            </a:r>
          </a:p>
          <a:p>
            <a:pPr marL="342900" marR="0" lvl="0" indent="-342900" algn="l" rtl="0">
              <a:lnSpc>
                <a:spcPct val="90000"/>
              </a:lnSpc>
              <a:spcBef>
                <a:spcPts val="560"/>
              </a:spcBef>
              <a:spcAft>
                <a:spcPts val="0"/>
              </a:spcAft>
              <a:buClr>
                <a:schemeClr val="dk1"/>
              </a:buClr>
              <a:buSzPts val="2800"/>
              <a:buFont typeface="Times New Roman"/>
              <a:buChar char="•"/>
            </a:pPr>
            <a:r>
              <a:rPr lang="en-US" sz="2800" b="0" i="0" u="none" strike="noStrike" cap="none" dirty="0">
                <a:solidFill>
                  <a:schemeClr val="dk1"/>
                </a:solidFill>
                <a:latin typeface="Times New Roman"/>
                <a:ea typeface="Times New Roman"/>
                <a:cs typeface="Times New Roman"/>
                <a:sym typeface="Times New Roman"/>
              </a:rPr>
              <a:t>In this sense, </a:t>
            </a:r>
            <a:r>
              <a:rPr lang="en-US" sz="2800" b="0" i="0" u="none" strike="noStrike" cap="none" dirty="0" err="1">
                <a:solidFill>
                  <a:schemeClr val="dk1"/>
                </a:solidFill>
                <a:latin typeface="Times New Roman"/>
                <a:ea typeface="Times New Roman"/>
                <a:cs typeface="Times New Roman"/>
                <a:sym typeface="Times New Roman"/>
              </a:rPr>
              <a:t>Gramsci’s</a:t>
            </a:r>
            <a:r>
              <a:rPr lang="en-US" sz="2800" b="0" i="0" u="none" strike="noStrike" cap="none" dirty="0">
                <a:solidFill>
                  <a:schemeClr val="dk1"/>
                </a:solidFill>
                <a:latin typeface="Times New Roman"/>
                <a:ea typeface="Times New Roman"/>
                <a:cs typeface="Times New Roman"/>
                <a:sym typeface="Times New Roman"/>
              </a:rPr>
              <a:t> hegemony relates to how the ruling class turn their ideologies into common sense and natural and how they preserved that status quo</a:t>
            </a:r>
          </a:p>
        </p:txBody>
      </p:sp>
    </p:spTree>
  </p:cSld>
  <p:clrMapOvr>
    <a:masterClrMapping/>
  </p:clrMapOvr>
</p:sld>
</file>

<file path=ppt/theme/theme1.xml><?xml version="1.0" encoding="utf-8"?>
<a:theme xmlns:a="http://schemas.openxmlformats.org/drawingml/2006/main" name="Default Design">
  <a:themeElements>
    <a:clrScheme name="Office">
      <a:dk1>
        <a:srgbClr val="000000"/>
      </a:dk1>
      <a:lt1>
        <a:srgbClr val="FFFFFF"/>
      </a:lt1>
      <a:dk2>
        <a:srgbClr val="336666"/>
      </a:dk2>
      <a:lt2>
        <a:srgbClr val="CCCC99"/>
      </a:lt2>
      <a:accent1>
        <a:srgbClr val="97CDCC"/>
      </a:accent1>
      <a:accent2>
        <a:srgbClr val="D6E0E0"/>
      </a:accent2>
      <a:accent3>
        <a:srgbClr val="FFFFFF"/>
      </a:accent3>
      <a:accent4>
        <a:srgbClr val="97CDCC"/>
      </a:accent4>
      <a:accent5>
        <a:srgbClr val="D6E0E0"/>
      </a:accent5>
      <a:accent6>
        <a:srgbClr val="FFFFFF"/>
      </a:accent6>
      <a:hlink>
        <a:srgbClr val="99CC00"/>
      </a:hlink>
      <a:folHlink>
        <a:srgbClr val="3366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1425</Words>
  <Application>Microsoft Office PowerPoint</Application>
  <PresentationFormat>On-screen Show (4:3)</PresentationFormat>
  <Paragraphs>118</Paragraphs>
  <Slides>23</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Arial Black</vt:lpstr>
      <vt:lpstr>Noto Sans Symbols</vt:lpstr>
      <vt:lpstr>Times New Roman</vt:lpstr>
      <vt:lpstr>Times</vt:lpstr>
      <vt:lpstr>Verdana</vt:lpstr>
      <vt:lpstr>Default Design</vt:lpstr>
      <vt:lpstr>Gramsci, Hegemony and Subaltern culture</vt:lpstr>
      <vt:lpstr>Marx’s analysis of culture</vt:lpstr>
      <vt:lpstr>Marx’s approach</vt:lpstr>
      <vt:lpstr>Slide 4</vt:lpstr>
      <vt:lpstr>Ideology</vt:lpstr>
      <vt:lpstr>Determination</vt:lpstr>
      <vt:lpstr>Class consciousness</vt:lpstr>
      <vt:lpstr>Issues for later theorists  (neo-Marxists)</vt:lpstr>
      <vt:lpstr>Antonio Gramsci and “hegemony”</vt:lpstr>
      <vt:lpstr>Antonio Gramsci and “hegemony” continued…</vt:lpstr>
      <vt:lpstr>Antonio Gramsci and “hegemony” continued…</vt:lpstr>
      <vt:lpstr>Applying the hegemony theory</vt:lpstr>
      <vt:lpstr>Later theorists</vt:lpstr>
      <vt:lpstr>Superstructure</vt:lpstr>
      <vt:lpstr>Slide 15</vt:lpstr>
      <vt:lpstr>Method</vt:lpstr>
      <vt:lpstr>Amilcar Cabral</vt:lpstr>
      <vt:lpstr>Franz Fanon</vt:lpstr>
      <vt:lpstr>Application of Gramsci</vt:lpstr>
      <vt:lpstr>Cultural analysis</vt:lpstr>
      <vt:lpstr>Cultural analysis</vt:lpstr>
      <vt:lpstr>Resistance</vt:lpstr>
      <vt:lpstr>Style as resistance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Gramsci, Hegemony and Subaltern culture</dc:title>
  <dc:creator>TECH GUEST HOUSE</dc:creator>
  <cp:lastModifiedBy>TECH GUEST HOUSE</cp:lastModifiedBy>
  <cp:revision>3</cp:revision>
  <dcterms:modified xsi:type="dcterms:W3CDTF">2017-12-10T18:14:53Z</dcterms:modified>
</cp:coreProperties>
</file>