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handoutMasterIdLst>
    <p:handoutMasterId r:id="rId43"/>
  </p:handoutMasterIdLst>
  <p:sldIdLst>
    <p:sldId id="256" r:id="rId2"/>
    <p:sldId id="935" r:id="rId3"/>
    <p:sldId id="939" r:id="rId4"/>
    <p:sldId id="941" r:id="rId5"/>
    <p:sldId id="330" r:id="rId6"/>
    <p:sldId id="331" r:id="rId7"/>
    <p:sldId id="332" r:id="rId8"/>
    <p:sldId id="334" r:id="rId9"/>
    <p:sldId id="938" r:id="rId10"/>
    <p:sldId id="949" r:id="rId11"/>
    <p:sldId id="335" r:id="rId12"/>
    <p:sldId id="342" r:id="rId13"/>
    <p:sldId id="344" r:id="rId14"/>
    <p:sldId id="345" r:id="rId15"/>
    <p:sldId id="346" r:id="rId16"/>
    <p:sldId id="943" r:id="rId17"/>
    <p:sldId id="347" r:id="rId18"/>
    <p:sldId id="348" r:id="rId19"/>
    <p:sldId id="349" r:id="rId20"/>
    <p:sldId id="350" r:id="rId21"/>
    <p:sldId id="355" r:id="rId22"/>
    <p:sldId id="356" r:id="rId23"/>
    <p:sldId id="351" r:id="rId24"/>
    <p:sldId id="364" r:id="rId25"/>
    <p:sldId id="944" r:id="rId26"/>
    <p:sldId id="936" r:id="rId27"/>
    <p:sldId id="357" r:id="rId28"/>
    <p:sldId id="948" r:id="rId29"/>
    <p:sldId id="946" r:id="rId30"/>
    <p:sldId id="947" r:id="rId31"/>
    <p:sldId id="391" r:id="rId32"/>
    <p:sldId id="392" r:id="rId33"/>
    <p:sldId id="396" r:id="rId34"/>
    <p:sldId id="413" r:id="rId35"/>
    <p:sldId id="415" r:id="rId36"/>
    <p:sldId id="416" r:id="rId37"/>
    <p:sldId id="418" r:id="rId38"/>
    <p:sldId id="362" r:id="rId39"/>
    <p:sldId id="275" r:id="rId40"/>
    <p:sldId id="263" r:id="rId41"/>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ＭＳ Ｐゴシック" pitchFamily="-107"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07"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07"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07"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07" charset="-128"/>
        <a:cs typeface="+mn-cs"/>
      </a:defRPr>
    </a:lvl5pPr>
    <a:lvl6pPr marL="2286000" algn="l" defTabSz="914400" rtl="0" eaLnBrk="1" latinLnBrk="0" hangingPunct="1">
      <a:defRPr kern="1200">
        <a:solidFill>
          <a:schemeClr val="tx1"/>
        </a:solidFill>
        <a:latin typeface="Arial" charset="0"/>
        <a:ea typeface="ＭＳ Ｐゴシック" pitchFamily="-107" charset="-128"/>
        <a:cs typeface="+mn-cs"/>
      </a:defRPr>
    </a:lvl6pPr>
    <a:lvl7pPr marL="2743200" algn="l" defTabSz="914400" rtl="0" eaLnBrk="1" latinLnBrk="0" hangingPunct="1">
      <a:defRPr kern="1200">
        <a:solidFill>
          <a:schemeClr val="tx1"/>
        </a:solidFill>
        <a:latin typeface="Arial" charset="0"/>
        <a:ea typeface="ＭＳ Ｐゴシック" pitchFamily="-107" charset="-128"/>
        <a:cs typeface="+mn-cs"/>
      </a:defRPr>
    </a:lvl7pPr>
    <a:lvl8pPr marL="3200400" algn="l" defTabSz="914400" rtl="0" eaLnBrk="1" latinLnBrk="0" hangingPunct="1">
      <a:defRPr kern="1200">
        <a:solidFill>
          <a:schemeClr val="tx1"/>
        </a:solidFill>
        <a:latin typeface="Arial" charset="0"/>
        <a:ea typeface="ＭＳ Ｐゴシック" pitchFamily="-107" charset="-128"/>
        <a:cs typeface="+mn-cs"/>
      </a:defRPr>
    </a:lvl8pPr>
    <a:lvl9pPr marL="3657600" algn="l" defTabSz="914400" rtl="0" eaLnBrk="1" latinLnBrk="0" hangingPunct="1">
      <a:defRPr kern="1200">
        <a:solidFill>
          <a:schemeClr val="tx1"/>
        </a:solidFill>
        <a:latin typeface="Arial" charset="0"/>
        <a:ea typeface="ＭＳ Ｐゴシック" pitchFamily="-107" charset="-128"/>
        <a:cs typeface="+mn-cs"/>
      </a:defRPr>
    </a:lvl9pPr>
  </p:defaultTextStyle>
  <p:extLst>
    <p:ext uri="{EFAFB233-063F-42B5-8137-9DF3F51BA10A}">
      <p15:sldGuideLst xmlns:p15="http://schemas.microsoft.com/office/powerpoint/2012/main">
        <p15:guide id="1" orient="horz" pos="194">
          <p15:clr>
            <a:srgbClr val="A4A3A4"/>
          </p15:clr>
        </p15:guide>
        <p15:guide id="2" orient="horz" pos="2160">
          <p15:clr>
            <a:srgbClr val="A4A3A4"/>
          </p15:clr>
        </p15:guide>
        <p15:guide id="3" orient="horz" pos="239">
          <p15:clr>
            <a:srgbClr val="A4A3A4"/>
          </p15:clr>
        </p15:guide>
        <p15:guide id="4" orient="horz" pos="3914">
          <p15:clr>
            <a:srgbClr val="A4A3A4"/>
          </p15:clr>
        </p15:guide>
        <p15:guide id="5" orient="horz" pos="1078">
          <p15:clr>
            <a:srgbClr val="A4A3A4"/>
          </p15:clr>
        </p15:guide>
        <p15:guide id="6" orient="horz" pos="693">
          <p15:clr>
            <a:srgbClr val="A4A3A4"/>
          </p15:clr>
        </p15:guide>
        <p15:guide id="7" pos="5556">
          <p15:clr>
            <a:srgbClr val="A4A3A4"/>
          </p15:clr>
        </p15:guide>
        <p15:guide id="8" pos="249">
          <p15:clr>
            <a:srgbClr val="A4A3A4"/>
          </p15:clr>
        </p15:guide>
        <p15:guide id="9"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122B"/>
    <a:srgbClr val="8A857E"/>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61" autoAdjust="0"/>
    <p:restoredTop sz="91300"/>
  </p:normalViewPr>
  <p:slideViewPr>
    <p:cSldViewPr>
      <p:cViewPr varScale="1">
        <p:scale>
          <a:sx n="83" d="100"/>
          <a:sy n="83" d="100"/>
        </p:scale>
        <p:origin x="1494" y="84"/>
      </p:cViewPr>
      <p:guideLst>
        <p:guide orient="horz" pos="194"/>
        <p:guide orient="horz" pos="2160"/>
        <p:guide orient="horz" pos="239"/>
        <p:guide orient="horz" pos="3914"/>
        <p:guide orient="horz" pos="1078"/>
        <p:guide orient="horz" pos="693"/>
        <p:guide pos="5556"/>
        <p:guide pos="249"/>
        <p:guide pos="2880"/>
      </p:guideLst>
    </p:cSldViewPr>
  </p:slideViewPr>
  <p:notesTextViewPr>
    <p:cViewPr>
      <p:scale>
        <a:sx n="1" d="1"/>
        <a:sy n="1" d="1"/>
      </p:scale>
      <p:origin x="0" y="0"/>
    </p:cViewPr>
  </p:notesTextViewPr>
  <p:notesViewPr>
    <p:cSldViewPr>
      <p:cViewPr varScale="1">
        <p:scale>
          <a:sx n="117" d="100"/>
          <a:sy n="117" d="100"/>
        </p:scale>
        <p:origin x="420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lagnol, Anke" userId="648774bf-38a4-437b-98a5-fb7a698029bb" providerId="ADAL" clId="{E08F903C-B776-F34C-A3B4-11766988CACA}"/>
    <pc:docChg chg="undo custSel addSld delSld modSld sldOrd">
      <pc:chgData name="Plagnol, Anke" userId="648774bf-38a4-437b-98a5-fb7a698029bb" providerId="ADAL" clId="{E08F903C-B776-F34C-A3B4-11766988CACA}" dt="2018-07-03T08:51:36.362" v="4073" actId="20577"/>
      <pc:docMkLst>
        <pc:docMk/>
      </pc:docMkLst>
      <pc:sldChg chg="modSp">
        <pc:chgData name="Plagnol, Anke" userId="648774bf-38a4-437b-98a5-fb7a698029bb" providerId="ADAL" clId="{E08F903C-B776-F34C-A3B4-11766988CACA}" dt="2018-06-28T23:31:19.720" v="2701"/>
        <pc:sldMkLst>
          <pc:docMk/>
          <pc:sldMk cId="148162323" sldId="256"/>
        </pc:sldMkLst>
        <pc:spChg chg="mod">
          <ac:chgData name="Plagnol, Anke" userId="648774bf-38a4-437b-98a5-fb7a698029bb" providerId="ADAL" clId="{E08F903C-B776-F34C-A3B4-11766988CACA}" dt="2018-06-28T23:31:18.374" v="2700"/>
          <ac:spMkLst>
            <pc:docMk/>
            <pc:sldMk cId="148162323" sldId="256"/>
            <ac:spMk id="2" creationId="{00000000-0000-0000-0000-000000000000}"/>
          </ac:spMkLst>
        </pc:spChg>
        <pc:spChg chg="mod">
          <ac:chgData name="Plagnol, Anke" userId="648774bf-38a4-437b-98a5-fb7a698029bb" providerId="ADAL" clId="{E08F903C-B776-F34C-A3B4-11766988CACA}" dt="2018-06-28T23:31:19.720" v="2701"/>
          <ac:spMkLst>
            <pc:docMk/>
            <pc:sldMk cId="148162323" sldId="256"/>
            <ac:spMk id="3" creationId="{00000000-0000-0000-0000-000000000000}"/>
          </ac:spMkLst>
        </pc:spChg>
        <pc:spChg chg="mod">
          <ac:chgData name="Plagnol, Anke" userId="648774bf-38a4-437b-98a5-fb7a698029bb" providerId="ADAL" clId="{E08F903C-B776-F34C-A3B4-11766988CACA}" dt="2018-06-26T23:39:56.197" v="68" actId="20577"/>
          <ac:spMkLst>
            <pc:docMk/>
            <pc:sldMk cId="148162323" sldId="256"/>
            <ac:spMk id="4" creationId="{00000000-0000-0000-0000-000000000000}"/>
          </ac:spMkLst>
        </pc:spChg>
      </pc:sldChg>
      <pc:sldChg chg="delSp modSp add">
        <pc:chgData name="Plagnol, Anke" userId="648774bf-38a4-437b-98a5-fb7a698029bb" providerId="ADAL" clId="{E08F903C-B776-F34C-A3B4-11766988CACA}" dt="2018-06-29T00:19:43.600" v="3313" actId="20577"/>
        <pc:sldMkLst>
          <pc:docMk/>
          <pc:sldMk cId="1894696018" sldId="275"/>
        </pc:sldMkLst>
        <pc:spChg chg="del mod">
          <ac:chgData name="Plagnol, Anke" userId="648774bf-38a4-437b-98a5-fb7a698029bb" providerId="ADAL" clId="{E08F903C-B776-F34C-A3B4-11766988CACA}" dt="2018-06-28T23:26:42.497" v="2569" actId="478"/>
          <ac:spMkLst>
            <pc:docMk/>
            <pc:sldMk cId="1894696018" sldId="275"/>
            <ac:spMk id="2" creationId="{070BBDA2-D4DE-4CFB-B8D9-F38823C1CDE0}"/>
          </ac:spMkLst>
        </pc:spChg>
        <pc:spChg chg="del mod">
          <ac:chgData name="Plagnol, Anke" userId="648774bf-38a4-437b-98a5-fb7a698029bb" providerId="ADAL" clId="{E08F903C-B776-F34C-A3B4-11766988CACA}" dt="2018-06-28T23:26:41.253" v="2568" actId="478"/>
          <ac:spMkLst>
            <pc:docMk/>
            <pc:sldMk cId="1894696018" sldId="275"/>
            <ac:spMk id="10" creationId="{BD650576-D9A5-4F0F-84F8-B1324C378581}"/>
          </ac:spMkLst>
        </pc:spChg>
        <pc:spChg chg="del mod">
          <ac:chgData name="Plagnol, Anke" userId="648774bf-38a4-437b-98a5-fb7a698029bb" providerId="ADAL" clId="{E08F903C-B776-F34C-A3B4-11766988CACA}" dt="2018-06-28T23:26:39.666" v="2567" actId="478"/>
          <ac:spMkLst>
            <pc:docMk/>
            <pc:sldMk cId="1894696018" sldId="275"/>
            <ac:spMk id="11" creationId="{7FF0F1E3-3FE4-4809-9733-E99E6E1E7F1F}"/>
          </ac:spMkLst>
        </pc:spChg>
        <pc:spChg chg="del mod">
          <ac:chgData name="Plagnol, Anke" userId="648774bf-38a4-437b-98a5-fb7a698029bb" providerId="ADAL" clId="{E08F903C-B776-F34C-A3B4-11766988CACA}" dt="2018-06-27T22:47:33.791" v="196" actId="478"/>
          <ac:spMkLst>
            <pc:docMk/>
            <pc:sldMk cId="1894696018" sldId="275"/>
            <ac:spMk id="13" creationId="{9A58D781-0A19-4778-9AFD-F1C61C72BD3A}"/>
          </ac:spMkLst>
        </pc:spChg>
        <pc:spChg chg="del mod">
          <ac:chgData name="Plagnol, Anke" userId="648774bf-38a4-437b-98a5-fb7a698029bb" providerId="ADAL" clId="{E08F903C-B776-F34C-A3B4-11766988CACA}" dt="2018-06-28T23:26:33.246" v="2562" actId="478"/>
          <ac:spMkLst>
            <pc:docMk/>
            <pc:sldMk cId="1894696018" sldId="275"/>
            <ac:spMk id="14" creationId="{8E6FEAF2-DDF6-4564-AE97-94963499DC4C}"/>
          </ac:spMkLst>
        </pc:spChg>
        <pc:spChg chg="mod">
          <ac:chgData name="Plagnol, Anke" userId="648774bf-38a4-437b-98a5-fb7a698029bb" providerId="ADAL" clId="{E08F903C-B776-F34C-A3B4-11766988CACA}" dt="2018-06-29T00:19:43.600" v="3313" actId="20577"/>
          <ac:spMkLst>
            <pc:docMk/>
            <pc:sldMk cId="1894696018" sldId="275"/>
            <ac:spMk id="12289" creationId="{00000000-0000-0000-0000-000000000000}"/>
          </ac:spMkLst>
        </pc:spChg>
        <pc:picChg chg="del mod">
          <ac:chgData name="Plagnol, Anke" userId="648774bf-38a4-437b-98a5-fb7a698029bb" providerId="ADAL" clId="{E08F903C-B776-F34C-A3B4-11766988CACA}" dt="2018-06-28T23:26:36.768" v="2565" actId="478"/>
          <ac:picMkLst>
            <pc:docMk/>
            <pc:sldMk cId="1894696018" sldId="275"/>
            <ac:picMk id="7" creationId="{2AF59A86-E251-E644-BF51-D483A59EFB34}"/>
          </ac:picMkLst>
        </pc:picChg>
        <pc:picChg chg="del mod">
          <ac:chgData name="Plagnol, Anke" userId="648774bf-38a4-437b-98a5-fb7a698029bb" providerId="ADAL" clId="{E08F903C-B776-F34C-A3B4-11766988CACA}" dt="2018-06-28T23:26:37.511" v="2566" actId="478"/>
          <ac:picMkLst>
            <pc:docMk/>
            <pc:sldMk cId="1894696018" sldId="275"/>
            <ac:picMk id="8" creationId="{2A145183-C251-244B-95EB-9C0669FCB3C2}"/>
          </ac:picMkLst>
        </pc:picChg>
        <pc:picChg chg="del mod">
          <ac:chgData name="Plagnol, Anke" userId="648774bf-38a4-437b-98a5-fb7a698029bb" providerId="ADAL" clId="{E08F903C-B776-F34C-A3B4-11766988CACA}" dt="2018-06-28T23:26:35.883" v="2564" actId="478"/>
          <ac:picMkLst>
            <pc:docMk/>
            <pc:sldMk cId="1894696018" sldId="275"/>
            <ac:picMk id="9" creationId="{BB3BDFCC-CC71-3C4C-A99C-EED935248EE7}"/>
          </ac:picMkLst>
        </pc:picChg>
        <pc:picChg chg="del mod">
          <ac:chgData name="Plagnol, Anke" userId="648774bf-38a4-437b-98a5-fb7a698029bb" providerId="ADAL" clId="{E08F903C-B776-F34C-A3B4-11766988CACA}" dt="2018-06-28T23:26:34.673" v="2563" actId="478"/>
          <ac:picMkLst>
            <pc:docMk/>
            <pc:sldMk cId="1894696018" sldId="275"/>
            <ac:picMk id="1026" creationId="{D36B8767-60D7-4F63-A42F-BA0D5B72692A}"/>
          </ac:picMkLst>
        </pc:picChg>
      </pc:sldChg>
      <pc:sldChg chg="modSp modAnim">
        <pc:chgData name="Plagnol, Anke" userId="648774bf-38a4-437b-98a5-fb7a698029bb" providerId="ADAL" clId="{E08F903C-B776-F34C-A3B4-11766988CACA}" dt="2018-06-29T00:44:44.158" v="3736" actId="20577"/>
        <pc:sldMkLst>
          <pc:docMk/>
          <pc:sldMk cId="830207422" sldId="330"/>
        </pc:sldMkLst>
        <pc:spChg chg="mod">
          <ac:chgData name="Plagnol, Anke" userId="648774bf-38a4-437b-98a5-fb7a698029bb" providerId="ADAL" clId="{E08F903C-B776-F34C-A3B4-11766988CACA}" dt="2018-06-29T00:44:44.158" v="3736" actId="20577"/>
          <ac:spMkLst>
            <pc:docMk/>
            <pc:sldMk cId="830207422" sldId="330"/>
            <ac:spMk id="3" creationId="{00000000-0000-0000-0000-000000000000}"/>
          </ac:spMkLst>
        </pc:spChg>
      </pc:sldChg>
      <pc:sldChg chg="modSp">
        <pc:chgData name="Plagnol, Anke" userId="648774bf-38a4-437b-98a5-fb7a698029bb" providerId="ADAL" clId="{E08F903C-B776-F34C-A3B4-11766988CACA}" dt="2018-06-28T23:43:43.589" v="2888" actId="20577"/>
        <pc:sldMkLst>
          <pc:docMk/>
          <pc:sldMk cId="1094886995" sldId="331"/>
        </pc:sldMkLst>
        <pc:spChg chg="mod">
          <ac:chgData name="Plagnol, Anke" userId="648774bf-38a4-437b-98a5-fb7a698029bb" providerId="ADAL" clId="{E08F903C-B776-F34C-A3B4-11766988CACA}" dt="2018-06-28T23:43:43.589" v="2888" actId="20577"/>
          <ac:spMkLst>
            <pc:docMk/>
            <pc:sldMk cId="1094886995" sldId="331"/>
            <ac:spMk id="3" creationId="{00000000-0000-0000-0000-000000000000}"/>
          </ac:spMkLst>
        </pc:spChg>
      </pc:sldChg>
      <pc:sldChg chg="modSp">
        <pc:chgData name="Plagnol, Anke" userId="648774bf-38a4-437b-98a5-fb7a698029bb" providerId="ADAL" clId="{E08F903C-B776-F34C-A3B4-11766988CACA}" dt="2018-06-28T23:43:51.134" v="2889" actId="20577"/>
        <pc:sldMkLst>
          <pc:docMk/>
          <pc:sldMk cId="2125837469" sldId="332"/>
        </pc:sldMkLst>
        <pc:spChg chg="mod">
          <ac:chgData name="Plagnol, Anke" userId="648774bf-38a4-437b-98a5-fb7a698029bb" providerId="ADAL" clId="{E08F903C-B776-F34C-A3B4-11766988CACA}" dt="2018-06-28T23:43:51.134" v="2889" actId="20577"/>
          <ac:spMkLst>
            <pc:docMk/>
            <pc:sldMk cId="2125837469" sldId="332"/>
            <ac:spMk id="3" creationId="{00000000-0000-0000-0000-000000000000}"/>
          </ac:spMkLst>
        </pc:spChg>
      </pc:sldChg>
      <pc:sldChg chg="modSp modAnim">
        <pc:chgData name="Plagnol, Anke" userId="648774bf-38a4-437b-98a5-fb7a698029bb" providerId="ADAL" clId="{E08F903C-B776-F34C-A3B4-11766988CACA}" dt="2018-06-28T23:45:49.855" v="2891" actId="20577"/>
        <pc:sldMkLst>
          <pc:docMk/>
          <pc:sldMk cId="1340301955" sldId="334"/>
        </pc:sldMkLst>
        <pc:spChg chg="mod">
          <ac:chgData name="Plagnol, Anke" userId="648774bf-38a4-437b-98a5-fb7a698029bb" providerId="ADAL" clId="{E08F903C-B776-F34C-A3B4-11766988CACA}" dt="2018-06-28T23:45:49.855" v="2891" actId="20577"/>
          <ac:spMkLst>
            <pc:docMk/>
            <pc:sldMk cId="1340301955" sldId="334"/>
            <ac:spMk id="3" creationId="{00000000-0000-0000-0000-000000000000}"/>
          </ac:spMkLst>
        </pc:spChg>
      </pc:sldChg>
      <pc:sldChg chg="modSp modAnim">
        <pc:chgData name="Plagnol, Anke" userId="648774bf-38a4-437b-98a5-fb7a698029bb" providerId="ADAL" clId="{E08F903C-B776-F34C-A3B4-11766988CACA}" dt="2018-06-28T23:50:57.324" v="3090"/>
        <pc:sldMkLst>
          <pc:docMk/>
          <pc:sldMk cId="1498984302" sldId="335"/>
        </pc:sldMkLst>
        <pc:spChg chg="mod">
          <ac:chgData name="Plagnol, Anke" userId="648774bf-38a4-437b-98a5-fb7a698029bb" providerId="ADAL" clId="{E08F903C-B776-F34C-A3B4-11766988CACA}" dt="2018-06-28T23:50:57.324" v="3090"/>
          <ac:spMkLst>
            <pc:docMk/>
            <pc:sldMk cId="1498984302" sldId="335"/>
            <ac:spMk id="3" creationId="{00000000-0000-0000-0000-000000000000}"/>
          </ac:spMkLst>
        </pc:spChg>
        <pc:spChg chg="mod">
          <ac:chgData name="Plagnol, Anke" userId="648774bf-38a4-437b-98a5-fb7a698029bb" providerId="ADAL" clId="{E08F903C-B776-F34C-A3B4-11766988CACA}" dt="2018-06-28T22:21:19.070" v="1605" actId="20577"/>
          <ac:spMkLst>
            <pc:docMk/>
            <pc:sldMk cId="1498984302" sldId="335"/>
            <ac:spMk id="18433" creationId="{00000000-0000-0000-0000-000000000000}"/>
          </ac:spMkLst>
        </pc:spChg>
      </pc:sldChg>
      <pc:sldChg chg="modSp ord modAnim">
        <pc:chgData name="Plagnol, Anke" userId="648774bf-38a4-437b-98a5-fb7a698029bb" providerId="ADAL" clId="{E08F903C-B776-F34C-A3B4-11766988CACA}" dt="2018-06-28T23:53:31.464" v="3112" actId="20577"/>
        <pc:sldMkLst>
          <pc:docMk/>
          <pc:sldMk cId="427627061" sldId="342"/>
        </pc:sldMkLst>
        <pc:spChg chg="mod">
          <ac:chgData name="Plagnol, Anke" userId="648774bf-38a4-437b-98a5-fb7a698029bb" providerId="ADAL" clId="{E08F903C-B776-F34C-A3B4-11766988CACA}" dt="2018-06-28T23:51:56.053" v="3103" actId="20577"/>
          <ac:spMkLst>
            <pc:docMk/>
            <pc:sldMk cId="427627061" sldId="342"/>
            <ac:spMk id="25601" creationId="{00000000-0000-0000-0000-000000000000}"/>
          </ac:spMkLst>
        </pc:spChg>
        <pc:spChg chg="mod">
          <ac:chgData name="Plagnol, Anke" userId="648774bf-38a4-437b-98a5-fb7a698029bb" providerId="ADAL" clId="{E08F903C-B776-F34C-A3B4-11766988CACA}" dt="2018-06-28T23:53:31.464" v="3112" actId="20577"/>
          <ac:spMkLst>
            <pc:docMk/>
            <pc:sldMk cId="427627061" sldId="342"/>
            <ac:spMk id="37890" creationId="{00000000-0000-0000-0000-000000000000}"/>
          </ac:spMkLst>
        </pc:spChg>
      </pc:sldChg>
      <pc:sldChg chg="modSp ord">
        <pc:chgData name="Plagnol, Anke" userId="648774bf-38a4-437b-98a5-fb7a698029bb" providerId="ADAL" clId="{E08F903C-B776-F34C-A3B4-11766988CACA}" dt="2018-06-29T01:10:57.039" v="4048" actId="20577"/>
        <pc:sldMkLst>
          <pc:docMk/>
          <pc:sldMk cId="1619423490" sldId="344"/>
        </pc:sldMkLst>
        <pc:spChg chg="mod">
          <ac:chgData name="Plagnol, Anke" userId="648774bf-38a4-437b-98a5-fb7a698029bb" providerId="ADAL" clId="{E08F903C-B776-F34C-A3B4-11766988CACA}" dt="2018-06-29T01:10:57.039" v="4048" actId="20577"/>
          <ac:spMkLst>
            <pc:docMk/>
            <pc:sldMk cId="1619423490" sldId="344"/>
            <ac:spMk id="3" creationId="{00000000-0000-0000-0000-000000000000}"/>
          </ac:spMkLst>
        </pc:spChg>
      </pc:sldChg>
      <pc:sldChg chg="modSp ord">
        <pc:chgData name="Plagnol, Anke" userId="648774bf-38a4-437b-98a5-fb7a698029bb" providerId="ADAL" clId="{E08F903C-B776-F34C-A3B4-11766988CACA}" dt="2018-06-29T01:11:00.245" v="4050" actId="20577"/>
        <pc:sldMkLst>
          <pc:docMk/>
          <pc:sldMk cId="442854352" sldId="345"/>
        </pc:sldMkLst>
        <pc:spChg chg="mod">
          <ac:chgData name="Plagnol, Anke" userId="648774bf-38a4-437b-98a5-fb7a698029bb" providerId="ADAL" clId="{E08F903C-B776-F34C-A3B4-11766988CACA}" dt="2018-06-29T01:11:00.245" v="4050" actId="20577"/>
          <ac:spMkLst>
            <pc:docMk/>
            <pc:sldMk cId="442854352" sldId="345"/>
            <ac:spMk id="3" creationId="{00000000-0000-0000-0000-000000000000}"/>
          </ac:spMkLst>
        </pc:spChg>
      </pc:sldChg>
      <pc:sldChg chg="modSp ord modAnim">
        <pc:chgData name="Plagnol, Anke" userId="648774bf-38a4-437b-98a5-fb7a698029bb" providerId="ADAL" clId="{E08F903C-B776-F34C-A3B4-11766988CACA}" dt="2018-06-29T00:51:10.843" v="3742" actId="20577"/>
        <pc:sldMkLst>
          <pc:docMk/>
          <pc:sldMk cId="2022257209" sldId="346"/>
        </pc:sldMkLst>
        <pc:spChg chg="mod">
          <ac:chgData name="Plagnol, Anke" userId="648774bf-38a4-437b-98a5-fb7a698029bb" providerId="ADAL" clId="{E08F903C-B776-F34C-A3B4-11766988CACA}" dt="2018-06-29T00:51:10.843" v="3742" actId="20577"/>
          <ac:spMkLst>
            <pc:docMk/>
            <pc:sldMk cId="2022257209" sldId="346"/>
            <ac:spMk id="19458" creationId="{00000000-0000-0000-0000-000000000000}"/>
          </ac:spMkLst>
        </pc:spChg>
      </pc:sldChg>
      <pc:sldChg chg="ord">
        <pc:chgData name="Plagnol, Anke" userId="648774bf-38a4-437b-98a5-fb7a698029bb" providerId="ADAL" clId="{E08F903C-B776-F34C-A3B4-11766988CACA}" dt="2018-06-28T23:56:58.674" v="3117"/>
        <pc:sldMkLst>
          <pc:docMk/>
          <pc:sldMk cId="2000714241" sldId="347"/>
        </pc:sldMkLst>
      </pc:sldChg>
      <pc:sldChg chg="ord">
        <pc:chgData name="Plagnol, Anke" userId="648774bf-38a4-437b-98a5-fb7a698029bb" providerId="ADAL" clId="{E08F903C-B776-F34C-A3B4-11766988CACA}" dt="2018-06-28T23:57:12.971" v="3119"/>
        <pc:sldMkLst>
          <pc:docMk/>
          <pc:sldMk cId="2078063334" sldId="349"/>
        </pc:sldMkLst>
      </pc:sldChg>
      <pc:sldChg chg="modSp">
        <pc:chgData name="Plagnol, Anke" userId="648774bf-38a4-437b-98a5-fb7a698029bb" providerId="ADAL" clId="{E08F903C-B776-F34C-A3B4-11766988CACA}" dt="2018-06-29T00:54:33.552" v="3746" actId="20577"/>
        <pc:sldMkLst>
          <pc:docMk/>
          <pc:sldMk cId="1236464628" sldId="351"/>
        </pc:sldMkLst>
        <pc:spChg chg="mod">
          <ac:chgData name="Plagnol, Anke" userId="648774bf-38a4-437b-98a5-fb7a698029bb" providerId="ADAL" clId="{E08F903C-B776-F34C-A3B4-11766988CACA}" dt="2018-06-29T00:54:33.552" v="3746" actId="20577"/>
          <ac:spMkLst>
            <pc:docMk/>
            <pc:sldMk cId="1236464628" sldId="351"/>
            <ac:spMk id="24578" creationId="{00000000-0000-0000-0000-000000000000}"/>
          </ac:spMkLst>
        </pc:spChg>
        <pc:spChg chg="mod">
          <ac:chgData name="Plagnol, Anke" userId="648774bf-38a4-437b-98a5-fb7a698029bb" providerId="ADAL" clId="{E08F903C-B776-F34C-A3B4-11766988CACA}" dt="2018-06-29T00:02:59.684" v="3134"/>
          <ac:spMkLst>
            <pc:docMk/>
            <pc:sldMk cId="1236464628" sldId="351"/>
            <ac:spMk id="33793" creationId="{00000000-0000-0000-0000-000000000000}"/>
          </ac:spMkLst>
        </pc:spChg>
      </pc:sldChg>
      <pc:sldChg chg="ord modAnim">
        <pc:chgData name="Plagnol, Anke" userId="648774bf-38a4-437b-98a5-fb7a698029bb" providerId="ADAL" clId="{E08F903C-B776-F34C-A3B4-11766988CACA}" dt="2018-06-29T01:11:32.731" v="4052"/>
        <pc:sldMkLst>
          <pc:docMk/>
          <pc:sldMk cId="1612499616" sldId="355"/>
        </pc:sldMkLst>
      </pc:sldChg>
      <pc:sldChg chg="modSp ord modAnim">
        <pc:chgData name="Plagnol, Anke" userId="648774bf-38a4-437b-98a5-fb7a698029bb" providerId="ADAL" clId="{E08F903C-B776-F34C-A3B4-11766988CACA}" dt="2018-06-29T00:53:08.588" v="3743" actId="20577"/>
        <pc:sldMkLst>
          <pc:docMk/>
          <pc:sldMk cId="37420972" sldId="356"/>
        </pc:sldMkLst>
        <pc:spChg chg="mod">
          <ac:chgData name="Plagnol, Anke" userId="648774bf-38a4-437b-98a5-fb7a698029bb" providerId="ADAL" clId="{E08F903C-B776-F34C-A3B4-11766988CACA}" dt="2018-06-29T00:53:08.588" v="3743" actId="20577"/>
          <ac:spMkLst>
            <pc:docMk/>
            <pc:sldMk cId="37420972" sldId="356"/>
            <ac:spMk id="29698" creationId="{00000000-0000-0000-0000-000000000000}"/>
          </ac:spMkLst>
        </pc:spChg>
      </pc:sldChg>
      <pc:sldChg chg="modSp modAnim">
        <pc:chgData name="Plagnol, Anke" userId="648774bf-38a4-437b-98a5-fb7a698029bb" providerId="ADAL" clId="{E08F903C-B776-F34C-A3B4-11766988CACA}" dt="2018-06-29T01:15:14.075" v="4061"/>
        <pc:sldMkLst>
          <pc:docMk/>
          <pc:sldMk cId="1869051480" sldId="357"/>
        </pc:sldMkLst>
        <pc:spChg chg="mod">
          <ac:chgData name="Plagnol, Anke" userId="648774bf-38a4-437b-98a5-fb7a698029bb" providerId="ADAL" clId="{E08F903C-B776-F34C-A3B4-11766988CACA}" dt="2018-06-29T00:08:00.618" v="3243" actId="20577"/>
          <ac:spMkLst>
            <pc:docMk/>
            <pc:sldMk cId="1869051480" sldId="357"/>
            <ac:spMk id="30722" creationId="{00000000-0000-0000-0000-000000000000}"/>
          </ac:spMkLst>
        </pc:spChg>
      </pc:sldChg>
      <pc:sldChg chg="addSp delSp modSp add delAnim">
        <pc:chgData name="Plagnol, Anke" userId="648774bf-38a4-437b-98a5-fb7a698029bb" providerId="ADAL" clId="{E08F903C-B776-F34C-A3B4-11766988CACA}" dt="2018-06-28T23:25:17.729" v="2549" actId="20577"/>
        <pc:sldMkLst>
          <pc:docMk/>
          <pc:sldMk cId="3924235046" sldId="362"/>
        </pc:sldMkLst>
        <pc:spChg chg="add mod">
          <ac:chgData name="Plagnol, Anke" userId="648774bf-38a4-437b-98a5-fb7a698029bb" providerId="ADAL" clId="{E08F903C-B776-F34C-A3B4-11766988CACA}" dt="2018-06-28T23:25:07.067" v="2533" actId="1076"/>
          <ac:spMkLst>
            <pc:docMk/>
            <pc:sldMk cId="3924235046" sldId="362"/>
            <ac:spMk id="2" creationId="{40C9C3C0-DBCE-974C-8B79-9F63EC53CABB}"/>
          </ac:spMkLst>
        </pc:spChg>
        <pc:spChg chg="add del mod">
          <ac:chgData name="Plagnol, Anke" userId="648774bf-38a4-437b-98a5-fb7a698029bb" providerId="ADAL" clId="{E08F903C-B776-F34C-A3B4-11766988CACA}" dt="2018-06-27T22:49:46.388" v="321" actId="478"/>
          <ac:spMkLst>
            <pc:docMk/>
            <pc:sldMk cId="3924235046" sldId="362"/>
            <ac:spMk id="3" creationId="{69090370-C857-8746-9B34-BF5A1779D47A}"/>
          </ac:spMkLst>
        </pc:spChg>
        <pc:spChg chg="add del mod">
          <ac:chgData name="Plagnol, Anke" userId="648774bf-38a4-437b-98a5-fb7a698029bb" providerId="ADAL" clId="{E08F903C-B776-F34C-A3B4-11766988CACA}" dt="2018-06-27T23:01:25.407" v="346"/>
          <ac:spMkLst>
            <pc:docMk/>
            <pc:sldMk cId="3924235046" sldId="362"/>
            <ac:spMk id="4" creationId="{1161B29D-1228-C948-A83E-AE660F9DD2A7}"/>
          </ac:spMkLst>
        </pc:spChg>
        <pc:spChg chg="del">
          <ac:chgData name="Plagnol, Anke" userId="648774bf-38a4-437b-98a5-fb7a698029bb" providerId="ADAL" clId="{E08F903C-B776-F34C-A3B4-11766988CACA}" dt="2018-06-27T22:49:43.647" v="320" actId="478"/>
          <ac:spMkLst>
            <pc:docMk/>
            <pc:sldMk cId="3924235046" sldId="362"/>
            <ac:spMk id="30722" creationId="{00000000-0000-0000-0000-000000000000}"/>
          </ac:spMkLst>
        </pc:spChg>
        <pc:spChg chg="mod">
          <ac:chgData name="Plagnol, Anke" userId="648774bf-38a4-437b-98a5-fb7a698029bb" providerId="ADAL" clId="{E08F903C-B776-F34C-A3B4-11766988CACA}" dt="2018-06-28T23:25:17.729" v="2549" actId="20577"/>
          <ac:spMkLst>
            <pc:docMk/>
            <pc:sldMk cId="3924235046" sldId="362"/>
            <ac:spMk id="39937" creationId="{00000000-0000-0000-0000-000000000000}"/>
          </ac:spMkLst>
        </pc:spChg>
        <pc:picChg chg="add mod">
          <ac:chgData name="Plagnol, Anke" userId="648774bf-38a4-437b-98a5-fb7a698029bb" providerId="ADAL" clId="{E08F903C-B776-F34C-A3B4-11766988CACA}" dt="2018-06-27T23:05:37.424" v="382" actId="1036"/>
          <ac:picMkLst>
            <pc:docMk/>
            <pc:sldMk cId="3924235046" sldId="362"/>
            <ac:picMk id="6" creationId="{996AA49A-D3AF-B24C-86A6-558E259ECE24}"/>
          </ac:picMkLst>
        </pc:picChg>
        <pc:picChg chg="add mod">
          <ac:chgData name="Plagnol, Anke" userId="648774bf-38a4-437b-98a5-fb7a698029bb" providerId="ADAL" clId="{E08F903C-B776-F34C-A3B4-11766988CACA}" dt="2018-06-27T23:05:37.424" v="382" actId="1036"/>
          <ac:picMkLst>
            <pc:docMk/>
            <pc:sldMk cId="3924235046" sldId="362"/>
            <ac:picMk id="8" creationId="{A800D8AC-AF09-AE4D-B1D6-40262BD267F4}"/>
          </ac:picMkLst>
        </pc:picChg>
        <pc:picChg chg="add mod">
          <ac:chgData name="Plagnol, Anke" userId="648774bf-38a4-437b-98a5-fb7a698029bb" providerId="ADAL" clId="{E08F903C-B776-F34C-A3B4-11766988CACA}" dt="2018-06-27T23:05:37.424" v="382" actId="1036"/>
          <ac:picMkLst>
            <pc:docMk/>
            <pc:sldMk cId="3924235046" sldId="362"/>
            <ac:picMk id="10" creationId="{0C5ADE9B-3027-9340-8377-749766F1D39A}"/>
          </ac:picMkLst>
        </pc:picChg>
        <pc:picChg chg="add mod">
          <ac:chgData name="Plagnol, Anke" userId="648774bf-38a4-437b-98a5-fb7a698029bb" providerId="ADAL" clId="{E08F903C-B776-F34C-A3B4-11766988CACA}" dt="2018-06-27T23:05:37.424" v="382" actId="1036"/>
          <ac:picMkLst>
            <pc:docMk/>
            <pc:sldMk cId="3924235046" sldId="362"/>
            <ac:picMk id="12" creationId="{DAE64AF0-400C-8D4D-978D-D013A8C5BF63}"/>
          </ac:picMkLst>
        </pc:picChg>
      </pc:sldChg>
      <pc:sldChg chg="addSp delSp modSp add ord">
        <pc:chgData name="Plagnol, Anke" userId="648774bf-38a4-437b-98a5-fb7a698029bb" providerId="ADAL" clId="{E08F903C-B776-F34C-A3B4-11766988CACA}" dt="2018-06-29T00:03:30.362" v="3141"/>
        <pc:sldMkLst>
          <pc:docMk/>
          <pc:sldMk cId="1358374800" sldId="364"/>
        </pc:sldMkLst>
        <pc:spChg chg="mod">
          <ac:chgData name="Plagnol, Anke" userId="648774bf-38a4-437b-98a5-fb7a698029bb" providerId="ADAL" clId="{E08F903C-B776-F34C-A3B4-11766988CACA}" dt="2018-06-28T22:37:48.453" v="1717" actId="20577"/>
          <ac:spMkLst>
            <pc:docMk/>
            <pc:sldMk cId="1358374800" sldId="364"/>
            <ac:spMk id="2" creationId="{199BBB18-3A47-0549-AD2B-4DDEDE8494EA}"/>
          </ac:spMkLst>
        </pc:spChg>
        <pc:spChg chg="del mod">
          <ac:chgData name="Plagnol, Anke" userId="648774bf-38a4-437b-98a5-fb7a698029bb" providerId="ADAL" clId="{E08F903C-B776-F34C-A3B4-11766988CACA}" dt="2018-06-27T23:11:07.686" v="542" actId="478"/>
          <ac:spMkLst>
            <pc:docMk/>
            <pc:sldMk cId="1358374800" sldId="364"/>
            <ac:spMk id="3" creationId="{D85BFF07-8461-F241-AD68-055FA6143C4C}"/>
          </ac:spMkLst>
        </pc:spChg>
        <pc:spChg chg="add mod">
          <ac:chgData name="Plagnol, Anke" userId="648774bf-38a4-437b-98a5-fb7a698029bb" providerId="ADAL" clId="{E08F903C-B776-F34C-A3B4-11766988CACA}" dt="2018-06-28T22:39:36.255" v="1725" actId="14100"/>
          <ac:spMkLst>
            <pc:docMk/>
            <pc:sldMk cId="1358374800" sldId="364"/>
            <ac:spMk id="4" creationId="{303796DB-C2C5-4841-8DAD-86E15E22B2D4}"/>
          </ac:spMkLst>
        </pc:spChg>
        <pc:spChg chg="add del mod">
          <ac:chgData name="Plagnol, Anke" userId="648774bf-38a4-437b-98a5-fb7a698029bb" providerId="ADAL" clId="{E08F903C-B776-F34C-A3B4-11766988CACA}" dt="2018-06-27T23:11:09.367" v="543" actId="478"/>
          <ac:spMkLst>
            <pc:docMk/>
            <pc:sldMk cId="1358374800" sldId="364"/>
            <ac:spMk id="5" creationId="{7C15BC05-FF93-FC4A-9109-0EA0A14079BE}"/>
          </ac:spMkLst>
        </pc:spChg>
        <pc:picChg chg="add mod">
          <ac:chgData name="Plagnol, Anke" userId="648774bf-38a4-437b-98a5-fb7a698029bb" providerId="ADAL" clId="{E08F903C-B776-F34C-A3B4-11766988CACA}" dt="2018-06-28T22:39:38.343" v="1726" actId="1076"/>
          <ac:picMkLst>
            <pc:docMk/>
            <pc:sldMk cId="1358374800" sldId="364"/>
            <ac:picMk id="3" creationId="{22C2934D-DAC9-394A-B495-6A43343B58D9}"/>
          </ac:picMkLst>
        </pc:picChg>
      </pc:sldChg>
      <pc:sldChg chg="addSp delSp modSp add">
        <pc:chgData name="Plagnol, Anke" userId="648774bf-38a4-437b-98a5-fb7a698029bb" providerId="ADAL" clId="{E08F903C-B776-F34C-A3B4-11766988CACA}" dt="2018-06-29T00:59:20.304" v="3837" actId="20577"/>
        <pc:sldMkLst>
          <pc:docMk/>
          <pc:sldMk cId="1619849686" sldId="391"/>
        </pc:sldMkLst>
        <pc:spChg chg="add del mod">
          <ac:chgData name="Plagnol, Anke" userId="648774bf-38a4-437b-98a5-fb7a698029bb" providerId="ADAL" clId="{E08F903C-B776-F34C-A3B4-11766988CACA}" dt="2018-06-29T00:59:02.152" v="3820" actId="478"/>
          <ac:spMkLst>
            <pc:docMk/>
            <pc:sldMk cId="1619849686" sldId="391"/>
            <ac:spMk id="3" creationId="{CF7A19CC-B9EF-1E48-B148-09FA799D60A1}"/>
          </ac:spMkLst>
        </pc:spChg>
        <pc:spChg chg="mod">
          <ac:chgData name="Plagnol, Anke" userId="648774bf-38a4-437b-98a5-fb7a698029bb" providerId="ADAL" clId="{E08F903C-B776-F34C-A3B4-11766988CACA}" dt="2018-06-29T00:59:20.304" v="3837" actId="20577"/>
          <ac:spMkLst>
            <pc:docMk/>
            <pc:sldMk cId="1619849686" sldId="391"/>
            <ac:spMk id="12" creationId="{00000000-0000-0000-0000-000000000000}"/>
          </ac:spMkLst>
        </pc:spChg>
        <pc:spChg chg="del">
          <ac:chgData name="Plagnol, Anke" userId="648774bf-38a4-437b-98a5-fb7a698029bb" providerId="ADAL" clId="{E08F903C-B776-F34C-A3B4-11766988CACA}" dt="2018-06-29T00:58:59.455" v="3819" actId="478"/>
          <ac:spMkLst>
            <pc:docMk/>
            <pc:sldMk cId="1619849686" sldId="391"/>
            <ac:spMk id="13313" creationId="{00000000-0000-0000-0000-000000000000}"/>
          </ac:spMkLst>
        </pc:spChg>
      </pc:sldChg>
      <pc:sldChg chg="modSp add">
        <pc:chgData name="Plagnol, Anke" userId="648774bf-38a4-437b-98a5-fb7a698029bb" providerId="ADAL" clId="{E08F903C-B776-F34C-A3B4-11766988CACA}" dt="2018-06-29T00:21:07.774" v="3316" actId="20577"/>
        <pc:sldMkLst>
          <pc:docMk/>
          <pc:sldMk cId="2747226312" sldId="392"/>
        </pc:sldMkLst>
        <pc:spChg chg="mod">
          <ac:chgData name="Plagnol, Anke" userId="648774bf-38a4-437b-98a5-fb7a698029bb" providerId="ADAL" clId="{E08F903C-B776-F34C-A3B4-11766988CACA}" dt="2018-06-29T00:21:07.774" v="3316" actId="20577"/>
          <ac:spMkLst>
            <pc:docMk/>
            <pc:sldMk cId="2747226312" sldId="392"/>
            <ac:spMk id="3" creationId="{00000000-0000-0000-0000-000000000000}"/>
          </ac:spMkLst>
        </pc:spChg>
      </pc:sldChg>
      <pc:sldChg chg="modSp add modAnim">
        <pc:chgData name="Plagnol, Anke" userId="648774bf-38a4-437b-98a5-fb7a698029bb" providerId="ADAL" clId="{E08F903C-B776-F34C-A3B4-11766988CACA}" dt="2018-06-29T01:01:31.054" v="3890" actId="20577"/>
        <pc:sldMkLst>
          <pc:docMk/>
          <pc:sldMk cId="109559125" sldId="396"/>
        </pc:sldMkLst>
        <pc:spChg chg="mod">
          <ac:chgData name="Plagnol, Anke" userId="648774bf-38a4-437b-98a5-fb7a698029bb" providerId="ADAL" clId="{E08F903C-B776-F34C-A3B4-11766988CACA}" dt="2018-06-29T01:01:31.054" v="3890" actId="20577"/>
          <ac:spMkLst>
            <pc:docMk/>
            <pc:sldMk cId="109559125" sldId="396"/>
            <ac:spMk id="22530" creationId="{00000000-0000-0000-0000-000000000000}"/>
          </ac:spMkLst>
        </pc:spChg>
      </pc:sldChg>
      <pc:sldChg chg="modSp add modAnim">
        <pc:chgData name="Plagnol, Anke" userId="648774bf-38a4-437b-98a5-fb7a698029bb" providerId="ADAL" clId="{E08F903C-B776-F34C-A3B4-11766988CACA}" dt="2018-06-29T01:07:06.593" v="4015" actId="15"/>
        <pc:sldMkLst>
          <pc:docMk/>
          <pc:sldMk cId="2966060774" sldId="413"/>
        </pc:sldMkLst>
        <pc:spChg chg="mod">
          <ac:chgData name="Plagnol, Anke" userId="648774bf-38a4-437b-98a5-fb7a698029bb" providerId="ADAL" clId="{E08F903C-B776-F34C-A3B4-11766988CACA}" dt="2018-06-29T01:07:06.593" v="4015" actId="15"/>
          <ac:spMkLst>
            <pc:docMk/>
            <pc:sldMk cId="2966060774" sldId="413"/>
            <ac:spMk id="3" creationId="{00000000-0000-0000-0000-000000000000}"/>
          </ac:spMkLst>
        </pc:spChg>
        <pc:spChg chg="mod">
          <ac:chgData name="Plagnol, Anke" userId="648774bf-38a4-437b-98a5-fb7a698029bb" providerId="ADAL" clId="{E08F903C-B776-F34C-A3B4-11766988CACA}" dt="2018-06-29T01:05:35.378" v="3966" actId="20577"/>
          <ac:spMkLst>
            <pc:docMk/>
            <pc:sldMk cId="2966060774" sldId="413"/>
            <ac:spMk id="35841" creationId="{00000000-0000-0000-0000-000000000000}"/>
          </ac:spMkLst>
        </pc:spChg>
      </pc:sldChg>
      <pc:sldChg chg="modSp add modAnim">
        <pc:chgData name="Plagnol, Anke" userId="648774bf-38a4-437b-98a5-fb7a698029bb" providerId="ADAL" clId="{E08F903C-B776-F34C-A3B4-11766988CACA}" dt="2018-06-29T01:04:35.541" v="3959" actId="20577"/>
        <pc:sldMkLst>
          <pc:docMk/>
          <pc:sldMk cId="600151595" sldId="415"/>
        </pc:sldMkLst>
        <pc:spChg chg="mod">
          <ac:chgData name="Plagnol, Anke" userId="648774bf-38a4-437b-98a5-fb7a698029bb" providerId="ADAL" clId="{E08F903C-B776-F34C-A3B4-11766988CACA}" dt="2018-06-29T01:04:35.541" v="3959" actId="20577"/>
          <ac:spMkLst>
            <pc:docMk/>
            <pc:sldMk cId="600151595" sldId="415"/>
            <ac:spMk id="3" creationId="{00000000-0000-0000-0000-000000000000}"/>
          </ac:spMkLst>
        </pc:spChg>
      </pc:sldChg>
      <pc:sldChg chg="modSp add modAnim">
        <pc:chgData name="Plagnol, Anke" userId="648774bf-38a4-437b-98a5-fb7a698029bb" providerId="ADAL" clId="{E08F903C-B776-F34C-A3B4-11766988CACA}" dt="2018-07-03T08:51:36.362" v="4073" actId="20577"/>
        <pc:sldMkLst>
          <pc:docMk/>
          <pc:sldMk cId="1304972471" sldId="416"/>
        </pc:sldMkLst>
        <pc:spChg chg="mod">
          <ac:chgData name="Plagnol, Anke" userId="648774bf-38a4-437b-98a5-fb7a698029bb" providerId="ADAL" clId="{E08F903C-B776-F34C-A3B4-11766988CACA}" dt="2018-07-03T08:51:36.362" v="4073" actId="20577"/>
          <ac:spMkLst>
            <pc:docMk/>
            <pc:sldMk cId="1304972471" sldId="416"/>
            <ac:spMk id="3" creationId="{00000000-0000-0000-0000-000000000000}"/>
          </ac:spMkLst>
        </pc:spChg>
      </pc:sldChg>
      <pc:sldChg chg="modSp add modAnim">
        <pc:chgData name="Plagnol, Anke" userId="648774bf-38a4-437b-98a5-fb7a698029bb" providerId="ADAL" clId="{E08F903C-B776-F34C-A3B4-11766988CACA}" dt="2018-06-29T01:18:07.568" v="4066" actId="15"/>
        <pc:sldMkLst>
          <pc:docMk/>
          <pc:sldMk cId="742562352" sldId="418"/>
        </pc:sldMkLst>
        <pc:spChg chg="mod">
          <ac:chgData name="Plagnol, Anke" userId="648774bf-38a4-437b-98a5-fb7a698029bb" providerId="ADAL" clId="{E08F903C-B776-F34C-A3B4-11766988CACA}" dt="2018-06-29T01:18:07.568" v="4066" actId="15"/>
          <ac:spMkLst>
            <pc:docMk/>
            <pc:sldMk cId="742562352" sldId="418"/>
            <ac:spMk id="3" creationId="{00000000-0000-0000-0000-000000000000}"/>
          </ac:spMkLst>
        </pc:spChg>
      </pc:sldChg>
      <pc:sldChg chg="modSp add modAnim">
        <pc:chgData name="Plagnol, Anke" userId="648774bf-38a4-437b-98a5-fb7a698029bb" providerId="ADAL" clId="{E08F903C-B776-F34C-A3B4-11766988CACA}" dt="2018-06-29T01:09:34.578" v="4043"/>
        <pc:sldMkLst>
          <pc:docMk/>
          <pc:sldMk cId="2535078506" sldId="935"/>
        </pc:sldMkLst>
        <pc:spChg chg="mod">
          <ac:chgData name="Plagnol, Anke" userId="648774bf-38a4-437b-98a5-fb7a698029bb" providerId="ADAL" clId="{E08F903C-B776-F34C-A3B4-11766988CACA}" dt="2018-06-28T23:35:41.756" v="2739" actId="20577"/>
          <ac:spMkLst>
            <pc:docMk/>
            <pc:sldMk cId="2535078506" sldId="935"/>
            <ac:spMk id="10242" creationId="{00000000-0000-0000-0000-000000000000}"/>
          </ac:spMkLst>
        </pc:spChg>
      </pc:sldChg>
      <pc:sldChg chg="addSp delSp modSp add ord">
        <pc:chgData name="Plagnol, Anke" userId="648774bf-38a4-437b-98a5-fb7a698029bb" providerId="ADAL" clId="{E08F903C-B776-F34C-A3B4-11766988CACA}" dt="2018-06-29T00:03:47.361" v="3143"/>
        <pc:sldMkLst>
          <pc:docMk/>
          <pc:sldMk cId="3135627051" sldId="936"/>
        </pc:sldMkLst>
        <pc:spChg chg="mod">
          <ac:chgData name="Plagnol, Anke" userId="648774bf-38a4-437b-98a5-fb7a698029bb" providerId="ADAL" clId="{E08F903C-B776-F34C-A3B4-11766988CACA}" dt="2018-06-28T20:57:05.749" v="603" actId="20577"/>
          <ac:spMkLst>
            <pc:docMk/>
            <pc:sldMk cId="3135627051" sldId="936"/>
            <ac:spMk id="2" creationId="{C7FB4CAE-E822-7544-98EB-FB3D1969CF24}"/>
          </ac:spMkLst>
        </pc:spChg>
        <pc:spChg chg="mod">
          <ac:chgData name="Plagnol, Anke" userId="648774bf-38a4-437b-98a5-fb7a698029bb" providerId="ADAL" clId="{E08F903C-B776-F34C-A3B4-11766988CACA}" dt="2018-06-28T20:57:26.763" v="625" actId="20577"/>
          <ac:spMkLst>
            <pc:docMk/>
            <pc:sldMk cId="3135627051" sldId="936"/>
            <ac:spMk id="3" creationId="{A9879AF6-A84C-BA45-B059-B9316C1C51B2}"/>
          </ac:spMkLst>
        </pc:spChg>
        <pc:spChg chg="add del mod">
          <ac:chgData name="Plagnol, Anke" userId="648774bf-38a4-437b-98a5-fb7a698029bb" providerId="ADAL" clId="{E08F903C-B776-F34C-A3B4-11766988CACA}" dt="2018-06-28T22:59:21.051" v="2100"/>
          <ac:spMkLst>
            <pc:docMk/>
            <pc:sldMk cId="3135627051" sldId="936"/>
            <ac:spMk id="4" creationId="{33DB167B-CF80-6F42-8AF2-BE920A542155}"/>
          </ac:spMkLst>
        </pc:spChg>
      </pc:sldChg>
      <pc:sldChg chg="modSp add modAnim">
        <pc:chgData name="Plagnol, Anke" userId="648774bf-38a4-437b-98a5-fb7a698029bb" providerId="ADAL" clId="{E08F903C-B776-F34C-A3B4-11766988CACA}" dt="2018-06-29T01:10:28.073" v="4046"/>
        <pc:sldMkLst>
          <pc:docMk/>
          <pc:sldMk cId="2231820188" sldId="938"/>
        </pc:sldMkLst>
        <pc:spChg chg="mod">
          <ac:chgData name="Plagnol, Anke" userId="648774bf-38a4-437b-98a5-fb7a698029bb" providerId="ADAL" clId="{E08F903C-B776-F34C-A3B4-11766988CACA}" dt="2018-06-28T23:46:01.394" v="2897" actId="20577"/>
          <ac:spMkLst>
            <pc:docMk/>
            <pc:sldMk cId="2231820188" sldId="938"/>
            <ac:spMk id="2" creationId="{586436BD-9BB0-954C-83BF-2D9BB166F478}"/>
          </ac:spMkLst>
        </pc:spChg>
        <pc:spChg chg="mod">
          <ac:chgData name="Plagnol, Anke" userId="648774bf-38a4-437b-98a5-fb7a698029bb" providerId="ADAL" clId="{E08F903C-B776-F34C-A3B4-11766988CACA}" dt="2018-06-29T00:36:08.513" v="3733" actId="20577"/>
          <ac:spMkLst>
            <pc:docMk/>
            <pc:sldMk cId="2231820188" sldId="938"/>
            <ac:spMk id="3" creationId="{4FFDA130-FB4D-B14A-8BB3-1960F48A0B49}"/>
          </ac:spMkLst>
        </pc:spChg>
      </pc:sldChg>
      <pc:sldChg chg="modSp add">
        <pc:chgData name="Plagnol, Anke" userId="648774bf-38a4-437b-98a5-fb7a698029bb" providerId="ADAL" clId="{E08F903C-B776-F34C-A3B4-11766988CACA}" dt="2018-06-28T23:36:13.644" v="2779" actId="20577"/>
        <pc:sldMkLst>
          <pc:docMk/>
          <pc:sldMk cId="948536914" sldId="939"/>
        </pc:sldMkLst>
        <pc:spChg chg="mod">
          <ac:chgData name="Plagnol, Anke" userId="648774bf-38a4-437b-98a5-fb7a698029bb" providerId="ADAL" clId="{E08F903C-B776-F34C-A3B4-11766988CACA}" dt="2018-06-28T23:36:13.644" v="2779" actId="20577"/>
          <ac:spMkLst>
            <pc:docMk/>
            <pc:sldMk cId="948536914" sldId="939"/>
            <ac:spMk id="2" creationId="{44472A9B-C005-8846-8911-F08FA550D8B9}"/>
          </ac:spMkLst>
        </pc:spChg>
        <pc:spChg chg="mod">
          <ac:chgData name="Plagnol, Anke" userId="648774bf-38a4-437b-98a5-fb7a698029bb" providerId="ADAL" clId="{E08F903C-B776-F34C-A3B4-11766988CACA}" dt="2018-06-28T21:13:05.586" v="956" actId="20577"/>
          <ac:spMkLst>
            <pc:docMk/>
            <pc:sldMk cId="948536914" sldId="939"/>
            <ac:spMk id="3" creationId="{C1CBE12E-EC4F-8540-9854-B2852C9B56DF}"/>
          </ac:spMkLst>
        </pc:spChg>
      </pc:sldChg>
      <pc:sldChg chg="modSp add modAnim">
        <pc:chgData name="Plagnol, Anke" userId="648774bf-38a4-437b-98a5-fb7a698029bb" providerId="ADAL" clId="{E08F903C-B776-F34C-A3B4-11766988CACA}" dt="2018-06-29T01:09:44.193" v="4044"/>
        <pc:sldMkLst>
          <pc:docMk/>
          <pc:sldMk cId="1549396518" sldId="941"/>
        </pc:sldMkLst>
        <pc:spChg chg="mod">
          <ac:chgData name="Plagnol, Anke" userId="648774bf-38a4-437b-98a5-fb7a698029bb" providerId="ADAL" clId="{E08F903C-B776-F34C-A3B4-11766988CACA}" dt="2018-06-28T23:40:00.800" v="2878" actId="20577"/>
          <ac:spMkLst>
            <pc:docMk/>
            <pc:sldMk cId="1549396518" sldId="941"/>
            <ac:spMk id="2" creationId="{44472A9B-C005-8846-8911-F08FA550D8B9}"/>
          </ac:spMkLst>
        </pc:spChg>
        <pc:spChg chg="mod">
          <ac:chgData name="Plagnol, Anke" userId="648774bf-38a4-437b-98a5-fb7a698029bb" providerId="ADAL" clId="{E08F903C-B776-F34C-A3B4-11766988CACA}" dt="2018-06-28T23:42:24.714" v="2880" actId="14100"/>
          <ac:spMkLst>
            <pc:docMk/>
            <pc:sldMk cId="1549396518" sldId="941"/>
            <ac:spMk id="3" creationId="{C1CBE12E-EC4F-8540-9854-B2852C9B56DF}"/>
          </ac:spMkLst>
        </pc:spChg>
      </pc:sldChg>
      <pc:sldChg chg="modSp add ord modAnim">
        <pc:chgData name="Plagnol, Anke" userId="648774bf-38a4-437b-98a5-fb7a698029bb" providerId="ADAL" clId="{E08F903C-B776-F34C-A3B4-11766988CACA}" dt="2018-06-29T01:13:14.549" v="4054"/>
        <pc:sldMkLst>
          <pc:docMk/>
          <pc:sldMk cId="4061184193" sldId="943"/>
        </pc:sldMkLst>
        <pc:spChg chg="mod">
          <ac:chgData name="Plagnol, Anke" userId="648774bf-38a4-437b-98a5-fb7a698029bb" providerId="ADAL" clId="{E08F903C-B776-F34C-A3B4-11766988CACA}" dt="2018-06-28T22:28:01.886" v="1691" actId="20577"/>
          <ac:spMkLst>
            <pc:docMk/>
            <pc:sldMk cId="4061184193" sldId="943"/>
            <ac:spMk id="23554" creationId="{00000000-0000-0000-0000-000000000000}"/>
          </ac:spMkLst>
        </pc:spChg>
        <pc:spChg chg="mod">
          <ac:chgData name="Plagnol, Anke" userId="648774bf-38a4-437b-98a5-fb7a698029bb" providerId="ADAL" clId="{E08F903C-B776-F34C-A3B4-11766988CACA}" dt="2018-06-28T22:26:09.405" v="1632" actId="20577"/>
          <ac:spMkLst>
            <pc:docMk/>
            <pc:sldMk cId="4061184193" sldId="943"/>
            <ac:spMk id="32769" creationId="{00000000-0000-0000-0000-000000000000}"/>
          </ac:spMkLst>
        </pc:spChg>
      </pc:sldChg>
      <pc:sldChg chg="addSp modSp add ord">
        <pc:chgData name="Plagnol, Anke" userId="648774bf-38a4-437b-98a5-fb7a698029bb" providerId="ADAL" clId="{E08F903C-B776-F34C-A3B4-11766988CACA}" dt="2018-06-29T00:03:43.161" v="3142"/>
        <pc:sldMkLst>
          <pc:docMk/>
          <pc:sldMk cId="3756316592" sldId="944"/>
        </pc:sldMkLst>
        <pc:spChg chg="mod">
          <ac:chgData name="Plagnol, Anke" userId="648774bf-38a4-437b-98a5-fb7a698029bb" providerId="ADAL" clId="{E08F903C-B776-F34C-A3B4-11766988CACA}" dt="2018-06-28T22:49:00.756" v="1839" actId="20577"/>
          <ac:spMkLst>
            <pc:docMk/>
            <pc:sldMk cId="3756316592" sldId="944"/>
            <ac:spMk id="2" creationId="{C05AA1CF-1F53-E04C-A0F1-DB693847E569}"/>
          </ac:spMkLst>
        </pc:spChg>
        <pc:spChg chg="mod">
          <ac:chgData name="Plagnol, Anke" userId="648774bf-38a4-437b-98a5-fb7a698029bb" providerId="ADAL" clId="{E08F903C-B776-F34C-A3B4-11766988CACA}" dt="2018-06-28T22:53:47.871" v="2058" actId="20577"/>
          <ac:spMkLst>
            <pc:docMk/>
            <pc:sldMk cId="3756316592" sldId="944"/>
            <ac:spMk id="3" creationId="{55054E09-CCA0-6743-AB92-7F2CF197E0C2}"/>
          </ac:spMkLst>
        </pc:spChg>
        <pc:spChg chg="add mod">
          <ac:chgData name="Plagnol, Anke" userId="648774bf-38a4-437b-98a5-fb7a698029bb" providerId="ADAL" clId="{E08F903C-B776-F34C-A3B4-11766988CACA}" dt="2018-06-28T22:55:42.437" v="2096" actId="20577"/>
          <ac:spMkLst>
            <pc:docMk/>
            <pc:sldMk cId="3756316592" sldId="944"/>
            <ac:spMk id="5" creationId="{CC6612FF-F111-5946-A786-8E853B580A44}"/>
          </ac:spMkLst>
        </pc:spChg>
        <pc:graphicFrameChg chg="add mod modGraphic">
          <ac:chgData name="Plagnol, Anke" userId="648774bf-38a4-437b-98a5-fb7a698029bb" providerId="ADAL" clId="{E08F903C-B776-F34C-A3B4-11766988CACA}" dt="2018-06-28T22:55:31.471" v="2093" actId="20577"/>
          <ac:graphicFrameMkLst>
            <pc:docMk/>
            <pc:sldMk cId="3756316592" sldId="944"/>
            <ac:graphicFrameMk id="4" creationId="{C460ACE9-8341-2041-9DDB-48645F4CEE2F}"/>
          </ac:graphicFrameMkLst>
        </pc:graphicFrameChg>
      </pc:sldChg>
      <pc:sldChg chg="addSp modSp add">
        <pc:chgData name="Plagnol, Anke" userId="648774bf-38a4-437b-98a5-fb7a698029bb" providerId="ADAL" clId="{E08F903C-B776-F34C-A3B4-11766988CACA}" dt="2018-06-28T23:21:47.036" v="2499" actId="20577"/>
        <pc:sldMkLst>
          <pc:docMk/>
          <pc:sldMk cId="1257080516" sldId="946"/>
        </pc:sldMkLst>
        <pc:spChg chg="mod">
          <ac:chgData name="Plagnol, Anke" userId="648774bf-38a4-437b-98a5-fb7a698029bb" providerId="ADAL" clId="{E08F903C-B776-F34C-A3B4-11766988CACA}" dt="2018-06-28T23:09:31.609" v="2272" actId="20577"/>
          <ac:spMkLst>
            <pc:docMk/>
            <pc:sldMk cId="1257080516" sldId="946"/>
            <ac:spMk id="2" creationId="{C7FB4CAE-E822-7544-98EB-FB3D1969CF24}"/>
          </ac:spMkLst>
        </pc:spChg>
        <pc:spChg chg="mod">
          <ac:chgData name="Plagnol, Anke" userId="648774bf-38a4-437b-98a5-fb7a698029bb" providerId="ADAL" clId="{E08F903C-B776-F34C-A3B4-11766988CACA}" dt="2018-06-28T23:11:34.454" v="2378" actId="113"/>
          <ac:spMkLst>
            <pc:docMk/>
            <pc:sldMk cId="1257080516" sldId="946"/>
            <ac:spMk id="3" creationId="{A9879AF6-A84C-BA45-B059-B9316C1C51B2}"/>
          </ac:spMkLst>
        </pc:spChg>
        <pc:spChg chg="add mod">
          <ac:chgData name="Plagnol, Anke" userId="648774bf-38a4-437b-98a5-fb7a698029bb" providerId="ADAL" clId="{E08F903C-B776-F34C-A3B4-11766988CACA}" dt="2018-06-28T23:21:47.036" v="2499" actId="20577"/>
          <ac:spMkLst>
            <pc:docMk/>
            <pc:sldMk cId="1257080516" sldId="946"/>
            <ac:spMk id="4" creationId="{6956E242-D50E-A643-B04F-C6ADB542EB63}"/>
          </ac:spMkLst>
        </pc:spChg>
        <pc:spChg chg="add mod">
          <ac:chgData name="Plagnol, Anke" userId="648774bf-38a4-437b-98a5-fb7a698029bb" providerId="ADAL" clId="{E08F903C-B776-F34C-A3B4-11766988CACA}" dt="2018-06-28T23:21:37.922" v="2498" actId="1076"/>
          <ac:spMkLst>
            <pc:docMk/>
            <pc:sldMk cId="1257080516" sldId="946"/>
            <ac:spMk id="5" creationId="{B9D0B803-1E13-1B44-A6D5-F8E364E566F6}"/>
          </ac:spMkLst>
        </pc:spChg>
      </pc:sldChg>
      <pc:sldChg chg="addSp delSp modSp add modAnim">
        <pc:chgData name="Plagnol, Anke" userId="648774bf-38a4-437b-98a5-fb7a698029bb" providerId="ADAL" clId="{E08F903C-B776-F34C-A3B4-11766988CACA}" dt="2018-06-29T01:12:02.981" v="4053"/>
        <pc:sldMkLst>
          <pc:docMk/>
          <pc:sldMk cId="2145949601" sldId="947"/>
        </pc:sldMkLst>
        <pc:spChg chg="mod">
          <ac:chgData name="Plagnol, Anke" userId="648774bf-38a4-437b-98a5-fb7a698029bb" providerId="ADAL" clId="{E08F903C-B776-F34C-A3B4-11766988CACA}" dt="2018-06-29T00:58:46.607" v="3818" actId="14100"/>
          <ac:spMkLst>
            <pc:docMk/>
            <pc:sldMk cId="2145949601" sldId="947"/>
            <ac:spMk id="2" creationId="{ACAF348C-442C-114D-A038-8210E4D01338}"/>
          </ac:spMkLst>
        </pc:spChg>
        <pc:spChg chg="del">
          <ac:chgData name="Plagnol, Anke" userId="648774bf-38a4-437b-98a5-fb7a698029bb" providerId="ADAL" clId="{E08F903C-B776-F34C-A3B4-11766988CACA}" dt="2018-06-28T23:16:27.121" v="2403" actId="478"/>
          <ac:spMkLst>
            <pc:docMk/>
            <pc:sldMk cId="2145949601" sldId="947"/>
            <ac:spMk id="3" creationId="{D66293A3-C143-504B-A1C1-5FDE2D8A3A16}"/>
          </ac:spMkLst>
        </pc:spChg>
        <pc:spChg chg="add mod">
          <ac:chgData name="Plagnol, Anke" userId="648774bf-38a4-437b-98a5-fb7a698029bb" providerId="ADAL" clId="{E08F903C-B776-F34C-A3B4-11766988CACA}" dt="2018-06-29T00:58:42.511" v="3817" actId="14100"/>
          <ac:spMkLst>
            <pc:docMk/>
            <pc:sldMk cId="2145949601" sldId="947"/>
            <ac:spMk id="4" creationId="{6F5D6C0A-903F-A849-816A-D4DC8AC55544}"/>
          </ac:spMkLst>
        </pc:spChg>
      </pc:sldChg>
      <pc:sldChg chg="addSp delSp modSp add delAnim">
        <pc:chgData name="Plagnol, Anke" userId="648774bf-38a4-437b-98a5-fb7a698029bb" providerId="ADAL" clId="{E08F903C-B776-F34C-A3B4-11766988CACA}" dt="2018-06-29T00:11:02.266" v="3277"/>
        <pc:sldMkLst>
          <pc:docMk/>
          <pc:sldMk cId="2530357370" sldId="948"/>
        </pc:sldMkLst>
        <pc:spChg chg="add del mod">
          <ac:chgData name="Plagnol, Anke" userId="648774bf-38a4-437b-98a5-fb7a698029bb" providerId="ADAL" clId="{E08F903C-B776-F34C-A3B4-11766988CACA}" dt="2018-06-29T00:10:53.561" v="3275" actId="478"/>
          <ac:spMkLst>
            <pc:docMk/>
            <pc:sldMk cId="2530357370" sldId="948"/>
            <ac:spMk id="3" creationId="{D256B204-4012-4146-A4E4-268D5E7E1DA7}"/>
          </ac:spMkLst>
        </pc:spChg>
        <pc:spChg chg="add">
          <ac:chgData name="Plagnol, Anke" userId="648774bf-38a4-437b-98a5-fb7a698029bb" providerId="ADAL" clId="{E08F903C-B776-F34C-A3B4-11766988CACA}" dt="2018-06-29T00:11:02.266" v="3277"/>
          <ac:spMkLst>
            <pc:docMk/>
            <pc:sldMk cId="2530357370" sldId="948"/>
            <ac:spMk id="7" creationId="{F44F6933-0675-A241-8C79-E5DE68F70EEB}"/>
          </ac:spMkLst>
        </pc:spChg>
        <pc:spChg chg="del">
          <ac:chgData name="Plagnol, Anke" userId="648774bf-38a4-437b-98a5-fb7a698029bb" providerId="ADAL" clId="{E08F903C-B776-F34C-A3B4-11766988CACA}" dt="2018-06-29T00:10:50.156" v="3273" actId="478"/>
          <ac:spMkLst>
            <pc:docMk/>
            <pc:sldMk cId="2530357370" sldId="948"/>
            <ac:spMk id="30722" creationId="{00000000-0000-0000-0000-000000000000}"/>
          </ac:spMkLst>
        </pc:spChg>
        <pc:spChg chg="mod">
          <ac:chgData name="Plagnol, Anke" userId="648774bf-38a4-437b-98a5-fb7a698029bb" providerId="ADAL" clId="{E08F903C-B776-F34C-A3B4-11766988CACA}" dt="2018-06-29T00:10:41.543" v="3272" actId="20577"/>
          <ac:spMkLst>
            <pc:docMk/>
            <pc:sldMk cId="2530357370" sldId="948"/>
            <ac:spMk id="39937" creationId="{00000000-0000-0000-0000-000000000000}"/>
          </ac:spMkLst>
        </pc:spChg>
        <pc:picChg chg="add mod">
          <ac:chgData name="Plagnol, Anke" userId="648774bf-38a4-437b-98a5-fb7a698029bb" providerId="ADAL" clId="{E08F903C-B776-F34C-A3B4-11766988CACA}" dt="2018-06-29T00:10:56.707" v="3276" actId="1076"/>
          <ac:picMkLst>
            <pc:docMk/>
            <pc:sldMk cId="2530357370" sldId="948"/>
            <ac:picMk id="6" creationId="{64CE89E4-BEDC-C44E-B5F9-7DBC983EBAA8}"/>
          </ac:picMkLst>
        </pc:picChg>
      </pc:sldChg>
      <pc:sldChg chg="modSp add ord modAnim">
        <pc:chgData name="Plagnol, Anke" userId="648774bf-38a4-437b-98a5-fb7a698029bb" providerId="ADAL" clId="{E08F903C-B776-F34C-A3B4-11766988CACA}" dt="2018-07-03T08:48:57.489" v="4071" actId="20577"/>
        <pc:sldMkLst>
          <pc:docMk/>
          <pc:sldMk cId="525597082" sldId="949"/>
        </pc:sldMkLst>
        <pc:spChg chg="mod">
          <ac:chgData name="Plagnol, Anke" userId="648774bf-38a4-437b-98a5-fb7a698029bb" providerId="ADAL" clId="{E08F903C-B776-F34C-A3B4-11766988CACA}" dt="2018-07-03T08:48:57.489" v="4071" actId="20577"/>
          <ac:spMkLst>
            <pc:docMk/>
            <pc:sldMk cId="525597082" sldId="949"/>
            <ac:spMk id="30722" creationId="{00000000-0000-0000-0000-000000000000}"/>
          </ac:spMkLst>
        </pc:spChg>
        <pc:spChg chg="mod">
          <ac:chgData name="Plagnol, Anke" userId="648774bf-38a4-437b-98a5-fb7a698029bb" providerId="ADAL" clId="{E08F903C-B776-F34C-A3B4-11766988CACA}" dt="2018-06-29T00:30:28.535" v="3391" actId="20577"/>
          <ac:spMkLst>
            <pc:docMk/>
            <pc:sldMk cId="525597082" sldId="949"/>
            <ac:spMk id="39937" creationId="{00000000-0000-0000-0000-000000000000}"/>
          </ac:spMkLst>
        </pc:spChg>
      </pc:sldChg>
      <pc:sldMasterChg chg="delSldLayout">
        <pc:chgData name="Plagnol, Anke" userId="648774bf-38a4-437b-98a5-fb7a698029bb" providerId="ADAL" clId="{E08F903C-B776-F34C-A3B4-11766988CACA}" dt="2018-06-29T00:11:04.493" v="3279" actId="2696"/>
        <pc:sldMasterMkLst>
          <pc:docMk/>
          <pc:sldMasterMk cId="0" sldId="2147483648"/>
        </pc:sldMasterMkLst>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50F472-7D7D-6944-9F89-BA0A66D06854}" type="doc">
      <dgm:prSet loTypeId="urn:microsoft.com/office/officeart/2005/8/layout/hProcess9" loCatId="" qsTypeId="urn:microsoft.com/office/officeart/2005/8/quickstyle/simple1" qsCatId="simple" csTypeId="urn:microsoft.com/office/officeart/2005/8/colors/accent1_2" csCatId="accent1" phldr="1"/>
      <dgm:spPr/>
    </dgm:pt>
    <dgm:pt modelId="{B30D1430-AF62-1D4A-9B5A-66ED24F5AA1B}" type="pres">
      <dgm:prSet presAssocID="{F550F472-7D7D-6944-9F89-BA0A66D06854}" presName="CompostProcess" presStyleCnt="0">
        <dgm:presLayoutVars>
          <dgm:dir/>
          <dgm:resizeHandles val="exact"/>
        </dgm:presLayoutVars>
      </dgm:prSet>
      <dgm:spPr/>
    </dgm:pt>
    <dgm:pt modelId="{7B26486D-DAC7-6F47-8458-62C2C200AE20}" type="pres">
      <dgm:prSet presAssocID="{F550F472-7D7D-6944-9F89-BA0A66D06854}" presName="arrow" presStyleLbl="bgShp" presStyleIdx="0" presStyleCnt="1"/>
      <dgm:spPr/>
    </dgm:pt>
    <dgm:pt modelId="{F11BFD29-31B8-C946-A801-B14DC20648CA}" type="pres">
      <dgm:prSet presAssocID="{F550F472-7D7D-6944-9F89-BA0A66D06854}" presName="linearProcess" presStyleCnt="0"/>
      <dgm:spPr/>
    </dgm:pt>
  </dgm:ptLst>
  <dgm:cxnLst>
    <dgm:cxn modelId="{C144CD22-556C-6E4C-8E30-A6D053CABD53}" type="presOf" srcId="{F550F472-7D7D-6944-9F89-BA0A66D06854}" destId="{B30D1430-AF62-1D4A-9B5A-66ED24F5AA1B}" srcOrd="0" destOrd="0" presId="urn:microsoft.com/office/officeart/2005/8/layout/hProcess9"/>
    <dgm:cxn modelId="{10A4F941-8FAD-5346-AD53-A580E9341EFB}" type="presParOf" srcId="{B30D1430-AF62-1D4A-9B5A-66ED24F5AA1B}" destId="{7B26486D-DAC7-6F47-8458-62C2C200AE20}" srcOrd="0" destOrd="0" presId="urn:microsoft.com/office/officeart/2005/8/layout/hProcess9"/>
    <dgm:cxn modelId="{11B104EC-94E3-9044-B13F-3FA88EBA5CC5}" type="presParOf" srcId="{B30D1430-AF62-1D4A-9B5A-66ED24F5AA1B}" destId="{F11BFD29-31B8-C946-A801-B14DC20648CA}" srcOrd="1"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26486D-DAC7-6F47-8458-62C2C200AE20}">
      <dsp:nvSpPr>
        <dsp:cNvPr id="0" name=""/>
        <dsp:cNvSpPr/>
      </dsp:nvSpPr>
      <dsp:spPr>
        <a:xfrm>
          <a:off x="628054" y="0"/>
          <a:ext cx="7117953" cy="4067175"/>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1E6890E1-32F7-4BB9-BD7D-BAEC8E384EE8}" type="datetime1">
              <a:rPr lang="en-US" altLang="en-US"/>
              <a:pPr/>
              <a:t>7/26/2018</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9FD80652-3E7B-4F31-9135-E9386C8A87B3}" type="slidenum">
              <a:rPr lang="en-US" altLang="en-US"/>
              <a:pPr/>
              <a:t>‹#›</a:t>
            </a:fld>
            <a:endParaRPr lang="en-US" altLang="en-US"/>
          </a:p>
        </p:txBody>
      </p:sp>
    </p:spTree>
    <p:extLst>
      <p:ext uri="{BB962C8B-B14F-4D97-AF65-F5344CB8AC3E}">
        <p14:creationId xmlns:p14="http://schemas.microsoft.com/office/powerpoint/2010/main" val="3433444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153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112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53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53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153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AEFDF52-FA57-44AE-B620-D0CF8AD5C17A}" type="slidenum">
              <a:rPr lang="en-GB" altLang="en-US"/>
              <a:pPr/>
              <a:t>‹#›</a:t>
            </a:fld>
            <a:endParaRPr lang="en-GB" altLang="en-US"/>
          </a:p>
        </p:txBody>
      </p:sp>
    </p:spTree>
    <p:extLst>
      <p:ext uri="{BB962C8B-B14F-4D97-AF65-F5344CB8AC3E}">
        <p14:creationId xmlns:p14="http://schemas.microsoft.com/office/powerpoint/2010/main" val="39092920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0"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Arial"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EFDF52-FA57-44AE-B620-D0CF8AD5C17A}" type="slidenum">
              <a:rPr lang="en-GB" altLang="en-US" smtClean="0"/>
              <a:pPr/>
              <a:t>39</a:t>
            </a:fld>
            <a:endParaRPr lang="en-GB" altLang="en-US"/>
          </a:p>
        </p:txBody>
      </p:sp>
    </p:spTree>
    <p:extLst>
      <p:ext uri="{BB962C8B-B14F-4D97-AF65-F5344CB8AC3E}">
        <p14:creationId xmlns:p14="http://schemas.microsoft.com/office/powerpoint/2010/main" val="1924433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EFDF52-FA57-44AE-B620-D0CF8AD5C17A}" type="slidenum">
              <a:rPr lang="en-GB" altLang="en-US" smtClean="0"/>
              <a:pPr/>
              <a:t>40</a:t>
            </a:fld>
            <a:endParaRPr lang="en-GB" altLang="en-US"/>
          </a:p>
        </p:txBody>
      </p:sp>
    </p:spTree>
    <p:extLst>
      <p:ext uri="{BB962C8B-B14F-4D97-AF65-F5344CB8AC3E}">
        <p14:creationId xmlns:p14="http://schemas.microsoft.com/office/powerpoint/2010/main" val="13120947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395536" y="3645024"/>
            <a:ext cx="8424862" cy="825388"/>
          </a:xfrm>
        </p:spPr>
        <p:txBody>
          <a:bodyPr/>
          <a:lstStyle>
            <a:lvl1pPr>
              <a:defRPr sz="4000" b="1" i="0">
                <a:solidFill>
                  <a:schemeClr val="bg1"/>
                </a:solidFill>
                <a:latin typeface="Arial" charset="0"/>
                <a:ea typeface="Arial" charset="0"/>
                <a:cs typeface="Arial" charset="0"/>
              </a:defRPr>
            </a:lvl1pPr>
          </a:lstStyle>
          <a:p>
            <a:r>
              <a:rPr lang="en-US" dirty="0"/>
              <a:t>Title here</a:t>
            </a:r>
          </a:p>
        </p:txBody>
      </p:sp>
      <p:sp>
        <p:nvSpPr>
          <p:cNvPr id="7" name="Content Placeholder 2"/>
          <p:cNvSpPr>
            <a:spLocks noGrp="1"/>
          </p:cNvSpPr>
          <p:nvPr>
            <p:ph idx="1" hasCustomPrompt="1"/>
          </p:nvPr>
        </p:nvSpPr>
        <p:spPr>
          <a:xfrm>
            <a:off x="401495" y="4470412"/>
            <a:ext cx="8424862" cy="556728"/>
          </a:xfrm>
        </p:spPr>
        <p:txBody>
          <a:bodyPr/>
          <a:lstStyle>
            <a:lvl1pPr marL="0" indent="0">
              <a:buClr>
                <a:srgbClr val="C9122B"/>
              </a:buClr>
              <a:buFont typeface="Lucida Grande"/>
              <a:buNone/>
              <a:defRPr sz="2800">
                <a:solidFill>
                  <a:schemeClr val="bg1"/>
                </a:solidFill>
              </a:defRPr>
            </a:lvl1pPr>
            <a:lvl2pPr marL="347663" indent="-166688">
              <a:buClr>
                <a:srgbClr val="C9122B"/>
              </a:buClr>
              <a:buFont typeface="Lucida Grande"/>
              <a:buChar char="■"/>
              <a:defRPr/>
            </a:lvl2pPr>
            <a:lvl3pPr marL="538163" indent="-188913">
              <a:buClr>
                <a:srgbClr val="C9122B"/>
              </a:buClr>
              <a:buFont typeface="Lucida Grande"/>
              <a:buChar char="■"/>
              <a:defRPr/>
            </a:lvl3pPr>
            <a:lvl4pPr marL="712788" indent="-173038">
              <a:buClr>
                <a:srgbClr val="C9122B"/>
              </a:buClr>
              <a:buFont typeface="Lucida Grande"/>
              <a:buChar char="■"/>
              <a:defRPr sz="1800"/>
            </a:lvl4pPr>
            <a:lvl5pPr marL="898525" indent="-184150">
              <a:buClr>
                <a:srgbClr val="C9122B"/>
              </a:buClr>
              <a:buFont typeface="Lucida Grande"/>
              <a:buChar char="■"/>
              <a:defRPr sz="1800"/>
            </a:lvl5pPr>
          </a:lstStyle>
          <a:p>
            <a:pPr lvl="0"/>
            <a:r>
              <a:rPr lang="en-US" dirty="0"/>
              <a:t>Subtitle here</a:t>
            </a:r>
          </a:p>
        </p:txBody>
      </p:sp>
    </p:spTree>
    <p:extLst>
      <p:ext uri="{BB962C8B-B14F-4D97-AF65-F5344CB8AC3E}">
        <p14:creationId xmlns:p14="http://schemas.microsoft.com/office/powerpoint/2010/main" val="1501807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971684" y="476672"/>
            <a:ext cx="7199299" cy="974072"/>
          </a:xfrm>
        </p:spPr>
        <p:txBody>
          <a:bodyPr/>
          <a:lstStyle>
            <a:lvl1pPr>
              <a:defRPr>
                <a:solidFill>
                  <a:schemeClr val="tx1"/>
                </a:solidFill>
              </a:defRPr>
            </a:lvl1pPr>
          </a:lstStyle>
          <a:p>
            <a:r>
              <a:rPr lang="en-US" dirty="0"/>
              <a:t>Heading here (Section divider slide)</a:t>
            </a:r>
          </a:p>
        </p:txBody>
      </p:sp>
      <p:sp>
        <p:nvSpPr>
          <p:cNvPr id="13" name="Content Placeholder 2"/>
          <p:cNvSpPr>
            <a:spLocks noGrp="1"/>
          </p:cNvSpPr>
          <p:nvPr>
            <p:ph idx="1" hasCustomPrompt="1"/>
          </p:nvPr>
        </p:nvSpPr>
        <p:spPr>
          <a:xfrm>
            <a:off x="971685" y="1412776"/>
            <a:ext cx="7200800" cy="4464495"/>
          </a:xfrm>
        </p:spPr>
        <p:txBody>
          <a:bodyPr/>
          <a:lstStyle>
            <a:lvl1pPr marL="179388" indent="-179388">
              <a:buClr>
                <a:srgbClr val="C9122B"/>
              </a:buClr>
              <a:buSzPct val="85000"/>
              <a:buFont typeface="Wingdings" panose="05000000000000000000" pitchFamily="2" charset="2"/>
              <a:buChar char="§"/>
              <a:defRPr/>
            </a:lvl1pPr>
            <a:lvl2pPr marL="347663" indent="-166688">
              <a:buClr>
                <a:srgbClr val="C9122B"/>
              </a:buClr>
              <a:buSzPct val="85000"/>
              <a:buFont typeface="Wingdings" panose="05000000000000000000" pitchFamily="2" charset="2"/>
              <a:buChar char="§"/>
              <a:defRPr/>
            </a:lvl2pPr>
            <a:lvl3pPr marL="538163" indent="-188913">
              <a:buClr>
                <a:srgbClr val="C9122B"/>
              </a:buClr>
              <a:buSzPct val="85000"/>
              <a:buFont typeface="Wingdings" panose="05000000000000000000" pitchFamily="2" charset="2"/>
              <a:buChar char="§"/>
              <a:defRPr/>
            </a:lvl3pPr>
            <a:lvl4pPr marL="712788" indent="-173038">
              <a:buClr>
                <a:srgbClr val="C9122B"/>
              </a:buClr>
              <a:buSzPct val="85000"/>
              <a:buFont typeface="Wingdings" panose="05000000000000000000" pitchFamily="2" charset="2"/>
              <a:buChar char="§"/>
              <a:defRPr sz="1800"/>
            </a:lvl4pPr>
            <a:lvl5pPr marL="900000" indent="-183600">
              <a:buClr>
                <a:srgbClr val="C9122B"/>
              </a:buClr>
              <a:buSzPct val="85000"/>
              <a:buFont typeface="Wingdings" panose="05000000000000000000" pitchFamily="2" charset="2"/>
              <a:buChar char="§"/>
              <a:defRPr sz="1800"/>
            </a:lvl5pPr>
          </a:lstStyle>
          <a:p>
            <a:pPr lvl="0"/>
            <a:r>
              <a:rPr lang="en-US" dirty="0"/>
              <a:t>Content or subheading here</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0257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316" y="1340768"/>
            <a:ext cx="8423206" cy="864096"/>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395288" y="2276872"/>
            <a:ext cx="8424862" cy="3960441"/>
          </a:xfrm>
        </p:spPr>
        <p:txBody>
          <a:bodyPr/>
          <a:lstStyle>
            <a:lvl1pPr marL="179388" indent="-179388">
              <a:buClr>
                <a:srgbClr val="C9122B"/>
              </a:buClr>
              <a:buFont typeface="Wingdings" panose="05000000000000000000" pitchFamily="2" charset="2"/>
              <a:buChar char="§"/>
              <a:defRPr/>
            </a:lvl1pPr>
            <a:lvl2pPr marL="347663" indent="-166688">
              <a:buClr>
                <a:srgbClr val="C9122B"/>
              </a:buClr>
              <a:buFont typeface="Wingdings" panose="05000000000000000000" pitchFamily="2" charset="2"/>
              <a:buChar char="§"/>
              <a:defRPr/>
            </a:lvl2pPr>
            <a:lvl3pPr marL="538163" indent="-188913">
              <a:buClr>
                <a:srgbClr val="C9122B"/>
              </a:buClr>
              <a:buFont typeface="Wingdings" panose="05000000000000000000" pitchFamily="2" charset="2"/>
              <a:buChar char="§"/>
              <a:defRPr/>
            </a:lvl3pPr>
            <a:lvl4pPr marL="712788" indent="-173038">
              <a:buClr>
                <a:srgbClr val="C9122B"/>
              </a:buClr>
              <a:buFont typeface="Wingdings" panose="05000000000000000000" pitchFamily="2" charset="2"/>
              <a:buChar char="§"/>
              <a:defRPr sz="1800"/>
            </a:lvl4pPr>
            <a:lvl5pPr marL="900000" indent="-183600">
              <a:buClr>
                <a:srgbClr val="C9122B"/>
              </a:buClr>
              <a:buSzPct val="110000"/>
              <a:buFont typeface="Wingdings" panose="05000000000000000000" pitchFamily="2" charset="2"/>
              <a:buChar cha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8956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95288" y="2276871"/>
            <a:ext cx="4032696" cy="3936603"/>
          </a:xfrm>
        </p:spPr>
        <p:txBody>
          <a:bodyPr/>
          <a:lstStyle>
            <a:lvl1pPr marL="342900" indent="-342900">
              <a:buClr>
                <a:srgbClr val="C9122B"/>
              </a:buClr>
              <a:buFont typeface="Wingdings" panose="05000000000000000000" pitchFamily="2" charset="2"/>
              <a:buChar char="§"/>
              <a:defRPr sz="2400"/>
            </a:lvl1pPr>
            <a:lvl2pPr marL="523875" indent="-342900">
              <a:buClr>
                <a:srgbClr val="C9122B"/>
              </a:buClr>
              <a:buFont typeface="Wingdings" panose="05000000000000000000" pitchFamily="2" charset="2"/>
              <a:buChar char="§"/>
              <a:defRPr sz="2200"/>
            </a:lvl2pPr>
            <a:lvl3pPr marL="692150" indent="-342900">
              <a:buClr>
                <a:srgbClr val="C9122B"/>
              </a:buClr>
              <a:buFont typeface="Wingdings" panose="05000000000000000000" pitchFamily="2" charset="2"/>
              <a:buChar char="§"/>
              <a:defRPr sz="2000"/>
            </a:lvl3pPr>
            <a:lvl4pPr marL="825500" indent="-285750">
              <a:buClr>
                <a:srgbClr val="C9122B"/>
              </a:buClr>
              <a:buFont typeface="Wingdings" panose="05000000000000000000" pitchFamily="2" charset="2"/>
              <a:buChar char="§"/>
              <a:defRPr sz="1800"/>
            </a:lvl4pPr>
            <a:lvl5pPr marL="1000125" indent="-285750">
              <a:buClr>
                <a:srgbClr val="C9122B"/>
              </a:buClr>
              <a:buFont typeface="Wingdings" panose="05000000000000000000" pitchFamily="2" charset="2"/>
              <a:buChar cha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716016" y="2276871"/>
            <a:ext cx="4104134" cy="3936603"/>
          </a:xfrm>
        </p:spPr>
        <p:txBody>
          <a:bodyPr/>
          <a:lstStyle>
            <a:lvl1pPr marL="179388" indent="-179388">
              <a:buClr>
                <a:srgbClr val="C9122B"/>
              </a:buClr>
              <a:buFont typeface="Wingdings" panose="05000000000000000000" pitchFamily="2" charset="2"/>
              <a:buChar char="§"/>
              <a:defRPr sz="2400"/>
            </a:lvl1pPr>
            <a:lvl2pPr marL="347663" indent="-166688">
              <a:buClr>
                <a:srgbClr val="C9122B"/>
              </a:buClr>
              <a:buFont typeface="Wingdings" panose="05000000000000000000" pitchFamily="2" charset="2"/>
              <a:buChar char="§"/>
              <a:defRPr sz="2200"/>
            </a:lvl2pPr>
            <a:lvl3pPr marL="538163" indent="-188913">
              <a:buClr>
                <a:srgbClr val="C9122B"/>
              </a:buClr>
              <a:buFont typeface="Wingdings" panose="05000000000000000000" pitchFamily="2" charset="2"/>
              <a:buChar char="§"/>
              <a:defRPr sz="2000"/>
            </a:lvl3pPr>
            <a:lvl4pPr marL="712788" indent="-173038">
              <a:buClr>
                <a:srgbClr val="C9122B"/>
              </a:buClr>
              <a:buFont typeface="Wingdings" panose="05000000000000000000" pitchFamily="2" charset="2"/>
              <a:buChar char="§"/>
              <a:defRPr sz="1800"/>
            </a:lvl4pPr>
            <a:lvl5pPr marL="898525" indent="-184150">
              <a:buClr>
                <a:srgbClr val="C9122B"/>
              </a:buClr>
              <a:buFont typeface="Wingdings" panose="05000000000000000000" pitchFamily="2" charset="2"/>
              <a:buChar cha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p:cNvSpPr>
            <a:spLocks noGrp="1"/>
          </p:cNvSpPr>
          <p:nvPr>
            <p:ph type="title"/>
          </p:nvPr>
        </p:nvSpPr>
        <p:spPr>
          <a:xfrm>
            <a:off x="395288" y="1340768"/>
            <a:ext cx="8424862" cy="864096"/>
          </a:xfrm>
        </p:spPr>
        <p:txBody>
          <a:bodyPr/>
          <a:lstStyle>
            <a:lvl1pPr>
              <a:defRPr>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782941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95536" y="2276872"/>
            <a:ext cx="4419600" cy="3936603"/>
          </a:xfrm>
        </p:spPr>
        <p:txBody>
          <a:bodyPr/>
          <a:lstStyle>
            <a:lvl1pPr marL="179388" indent="-179388">
              <a:buFont typeface="Wingdings" panose="05000000000000000000" pitchFamily="2" charset="2"/>
              <a:buChar char="§"/>
              <a:defRPr sz="2400"/>
            </a:lvl1pPr>
            <a:lvl2pPr marL="347663" indent="-166688">
              <a:buFont typeface="Wingdings" panose="05000000000000000000" pitchFamily="2" charset="2"/>
              <a:buChar char="§"/>
              <a:defRPr sz="2200"/>
            </a:lvl2pPr>
            <a:lvl3pPr marL="538163" indent="-188913">
              <a:buFont typeface="Wingdings" panose="05000000000000000000" pitchFamily="2" charset="2"/>
              <a:buChar char="§"/>
              <a:defRPr sz="2000"/>
            </a:lvl3pPr>
            <a:lvl4pPr marL="712788" indent="-173038">
              <a:buFont typeface="Wingdings" panose="05000000000000000000" pitchFamily="2" charset="2"/>
              <a:buChar char="§"/>
              <a:defRPr sz="1800"/>
            </a:lvl4pPr>
            <a:lvl5pPr marL="898525" indent="-184150">
              <a:buSzPct val="131000"/>
              <a:buFont typeface="Wingdings" panose="05000000000000000000" pitchFamily="2" charset="2"/>
              <a:buChar cha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Picture Placeholder 2"/>
          <p:cNvSpPr>
            <a:spLocks noGrp="1"/>
          </p:cNvSpPr>
          <p:nvPr>
            <p:ph type="pic" idx="10"/>
          </p:nvPr>
        </p:nvSpPr>
        <p:spPr>
          <a:xfrm>
            <a:off x="5004048" y="2276872"/>
            <a:ext cx="3816102" cy="230425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8" name="Title 1"/>
          <p:cNvSpPr>
            <a:spLocks noGrp="1"/>
          </p:cNvSpPr>
          <p:nvPr>
            <p:ph type="title"/>
          </p:nvPr>
        </p:nvSpPr>
        <p:spPr>
          <a:xfrm>
            <a:off x="395288" y="1340768"/>
            <a:ext cx="8424862" cy="864096"/>
          </a:xfrm>
        </p:spPr>
        <p:txBody>
          <a:bodyPr/>
          <a:lstStyle>
            <a:lvl1pPr>
              <a:defRPr>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1517634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288" y="4800600"/>
            <a:ext cx="5624512" cy="566738"/>
          </a:xfrm>
        </p:spPr>
        <p:txBody>
          <a:bodyPr anchor="b"/>
          <a:lstStyle>
            <a:lvl1pPr algn="l">
              <a:defRPr sz="2000" b="1">
                <a:solidFill>
                  <a:srgbClr val="8A857E"/>
                </a:solidFill>
              </a:defRPr>
            </a:lvl1pPr>
          </a:lstStyle>
          <a:p>
            <a:r>
              <a:rPr lang="en-US" dirty="0"/>
              <a:t>Click to edit Master title style</a:t>
            </a:r>
          </a:p>
        </p:txBody>
      </p:sp>
      <p:sp>
        <p:nvSpPr>
          <p:cNvPr id="3" name="Picture Placeholder 2"/>
          <p:cNvSpPr>
            <a:spLocks noGrp="1"/>
          </p:cNvSpPr>
          <p:nvPr>
            <p:ph type="pic" idx="1"/>
          </p:nvPr>
        </p:nvSpPr>
        <p:spPr>
          <a:xfrm>
            <a:off x="395288" y="1340769"/>
            <a:ext cx="5624512" cy="338680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395288" y="5432450"/>
            <a:ext cx="5624512"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411665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288" y="1324203"/>
            <a:ext cx="8424862" cy="4985117"/>
          </a:xfrm>
        </p:spPr>
        <p:txBody>
          <a:bodyPr/>
          <a:lstStyle>
            <a:lvl1pPr marL="179388" indent="-179388">
              <a:buClr>
                <a:srgbClr val="C9122B"/>
              </a:buClr>
              <a:buFont typeface="Wingdings" panose="05000000000000000000" pitchFamily="2" charset="2"/>
              <a:buChar char="§"/>
              <a:defRPr/>
            </a:lvl1pPr>
            <a:lvl2pPr marL="347663" indent="-166688">
              <a:buClr>
                <a:srgbClr val="C9122B"/>
              </a:buClr>
              <a:buFont typeface="Wingdings" panose="05000000000000000000" pitchFamily="2" charset="2"/>
              <a:buChar char="§"/>
              <a:defRPr/>
            </a:lvl2pPr>
            <a:lvl3pPr marL="538163" indent="-188913">
              <a:buClr>
                <a:srgbClr val="C9122B"/>
              </a:buClr>
              <a:buFont typeface="Wingdings" panose="05000000000000000000" pitchFamily="2" charset="2"/>
              <a:buChar char="§"/>
              <a:defRPr/>
            </a:lvl3pPr>
            <a:lvl4pPr marL="712788" indent="-173038">
              <a:buClr>
                <a:srgbClr val="C9122B"/>
              </a:buClr>
              <a:buFont typeface="Wingdings" panose="05000000000000000000" pitchFamily="2" charset="2"/>
              <a:buChar char="§"/>
              <a:defRPr sz="1800"/>
            </a:lvl4pPr>
            <a:lvl5pPr marL="898525" indent="-184150">
              <a:buClr>
                <a:srgbClr val="C9122B"/>
              </a:buClr>
              <a:buFont typeface="Wingdings" panose="05000000000000000000" pitchFamily="2" charset="2"/>
              <a:buChar cha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56937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3476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1991179"/>
            <a:ext cx="8069263" cy="606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dirty="0"/>
              <a:t>Click to edit Master title style</a:t>
            </a:r>
            <a:endParaRPr lang="en-GB" altLang="en-US" dirty="0"/>
          </a:p>
        </p:txBody>
      </p:sp>
      <p:sp>
        <p:nvSpPr>
          <p:cNvPr id="1027" name="Rectangle 3"/>
          <p:cNvSpPr>
            <a:spLocks noGrp="1" noChangeArrowheads="1"/>
          </p:cNvSpPr>
          <p:nvPr>
            <p:ph type="body" idx="1"/>
          </p:nvPr>
        </p:nvSpPr>
        <p:spPr bwMode="auto">
          <a:xfrm>
            <a:off x="533400" y="2602367"/>
            <a:ext cx="8070850" cy="36349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endParaRPr lang="en-GB" altLang="en-US" dirty="0"/>
          </a:p>
        </p:txBody>
      </p:sp>
    </p:spTree>
  </p:cSld>
  <p:clrMap bg1="lt1" tx1="dk1" bg2="lt2" tx2="dk2" accent1="accent1" accent2="accent2" accent3="accent3" accent4="accent4" accent5="accent5" accent6="accent6" hlink="hlink" folHlink="folHlink"/>
  <p:sldLayoutIdLst>
    <p:sldLayoutId id="2147483670" r:id="rId1"/>
    <p:sldLayoutId id="2147483676" r:id="rId2"/>
    <p:sldLayoutId id="2147483659" r:id="rId3"/>
    <p:sldLayoutId id="2147483660" r:id="rId4"/>
    <p:sldLayoutId id="2147483661" r:id="rId5"/>
    <p:sldLayoutId id="2147483665" r:id="rId6"/>
    <p:sldLayoutId id="2147483677" r:id="rId7"/>
    <p:sldLayoutId id="2147483678" r:id="rId8"/>
  </p:sldLayoutIdLst>
  <p:txStyles>
    <p:titleStyle>
      <a:lvl1pPr algn="l" rtl="0" eaLnBrk="1" fontAlgn="base" hangingPunct="1">
        <a:spcBef>
          <a:spcPct val="0"/>
        </a:spcBef>
        <a:spcAft>
          <a:spcPct val="0"/>
        </a:spcAft>
        <a:defRPr sz="2800" b="1" i="0">
          <a:solidFill>
            <a:schemeClr val="tx1"/>
          </a:solidFill>
          <a:latin typeface="Arial" charset="0"/>
          <a:ea typeface="Arial" charset="0"/>
          <a:cs typeface="Arial" charset="0"/>
        </a:defRPr>
      </a:lvl1pPr>
      <a:lvl2pPr algn="l" rtl="0" eaLnBrk="1" fontAlgn="base" hangingPunct="1">
        <a:spcBef>
          <a:spcPct val="0"/>
        </a:spcBef>
        <a:spcAft>
          <a:spcPct val="0"/>
        </a:spcAft>
        <a:defRPr sz="2800" b="1">
          <a:solidFill>
            <a:schemeClr val="tx1"/>
          </a:solidFill>
          <a:latin typeface="Arial" pitchFamily="-110" charset="0"/>
          <a:ea typeface="ＭＳ Ｐゴシック" pitchFamily="-65" charset="-128"/>
          <a:cs typeface="ＭＳ Ｐゴシック" pitchFamily="-65" charset="-128"/>
        </a:defRPr>
      </a:lvl2pPr>
      <a:lvl3pPr algn="l" rtl="0" eaLnBrk="1" fontAlgn="base" hangingPunct="1">
        <a:spcBef>
          <a:spcPct val="0"/>
        </a:spcBef>
        <a:spcAft>
          <a:spcPct val="0"/>
        </a:spcAft>
        <a:defRPr sz="2800" b="1">
          <a:solidFill>
            <a:schemeClr val="tx1"/>
          </a:solidFill>
          <a:latin typeface="Arial" pitchFamily="-110" charset="0"/>
          <a:ea typeface="ＭＳ Ｐゴシック" pitchFamily="-65" charset="-128"/>
          <a:cs typeface="ＭＳ Ｐゴシック" pitchFamily="-65" charset="-128"/>
        </a:defRPr>
      </a:lvl3pPr>
      <a:lvl4pPr algn="l" rtl="0" eaLnBrk="1" fontAlgn="base" hangingPunct="1">
        <a:spcBef>
          <a:spcPct val="0"/>
        </a:spcBef>
        <a:spcAft>
          <a:spcPct val="0"/>
        </a:spcAft>
        <a:defRPr sz="2800" b="1">
          <a:solidFill>
            <a:schemeClr val="tx1"/>
          </a:solidFill>
          <a:latin typeface="Arial" pitchFamily="-110" charset="0"/>
          <a:ea typeface="ＭＳ Ｐゴシック" pitchFamily="-65" charset="-128"/>
          <a:cs typeface="ＭＳ Ｐゴシック" pitchFamily="-65" charset="-128"/>
        </a:defRPr>
      </a:lvl4pPr>
      <a:lvl5pPr algn="l" rtl="0" eaLnBrk="1" fontAlgn="base" hangingPunct="1">
        <a:spcBef>
          <a:spcPct val="0"/>
        </a:spcBef>
        <a:spcAft>
          <a:spcPct val="0"/>
        </a:spcAft>
        <a:defRPr sz="2800" b="1">
          <a:solidFill>
            <a:schemeClr val="tx1"/>
          </a:solidFill>
          <a:latin typeface="Arial" pitchFamily="-110"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2200" b="1">
          <a:solidFill>
            <a:schemeClr val="tx2"/>
          </a:solidFill>
          <a:latin typeface="Arial" pitchFamily="-110" charset="0"/>
        </a:defRPr>
      </a:lvl6pPr>
      <a:lvl7pPr marL="914400" algn="l" rtl="0" eaLnBrk="1" fontAlgn="base" hangingPunct="1">
        <a:spcBef>
          <a:spcPct val="0"/>
        </a:spcBef>
        <a:spcAft>
          <a:spcPct val="0"/>
        </a:spcAft>
        <a:defRPr sz="2200" b="1">
          <a:solidFill>
            <a:schemeClr val="tx2"/>
          </a:solidFill>
          <a:latin typeface="Arial" pitchFamily="-110" charset="0"/>
        </a:defRPr>
      </a:lvl7pPr>
      <a:lvl8pPr marL="1371600" algn="l" rtl="0" eaLnBrk="1" fontAlgn="base" hangingPunct="1">
        <a:spcBef>
          <a:spcPct val="0"/>
        </a:spcBef>
        <a:spcAft>
          <a:spcPct val="0"/>
        </a:spcAft>
        <a:defRPr sz="2200" b="1">
          <a:solidFill>
            <a:schemeClr val="tx2"/>
          </a:solidFill>
          <a:latin typeface="Arial" pitchFamily="-110" charset="0"/>
        </a:defRPr>
      </a:lvl8pPr>
      <a:lvl9pPr marL="1828800" algn="l" rtl="0" eaLnBrk="1" fontAlgn="base" hangingPunct="1">
        <a:spcBef>
          <a:spcPct val="0"/>
        </a:spcBef>
        <a:spcAft>
          <a:spcPct val="0"/>
        </a:spcAft>
        <a:defRPr sz="2200" b="1">
          <a:solidFill>
            <a:schemeClr val="tx2"/>
          </a:solidFill>
          <a:latin typeface="Arial" pitchFamily="-110" charset="0"/>
        </a:defRPr>
      </a:lvl9pPr>
    </p:titleStyle>
    <p:bodyStyle>
      <a:lvl1pPr marL="179388" indent="-179388" algn="l" rtl="0" eaLnBrk="1" fontAlgn="base" hangingPunct="1">
        <a:spcBef>
          <a:spcPct val="0"/>
        </a:spcBef>
        <a:spcAft>
          <a:spcPct val="0"/>
        </a:spcAft>
        <a:buClr>
          <a:srgbClr val="C9122B"/>
        </a:buClr>
        <a:buSzPct val="90000"/>
        <a:buFont typeface="Lucida Grande"/>
        <a:buChar char="■"/>
        <a:defRPr sz="2400">
          <a:solidFill>
            <a:schemeClr val="tx1"/>
          </a:solidFill>
          <a:latin typeface="+mn-lt"/>
          <a:ea typeface="ＭＳ Ｐゴシック" pitchFamily="-65" charset="-128"/>
          <a:cs typeface="ＭＳ Ｐゴシック" pitchFamily="-65" charset="-128"/>
        </a:defRPr>
      </a:lvl1pPr>
      <a:lvl2pPr marL="347663" indent="-166688" algn="l" rtl="0" eaLnBrk="1" fontAlgn="base" hangingPunct="1">
        <a:spcBef>
          <a:spcPct val="0"/>
        </a:spcBef>
        <a:spcAft>
          <a:spcPct val="0"/>
        </a:spcAft>
        <a:buClr>
          <a:srgbClr val="C9122B"/>
        </a:buClr>
        <a:buFont typeface="Lucida Grande"/>
        <a:buChar char="■"/>
        <a:defRPr sz="2200">
          <a:solidFill>
            <a:schemeClr val="tx1"/>
          </a:solidFill>
          <a:latin typeface="+mn-lt"/>
          <a:ea typeface="ＭＳ Ｐゴシック" pitchFamily="-110" charset="-128"/>
        </a:defRPr>
      </a:lvl2pPr>
      <a:lvl3pPr marL="538163" indent="-188913" algn="l" rtl="0" eaLnBrk="1" fontAlgn="base" hangingPunct="1">
        <a:spcBef>
          <a:spcPct val="0"/>
        </a:spcBef>
        <a:spcAft>
          <a:spcPct val="0"/>
        </a:spcAft>
        <a:buClr>
          <a:srgbClr val="C9122B"/>
        </a:buClr>
        <a:buSzPct val="108000"/>
        <a:buFont typeface="Lucida Grande"/>
        <a:buChar char="■"/>
        <a:defRPr sz="2000">
          <a:solidFill>
            <a:schemeClr val="tx1"/>
          </a:solidFill>
          <a:latin typeface="+mn-lt"/>
          <a:ea typeface="ＭＳ Ｐゴシック" pitchFamily="-110" charset="-128"/>
        </a:defRPr>
      </a:lvl3pPr>
      <a:lvl4pPr marL="712788" indent="-173038" algn="l" rtl="0" eaLnBrk="1" fontAlgn="base" hangingPunct="1">
        <a:spcBef>
          <a:spcPct val="0"/>
        </a:spcBef>
        <a:spcAft>
          <a:spcPct val="0"/>
        </a:spcAft>
        <a:buClr>
          <a:srgbClr val="C9122B"/>
        </a:buClr>
        <a:buSzPct val="115000"/>
        <a:buFont typeface="Lucida Grande"/>
        <a:buChar char="■"/>
        <a:defRPr sz="1800">
          <a:solidFill>
            <a:schemeClr val="tx1"/>
          </a:solidFill>
          <a:latin typeface="+mn-lt"/>
          <a:ea typeface="ＭＳ Ｐゴシック" pitchFamily="-110" charset="-128"/>
        </a:defRPr>
      </a:lvl4pPr>
      <a:lvl5pPr marL="898525" indent="-184150" algn="l" rtl="0" eaLnBrk="1" fontAlgn="base" hangingPunct="1">
        <a:spcBef>
          <a:spcPct val="0"/>
        </a:spcBef>
        <a:spcAft>
          <a:spcPct val="0"/>
        </a:spcAft>
        <a:buClr>
          <a:srgbClr val="C9122B"/>
        </a:buClr>
        <a:buSzPct val="130000"/>
        <a:buFont typeface="Lucida Grande"/>
        <a:buChar char="■"/>
        <a:defRPr sz="1600">
          <a:solidFill>
            <a:schemeClr val="tx1"/>
          </a:solidFill>
          <a:latin typeface="+mn-lt"/>
          <a:ea typeface="ＭＳ Ｐゴシック" pitchFamily="-110" charset="-128"/>
        </a:defRPr>
      </a:lvl5pPr>
      <a:lvl6pPr marL="1355725" indent="-184150" algn="l" rtl="0" eaLnBrk="1" fontAlgn="base" hangingPunct="1">
        <a:spcBef>
          <a:spcPct val="0"/>
        </a:spcBef>
        <a:spcAft>
          <a:spcPct val="0"/>
        </a:spcAft>
        <a:buChar char="•"/>
        <a:defRPr sz="2200">
          <a:solidFill>
            <a:schemeClr val="tx1"/>
          </a:solidFill>
          <a:latin typeface="+mn-lt"/>
          <a:ea typeface="ＭＳ Ｐゴシック" pitchFamily="-110" charset="-128"/>
        </a:defRPr>
      </a:lvl6pPr>
      <a:lvl7pPr marL="1812925" indent="-184150" algn="l" rtl="0" eaLnBrk="1" fontAlgn="base" hangingPunct="1">
        <a:spcBef>
          <a:spcPct val="0"/>
        </a:spcBef>
        <a:spcAft>
          <a:spcPct val="0"/>
        </a:spcAft>
        <a:buChar char="•"/>
        <a:defRPr sz="2200">
          <a:solidFill>
            <a:schemeClr val="tx1"/>
          </a:solidFill>
          <a:latin typeface="+mn-lt"/>
          <a:ea typeface="ＭＳ Ｐゴシック" pitchFamily="-110" charset="-128"/>
        </a:defRPr>
      </a:lvl7pPr>
      <a:lvl8pPr marL="2270125" indent="-184150" algn="l" rtl="0" eaLnBrk="1" fontAlgn="base" hangingPunct="1">
        <a:spcBef>
          <a:spcPct val="0"/>
        </a:spcBef>
        <a:spcAft>
          <a:spcPct val="0"/>
        </a:spcAft>
        <a:buChar char="•"/>
        <a:defRPr sz="2200">
          <a:solidFill>
            <a:schemeClr val="tx1"/>
          </a:solidFill>
          <a:latin typeface="+mn-lt"/>
          <a:ea typeface="ＭＳ Ｐゴシック" pitchFamily="-110" charset="-128"/>
        </a:defRPr>
      </a:lvl8pPr>
      <a:lvl9pPr marL="2727325" indent="-184150" algn="l" rtl="0" eaLnBrk="1" fontAlgn="base" hangingPunct="1">
        <a:spcBef>
          <a:spcPct val="0"/>
        </a:spcBef>
        <a:spcAft>
          <a:spcPct val="0"/>
        </a:spcAft>
        <a:buChar char="•"/>
        <a:defRPr sz="22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hyperlink" Target="https://www.behaviouralinsights.co.uk/publications/mindspace/"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hyperlink" Target="https://www.youtube.com/embed/ScRKpZlQ2uM" TargetMode="Externa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3.xml"/><Relationship Id="rId6" Type="http://schemas.openxmlformats.org/officeDocument/2006/relationships/hyperlink" Target="https://www.behavioraleconomicsbasics.net/be-glossary" TargetMode="External"/><Relationship Id="rId5" Type="http://schemas.openxmlformats.org/officeDocument/2006/relationships/image" Target="../media/image16.jpg"/><Relationship Id="rId4" Type="http://schemas.openxmlformats.org/officeDocument/2006/relationships/image" Target="../media/image15.jpg"/></Relationships>
</file>

<file path=ppt/slides/_rels/slide39.xml.rels><?xml version="1.0" encoding="UTF-8" standalone="yes"?>
<Relationships xmlns="http://schemas.openxmlformats.org/package/2006/relationships"><Relationship Id="rId3" Type="http://schemas.openxmlformats.org/officeDocument/2006/relationships/hyperlink" Target="https://community.city.ac.uk/city/events/msc-behavioural-economics-alumni-event-"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s://en.wikipedia.org/wiki/List_of_cognitive_biases"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492896"/>
            <a:ext cx="8424862" cy="1584176"/>
          </a:xfrm>
        </p:spPr>
        <p:txBody>
          <a:bodyPr/>
          <a:lstStyle/>
          <a:p>
            <a:r>
              <a:rPr lang="en-GB" altLang="en-US" dirty="0">
                <a:ea typeface="ＭＳ Ｐゴシック" charset="-128"/>
              </a:rPr>
              <a:t>Behavioural Economics and SWB</a:t>
            </a:r>
            <a:br>
              <a:rPr lang="en-GB" altLang="en-US" dirty="0">
                <a:ea typeface="ＭＳ Ｐゴシック" charset="-128"/>
              </a:rPr>
            </a:br>
            <a:r>
              <a:rPr lang="en-GB" altLang="en-US" dirty="0">
                <a:ea typeface="ＭＳ Ｐゴシック" charset="-128"/>
              </a:rPr>
              <a:t/>
            </a:r>
            <a:br>
              <a:rPr lang="en-GB" altLang="en-US" dirty="0">
                <a:ea typeface="ＭＳ Ｐゴシック" charset="-128"/>
              </a:rPr>
            </a:br>
            <a:r>
              <a:rPr lang="en-GB" altLang="en-US" dirty="0">
                <a:ea typeface="ＭＳ Ｐゴシック" charset="-128"/>
              </a:rPr>
              <a:t/>
            </a:r>
            <a:br>
              <a:rPr lang="en-GB" altLang="en-US" dirty="0">
                <a:ea typeface="ＭＳ Ｐゴシック" charset="-128"/>
              </a:rPr>
            </a:br>
            <a:r>
              <a:rPr lang="en-GB" altLang="en-US" dirty="0">
                <a:ea typeface="ＭＳ Ｐゴシック" charset="-128"/>
              </a:rPr>
              <a:t/>
            </a:r>
            <a:br>
              <a:rPr lang="en-GB" altLang="en-US" dirty="0">
                <a:ea typeface="ＭＳ Ｐゴシック" charset="-128"/>
              </a:rPr>
            </a:br>
            <a:endParaRPr lang="en-US" dirty="0"/>
          </a:p>
        </p:txBody>
      </p:sp>
      <p:sp>
        <p:nvSpPr>
          <p:cNvPr id="3" name="Content Placeholder 2"/>
          <p:cNvSpPr>
            <a:spLocks noGrp="1"/>
          </p:cNvSpPr>
          <p:nvPr>
            <p:ph idx="1"/>
          </p:nvPr>
        </p:nvSpPr>
        <p:spPr>
          <a:xfrm>
            <a:off x="384389" y="4094413"/>
            <a:ext cx="8424862" cy="576064"/>
          </a:xfrm>
        </p:spPr>
        <p:txBody>
          <a:bodyPr/>
          <a:lstStyle/>
          <a:p>
            <a:r>
              <a:rPr lang="en-GB" altLang="en-US" dirty="0">
                <a:ea typeface="ＭＳ Ｐゴシック" charset="-128"/>
              </a:rPr>
              <a:t>Warwick SWB Summer School</a:t>
            </a:r>
            <a:endParaRPr lang="en-GB" altLang="en-US" b="1" dirty="0">
              <a:latin typeface="Arial" charset="0"/>
              <a:ea typeface="ＭＳ Ｐゴシック" charset="-128"/>
            </a:endParaRPr>
          </a:p>
        </p:txBody>
      </p:sp>
      <p:sp>
        <p:nvSpPr>
          <p:cNvPr id="4" name="Content Placeholder 2"/>
          <p:cNvSpPr txBox="1">
            <a:spLocks/>
          </p:cNvSpPr>
          <p:nvPr/>
        </p:nvSpPr>
        <p:spPr bwMode="auto">
          <a:xfrm>
            <a:off x="395536" y="5373217"/>
            <a:ext cx="8424862" cy="1080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l" rtl="0" eaLnBrk="1" fontAlgn="base" hangingPunct="1">
              <a:spcBef>
                <a:spcPct val="0"/>
              </a:spcBef>
              <a:spcAft>
                <a:spcPct val="0"/>
              </a:spcAft>
              <a:buClr>
                <a:srgbClr val="C9122B"/>
              </a:buClr>
              <a:buSzPct val="90000"/>
              <a:buFont typeface="Lucida Grande"/>
              <a:buNone/>
              <a:defRPr sz="2800">
                <a:solidFill>
                  <a:schemeClr val="bg1"/>
                </a:solidFill>
                <a:latin typeface="+mn-lt"/>
                <a:ea typeface="ＭＳ Ｐゴシック" pitchFamily="-65" charset="-128"/>
                <a:cs typeface="ＭＳ Ｐゴシック" pitchFamily="-65" charset="-128"/>
              </a:defRPr>
            </a:lvl1pPr>
            <a:lvl2pPr marL="347663" indent="-166688" algn="l" rtl="0" eaLnBrk="1" fontAlgn="base" hangingPunct="1">
              <a:spcBef>
                <a:spcPct val="0"/>
              </a:spcBef>
              <a:spcAft>
                <a:spcPct val="0"/>
              </a:spcAft>
              <a:buClr>
                <a:srgbClr val="C9122B"/>
              </a:buClr>
              <a:buFont typeface="Lucida Grande"/>
              <a:buChar char="■"/>
              <a:defRPr sz="2200">
                <a:solidFill>
                  <a:schemeClr val="tx1"/>
                </a:solidFill>
                <a:latin typeface="+mn-lt"/>
                <a:ea typeface="ＭＳ Ｐゴシック" pitchFamily="-110" charset="-128"/>
              </a:defRPr>
            </a:lvl2pPr>
            <a:lvl3pPr marL="538163" indent="-188913" algn="l" rtl="0" eaLnBrk="1" fontAlgn="base" hangingPunct="1">
              <a:spcBef>
                <a:spcPct val="0"/>
              </a:spcBef>
              <a:spcAft>
                <a:spcPct val="0"/>
              </a:spcAft>
              <a:buClr>
                <a:srgbClr val="C9122B"/>
              </a:buClr>
              <a:buSzPct val="108000"/>
              <a:buFont typeface="Lucida Grande"/>
              <a:buChar char="■"/>
              <a:defRPr sz="2000">
                <a:solidFill>
                  <a:schemeClr val="tx1"/>
                </a:solidFill>
                <a:latin typeface="+mn-lt"/>
                <a:ea typeface="ＭＳ Ｐゴシック" pitchFamily="-110" charset="-128"/>
              </a:defRPr>
            </a:lvl3pPr>
            <a:lvl4pPr marL="712788" indent="-173038" algn="l" rtl="0" eaLnBrk="1" fontAlgn="base" hangingPunct="1">
              <a:spcBef>
                <a:spcPct val="0"/>
              </a:spcBef>
              <a:spcAft>
                <a:spcPct val="0"/>
              </a:spcAft>
              <a:buClr>
                <a:srgbClr val="C9122B"/>
              </a:buClr>
              <a:buSzPct val="115000"/>
              <a:buFont typeface="Lucida Grande"/>
              <a:buChar char="■"/>
              <a:defRPr sz="1800">
                <a:solidFill>
                  <a:schemeClr val="tx1"/>
                </a:solidFill>
                <a:latin typeface="+mn-lt"/>
                <a:ea typeface="ＭＳ Ｐゴシック" pitchFamily="-110" charset="-128"/>
              </a:defRPr>
            </a:lvl4pPr>
            <a:lvl5pPr marL="898525" indent="-184150" algn="l" rtl="0" eaLnBrk="1" fontAlgn="base" hangingPunct="1">
              <a:spcBef>
                <a:spcPct val="0"/>
              </a:spcBef>
              <a:spcAft>
                <a:spcPct val="0"/>
              </a:spcAft>
              <a:buClr>
                <a:srgbClr val="C9122B"/>
              </a:buClr>
              <a:buSzPct val="130000"/>
              <a:buFont typeface="Lucida Grande"/>
              <a:buChar char="■"/>
              <a:defRPr sz="1800">
                <a:solidFill>
                  <a:schemeClr val="tx1"/>
                </a:solidFill>
                <a:latin typeface="+mn-lt"/>
                <a:ea typeface="ＭＳ Ｐゴシック" pitchFamily="-110" charset="-128"/>
              </a:defRPr>
            </a:lvl5pPr>
            <a:lvl6pPr marL="1355725" indent="-184150" algn="l" rtl="0" eaLnBrk="1" fontAlgn="base" hangingPunct="1">
              <a:spcBef>
                <a:spcPct val="0"/>
              </a:spcBef>
              <a:spcAft>
                <a:spcPct val="0"/>
              </a:spcAft>
              <a:buChar char="•"/>
              <a:defRPr sz="2200">
                <a:solidFill>
                  <a:schemeClr val="tx1"/>
                </a:solidFill>
                <a:latin typeface="+mn-lt"/>
                <a:ea typeface="ＭＳ Ｐゴシック" pitchFamily="-110" charset="-128"/>
              </a:defRPr>
            </a:lvl6pPr>
            <a:lvl7pPr marL="1812925" indent="-184150" algn="l" rtl="0" eaLnBrk="1" fontAlgn="base" hangingPunct="1">
              <a:spcBef>
                <a:spcPct val="0"/>
              </a:spcBef>
              <a:spcAft>
                <a:spcPct val="0"/>
              </a:spcAft>
              <a:buChar char="•"/>
              <a:defRPr sz="2200">
                <a:solidFill>
                  <a:schemeClr val="tx1"/>
                </a:solidFill>
                <a:latin typeface="+mn-lt"/>
                <a:ea typeface="ＭＳ Ｐゴシック" pitchFamily="-110" charset="-128"/>
              </a:defRPr>
            </a:lvl7pPr>
            <a:lvl8pPr marL="2270125" indent="-184150" algn="l" rtl="0" eaLnBrk="1" fontAlgn="base" hangingPunct="1">
              <a:spcBef>
                <a:spcPct val="0"/>
              </a:spcBef>
              <a:spcAft>
                <a:spcPct val="0"/>
              </a:spcAft>
              <a:buChar char="•"/>
              <a:defRPr sz="2200">
                <a:solidFill>
                  <a:schemeClr val="tx1"/>
                </a:solidFill>
                <a:latin typeface="+mn-lt"/>
                <a:ea typeface="ＭＳ Ｐゴシック" pitchFamily="-110" charset="-128"/>
              </a:defRPr>
            </a:lvl8pPr>
            <a:lvl9pPr marL="2727325" indent="-184150" algn="l" rtl="0" eaLnBrk="1" fontAlgn="base" hangingPunct="1">
              <a:spcBef>
                <a:spcPct val="0"/>
              </a:spcBef>
              <a:spcAft>
                <a:spcPct val="0"/>
              </a:spcAft>
              <a:buChar char="•"/>
              <a:defRPr sz="2200">
                <a:solidFill>
                  <a:schemeClr val="tx1"/>
                </a:solidFill>
                <a:latin typeface="+mn-lt"/>
                <a:ea typeface="ＭＳ Ｐゴシック" pitchFamily="-110" charset="-128"/>
              </a:defRPr>
            </a:lvl9pPr>
          </a:lstStyle>
          <a:p>
            <a:r>
              <a:rPr lang="en-GB" altLang="en-US" dirty="0">
                <a:latin typeface="Arial" charset="0"/>
                <a:ea typeface="ＭＳ Ｐゴシック" charset="-128"/>
              </a:rPr>
              <a:t>Anke Plagnol</a:t>
            </a:r>
          </a:p>
          <a:p>
            <a:r>
              <a:rPr lang="en-GB" altLang="en-US" dirty="0">
                <a:latin typeface="Arial" charset="0"/>
                <a:ea typeface="ＭＳ Ｐゴシック" charset="-128"/>
              </a:rPr>
              <a:t>Anke.plagnol.1@city.ac.uk</a:t>
            </a:r>
          </a:p>
        </p:txBody>
      </p:sp>
    </p:spTree>
    <p:extLst>
      <p:ext uri="{BB962C8B-B14F-4D97-AF65-F5344CB8AC3E}">
        <p14:creationId xmlns:p14="http://schemas.microsoft.com/office/powerpoint/2010/main" val="148162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447675" y="1062038"/>
            <a:ext cx="8229600" cy="1143000"/>
          </a:xfrm>
        </p:spPr>
        <p:txBody>
          <a:bodyPr/>
          <a:lstStyle/>
          <a:p>
            <a:r>
              <a:rPr lang="en-US" altLang="en-US" dirty="0">
                <a:latin typeface="Arial" charset="0"/>
                <a:ea typeface="ＭＳ Ｐゴシック" charset="-128"/>
              </a:rPr>
              <a:t>NYC taxi drivers</a:t>
            </a:r>
          </a:p>
        </p:txBody>
      </p:sp>
      <p:sp>
        <p:nvSpPr>
          <p:cNvPr id="30722" name="Content Placeholder 2"/>
          <p:cNvSpPr>
            <a:spLocks noGrp="1"/>
          </p:cNvSpPr>
          <p:nvPr>
            <p:ph idx="1"/>
          </p:nvPr>
        </p:nvSpPr>
        <p:spPr>
          <a:xfrm>
            <a:off x="457200" y="2133600"/>
            <a:ext cx="8229600" cy="4391025"/>
          </a:xfrm>
        </p:spPr>
        <p:txBody>
          <a:bodyPr/>
          <a:lstStyle/>
          <a:p>
            <a:pPr marL="0" indent="0">
              <a:buNone/>
            </a:pPr>
            <a:r>
              <a:rPr lang="en-US" altLang="en-US" dirty="0">
                <a:latin typeface="Arial" charset="0"/>
                <a:ea typeface="ＭＳ Ｐゴシック" charset="-128"/>
              </a:rPr>
              <a:t>Heuristic: </a:t>
            </a:r>
          </a:p>
          <a:p>
            <a:r>
              <a:rPr lang="en-US" altLang="en-US" dirty="0">
                <a:latin typeface="Arial" charset="0"/>
                <a:ea typeface="ＭＳ Ｐゴシック" charset="-128"/>
              </a:rPr>
              <a:t>set daily income target and stop working when the target is reached</a:t>
            </a:r>
          </a:p>
          <a:p>
            <a:pPr marL="0" indent="0">
              <a:buNone/>
            </a:pPr>
            <a:endParaRPr lang="en-US" altLang="en-US" dirty="0">
              <a:latin typeface="Arial" charset="0"/>
              <a:ea typeface="ＭＳ Ｐゴシック" charset="-128"/>
            </a:endParaRPr>
          </a:p>
          <a:p>
            <a:pPr marL="0" indent="0">
              <a:buNone/>
            </a:pPr>
            <a:r>
              <a:rPr lang="en-US" altLang="en-US" dirty="0">
                <a:latin typeface="Arial" charset="0"/>
                <a:ea typeface="ＭＳ Ｐゴシック" charset="-128"/>
              </a:rPr>
              <a:t>Consequence:</a:t>
            </a:r>
          </a:p>
          <a:p>
            <a:r>
              <a:rPr lang="en-US" altLang="en-US" dirty="0">
                <a:latin typeface="Arial" charset="0"/>
                <a:ea typeface="ＭＳ Ｐゴシック" charset="-128"/>
              </a:rPr>
              <a:t>drivers work less on busy days, when marginal salaries are highest</a:t>
            </a:r>
          </a:p>
          <a:p>
            <a:r>
              <a:rPr lang="en-US" altLang="en-US" dirty="0">
                <a:latin typeface="Arial" charset="0"/>
                <a:ea typeface="ＭＳ Ｐゴシック" charset="-128"/>
              </a:rPr>
              <a:t>Would earn more if they worked the same hours every day</a:t>
            </a:r>
          </a:p>
          <a:p>
            <a:endParaRPr lang="en-US" altLang="en-US" dirty="0">
              <a:latin typeface="Arial" charset="0"/>
              <a:ea typeface="ＭＳ Ｐゴシック" charset="-128"/>
            </a:endParaRPr>
          </a:p>
          <a:p>
            <a:endParaRPr lang="en-US" altLang="en-US" dirty="0">
              <a:latin typeface="Arial" charset="0"/>
              <a:ea typeface="ＭＳ Ｐゴシック" charset="-128"/>
            </a:endParaRPr>
          </a:p>
          <a:p>
            <a:pPr marL="0" indent="0">
              <a:buNone/>
            </a:pPr>
            <a:r>
              <a:rPr lang="en-GB" sz="1800" dirty="0"/>
              <a:t>Camerer, C., Babcock, L., Loewenstein, G., &amp; Thaler, R. (1997). </a:t>
            </a:r>
          </a:p>
          <a:p>
            <a:pPr marL="0" indent="0">
              <a:buNone/>
            </a:pPr>
            <a:r>
              <a:rPr lang="en-GB" sz="1800" dirty="0" err="1"/>
              <a:t>Labor</a:t>
            </a:r>
            <a:r>
              <a:rPr lang="en-GB" sz="1800" dirty="0"/>
              <a:t> supply of New York City cabdrivers: One day at a time. The Quarterly Journal of Economics, 112(2), 407–441.</a:t>
            </a:r>
          </a:p>
          <a:p>
            <a:endParaRPr lang="en-US" altLang="en-US" dirty="0">
              <a:latin typeface="Arial" charset="0"/>
              <a:ea typeface="ＭＳ Ｐゴシック" charset="-128"/>
            </a:endParaRPr>
          </a:p>
        </p:txBody>
      </p:sp>
    </p:spTree>
    <p:extLst>
      <p:ext uri="{BB962C8B-B14F-4D97-AF65-F5344CB8AC3E}">
        <p14:creationId xmlns:p14="http://schemas.microsoft.com/office/powerpoint/2010/main" val="525597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47675" y="1062038"/>
            <a:ext cx="8229600" cy="1143000"/>
          </a:xfrm>
        </p:spPr>
        <p:txBody>
          <a:bodyPr/>
          <a:lstStyle/>
          <a:p>
            <a:r>
              <a:rPr lang="en-US" altLang="en-US" dirty="0">
                <a:latin typeface="Arial" charset="0"/>
                <a:ea typeface="ＭＳ Ｐゴシック" charset="-128"/>
              </a:rPr>
              <a:t>Homo </a:t>
            </a:r>
            <a:r>
              <a:rPr lang="en-US" altLang="en-US" dirty="0" err="1">
                <a:latin typeface="Arial" charset="0"/>
                <a:ea typeface="ＭＳ Ｐゴシック" charset="-128"/>
              </a:rPr>
              <a:t>psychologicus</a:t>
            </a:r>
            <a:r>
              <a:rPr lang="en-US" altLang="en-US" dirty="0">
                <a:latin typeface="Arial" charset="0"/>
                <a:ea typeface="ＭＳ Ｐゴシック" charset="-128"/>
              </a:rPr>
              <a:t> (human)</a:t>
            </a:r>
          </a:p>
        </p:txBody>
      </p:sp>
      <p:sp>
        <p:nvSpPr>
          <p:cNvPr id="3" name="Content Placeholder 2"/>
          <p:cNvSpPr>
            <a:spLocks noGrp="1"/>
          </p:cNvSpPr>
          <p:nvPr>
            <p:ph idx="1"/>
          </p:nvPr>
        </p:nvSpPr>
        <p:spPr>
          <a:xfrm>
            <a:off x="457200" y="2133600"/>
            <a:ext cx="8229600" cy="3992563"/>
          </a:xfrm>
        </p:spPr>
        <p:txBody>
          <a:bodyPr/>
          <a:lstStyle/>
          <a:p>
            <a:pPr>
              <a:defRPr/>
            </a:pPr>
            <a:r>
              <a:rPr lang="en-US" dirty="0"/>
              <a:t>Uses mental shortcuts to make decisions</a:t>
            </a:r>
          </a:p>
          <a:p>
            <a:pPr>
              <a:defRPr/>
            </a:pPr>
            <a:r>
              <a:rPr lang="en-US" dirty="0"/>
              <a:t>Heuristics (rules of thumb) and cognitive biases</a:t>
            </a:r>
          </a:p>
          <a:p>
            <a:pPr>
              <a:defRPr/>
            </a:pPr>
            <a:r>
              <a:rPr lang="en-US" dirty="0" err="1"/>
              <a:t>Behaviour</a:t>
            </a:r>
            <a:r>
              <a:rPr lang="en-US" dirty="0"/>
              <a:t> is affected by constraints </a:t>
            </a:r>
            <a:r>
              <a:rPr lang="en-GB" dirty="0"/>
              <a:t>(e.g., time and knowledge) </a:t>
            </a:r>
          </a:p>
          <a:p>
            <a:pPr>
              <a:defRPr/>
            </a:pPr>
            <a:r>
              <a:rPr lang="en-US" dirty="0"/>
              <a:t>Bounded rationality (cognitive limitations in terms of acquiring and processing information)</a:t>
            </a:r>
          </a:p>
          <a:p>
            <a:pPr>
              <a:defRPr/>
            </a:pPr>
            <a:r>
              <a:rPr lang="en-US" dirty="0"/>
              <a:t>Can be altruistic</a:t>
            </a:r>
          </a:p>
          <a:p>
            <a:pPr>
              <a:defRPr/>
            </a:pPr>
            <a:endParaRPr lang="en-US" dirty="0"/>
          </a:p>
          <a:p>
            <a:pPr marL="0" indent="0">
              <a:buFont typeface="Arial" charset="0"/>
              <a:buNone/>
              <a:defRPr/>
            </a:pPr>
            <a:endParaRPr lang="en-US" dirty="0"/>
          </a:p>
          <a:p>
            <a:pPr>
              <a:defRPr/>
            </a:pPr>
            <a:endParaRPr lang="en-US" dirty="0"/>
          </a:p>
        </p:txBody>
      </p:sp>
    </p:spTree>
    <p:extLst>
      <p:ext uri="{BB962C8B-B14F-4D97-AF65-F5344CB8AC3E}">
        <p14:creationId xmlns:p14="http://schemas.microsoft.com/office/powerpoint/2010/main" val="14989843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47675" y="1062038"/>
            <a:ext cx="8229600" cy="1143000"/>
          </a:xfrm>
        </p:spPr>
        <p:txBody>
          <a:bodyPr/>
          <a:lstStyle/>
          <a:p>
            <a:r>
              <a:rPr lang="en-US" altLang="en-US" dirty="0">
                <a:latin typeface="Arial" charset="0"/>
                <a:ea typeface="ＭＳ Ｐゴシック" charset="-128"/>
              </a:rPr>
              <a:t>Homo </a:t>
            </a:r>
            <a:r>
              <a:rPr lang="en-US" altLang="en-US" dirty="0" err="1">
                <a:latin typeface="Arial" charset="0"/>
                <a:ea typeface="ＭＳ Ｐゴシック" charset="-128"/>
              </a:rPr>
              <a:t>economicus</a:t>
            </a:r>
            <a:r>
              <a:rPr lang="en-US" altLang="en-US" dirty="0">
                <a:latin typeface="Arial" charset="0"/>
                <a:ea typeface="ＭＳ Ｐゴシック" charset="-128"/>
              </a:rPr>
              <a:t> vs homo </a:t>
            </a:r>
            <a:r>
              <a:rPr lang="en-US" altLang="en-US" dirty="0" err="1">
                <a:latin typeface="Arial" charset="0"/>
                <a:ea typeface="ＭＳ Ｐゴシック" charset="-128"/>
              </a:rPr>
              <a:t>psychologicus</a:t>
            </a:r>
            <a:endParaRPr lang="en-US" altLang="en-US" dirty="0">
              <a:latin typeface="Arial" charset="0"/>
              <a:ea typeface="ＭＳ Ｐゴシック" charset="-128"/>
            </a:endParaRPr>
          </a:p>
        </p:txBody>
      </p:sp>
      <p:sp>
        <p:nvSpPr>
          <p:cNvPr id="37890" name="Content Placeholder 2"/>
          <p:cNvSpPr>
            <a:spLocks noGrp="1"/>
          </p:cNvSpPr>
          <p:nvPr>
            <p:ph idx="1"/>
          </p:nvPr>
        </p:nvSpPr>
        <p:spPr>
          <a:xfrm>
            <a:off x="457200" y="2133600"/>
            <a:ext cx="8229600" cy="4535488"/>
          </a:xfrm>
        </p:spPr>
        <p:txBody>
          <a:bodyPr/>
          <a:lstStyle/>
          <a:p>
            <a:r>
              <a:rPr lang="en-GB" altLang="en-US" dirty="0">
                <a:latin typeface="Arial" charset="0"/>
                <a:ea typeface="ＭＳ Ｐゴシック" charset="-128"/>
              </a:rPr>
              <a:t>A bat and a ball cost £1.10 in total. The bat costs £1 more than the ball. How much does the ball cost?</a:t>
            </a:r>
          </a:p>
          <a:p>
            <a:endParaRPr lang="en-US" altLang="en-US" dirty="0">
              <a:latin typeface="Arial" charset="0"/>
              <a:ea typeface="ＭＳ Ｐゴシック" charset="-128"/>
            </a:endParaRPr>
          </a:p>
          <a:p>
            <a:r>
              <a:rPr lang="en-US" altLang="en-US" dirty="0">
                <a:latin typeface="Arial" charset="0"/>
                <a:ea typeface="ＭＳ Ｐゴシック" charset="-128"/>
              </a:rPr>
              <a:t>Answer: 5p</a:t>
            </a:r>
          </a:p>
          <a:p>
            <a:r>
              <a:rPr lang="en-US" altLang="en-US" dirty="0">
                <a:latin typeface="Arial" charset="0"/>
                <a:ea typeface="ＭＳ Ｐゴシック" charset="-128"/>
              </a:rPr>
              <a:t>However, many people (even economists) say 10p</a:t>
            </a:r>
          </a:p>
          <a:p>
            <a:endParaRPr lang="en-US" altLang="en-US" dirty="0">
              <a:latin typeface="Arial" charset="0"/>
              <a:ea typeface="ＭＳ Ｐゴシック" charset="-128"/>
            </a:endParaRPr>
          </a:p>
          <a:p>
            <a:r>
              <a:rPr lang="en-GB" dirty="0"/>
              <a:t>Example of how we typically replace a difficult problem with a simpler one. </a:t>
            </a:r>
          </a:p>
          <a:p>
            <a:r>
              <a:rPr lang="en-GB" dirty="0"/>
              <a:t>One explanation: we seem to non-consciously substitute the ‘more than’ statement in the problem (i.e., the bat costs £1.00 more than the ball) with an absolute statement (the bat costs £1.00).</a:t>
            </a:r>
            <a:endParaRPr lang="en-US" altLang="en-US" dirty="0">
              <a:latin typeface="Arial" charset="0"/>
              <a:ea typeface="ＭＳ Ｐゴシック" charset="-128"/>
            </a:endParaRPr>
          </a:p>
          <a:p>
            <a:pPr>
              <a:buFont typeface="Arial" charset="0"/>
              <a:buNone/>
            </a:pPr>
            <a:endParaRPr lang="en-US" altLang="en-US" dirty="0">
              <a:latin typeface="Arial" charset="0"/>
              <a:ea typeface="ＭＳ Ｐゴシック" charset="-128"/>
            </a:endParaRPr>
          </a:p>
          <a:p>
            <a:pPr>
              <a:buFont typeface="Arial" charset="0"/>
              <a:buNone/>
            </a:pPr>
            <a:endParaRPr lang="en-US" altLang="en-US" dirty="0">
              <a:latin typeface="Arial" charset="0"/>
              <a:ea typeface="ＭＳ Ｐゴシック" charset="-128"/>
            </a:endParaRPr>
          </a:p>
          <a:p>
            <a:endParaRPr lang="en-US" altLang="en-US" dirty="0">
              <a:latin typeface="Arial" charset="0"/>
              <a:ea typeface="ＭＳ Ｐゴシック" charset="-128"/>
            </a:endParaRPr>
          </a:p>
          <a:p>
            <a:endParaRPr lang="en-US" altLang="en-US" dirty="0">
              <a:latin typeface="Arial" charset="0"/>
              <a:ea typeface="ＭＳ Ｐゴシック" charset="-128"/>
            </a:endParaRPr>
          </a:p>
        </p:txBody>
      </p:sp>
    </p:spTree>
    <p:extLst>
      <p:ext uri="{BB962C8B-B14F-4D97-AF65-F5344CB8AC3E}">
        <p14:creationId xmlns:p14="http://schemas.microsoft.com/office/powerpoint/2010/main" val="4276270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8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78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789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890">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89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Choice under uncertainty: Lose money</a:t>
            </a:r>
          </a:p>
        </p:txBody>
      </p:sp>
      <p:sp>
        <p:nvSpPr>
          <p:cNvPr id="3" name="Content Placeholder 2"/>
          <p:cNvSpPr>
            <a:spLocks noGrp="1"/>
          </p:cNvSpPr>
          <p:nvPr>
            <p:ph idx="1"/>
          </p:nvPr>
        </p:nvSpPr>
        <p:spPr>
          <a:xfrm>
            <a:off x="457200" y="2133600"/>
            <a:ext cx="8229600" cy="3992563"/>
          </a:xfrm>
        </p:spPr>
        <p:txBody>
          <a:bodyPr/>
          <a:lstStyle/>
          <a:p>
            <a:pPr marL="0" indent="0">
              <a:buFont typeface="Arial" charset="0"/>
              <a:buNone/>
            </a:pPr>
            <a:r>
              <a:rPr lang="en-US" altLang="en-US" dirty="0">
                <a:latin typeface="Arial" charset="0"/>
                <a:ea typeface="ＭＳ Ｐゴシック" charset="-128"/>
              </a:rPr>
              <a:t>Would you choose to </a:t>
            </a:r>
            <a:r>
              <a:rPr lang="en-US" altLang="en-US" u="sng" dirty="0">
                <a:latin typeface="Arial" charset="0"/>
                <a:ea typeface="ＭＳ Ｐゴシック" charset="-128"/>
              </a:rPr>
              <a:t>lose</a:t>
            </a:r>
            <a:r>
              <a:rPr lang="en-US" altLang="en-US" dirty="0">
                <a:latin typeface="Arial" charset="0"/>
                <a:ea typeface="ＭＳ Ｐゴシック" charset="-128"/>
              </a:rPr>
              <a:t> £500 for sure or to </a:t>
            </a:r>
            <a:r>
              <a:rPr lang="en-US" altLang="en-US" u="sng" dirty="0">
                <a:latin typeface="Arial" charset="0"/>
                <a:ea typeface="ＭＳ Ｐゴシック" charset="-128"/>
              </a:rPr>
              <a:t>lose</a:t>
            </a:r>
            <a:r>
              <a:rPr lang="en-US" altLang="en-US" dirty="0">
                <a:latin typeface="Arial" charset="0"/>
                <a:ea typeface="ＭＳ Ｐゴシック" charset="-128"/>
              </a:rPr>
              <a:t> £1000 with probability 0.5? </a:t>
            </a:r>
          </a:p>
          <a:p>
            <a:pPr marL="0" indent="0"/>
            <a:endParaRPr lang="en-US" altLang="en-US" dirty="0">
              <a:latin typeface="Arial" charset="0"/>
              <a:ea typeface="ＭＳ Ｐゴシック" charset="-128"/>
            </a:endParaRPr>
          </a:p>
          <a:p>
            <a:pPr marL="0" indent="0">
              <a:buFont typeface="Arial" charset="0"/>
              <a:buNone/>
            </a:pPr>
            <a:r>
              <a:rPr lang="en-US" altLang="en-US" dirty="0">
                <a:latin typeface="Arial" charset="0"/>
                <a:ea typeface="ＭＳ Ｐゴシック" charset="-128"/>
              </a:rPr>
              <a:t>Please choose one: </a:t>
            </a:r>
          </a:p>
          <a:p>
            <a:pPr marL="0" indent="0"/>
            <a:endParaRPr lang="en-US" altLang="en-US" dirty="0">
              <a:latin typeface="Arial" charset="0"/>
              <a:ea typeface="ＭＳ Ｐゴシック" charset="-128"/>
            </a:endParaRPr>
          </a:p>
          <a:p>
            <a:pPr marL="0" indent="0">
              <a:buFont typeface="Arial" charset="0"/>
              <a:buAutoNum type="alphaUcParenR"/>
            </a:pPr>
            <a:r>
              <a:rPr lang="en-US" altLang="en-US" dirty="0">
                <a:latin typeface="Arial" charset="0"/>
                <a:ea typeface="ＭＳ Ｐゴシック" charset="-128"/>
              </a:rPr>
              <a:t>Lose £500 for sure</a:t>
            </a:r>
          </a:p>
          <a:p>
            <a:pPr marL="0" indent="0">
              <a:buFont typeface="Arial" charset="0"/>
              <a:buAutoNum type="alphaUcParenR"/>
            </a:pPr>
            <a:r>
              <a:rPr lang="en-US" altLang="en-US" dirty="0">
                <a:latin typeface="Arial" charset="0"/>
                <a:ea typeface="ＭＳ Ｐゴシック" charset="-128"/>
              </a:rPr>
              <a:t>Lose £1000 with probability 0.5 </a:t>
            </a:r>
          </a:p>
          <a:p>
            <a:pPr marL="0" indent="0">
              <a:buFont typeface="Arial" charset="0"/>
              <a:buAutoNum type="alphaUcParenR"/>
            </a:pPr>
            <a:endParaRPr lang="en-US" altLang="en-US" dirty="0">
              <a:latin typeface="Arial" charset="0"/>
              <a:ea typeface="ＭＳ Ｐゴシック" charset="-128"/>
            </a:endParaRPr>
          </a:p>
          <a:p>
            <a:pPr marL="0" indent="0"/>
            <a:r>
              <a:rPr lang="en-US" altLang="en-US" dirty="0">
                <a:latin typeface="Arial" charset="0"/>
                <a:ea typeface="ＭＳ Ｐゴシック" charset="-128"/>
              </a:rPr>
              <a:t>Most people choose to lose £1000 with probability 0.5 </a:t>
            </a:r>
          </a:p>
          <a:p>
            <a:pPr marL="0" indent="0"/>
            <a:r>
              <a:rPr lang="en-US" altLang="en-US" dirty="0">
                <a:latin typeface="Arial" charset="0"/>
                <a:ea typeface="ＭＳ Ｐゴシック" charset="-128"/>
              </a:rPr>
              <a:t>Suggests “risk-loving” behavior with respect to losses</a:t>
            </a:r>
          </a:p>
          <a:p>
            <a:pPr marL="0" indent="0"/>
            <a:r>
              <a:rPr lang="en-US" altLang="en-US" dirty="0">
                <a:latin typeface="Arial" charset="0"/>
                <a:ea typeface="ＭＳ Ｐゴシック" charset="-128"/>
              </a:rPr>
              <a:t>People like to avoid losses</a:t>
            </a:r>
          </a:p>
        </p:txBody>
      </p:sp>
    </p:spTree>
    <p:extLst>
      <p:ext uri="{BB962C8B-B14F-4D97-AF65-F5344CB8AC3E}">
        <p14:creationId xmlns:p14="http://schemas.microsoft.com/office/powerpoint/2010/main" val="16194234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Choice under uncertainty: Receive money</a:t>
            </a:r>
          </a:p>
        </p:txBody>
      </p:sp>
      <p:sp>
        <p:nvSpPr>
          <p:cNvPr id="3" name="Content Placeholder 2"/>
          <p:cNvSpPr>
            <a:spLocks noGrp="1"/>
          </p:cNvSpPr>
          <p:nvPr>
            <p:ph idx="1"/>
          </p:nvPr>
        </p:nvSpPr>
        <p:spPr>
          <a:xfrm>
            <a:off x="457200" y="2133600"/>
            <a:ext cx="8229600" cy="3992563"/>
          </a:xfrm>
        </p:spPr>
        <p:txBody>
          <a:bodyPr/>
          <a:lstStyle/>
          <a:p>
            <a:pPr marL="0" indent="0">
              <a:buFont typeface="Arial" charset="0"/>
              <a:buNone/>
            </a:pPr>
            <a:r>
              <a:rPr lang="en-US" altLang="en-US" dirty="0">
                <a:latin typeface="Arial" charset="0"/>
                <a:ea typeface="ＭＳ Ｐゴシック" charset="-128"/>
              </a:rPr>
              <a:t>Would you choose to </a:t>
            </a:r>
            <a:r>
              <a:rPr lang="en-US" altLang="en-US" u="sng" dirty="0">
                <a:latin typeface="Arial" charset="0"/>
                <a:ea typeface="ＭＳ Ｐゴシック" charset="-128"/>
              </a:rPr>
              <a:t>receive</a:t>
            </a:r>
            <a:r>
              <a:rPr lang="en-US" altLang="en-US" dirty="0">
                <a:latin typeface="Arial" charset="0"/>
                <a:ea typeface="ＭＳ Ｐゴシック" charset="-128"/>
              </a:rPr>
              <a:t> £500 for sure or to </a:t>
            </a:r>
            <a:r>
              <a:rPr lang="en-US" altLang="en-US" u="sng" dirty="0">
                <a:latin typeface="Arial" charset="0"/>
                <a:ea typeface="ＭＳ Ｐゴシック" charset="-128"/>
              </a:rPr>
              <a:t>receive</a:t>
            </a:r>
            <a:r>
              <a:rPr lang="en-US" altLang="en-US" dirty="0">
                <a:latin typeface="Arial" charset="0"/>
                <a:ea typeface="ＭＳ Ｐゴシック" charset="-128"/>
              </a:rPr>
              <a:t> £1000 with probability 0.5? </a:t>
            </a:r>
          </a:p>
          <a:p>
            <a:pPr marL="0" indent="0"/>
            <a:endParaRPr lang="en-US" altLang="en-US" dirty="0">
              <a:latin typeface="Arial" charset="0"/>
              <a:ea typeface="ＭＳ Ｐゴシック" charset="-128"/>
            </a:endParaRPr>
          </a:p>
          <a:p>
            <a:pPr marL="0" indent="0">
              <a:buFont typeface="Arial" charset="0"/>
              <a:buNone/>
            </a:pPr>
            <a:r>
              <a:rPr lang="en-US" altLang="en-US" dirty="0">
                <a:latin typeface="Arial" charset="0"/>
                <a:ea typeface="ＭＳ Ｐゴシック" charset="-128"/>
              </a:rPr>
              <a:t>Please choose one: </a:t>
            </a:r>
          </a:p>
          <a:p>
            <a:pPr marL="0" indent="0"/>
            <a:endParaRPr lang="en-US" altLang="en-US" dirty="0">
              <a:latin typeface="Arial" charset="0"/>
              <a:ea typeface="ＭＳ Ｐゴシック" charset="-128"/>
            </a:endParaRPr>
          </a:p>
          <a:p>
            <a:pPr marL="0" indent="0">
              <a:buFont typeface="Arial" charset="0"/>
              <a:buAutoNum type="alphaUcParenR"/>
            </a:pPr>
            <a:r>
              <a:rPr lang="en-US" altLang="en-US" dirty="0">
                <a:latin typeface="Arial" charset="0"/>
                <a:ea typeface="ＭＳ Ｐゴシック" charset="-128"/>
              </a:rPr>
              <a:t>Receive £500 for sure</a:t>
            </a:r>
          </a:p>
          <a:p>
            <a:pPr marL="0" indent="0">
              <a:buFont typeface="Arial" charset="0"/>
              <a:buAutoNum type="alphaUcParenR"/>
            </a:pPr>
            <a:r>
              <a:rPr lang="en-US" altLang="en-US" dirty="0">
                <a:latin typeface="Arial" charset="0"/>
                <a:ea typeface="ＭＳ Ｐゴシック" charset="-128"/>
              </a:rPr>
              <a:t>Receive £1000 with probability 0.5 </a:t>
            </a:r>
          </a:p>
          <a:p>
            <a:pPr marL="0" indent="0">
              <a:buFont typeface="Arial" charset="0"/>
              <a:buAutoNum type="alphaUcParenR"/>
            </a:pPr>
            <a:endParaRPr lang="en-US" altLang="en-US" dirty="0">
              <a:latin typeface="Arial" charset="0"/>
              <a:ea typeface="ＭＳ Ｐゴシック" charset="-128"/>
            </a:endParaRPr>
          </a:p>
          <a:p>
            <a:pPr marL="0" indent="0"/>
            <a:r>
              <a:rPr lang="en-US" altLang="en-US" dirty="0">
                <a:latin typeface="Arial" charset="0"/>
                <a:ea typeface="ＭＳ Ｐゴシック" charset="-128"/>
              </a:rPr>
              <a:t>Most people choose to receive £500 for sure</a:t>
            </a:r>
          </a:p>
          <a:p>
            <a:pPr marL="0" indent="0"/>
            <a:r>
              <a:rPr lang="en-US" altLang="en-US" dirty="0">
                <a:latin typeface="Arial" charset="0"/>
                <a:ea typeface="ＭＳ Ｐゴシック" charset="-128"/>
              </a:rPr>
              <a:t>Suggests “risk-averse” behavior with respect to gains </a:t>
            </a:r>
          </a:p>
        </p:txBody>
      </p:sp>
    </p:spTree>
    <p:extLst>
      <p:ext uri="{BB962C8B-B14F-4D97-AF65-F5344CB8AC3E}">
        <p14:creationId xmlns:p14="http://schemas.microsoft.com/office/powerpoint/2010/main" val="4428543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What would standard economic theory predict?</a:t>
            </a:r>
          </a:p>
        </p:txBody>
      </p:sp>
      <p:sp>
        <p:nvSpPr>
          <p:cNvPr id="19458" name="Content Placeholder 2"/>
          <p:cNvSpPr>
            <a:spLocks noGrp="1"/>
          </p:cNvSpPr>
          <p:nvPr>
            <p:ph idx="1"/>
          </p:nvPr>
        </p:nvSpPr>
        <p:spPr>
          <a:xfrm>
            <a:off x="457200" y="2133600"/>
            <a:ext cx="8229600" cy="3992563"/>
          </a:xfrm>
        </p:spPr>
        <p:txBody>
          <a:bodyPr/>
          <a:lstStyle/>
          <a:p>
            <a:r>
              <a:rPr lang="en-US" altLang="en-US" dirty="0">
                <a:latin typeface="Arial" charset="0"/>
                <a:ea typeface="ＭＳ Ｐゴシック" charset="-128"/>
              </a:rPr>
              <a:t>Choices should be qualitatively the same in both situations</a:t>
            </a:r>
          </a:p>
          <a:p>
            <a:endParaRPr lang="en-US" altLang="en-US" dirty="0">
              <a:latin typeface="Arial" charset="0"/>
              <a:ea typeface="ＭＳ Ｐゴシック" charset="-128"/>
            </a:endParaRPr>
          </a:p>
          <a:p>
            <a:r>
              <a:rPr lang="en-US" altLang="en-US" dirty="0">
                <a:latin typeface="Arial" charset="0"/>
                <a:ea typeface="ＭＳ Ｐゴシック" charset="-128"/>
              </a:rPr>
              <a:t>People prefer to avoid losses (loss aversion)</a:t>
            </a:r>
          </a:p>
          <a:p>
            <a:r>
              <a:rPr lang="en-US" altLang="en-US" dirty="0" err="1">
                <a:latin typeface="Arial" charset="0"/>
                <a:ea typeface="ＭＳ Ｐゴシック" charset="-128"/>
              </a:rPr>
              <a:t>Behavioural</a:t>
            </a:r>
            <a:r>
              <a:rPr lang="en-US" altLang="en-US" dirty="0">
                <a:latin typeface="Arial" charset="0"/>
                <a:ea typeface="ＭＳ Ｐゴシック" charset="-128"/>
              </a:rPr>
              <a:t> economics: “</a:t>
            </a:r>
            <a:r>
              <a:rPr lang="en-US" altLang="ja-JP" b="1" dirty="0">
                <a:latin typeface="Arial" charset="0"/>
                <a:ea typeface="ＭＳ Ｐゴシック" charset="-128"/>
              </a:rPr>
              <a:t>reference-dependent</a:t>
            </a:r>
            <a:r>
              <a:rPr lang="en-US" altLang="en-US" dirty="0">
                <a:latin typeface="Arial" charset="0"/>
                <a:ea typeface="ＭＳ Ｐゴシック" charset="-128"/>
              </a:rPr>
              <a:t>”</a:t>
            </a:r>
            <a:r>
              <a:rPr lang="en-US" altLang="ja-JP" dirty="0">
                <a:latin typeface="Arial" charset="0"/>
                <a:ea typeface="ＭＳ Ｐゴシック" charset="-128"/>
              </a:rPr>
              <a:t> preferences</a:t>
            </a:r>
          </a:p>
          <a:p>
            <a:pPr lvl="1"/>
            <a:r>
              <a:rPr lang="en-US" altLang="en-US" dirty="0">
                <a:latin typeface="Arial" charset="0"/>
                <a:cs typeface="Arial" charset="0"/>
              </a:rPr>
              <a:t>Evaluation of outcomes not based on absolute amounts</a:t>
            </a:r>
          </a:p>
          <a:p>
            <a:pPr lvl="1"/>
            <a:r>
              <a:rPr lang="en-US" altLang="en-US" dirty="0">
                <a:latin typeface="Arial" charset="0"/>
                <a:cs typeface="Arial" charset="0"/>
              </a:rPr>
              <a:t>But relative to some reference point</a:t>
            </a:r>
          </a:p>
          <a:p>
            <a:pPr lvl="1"/>
            <a:r>
              <a:rPr lang="en-US" altLang="en-US" dirty="0">
                <a:latin typeface="Arial" charset="0"/>
                <a:cs typeface="Arial" charset="0"/>
              </a:rPr>
              <a:t>Reference point differs depending on gains or losses scenario</a:t>
            </a:r>
          </a:p>
        </p:txBody>
      </p:sp>
    </p:spTree>
    <p:extLst>
      <p:ext uri="{BB962C8B-B14F-4D97-AF65-F5344CB8AC3E}">
        <p14:creationId xmlns:p14="http://schemas.microsoft.com/office/powerpoint/2010/main" val="2022257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458">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9458">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9458">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9458">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945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447675" y="1062038"/>
            <a:ext cx="8229600" cy="1143000"/>
          </a:xfrm>
        </p:spPr>
        <p:txBody>
          <a:bodyPr/>
          <a:lstStyle/>
          <a:p>
            <a:r>
              <a:rPr lang="en-US" altLang="en-US" dirty="0">
                <a:latin typeface="Arial" charset="0"/>
                <a:ea typeface="ＭＳ Ｐゴシック" charset="-128"/>
              </a:rPr>
              <a:t>Loss aversion</a:t>
            </a:r>
          </a:p>
        </p:txBody>
      </p:sp>
      <p:sp>
        <p:nvSpPr>
          <p:cNvPr id="23554" name="Content Placeholder 2"/>
          <p:cNvSpPr>
            <a:spLocks noGrp="1"/>
          </p:cNvSpPr>
          <p:nvPr>
            <p:ph idx="1"/>
          </p:nvPr>
        </p:nvSpPr>
        <p:spPr>
          <a:xfrm>
            <a:off x="457200" y="2133600"/>
            <a:ext cx="8229600" cy="3992563"/>
          </a:xfrm>
        </p:spPr>
        <p:txBody>
          <a:bodyPr/>
          <a:lstStyle/>
          <a:p>
            <a:pPr marL="0" indent="0">
              <a:buNone/>
            </a:pPr>
            <a:r>
              <a:rPr lang="en-GB" dirty="0"/>
              <a:t>“Pain [. . .] is, in almost all cases, a more pungent sensation than the opposite and corresponding pleasure. The one almost always depresses us much more below the ordinary, or what may be called the natural state of our happiness, than the other ever raises us above it.”</a:t>
            </a:r>
          </a:p>
          <a:p>
            <a:pPr marL="0" indent="0">
              <a:buNone/>
            </a:pPr>
            <a:endParaRPr lang="en-GB" dirty="0"/>
          </a:p>
          <a:p>
            <a:pPr marL="0" indent="0">
              <a:buNone/>
            </a:pPr>
            <a:r>
              <a:rPr lang="en-GB" dirty="0"/>
              <a:t>						(Adam Smith, 1759)</a:t>
            </a:r>
          </a:p>
          <a:p>
            <a:endParaRPr lang="en-US" altLang="en-US" dirty="0">
              <a:latin typeface="Arial" charset="0"/>
              <a:ea typeface="ＭＳ Ｐゴシック" charset="-128"/>
            </a:endParaRPr>
          </a:p>
          <a:p>
            <a:pPr marL="0" indent="0">
              <a:buNone/>
            </a:pPr>
            <a:r>
              <a:rPr lang="en-GB" dirty="0"/>
              <a:t>-&gt; losses tend to loom larger than equivalent gains (Tversky &amp; Kahneman, 1984)</a:t>
            </a:r>
          </a:p>
          <a:p>
            <a:pPr marL="0" indent="0">
              <a:buNone/>
            </a:pPr>
            <a:r>
              <a:rPr lang="en-GB" dirty="0"/>
              <a:t>-&gt; the pleasure of gaining £10 is less than the displeasure of losing £10</a:t>
            </a:r>
          </a:p>
          <a:p>
            <a:pPr marL="0" indent="0">
              <a:buNone/>
            </a:pPr>
            <a:endParaRPr lang="en-GB" dirty="0"/>
          </a:p>
          <a:p>
            <a:endParaRPr lang="en-US" altLang="en-US" dirty="0">
              <a:latin typeface="Arial" charset="0"/>
              <a:ea typeface="ＭＳ Ｐゴシック" charset="-128"/>
            </a:endParaRPr>
          </a:p>
        </p:txBody>
      </p:sp>
    </p:spTree>
    <p:extLst>
      <p:ext uri="{BB962C8B-B14F-4D97-AF65-F5344CB8AC3E}">
        <p14:creationId xmlns:p14="http://schemas.microsoft.com/office/powerpoint/2010/main" val="40611841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554">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355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What is this?</a:t>
            </a:r>
          </a:p>
        </p:txBody>
      </p:sp>
      <p:pic>
        <p:nvPicPr>
          <p:cNvPr id="29698" name="Picture 6" descr="Screen Shot 2014-10-02 at 00.00.5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1916113"/>
            <a:ext cx="35782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07142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Context matters</a:t>
            </a:r>
          </a:p>
        </p:txBody>
      </p:sp>
      <p:sp>
        <p:nvSpPr>
          <p:cNvPr id="30722" name="Rectangle 3"/>
          <p:cNvSpPr>
            <a:spLocks noChangeArrowheads="1"/>
          </p:cNvSpPr>
          <p:nvPr/>
        </p:nvSpPr>
        <p:spPr bwMode="auto">
          <a:xfrm>
            <a:off x="420266" y="5949280"/>
            <a:ext cx="457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128"/>
              </a:defRPr>
            </a:lvl1pPr>
            <a:lvl2pPr marL="742950" indent="-285750" eaLnBrk="0" hangingPunct="0">
              <a:defRPr sz="2400">
                <a:solidFill>
                  <a:schemeClr val="tx1"/>
                </a:solidFill>
                <a:latin typeface="Calibri" charset="0"/>
                <a:ea typeface="ＭＳ Ｐゴシック" charset="-128"/>
              </a:defRPr>
            </a:lvl2pPr>
            <a:lvl3pPr marL="1143000" indent="-228600" eaLnBrk="0" hangingPunct="0">
              <a:defRPr sz="2400">
                <a:solidFill>
                  <a:schemeClr val="tx1"/>
                </a:solidFill>
                <a:latin typeface="Calibri" charset="0"/>
                <a:ea typeface="ＭＳ Ｐゴシック" charset="-128"/>
              </a:defRPr>
            </a:lvl3pPr>
            <a:lvl4pPr marL="1600200" indent="-228600" eaLnBrk="0" hangingPunct="0">
              <a:defRPr sz="2400">
                <a:solidFill>
                  <a:schemeClr val="tx1"/>
                </a:solidFill>
                <a:latin typeface="Calibri" charset="0"/>
                <a:ea typeface="ＭＳ Ｐゴシック" charset="-128"/>
              </a:defRPr>
            </a:lvl4pPr>
            <a:lvl5pPr marL="2057400" indent="-228600" eaLnBrk="0" hangingPunct="0">
              <a:defRPr sz="2400">
                <a:solidFill>
                  <a:schemeClr val="tx1"/>
                </a:solidFill>
                <a:latin typeface="Calibri" charset="0"/>
                <a:ea typeface="ＭＳ Ｐゴシック" charset="-128"/>
              </a:defRPr>
            </a:lvl5pPr>
            <a:lvl6pPr marL="2514600" indent="-228600" eaLnBrk="0" fontAlgn="base" hangingPunct="0">
              <a:spcBef>
                <a:spcPct val="0"/>
              </a:spcBef>
              <a:spcAft>
                <a:spcPct val="0"/>
              </a:spcAft>
              <a:defRPr sz="2400">
                <a:solidFill>
                  <a:schemeClr val="tx1"/>
                </a:solidFill>
                <a:latin typeface="Calibri" charset="0"/>
                <a:ea typeface="ＭＳ Ｐゴシック" charset="-128"/>
              </a:defRPr>
            </a:lvl6pPr>
            <a:lvl7pPr marL="2971800" indent="-228600" eaLnBrk="0" fontAlgn="base" hangingPunct="0">
              <a:spcBef>
                <a:spcPct val="0"/>
              </a:spcBef>
              <a:spcAft>
                <a:spcPct val="0"/>
              </a:spcAft>
              <a:defRPr sz="2400">
                <a:solidFill>
                  <a:schemeClr val="tx1"/>
                </a:solidFill>
                <a:latin typeface="Calibri" charset="0"/>
                <a:ea typeface="ＭＳ Ｐゴシック" charset="-128"/>
              </a:defRPr>
            </a:lvl7pPr>
            <a:lvl8pPr marL="3429000" indent="-228600" eaLnBrk="0" fontAlgn="base" hangingPunct="0">
              <a:spcBef>
                <a:spcPct val="0"/>
              </a:spcBef>
              <a:spcAft>
                <a:spcPct val="0"/>
              </a:spcAft>
              <a:defRPr sz="2400">
                <a:solidFill>
                  <a:schemeClr val="tx1"/>
                </a:solidFill>
                <a:latin typeface="Calibri" charset="0"/>
                <a:ea typeface="ＭＳ Ｐゴシック" charset="-128"/>
              </a:defRPr>
            </a:lvl8pPr>
            <a:lvl9pPr marL="3886200" indent="-228600" eaLnBrk="0" fontAlgn="base" hangingPunct="0">
              <a:spcBef>
                <a:spcPct val="0"/>
              </a:spcBef>
              <a:spcAft>
                <a:spcPct val="0"/>
              </a:spcAft>
              <a:defRPr sz="2400">
                <a:solidFill>
                  <a:schemeClr val="tx1"/>
                </a:solidFill>
                <a:latin typeface="Calibri" charset="0"/>
                <a:ea typeface="ＭＳ Ｐゴシック" charset="-128"/>
              </a:defRPr>
            </a:lvl9pPr>
          </a:lstStyle>
          <a:p>
            <a:pPr eaLnBrk="1" hangingPunct="1"/>
            <a:r>
              <a:rPr lang="en-US" altLang="en-US" sz="1800"/>
              <a:t>Kahneman</a:t>
            </a:r>
            <a:r>
              <a:rPr lang="en-US" altLang="en-US" sz="1800" dirty="0"/>
              <a:t> 2003, Figure 4 (AER, December)</a:t>
            </a:r>
          </a:p>
        </p:txBody>
      </p:sp>
      <p:pic>
        <p:nvPicPr>
          <p:cNvPr id="30723" name="Picture 4" descr="Screen Shot 2014-10-01 at 23.59.1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11413" y="2060575"/>
            <a:ext cx="4711700"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53037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Reference dependence</a:t>
            </a:r>
          </a:p>
        </p:txBody>
      </p:sp>
      <p:pic>
        <p:nvPicPr>
          <p:cNvPr id="31746" name="Picture 3" descr="Screen Shot 2014-10-02 at 00.05.35.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772816"/>
            <a:ext cx="8850312" cy="428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Rectangle 5"/>
          <p:cNvSpPr>
            <a:spLocks noChangeArrowheads="1"/>
          </p:cNvSpPr>
          <p:nvPr/>
        </p:nvSpPr>
        <p:spPr bwMode="auto">
          <a:xfrm>
            <a:off x="395288" y="6299473"/>
            <a:ext cx="457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128"/>
              </a:defRPr>
            </a:lvl1pPr>
            <a:lvl2pPr marL="742950" indent="-285750" eaLnBrk="0" hangingPunct="0">
              <a:defRPr sz="2400">
                <a:solidFill>
                  <a:schemeClr val="tx1"/>
                </a:solidFill>
                <a:latin typeface="Calibri" charset="0"/>
                <a:ea typeface="ＭＳ Ｐゴシック" charset="-128"/>
              </a:defRPr>
            </a:lvl2pPr>
            <a:lvl3pPr marL="1143000" indent="-228600" eaLnBrk="0" hangingPunct="0">
              <a:defRPr sz="2400">
                <a:solidFill>
                  <a:schemeClr val="tx1"/>
                </a:solidFill>
                <a:latin typeface="Calibri" charset="0"/>
                <a:ea typeface="ＭＳ Ｐゴシック" charset="-128"/>
              </a:defRPr>
            </a:lvl3pPr>
            <a:lvl4pPr marL="1600200" indent="-228600" eaLnBrk="0" hangingPunct="0">
              <a:defRPr sz="2400">
                <a:solidFill>
                  <a:schemeClr val="tx1"/>
                </a:solidFill>
                <a:latin typeface="Calibri" charset="0"/>
                <a:ea typeface="ＭＳ Ｐゴシック" charset="-128"/>
              </a:defRPr>
            </a:lvl4pPr>
            <a:lvl5pPr marL="2057400" indent="-228600" eaLnBrk="0" hangingPunct="0">
              <a:defRPr sz="2400">
                <a:solidFill>
                  <a:schemeClr val="tx1"/>
                </a:solidFill>
                <a:latin typeface="Calibri" charset="0"/>
                <a:ea typeface="ＭＳ Ｐゴシック" charset="-128"/>
              </a:defRPr>
            </a:lvl5pPr>
            <a:lvl6pPr marL="2514600" indent="-228600" eaLnBrk="0" fontAlgn="base" hangingPunct="0">
              <a:spcBef>
                <a:spcPct val="0"/>
              </a:spcBef>
              <a:spcAft>
                <a:spcPct val="0"/>
              </a:spcAft>
              <a:defRPr sz="2400">
                <a:solidFill>
                  <a:schemeClr val="tx1"/>
                </a:solidFill>
                <a:latin typeface="Calibri" charset="0"/>
                <a:ea typeface="ＭＳ Ｐゴシック" charset="-128"/>
              </a:defRPr>
            </a:lvl6pPr>
            <a:lvl7pPr marL="2971800" indent="-228600" eaLnBrk="0" fontAlgn="base" hangingPunct="0">
              <a:spcBef>
                <a:spcPct val="0"/>
              </a:spcBef>
              <a:spcAft>
                <a:spcPct val="0"/>
              </a:spcAft>
              <a:defRPr sz="2400">
                <a:solidFill>
                  <a:schemeClr val="tx1"/>
                </a:solidFill>
                <a:latin typeface="Calibri" charset="0"/>
                <a:ea typeface="ＭＳ Ｐゴシック" charset="-128"/>
              </a:defRPr>
            </a:lvl7pPr>
            <a:lvl8pPr marL="3429000" indent="-228600" eaLnBrk="0" fontAlgn="base" hangingPunct="0">
              <a:spcBef>
                <a:spcPct val="0"/>
              </a:spcBef>
              <a:spcAft>
                <a:spcPct val="0"/>
              </a:spcAft>
              <a:defRPr sz="2400">
                <a:solidFill>
                  <a:schemeClr val="tx1"/>
                </a:solidFill>
                <a:latin typeface="Calibri" charset="0"/>
                <a:ea typeface="ＭＳ Ｐゴシック" charset="-128"/>
              </a:defRPr>
            </a:lvl8pPr>
            <a:lvl9pPr marL="3886200" indent="-228600" eaLnBrk="0" fontAlgn="base" hangingPunct="0">
              <a:spcBef>
                <a:spcPct val="0"/>
              </a:spcBef>
              <a:spcAft>
                <a:spcPct val="0"/>
              </a:spcAft>
              <a:defRPr sz="2400">
                <a:solidFill>
                  <a:schemeClr val="tx1"/>
                </a:solidFill>
                <a:latin typeface="Calibri" charset="0"/>
                <a:ea typeface="ＭＳ Ｐゴシック" charset="-128"/>
              </a:defRPr>
            </a:lvl9pPr>
          </a:lstStyle>
          <a:p>
            <a:pPr eaLnBrk="1" hangingPunct="1"/>
            <a:r>
              <a:rPr lang="en-US" altLang="en-US" sz="1800" dirty="0" err="1"/>
              <a:t>Kahneman</a:t>
            </a:r>
            <a:r>
              <a:rPr lang="en-US" altLang="en-US" sz="1800" dirty="0"/>
              <a:t> 2003, Figure 5 (AER, December)</a:t>
            </a:r>
          </a:p>
        </p:txBody>
      </p:sp>
    </p:spTree>
    <p:extLst>
      <p:ext uri="{BB962C8B-B14F-4D97-AF65-F5344CB8AC3E}">
        <p14:creationId xmlns:p14="http://schemas.microsoft.com/office/powerpoint/2010/main" val="2078063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What is behavioural economics?</a:t>
            </a:r>
          </a:p>
        </p:txBody>
      </p:sp>
      <p:sp>
        <p:nvSpPr>
          <p:cNvPr id="10242" name="Content Placeholder 2"/>
          <p:cNvSpPr>
            <a:spLocks noGrp="1"/>
          </p:cNvSpPr>
          <p:nvPr>
            <p:ph idx="1"/>
          </p:nvPr>
        </p:nvSpPr>
        <p:spPr>
          <a:xfrm>
            <a:off x="457200" y="2133600"/>
            <a:ext cx="8229600" cy="3992563"/>
          </a:xfrm>
        </p:spPr>
        <p:txBody>
          <a:bodyPr/>
          <a:lstStyle/>
          <a:p>
            <a:r>
              <a:rPr lang="en-GB" altLang="en-US" dirty="0">
                <a:latin typeface="Arial" charset="0"/>
                <a:ea typeface="ＭＳ Ｐゴシック" charset="-128"/>
              </a:rPr>
              <a:t>Applies psychological insights into human behaviour to investigate how people make economic decisions under various conditions of constraint (e.g., time and knowledge) and influence (e.g., social pressure)</a:t>
            </a:r>
          </a:p>
          <a:p>
            <a:endParaRPr lang="en-GB" altLang="en-US" dirty="0">
              <a:latin typeface="Arial" charset="0"/>
              <a:ea typeface="ＭＳ Ｐゴシック" charset="-128"/>
            </a:endParaRPr>
          </a:p>
          <a:p>
            <a:r>
              <a:rPr lang="en-GB" altLang="en-US" dirty="0">
                <a:latin typeface="Arial" charset="0"/>
                <a:ea typeface="ＭＳ Ｐゴシック" charset="-128"/>
              </a:rPr>
              <a:t>Relatively recent field in economics/psychology (e.g., Kahneman and Tversky 1979, Thaler 1980)</a:t>
            </a:r>
          </a:p>
          <a:p>
            <a:endParaRPr lang="en-GB" altLang="en-US" dirty="0">
              <a:latin typeface="Arial" charset="0"/>
              <a:ea typeface="ＭＳ Ｐゴシック" charset="-128"/>
            </a:endParaRPr>
          </a:p>
          <a:p>
            <a:r>
              <a:rPr lang="en-GB" altLang="en-US" dirty="0">
                <a:latin typeface="Arial" charset="0"/>
                <a:ea typeface="ＭＳ Ｐゴシック" charset="-128"/>
              </a:rPr>
              <a:t>But many of the ideas are actually quite old</a:t>
            </a:r>
          </a:p>
          <a:p>
            <a:endParaRPr lang="en-GB" altLang="en-US" dirty="0">
              <a:latin typeface="Arial" charset="0"/>
              <a:ea typeface="ＭＳ Ｐゴシック" charset="-128"/>
            </a:endParaRPr>
          </a:p>
          <a:p>
            <a:r>
              <a:rPr lang="en-GB" altLang="en-US" dirty="0">
                <a:latin typeface="Arial" charset="0"/>
                <a:ea typeface="ＭＳ Ｐゴシック" charset="-128"/>
              </a:rPr>
              <a:t>Descriptive/positive economics</a:t>
            </a:r>
          </a:p>
        </p:txBody>
      </p:sp>
    </p:spTree>
    <p:extLst>
      <p:ext uri="{BB962C8B-B14F-4D97-AF65-F5344CB8AC3E}">
        <p14:creationId xmlns:p14="http://schemas.microsoft.com/office/powerpoint/2010/main" val="2535078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Reference dependence</a:t>
            </a:r>
          </a:p>
        </p:txBody>
      </p:sp>
      <p:sp>
        <p:nvSpPr>
          <p:cNvPr id="23554" name="Content Placeholder 2"/>
          <p:cNvSpPr>
            <a:spLocks noGrp="1"/>
          </p:cNvSpPr>
          <p:nvPr>
            <p:ph idx="1"/>
          </p:nvPr>
        </p:nvSpPr>
        <p:spPr>
          <a:xfrm>
            <a:off x="457200" y="2133600"/>
            <a:ext cx="8229600" cy="3992563"/>
          </a:xfrm>
        </p:spPr>
        <p:txBody>
          <a:bodyPr/>
          <a:lstStyle/>
          <a:p>
            <a:r>
              <a:rPr lang="en-US" altLang="en-US">
                <a:latin typeface="Arial" charset="0"/>
                <a:ea typeface="ＭＳ Ｐゴシック" charset="-128"/>
              </a:rPr>
              <a:t>Perceived brightness (temperature) depends on reference value</a:t>
            </a:r>
          </a:p>
          <a:p>
            <a:r>
              <a:rPr lang="en-US" altLang="en-US">
                <a:latin typeface="Arial" charset="0"/>
                <a:ea typeface="ＭＳ Ｐゴシック" charset="-128"/>
              </a:rPr>
              <a:t>Current and prior context matters</a:t>
            </a:r>
          </a:p>
          <a:p>
            <a:endParaRPr lang="en-US" altLang="en-US">
              <a:latin typeface="Arial" charset="0"/>
              <a:ea typeface="ＭＳ Ｐゴシック" charset="-128"/>
            </a:endParaRPr>
          </a:p>
        </p:txBody>
      </p:sp>
    </p:spTree>
    <p:extLst>
      <p:ext uri="{BB962C8B-B14F-4D97-AF65-F5344CB8AC3E}">
        <p14:creationId xmlns:p14="http://schemas.microsoft.com/office/powerpoint/2010/main" val="14839033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355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Framing effects</a:t>
            </a:r>
          </a:p>
        </p:txBody>
      </p:sp>
      <p:sp>
        <p:nvSpPr>
          <p:cNvPr id="3" name="Content Placeholder 2"/>
          <p:cNvSpPr>
            <a:spLocks noGrp="1"/>
          </p:cNvSpPr>
          <p:nvPr>
            <p:ph idx="1"/>
          </p:nvPr>
        </p:nvSpPr>
        <p:spPr>
          <a:xfrm>
            <a:off x="457200" y="1628800"/>
            <a:ext cx="8229600" cy="4752950"/>
          </a:xfrm>
        </p:spPr>
        <p:txBody>
          <a:bodyPr/>
          <a:lstStyle/>
          <a:p>
            <a:pPr marL="0" indent="0">
              <a:buFont typeface="Arial" charset="0"/>
              <a:buNone/>
            </a:pPr>
            <a:r>
              <a:rPr lang="en-GB" altLang="en-US" dirty="0">
                <a:latin typeface="Arial" charset="0"/>
                <a:ea typeface="ＭＳ Ｐゴシック" charset="-128"/>
              </a:rPr>
              <a:t>Imagine that the United States is pre-paring for the outbreak of an unusual Asian disease, which is expected to kill 600 people. Two alternative programs to combat the disease have been proposed. </a:t>
            </a:r>
          </a:p>
          <a:p>
            <a:pPr marL="0" indent="0">
              <a:buFont typeface="Arial" charset="0"/>
              <a:buNone/>
            </a:pPr>
            <a:r>
              <a:rPr lang="en-GB" altLang="en-US" dirty="0">
                <a:latin typeface="Arial" charset="0"/>
                <a:ea typeface="ＭＳ Ｐゴシック" charset="-128"/>
              </a:rPr>
              <a:t> </a:t>
            </a:r>
          </a:p>
          <a:p>
            <a:pPr marL="0" indent="0"/>
            <a:r>
              <a:rPr lang="en-GB" altLang="en-US" dirty="0">
                <a:latin typeface="Arial" charset="0"/>
                <a:ea typeface="ＭＳ Ｐゴシック" charset="-128"/>
              </a:rPr>
              <a:t>If Program A is adopted, 200 people will be </a:t>
            </a:r>
            <a:r>
              <a:rPr lang="en-GB" altLang="en-US" b="1" dirty="0">
                <a:latin typeface="Arial" charset="0"/>
                <a:ea typeface="ＭＳ Ｐゴシック" charset="-128"/>
              </a:rPr>
              <a:t>saved</a:t>
            </a:r>
            <a:r>
              <a:rPr lang="en-GB" altLang="en-US" dirty="0">
                <a:latin typeface="Arial" charset="0"/>
                <a:ea typeface="ＭＳ Ｐゴシック" charset="-128"/>
              </a:rPr>
              <a:t>. </a:t>
            </a:r>
          </a:p>
          <a:p>
            <a:pPr marL="0" indent="0"/>
            <a:r>
              <a:rPr lang="en-GB" altLang="en-US" dirty="0">
                <a:latin typeface="Arial" charset="0"/>
                <a:ea typeface="ＭＳ Ｐゴシック" charset="-128"/>
              </a:rPr>
              <a:t>If Program B is adopted, there is a one-third probability that 600 people will be saved and a two-thirds probability that no people will be </a:t>
            </a:r>
            <a:r>
              <a:rPr lang="en-GB" altLang="en-US" b="1" dirty="0">
                <a:latin typeface="Arial" charset="0"/>
                <a:ea typeface="ＭＳ Ｐゴシック" charset="-128"/>
              </a:rPr>
              <a:t>saved</a:t>
            </a:r>
            <a:r>
              <a:rPr lang="en-GB" altLang="en-US" dirty="0">
                <a:latin typeface="Arial" charset="0"/>
                <a:ea typeface="ＭＳ Ｐゴシック" charset="-128"/>
              </a:rPr>
              <a:t>.</a:t>
            </a:r>
          </a:p>
          <a:p>
            <a:pPr marL="0" indent="0"/>
            <a:endParaRPr lang="en-GB" altLang="en-US" dirty="0">
              <a:latin typeface="Arial" charset="0"/>
              <a:ea typeface="ＭＳ Ｐゴシック" charset="-128"/>
            </a:endParaRPr>
          </a:p>
          <a:p>
            <a:pPr marL="0" indent="0"/>
            <a:r>
              <a:rPr lang="en-GB" altLang="en-US" dirty="0">
                <a:latin typeface="Arial" charset="0"/>
                <a:ea typeface="ＭＳ Ｐゴシック" charset="-128"/>
              </a:rPr>
              <a:t>If Program A is adopted, 400 people will </a:t>
            </a:r>
            <a:r>
              <a:rPr lang="en-GB" altLang="en-US" b="1" dirty="0">
                <a:latin typeface="Arial" charset="0"/>
                <a:ea typeface="ＭＳ Ｐゴシック" charset="-128"/>
              </a:rPr>
              <a:t>die </a:t>
            </a:r>
          </a:p>
          <a:p>
            <a:pPr marL="0" indent="0"/>
            <a:r>
              <a:rPr lang="en-GB" altLang="en-US" dirty="0">
                <a:latin typeface="Arial" charset="0"/>
                <a:ea typeface="ＭＳ Ｐゴシック" charset="-128"/>
              </a:rPr>
              <a:t>If Program B is adopted, there is a one-third probability that nobody will die and a two-thirds probability that 600 people will </a:t>
            </a:r>
            <a:r>
              <a:rPr lang="en-GB" altLang="en-US" b="1" dirty="0">
                <a:latin typeface="Arial" charset="0"/>
                <a:ea typeface="ＭＳ Ｐゴシック" charset="-128"/>
              </a:rPr>
              <a:t>die</a:t>
            </a:r>
          </a:p>
          <a:p>
            <a:pPr marL="0" indent="0"/>
            <a:endParaRPr lang="en-US" altLang="en-US" dirty="0">
              <a:latin typeface="Arial" charset="0"/>
              <a:ea typeface="ＭＳ Ｐゴシック" charset="-128"/>
            </a:endParaRPr>
          </a:p>
        </p:txBody>
      </p:sp>
    </p:spTree>
    <p:extLst>
      <p:ext uri="{BB962C8B-B14F-4D97-AF65-F5344CB8AC3E}">
        <p14:creationId xmlns:p14="http://schemas.microsoft.com/office/powerpoint/2010/main" val="161249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What would standard economic theory predict?</a:t>
            </a:r>
          </a:p>
        </p:txBody>
      </p:sp>
      <p:sp>
        <p:nvSpPr>
          <p:cNvPr id="29698" name="Content Placeholder 2"/>
          <p:cNvSpPr>
            <a:spLocks noGrp="1"/>
          </p:cNvSpPr>
          <p:nvPr>
            <p:ph idx="1"/>
          </p:nvPr>
        </p:nvSpPr>
        <p:spPr>
          <a:xfrm>
            <a:off x="457200" y="2133600"/>
            <a:ext cx="8229600" cy="3992563"/>
          </a:xfrm>
        </p:spPr>
        <p:txBody>
          <a:bodyPr/>
          <a:lstStyle/>
          <a:p>
            <a:r>
              <a:rPr lang="en-US" altLang="en-US" sz="2200" dirty="0">
                <a:latin typeface="Arial" panose="020B0604020202020204" pitchFamily="34" charset="0"/>
                <a:ea typeface="ＭＳ Ｐゴシック" charset="-128"/>
                <a:cs typeface="Arial" panose="020B0604020202020204" pitchFamily="34" charset="0"/>
              </a:rPr>
              <a:t>Assumption that preferences are not affected by inconsequential variations in the description of outcomes (invariance – Tversky and Kahneman, 1986)</a:t>
            </a:r>
          </a:p>
          <a:p>
            <a:endParaRPr lang="en-US" altLang="en-US" sz="2200" dirty="0">
              <a:latin typeface="Arial" panose="020B0604020202020204" pitchFamily="34" charset="0"/>
              <a:ea typeface="ＭＳ Ｐゴシック" charset="-128"/>
              <a:cs typeface="Arial" panose="020B0604020202020204" pitchFamily="34" charset="0"/>
            </a:endParaRPr>
          </a:p>
          <a:p>
            <a:r>
              <a:rPr lang="en-US" altLang="en-US" sz="2200" dirty="0">
                <a:latin typeface="Arial" panose="020B0604020202020204" pitchFamily="34" charset="0"/>
                <a:ea typeface="ＭＳ Ｐゴシック" charset="-128"/>
                <a:cs typeface="Arial" panose="020B0604020202020204" pitchFamily="34" charset="0"/>
              </a:rPr>
              <a:t>However, framing matters!</a:t>
            </a:r>
          </a:p>
          <a:p>
            <a:r>
              <a:rPr lang="en-US" altLang="en-US" sz="2200" i="1" dirty="0">
                <a:latin typeface="Arial" panose="020B0604020202020204" pitchFamily="34" charset="0"/>
                <a:ea typeface="ＭＳ Ｐゴシック" charset="-128"/>
                <a:cs typeface="Arial" panose="020B0604020202020204" pitchFamily="34" charset="0"/>
              </a:rPr>
              <a:t>Save</a:t>
            </a:r>
            <a:r>
              <a:rPr lang="en-US" altLang="en-US" sz="2200" dirty="0">
                <a:latin typeface="Arial" panose="020B0604020202020204" pitchFamily="34" charset="0"/>
                <a:ea typeface="ＭＳ Ｐゴシック" charset="-128"/>
                <a:cs typeface="Arial" panose="020B0604020202020204" pitchFamily="34" charset="0"/>
              </a:rPr>
              <a:t> scenario – most people prefer Program A (risk aversion)</a:t>
            </a:r>
          </a:p>
          <a:p>
            <a:r>
              <a:rPr lang="en-US" altLang="en-US" sz="2200" i="1" dirty="0">
                <a:latin typeface="Arial" panose="020B0604020202020204" pitchFamily="34" charset="0"/>
                <a:ea typeface="ＭＳ Ｐゴシック" charset="-128"/>
                <a:cs typeface="Arial" panose="020B0604020202020204" pitchFamily="34" charset="0"/>
              </a:rPr>
              <a:t>Die</a:t>
            </a:r>
            <a:r>
              <a:rPr lang="en-US" altLang="en-US" sz="2200" dirty="0">
                <a:latin typeface="Arial" panose="020B0604020202020204" pitchFamily="34" charset="0"/>
                <a:ea typeface="ＭＳ Ｐゴシック" charset="-128"/>
                <a:cs typeface="Arial" panose="020B0604020202020204" pitchFamily="34" charset="0"/>
              </a:rPr>
              <a:t> scenario – most people prefer Program B (risk seeking)</a:t>
            </a:r>
          </a:p>
          <a:p>
            <a:r>
              <a:rPr lang="en-US" altLang="en-US" sz="2200" dirty="0">
                <a:latin typeface="Arial" panose="020B0604020202020204" pitchFamily="34" charset="0"/>
                <a:ea typeface="ＭＳ Ｐゴシック" charset="-128"/>
                <a:cs typeface="Arial" panose="020B0604020202020204" pitchFamily="34" charset="0"/>
              </a:rPr>
              <a:t>Certainty of saving people is good, certainty of death is not (Program A)</a:t>
            </a:r>
          </a:p>
          <a:p>
            <a:r>
              <a:rPr lang="en-US" sz="2200" dirty="0">
                <a:latin typeface="Arial" panose="020B0604020202020204" pitchFamily="34" charset="0"/>
                <a:cs typeface="Arial" panose="020B0604020202020204" pitchFamily="34" charset="0"/>
              </a:rPr>
              <a:t>Value is always defined with respect to a reference point which can shift by framing the outcome as losses versus gains</a:t>
            </a:r>
          </a:p>
          <a:p>
            <a:endParaRPr lang="en-US" altLang="en-US" sz="2200" dirty="0">
              <a:latin typeface="Arial" panose="020B0604020202020204" pitchFamily="34" charset="0"/>
              <a:ea typeface="ＭＳ Ｐゴシック" charset="-128"/>
              <a:cs typeface="Arial" panose="020B0604020202020204" pitchFamily="34" charset="0"/>
            </a:endParaRPr>
          </a:p>
        </p:txBody>
      </p:sp>
    </p:spTree>
    <p:extLst>
      <p:ext uri="{BB962C8B-B14F-4D97-AF65-F5344CB8AC3E}">
        <p14:creationId xmlns:p14="http://schemas.microsoft.com/office/powerpoint/2010/main" val="374209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9698">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9698">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9698">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969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69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47675" y="1062038"/>
            <a:ext cx="8229600" cy="1143000"/>
          </a:xfrm>
        </p:spPr>
        <p:txBody>
          <a:bodyPr/>
          <a:lstStyle/>
          <a:p>
            <a:r>
              <a:rPr lang="en-US" altLang="en-US" dirty="0">
                <a:ea typeface="ＭＳ Ｐゴシック" charset="-128"/>
              </a:rPr>
              <a:t>Prospect theory</a:t>
            </a:r>
            <a:endParaRPr lang="en-US" altLang="en-US" dirty="0">
              <a:latin typeface="Arial" charset="0"/>
              <a:ea typeface="ＭＳ Ｐゴシック" charset="-128"/>
            </a:endParaRPr>
          </a:p>
        </p:txBody>
      </p:sp>
      <p:sp>
        <p:nvSpPr>
          <p:cNvPr id="24578" name="Content Placeholder 2"/>
          <p:cNvSpPr>
            <a:spLocks noGrp="1"/>
          </p:cNvSpPr>
          <p:nvPr>
            <p:ph idx="1"/>
          </p:nvPr>
        </p:nvSpPr>
        <p:spPr>
          <a:xfrm>
            <a:off x="457200" y="2133600"/>
            <a:ext cx="8229600" cy="3992563"/>
          </a:xfrm>
        </p:spPr>
        <p:txBody>
          <a:bodyPr/>
          <a:lstStyle/>
          <a:p>
            <a:r>
              <a:rPr lang="en-US" altLang="en-US" dirty="0">
                <a:latin typeface="Arial" charset="0"/>
                <a:ea typeface="ＭＳ Ｐゴシック" charset="-128"/>
              </a:rPr>
              <a:t>Formal descriptive theory of choices that people make (Kahneman and Tversky, 1979) </a:t>
            </a:r>
          </a:p>
          <a:p>
            <a:r>
              <a:rPr lang="en-US" altLang="en-US" dirty="0">
                <a:latin typeface="Arial" charset="0"/>
                <a:ea typeface="ＭＳ Ｐゴシック" charset="-128"/>
              </a:rPr>
              <a:t>Not a normative model (how people should behave)</a:t>
            </a:r>
          </a:p>
          <a:p>
            <a:endParaRPr lang="en-US" altLang="en-US" dirty="0">
              <a:latin typeface="Arial" charset="0"/>
              <a:ea typeface="ＭＳ Ｐゴシック" charset="-128"/>
            </a:endParaRPr>
          </a:p>
          <a:p>
            <a:r>
              <a:rPr lang="en-US" altLang="en-US" dirty="0">
                <a:latin typeface="Arial" charset="0"/>
                <a:ea typeface="ＭＳ Ｐゴシック" charset="-128"/>
              </a:rPr>
              <a:t>Loss aversion can explain “endowment effect” (Thaler, 1980)</a:t>
            </a:r>
          </a:p>
          <a:p>
            <a:pPr lvl="1"/>
            <a:r>
              <a:rPr lang="en-US" altLang="en-US" dirty="0">
                <a:latin typeface="Arial" charset="0"/>
                <a:cs typeface="Arial" charset="0"/>
              </a:rPr>
              <a:t>Observation that people want to sell consumption goods at higher prices than they would be willing to pay for them</a:t>
            </a:r>
          </a:p>
          <a:p>
            <a:pPr lvl="1"/>
            <a:r>
              <a:rPr lang="en-US" altLang="en-US" dirty="0">
                <a:latin typeface="Arial" charset="0"/>
                <a:cs typeface="Arial" charset="0"/>
              </a:rPr>
              <a:t>Experiment with mugs (Kahneman et al, 1990)</a:t>
            </a:r>
          </a:p>
        </p:txBody>
      </p:sp>
    </p:spTree>
    <p:extLst>
      <p:ext uri="{BB962C8B-B14F-4D97-AF65-F5344CB8AC3E}">
        <p14:creationId xmlns:p14="http://schemas.microsoft.com/office/powerpoint/2010/main" val="12364646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457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4578">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4578">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457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BBB18-3A47-0549-AD2B-4DDEDE8494EA}"/>
              </a:ext>
            </a:extLst>
          </p:cNvPr>
          <p:cNvSpPr>
            <a:spLocks noGrp="1"/>
          </p:cNvSpPr>
          <p:nvPr>
            <p:ph type="title"/>
          </p:nvPr>
        </p:nvSpPr>
        <p:spPr/>
        <p:txBody>
          <a:bodyPr/>
          <a:lstStyle/>
          <a:p>
            <a:r>
              <a:rPr lang="en-US" dirty="0"/>
              <a:t>Prospect theory</a:t>
            </a:r>
          </a:p>
        </p:txBody>
      </p:sp>
      <p:pic>
        <p:nvPicPr>
          <p:cNvPr id="3" name="Picture 2">
            <a:extLst>
              <a:ext uri="{FF2B5EF4-FFF2-40B4-BE49-F238E27FC236}">
                <a16:creationId xmlns:a16="http://schemas.microsoft.com/office/drawing/2014/main" id="{22C2934D-DAC9-394A-B495-6A43343B58D9}"/>
              </a:ext>
            </a:extLst>
          </p:cNvPr>
          <p:cNvPicPr>
            <a:picLocks noChangeAspect="1"/>
          </p:cNvPicPr>
          <p:nvPr/>
        </p:nvPicPr>
        <p:blipFill>
          <a:blip r:embed="rId2"/>
          <a:stretch>
            <a:fillRect/>
          </a:stretch>
        </p:blipFill>
        <p:spPr>
          <a:xfrm>
            <a:off x="899482" y="2353643"/>
            <a:ext cx="4402953" cy="3281288"/>
          </a:xfrm>
          <a:prstGeom prst="rect">
            <a:avLst/>
          </a:prstGeom>
        </p:spPr>
      </p:pic>
      <p:sp>
        <p:nvSpPr>
          <p:cNvPr id="4" name="Rectangle 3">
            <a:extLst>
              <a:ext uri="{FF2B5EF4-FFF2-40B4-BE49-F238E27FC236}">
                <a16:creationId xmlns:a16="http://schemas.microsoft.com/office/drawing/2014/main" id="{303796DB-C2C5-4841-8DAD-86E15E22B2D4}"/>
              </a:ext>
            </a:extLst>
          </p:cNvPr>
          <p:cNvSpPr/>
          <p:nvPr/>
        </p:nvSpPr>
        <p:spPr>
          <a:xfrm>
            <a:off x="5806601" y="2204865"/>
            <a:ext cx="3037910" cy="1464260"/>
          </a:xfrm>
          <a:prstGeom prst="rect">
            <a:avLst/>
          </a:prstGeom>
        </p:spPr>
        <p:txBody>
          <a:bodyPr wrap="square">
            <a:spAutoFit/>
          </a:bodyPr>
          <a:lstStyle/>
          <a:p>
            <a:r>
              <a:rPr lang="en-GB" dirty="0">
                <a:latin typeface="Times" pitchFamily="2" charset="0"/>
              </a:rPr>
              <a:t>a one unit gain (e.g., moving from A to B in Figure 4.1)</a:t>
            </a:r>
          </a:p>
          <a:p>
            <a:r>
              <a:rPr lang="en-GB" dirty="0">
                <a:latin typeface="Times" pitchFamily="2" charset="0"/>
              </a:rPr>
              <a:t>leads to a smaller change in value (utility) than a one unit loss</a:t>
            </a:r>
            <a:endParaRPr lang="en-GB" dirty="0">
              <a:effectLst/>
              <a:latin typeface="Times" pitchFamily="2" charset="0"/>
            </a:endParaRPr>
          </a:p>
        </p:txBody>
      </p:sp>
    </p:spTree>
    <p:extLst>
      <p:ext uri="{BB962C8B-B14F-4D97-AF65-F5344CB8AC3E}">
        <p14:creationId xmlns:p14="http://schemas.microsoft.com/office/powerpoint/2010/main" val="13583748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AA1CF-1F53-E04C-A0F1-DB693847E569}"/>
              </a:ext>
            </a:extLst>
          </p:cNvPr>
          <p:cNvSpPr>
            <a:spLocks noGrp="1"/>
          </p:cNvSpPr>
          <p:nvPr>
            <p:ph type="title"/>
          </p:nvPr>
        </p:nvSpPr>
        <p:spPr/>
        <p:txBody>
          <a:bodyPr/>
          <a:lstStyle/>
          <a:p>
            <a:r>
              <a:rPr lang="en-US" dirty="0"/>
              <a:t>Why do we behave like this?</a:t>
            </a:r>
            <a:br>
              <a:rPr lang="en-US" dirty="0"/>
            </a:br>
            <a:endParaRPr lang="en-US" dirty="0"/>
          </a:p>
        </p:txBody>
      </p:sp>
      <p:sp>
        <p:nvSpPr>
          <p:cNvPr id="3" name="Content Placeholder 2">
            <a:extLst>
              <a:ext uri="{FF2B5EF4-FFF2-40B4-BE49-F238E27FC236}">
                <a16:creationId xmlns:a16="http://schemas.microsoft.com/office/drawing/2014/main" id="{55054E09-CCA0-6743-AB92-7F2CF197E0C2}"/>
              </a:ext>
            </a:extLst>
          </p:cNvPr>
          <p:cNvSpPr>
            <a:spLocks noGrp="1"/>
          </p:cNvSpPr>
          <p:nvPr>
            <p:ph idx="1"/>
          </p:nvPr>
        </p:nvSpPr>
        <p:spPr>
          <a:xfrm>
            <a:off x="395288" y="2276872"/>
            <a:ext cx="8424862" cy="3960441"/>
          </a:xfrm>
        </p:spPr>
        <p:txBody>
          <a:bodyPr/>
          <a:lstStyle/>
          <a:p>
            <a:r>
              <a:rPr lang="en-US" dirty="0"/>
              <a:t>Cognitive psychology: dual processing theory</a:t>
            </a:r>
          </a:p>
          <a:p>
            <a:r>
              <a:rPr lang="en-US" dirty="0"/>
              <a:t>Two major systems of cognitive and affective processing</a:t>
            </a:r>
          </a:p>
          <a:p>
            <a:endParaRPr lang="en-US" dirty="0"/>
          </a:p>
          <a:p>
            <a:endParaRPr lang="en-US" dirty="0"/>
          </a:p>
          <a:p>
            <a:endParaRPr lang="en-US" dirty="0"/>
          </a:p>
          <a:p>
            <a:endParaRPr lang="en-US" dirty="0"/>
          </a:p>
        </p:txBody>
      </p:sp>
      <p:graphicFrame>
        <p:nvGraphicFramePr>
          <p:cNvPr id="4" name="Table 3">
            <a:extLst>
              <a:ext uri="{FF2B5EF4-FFF2-40B4-BE49-F238E27FC236}">
                <a16:creationId xmlns:a16="http://schemas.microsoft.com/office/drawing/2014/main" id="{C460ACE9-8341-2041-9DDB-48645F4CEE2F}"/>
              </a:ext>
            </a:extLst>
          </p:cNvPr>
          <p:cNvGraphicFramePr>
            <a:graphicFrameLocks noGrp="1"/>
          </p:cNvGraphicFramePr>
          <p:nvPr>
            <p:extLst>
              <p:ext uri="{D42A27DB-BD31-4B8C-83A1-F6EECF244321}">
                <p14:modId xmlns:p14="http://schemas.microsoft.com/office/powerpoint/2010/main" val="1290270842"/>
              </p:ext>
            </p:extLst>
          </p:nvPr>
        </p:nvGraphicFramePr>
        <p:xfrm>
          <a:off x="899592" y="3429000"/>
          <a:ext cx="6096000" cy="259588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1718232067"/>
                    </a:ext>
                  </a:extLst>
                </a:gridCol>
                <a:gridCol w="3048000">
                  <a:extLst>
                    <a:ext uri="{9D8B030D-6E8A-4147-A177-3AD203B41FA5}">
                      <a16:colId xmlns:a16="http://schemas.microsoft.com/office/drawing/2014/main" val="3096341536"/>
                    </a:ext>
                  </a:extLst>
                </a:gridCol>
              </a:tblGrid>
              <a:tr h="370840">
                <a:tc>
                  <a:txBody>
                    <a:bodyPr/>
                    <a:lstStyle/>
                    <a:p>
                      <a:r>
                        <a:rPr lang="en-US" dirty="0"/>
                        <a:t>System 1</a:t>
                      </a:r>
                    </a:p>
                  </a:txBody>
                  <a:tcPr/>
                </a:tc>
                <a:tc>
                  <a:txBody>
                    <a:bodyPr/>
                    <a:lstStyle/>
                    <a:p>
                      <a:r>
                        <a:rPr lang="en-US" dirty="0"/>
                        <a:t>System 2</a:t>
                      </a:r>
                    </a:p>
                  </a:txBody>
                  <a:tcPr/>
                </a:tc>
                <a:extLst>
                  <a:ext uri="{0D108BD9-81ED-4DB2-BD59-A6C34878D82A}">
                    <a16:rowId xmlns:a16="http://schemas.microsoft.com/office/drawing/2014/main" val="3760113548"/>
                  </a:ext>
                </a:extLst>
              </a:tr>
              <a:tr h="370840">
                <a:tc>
                  <a:txBody>
                    <a:bodyPr/>
                    <a:lstStyle/>
                    <a:p>
                      <a:r>
                        <a:rPr lang="en-US" dirty="0"/>
                        <a:t>fast</a:t>
                      </a:r>
                    </a:p>
                  </a:txBody>
                  <a:tcPr/>
                </a:tc>
                <a:tc>
                  <a:txBody>
                    <a:bodyPr/>
                    <a:lstStyle/>
                    <a:p>
                      <a:r>
                        <a:rPr lang="en-US" dirty="0"/>
                        <a:t>slow</a:t>
                      </a:r>
                    </a:p>
                  </a:txBody>
                  <a:tcPr/>
                </a:tc>
                <a:extLst>
                  <a:ext uri="{0D108BD9-81ED-4DB2-BD59-A6C34878D82A}">
                    <a16:rowId xmlns:a16="http://schemas.microsoft.com/office/drawing/2014/main" val="2087337204"/>
                  </a:ext>
                </a:extLst>
              </a:tr>
              <a:tr h="370840">
                <a:tc>
                  <a:txBody>
                    <a:bodyPr/>
                    <a:lstStyle/>
                    <a:p>
                      <a:r>
                        <a:rPr lang="en-US" dirty="0"/>
                        <a:t>superficial</a:t>
                      </a:r>
                    </a:p>
                  </a:txBody>
                  <a:tcPr/>
                </a:tc>
                <a:tc>
                  <a:txBody>
                    <a:bodyPr/>
                    <a:lstStyle/>
                    <a:p>
                      <a:r>
                        <a:rPr lang="en-US" dirty="0"/>
                        <a:t>effortful</a:t>
                      </a:r>
                    </a:p>
                  </a:txBody>
                  <a:tcPr/>
                </a:tc>
                <a:extLst>
                  <a:ext uri="{0D108BD9-81ED-4DB2-BD59-A6C34878D82A}">
                    <a16:rowId xmlns:a16="http://schemas.microsoft.com/office/drawing/2014/main" val="3924622308"/>
                  </a:ext>
                </a:extLst>
              </a:tr>
              <a:tr h="370840">
                <a:tc>
                  <a:txBody>
                    <a:bodyPr/>
                    <a:lstStyle/>
                    <a:p>
                      <a:r>
                        <a:rPr lang="en-US" dirty="0"/>
                        <a:t>nonconscious</a:t>
                      </a:r>
                    </a:p>
                  </a:txBody>
                  <a:tcPr/>
                </a:tc>
                <a:tc>
                  <a:txBody>
                    <a:bodyPr/>
                    <a:lstStyle/>
                    <a:p>
                      <a:r>
                        <a:rPr lang="en-US" dirty="0"/>
                        <a:t>controlled</a:t>
                      </a:r>
                    </a:p>
                  </a:txBody>
                  <a:tcPr/>
                </a:tc>
                <a:extLst>
                  <a:ext uri="{0D108BD9-81ED-4DB2-BD59-A6C34878D82A}">
                    <a16:rowId xmlns:a16="http://schemas.microsoft.com/office/drawing/2014/main" val="4079966052"/>
                  </a:ext>
                </a:extLst>
              </a:tr>
              <a:tr h="370840">
                <a:tc>
                  <a:txBody>
                    <a:bodyPr/>
                    <a:lstStyle/>
                    <a:p>
                      <a:r>
                        <a:rPr lang="en-US" dirty="0"/>
                        <a:t>emotional</a:t>
                      </a:r>
                    </a:p>
                  </a:txBody>
                  <a:tcPr/>
                </a:tc>
                <a:tc>
                  <a:txBody>
                    <a:bodyPr/>
                    <a:lstStyle/>
                    <a:p>
                      <a:r>
                        <a:rPr lang="en-US" dirty="0"/>
                        <a:t>systematic reasoning</a:t>
                      </a:r>
                    </a:p>
                  </a:txBody>
                  <a:tcPr/>
                </a:tc>
                <a:extLst>
                  <a:ext uri="{0D108BD9-81ED-4DB2-BD59-A6C34878D82A}">
                    <a16:rowId xmlns:a16="http://schemas.microsoft.com/office/drawing/2014/main" val="896654915"/>
                  </a:ext>
                </a:extLst>
              </a:tr>
              <a:tr h="370840">
                <a:tc>
                  <a:txBody>
                    <a:bodyPr/>
                    <a:lstStyle/>
                    <a:p>
                      <a:r>
                        <a:rPr lang="en-US" dirty="0"/>
                        <a:t>automatic</a:t>
                      </a:r>
                    </a:p>
                  </a:txBody>
                  <a:tcPr/>
                </a:tc>
                <a:tc>
                  <a:txBody>
                    <a:bodyPr/>
                    <a:lstStyle/>
                    <a:p>
                      <a:r>
                        <a:rPr lang="en-US" dirty="0"/>
                        <a:t>reflective</a:t>
                      </a:r>
                    </a:p>
                  </a:txBody>
                  <a:tcPr/>
                </a:tc>
                <a:extLst>
                  <a:ext uri="{0D108BD9-81ED-4DB2-BD59-A6C34878D82A}">
                    <a16:rowId xmlns:a16="http://schemas.microsoft.com/office/drawing/2014/main" val="1101210516"/>
                  </a:ext>
                </a:extLst>
              </a:tr>
              <a:tr h="370840">
                <a:tc>
                  <a:txBody>
                    <a:bodyPr/>
                    <a:lstStyle/>
                    <a:p>
                      <a:r>
                        <a:rPr lang="en-US" dirty="0"/>
                        <a:t>biased</a:t>
                      </a:r>
                    </a:p>
                  </a:txBody>
                  <a:tcPr/>
                </a:tc>
                <a:tc>
                  <a:txBody>
                    <a:bodyPr/>
                    <a:lstStyle/>
                    <a:p>
                      <a:endParaRPr lang="en-US" dirty="0"/>
                    </a:p>
                  </a:txBody>
                  <a:tcPr/>
                </a:tc>
                <a:extLst>
                  <a:ext uri="{0D108BD9-81ED-4DB2-BD59-A6C34878D82A}">
                    <a16:rowId xmlns:a16="http://schemas.microsoft.com/office/drawing/2014/main" val="1717601165"/>
                  </a:ext>
                </a:extLst>
              </a:tr>
            </a:tbl>
          </a:graphicData>
        </a:graphic>
      </p:graphicFrame>
      <p:sp>
        <p:nvSpPr>
          <p:cNvPr id="5" name="Rectangle 4">
            <a:extLst>
              <a:ext uri="{FF2B5EF4-FFF2-40B4-BE49-F238E27FC236}">
                <a16:creationId xmlns:a16="http://schemas.microsoft.com/office/drawing/2014/main" id="{CC6612FF-F111-5946-A786-8E853B580A44}"/>
              </a:ext>
            </a:extLst>
          </p:cNvPr>
          <p:cNvSpPr/>
          <p:nvPr/>
        </p:nvSpPr>
        <p:spPr>
          <a:xfrm>
            <a:off x="5004048" y="6309321"/>
            <a:ext cx="2991075" cy="369332"/>
          </a:xfrm>
          <a:prstGeom prst="rect">
            <a:avLst/>
          </a:prstGeom>
        </p:spPr>
        <p:txBody>
          <a:bodyPr wrap="none">
            <a:spAutoFit/>
          </a:bodyPr>
          <a:lstStyle/>
          <a:p>
            <a:r>
              <a:rPr lang="en-GB" dirty="0">
                <a:latin typeface="Times" pitchFamily="2" charset="0"/>
              </a:rPr>
              <a:t>(e.g., Kahneman, 2003, 2011)</a:t>
            </a:r>
            <a:endParaRPr lang="en-GB" dirty="0">
              <a:effectLst/>
              <a:latin typeface="Times" pitchFamily="2" charset="0"/>
            </a:endParaRPr>
          </a:p>
        </p:txBody>
      </p:sp>
    </p:spTree>
    <p:extLst>
      <p:ext uri="{BB962C8B-B14F-4D97-AF65-F5344CB8AC3E}">
        <p14:creationId xmlns:p14="http://schemas.microsoft.com/office/powerpoint/2010/main" val="37563165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B4CAE-E822-7544-98EB-FB3D1969CF24}"/>
              </a:ext>
            </a:extLst>
          </p:cNvPr>
          <p:cNvSpPr>
            <a:spLocks noGrp="1"/>
          </p:cNvSpPr>
          <p:nvPr>
            <p:ph type="title"/>
          </p:nvPr>
        </p:nvSpPr>
        <p:spPr/>
        <p:txBody>
          <a:bodyPr/>
          <a:lstStyle/>
          <a:p>
            <a:r>
              <a:rPr lang="en-US" dirty="0"/>
              <a:t>Any practical applications?</a:t>
            </a:r>
          </a:p>
        </p:txBody>
      </p:sp>
      <p:sp>
        <p:nvSpPr>
          <p:cNvPr id="3" name="Content Placeholder 2">
            <a:extLst>
              <a:ext uri="{FF2B5EF4-FFF2-40B4-BE49-F238E27FC236}">
                <a16:creationId xmlns:a16="http://schemas.microsoft.com/office/drawing/2014/main" id="{A9879AF6-A84C-BA45-B059-B9316C1C51B2}"/>
              </a:ext>
            </a:extLst>
          </p:cNvPr>
          <p:cNvSpPr>
            <a:spLocks noGrp="1"/>
          </p:cNvSpPr>
          <p:nvPr>
            <p:ph idx="1"/>
          </p:nvPr>
        </p:nvSpPr>
        <p:spPr/>
        <p:txBody>
          <a:bodyPr/>
          <a:lstStyle/>
          <a:p>
            <a:pPr marL="0" indent="0">
              <a:buNone/>
            </a:pPr>
            <a:r>
              <a:rPr lang="en-GB" dirty="0"/>
              <a:t>A growing body of evidence demonstrates that </a:t>
            </a:r>
            <a:r>
              <a:rPr lang="en-GB" dirty="0" err="1"/>
              <a:t>behavioral</a:t>
            </a:r>
            <a:r>
              <a:rPr lang="en-GB" dirty="0"/>
              <a:t> science insights – research findings from fields such as </a:t>
            </a:r>
            <a:r>
              <a:rPr lang="en-GB" dirty="0" err="1"/>
              <a:t>behavioral</a:t>
            </a:r>
            <a:r>
              <a:rPr lang="en-GB" dirty="0"/>
              <a:t> economics and psychology about how people make decisions and act on them – can be used to design government policies to better serve the American people . . . .</a:t>
            </a:r>
          </a:p>
          <a:p>
            <a:pPr marL="0" indent="0">
              <a:buNone/>
            </a:pPr>
            <a:endParaRPr lang="en-GB" dirty="0"/>
          </a:p>
          <a:p>
            <a:pPr marL="0" indent="0">
              <a:buNone/>
            </a:pPr>
            <a:r>
              <a:rPr lang="en-GB" dirty="0"/>
              <a:t>						(Obama, 2015)</a:t>
            </a:r>
          </a:p>
          <a:p>
            <a:endParaRPr lang="en-US" dirty="0"/>
          </a:p>
        </p:txBody>
      </p:sp>
    </p:spTree>
    <p:extLst>
      <p:ext uri="{BB962C8B-B14F-4D97-AF65-F5344CB8AC3E}">
        <p14:creationId xmlns:p14="http://schemas.microsoft.com/office/powerpoint/2010/main" val="31356270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Applications of behavioural economics</a:t>
            </a:r>
          </a:p>
        </p:txBody>
      </p:sp>
      <p:sp>
        <p:nvSpPr>
          <p:cNvPr id="30722" name="Content Placeholder 2"/>
          <p:cNvSpPr>
            <a:spLocks noGrp="1"/>
          </p:cNvSpPr>
          <p:nvPr>
            <p:ph idx="1"/>
          </p:nvPr>
        </p:nvSpPr>
        <p:spPr>
          <a:xfrm>
            <a:off x="457200" y="2133600"/>
            <a:ext cx="8229600" cy="4391025"/>
          </a:xfrm>
        </p:spPr>
        <p:txBody>
          <a:bodyPr/>
          <a:lstStyle/>
          <a:p>
            <a:r>
              <a:rPr lang="en-US" altLang="en-US" dirty="0">
                <a:latin typeface="Arial" charset="0"/>
                <a:ea typeface="ＭＳ Ｐゴシック" charset="-128"/>
              </a:rPr>
              <a:t>Commercial applications in marketing, web design, etc. when businesses want to influence </a:t>
            </a:r>
            <a:r>
              <a:rPr lang="en-US" altLang="en-US" dirty="0" err="1">
                <a:latin typeface="Arial" charset="0"/>
                <a:ea typeface="ＭＳ Ｐゴシック" charset="-128"/>
              </a:rPr>
              <a:t>behaviour</a:t>
            </a:r>
            <a:endParaRPr lang="en-US" altLang="en-US" dirty="0">
              <a:latin typeface="Arial" charset="0"/>
              <a:ea typeface="ＭＳ Ｐゴシック" charset="-128"/>
            </a:endParaRPr>
          </a:p>
          <a:p>
            <a:r>
              <a:rPr lang="en-US" altLang="en-US" dirty="0">
                <a:latin typeface="Arial" charset="0"/>
                <a:ea typeface="ＭＳ Ｐゴシック" charset="-128"/>
              </a:rPr>
              <a:t>Frequent use of framing, use of anchors (e.g., prices)</a:t>
            </a:r>
          </a:p>
          <a:p>
            <a:endParaRPr lang="en-US" altLang="en-US" dirty="0">
              <a:latin typeface="Arial" charset="0"/>
              <a:ea typeface="ＭＳ Ｐゴシック" charset="-128"/>
            </a:endParaRPr>
          </a:p>
          <a:p>
            <a:r>
              <a:rPr lang="en-US" altLang="en-US" dirty="0">
                <a:latin typeface="Arial" charset="0"/>
                <a:ea typeface="ＭＳ Ｐゴシック" charset="-128"/>
              </a:rPr>
              <a:t>Policies can be used to “nudge” people</a:t>
            </a:r>
          </a:p>
          <a:p>
            <a:r>
              <a:rPr lang="en-US" altLang="en-US" dirty="0">
                <a:latin typeface="Arial" charset="0"/>
                <a:ea typeface="ＭＳ Ｐゴシック" charset="-128"/>
              </a:rPr>
              <a:t>use of default options</a:t>
            </a:r>
          </a:p>
          <a:p>
            <a:pPr lvl="1"/>
            <a:r>
              <a:rPr lang="en-US" altLang="en-US" dirty="0">
                <a:latin typeface="Arial" charset="0"/>
                <a:cs typeface="Arial" charset="0"/>
              </a:rPr>
              <a:t>e.g. organ donors</a:t>
            </a:r>
          </a:p>
          <a:p>
            <a:endParaRPr lang="en-US" altLang="en-US" dirty="0">
              <a:latin typeface="Arial" charset="0"/>
              <a:ea typeface="ＭＳ Ｐゴシック" charset="-128"/>
            </a:endParaRPr>
          </a:p>
          <a:p>
            <a:endParaRPr lang="en-US" altLang="en-US" dirty="0">
              <a:latin typeface="Arial" charset="0"/>
              <a:ea typeface="ＭＳ Ｐゴシック" charset="-128"/>
            </a:endParaRPr>
          </a:p>
        </p:txBody>
      </p:sp>
    </p:spTree>
    <p:extLst>
      <p:ext uri="{BB962C8B-B14F-4D97-AF65-F5344CB8AC3E}">
        <p14:creationId xmlns:p14="http://schemas.microsoft.com/office/powerpoint/2010/main" val="1869051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2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447675" y="1062038"/>
            <a:ext cx="8229600" cy="1143000"/>
          </a:xfrm>
        </p:spPr>
        <p:txBody>
          <a:bodyPr/>
          <a:lstStyle/>
          <a:p>
            <a:r>
              <a:rPr lang="en-US" altLang="en-US" dirty="0">
                <a:latin typeface="Arial" charset="0"/>
                <a:ea typeface="ＭＳ Ｐゴシック" charset="-128"/>
              </a:rPr>
              <a:t>Defaults: organ donations</a:t>
            </a:r>
          </a:p>
        </p:txBody>
      </p:sp>
      <p:pic>
        <p:nvPicPr>
          <p:cNvPr id="6" name="Picture 3" descr="optinout">
            <a:extLst>
              <a:ext uri="{FF2B5EF4-FFF2-40B4-BE49-F238E27FC236}">
                <a16:creationId xmlns:a16="http://schemas.microsoft.com/office/drawing/2014/main" id="{64CE89E4-BEDC-C44E-B5F9-7DBC983EBA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772816"/>
            <a:ext cx="6892925" cy="4041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4">
            <a:extLst>
              <a:ext uri="{FF2B5EF4-FFF2-40B4-BE49-F238E27FC236}">
                <a16:creationId xmlns:a16="http://schemas.microsoft.com/office/drawing/2014/main" id="{F44F6933-0675-A241-8C79-E5DE68F70EEB}"/>
              </a:ext>
            </a:extLst>
          </p:cNvPr>
          <p:cNvSpPr>
            <a:spLocks noChangeArrowheads="1"/>
          </p:cNvSpPr>
          <p:nvPr/>
        </p:nvSpPr>
        <p:spPr bwMode="auto">
          <a:xfrm>
            <a:off x="4293195" y="6024046"/>
            <a:ext cx="4169817"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spcBef>
                <a:spcPct val="30000"/>
              </a:spcBef>
            </a:pPr>
            <a:r>
              <a:rPr lang="en-US" dirty="0">
                <a:latin typeface="Helvetica" charset="0"/>
              </a:rPr>
              <a:t>Johnson &amp; Goldstein, </a:t>
            </a:r>
            <a:r>
              <a:rPr lang="en-US" i="1" dirty="0">
                <a:latin typeface="Helvetica" charset="0"/>
              </a:rPr>
              <a:t>Science</a:t>
            </a:r>
            <a:r>
              <a:rPr lang="en-US" dirty="0">
                <a:latin typeface="Helvetica" charset="0"/>
              </a:rPr>
              <a:t>, 2003</a:t>
            </a:r>
            <a:endParaRPr lang="en-GB" dirty="0">
              <a:latin typeface="Helvetica" charset="0"/>
            </a:endParaRPr>
          </a:p>
        </p:txBody>
      </p:sp>
    </p:spTree>
    <p:extLst>
      <p:ext uri="{BB962C8B-B14F-4D97-AF65-F5344CB8AC3E}">
        <p14:creationId xmlns:p14="http://schemas.microsoft.com/office/powerpoint/2010/main" val="25303573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B4CAE-E822-7544-98EB-FB3D1969CF24}"/>
              </a:ext>
            </a:extLst>
          </p:cNvPr>
          <p:cNvSpPr>
            <a:spLocks noGrp="1"/>
          </p:cNvSpPr>
          <p:nvPr>
            <p:ph type="title"/>
          </p:nvPr>
        </p:nvSpPr>
        <p:spPr/>
        <p:txBody>
          <a:bodyPr/>
          <a:lstStyle/>
          <a:p>
            <a:r>
              <a:rPr lang="en-US" dirty="0"/>
              <a:t>MINDSPACE</a:t>
            </a:r>
          </a:p>
        </p:txBody>
      </p:sp>
      <p:sp>
        <p:nvSpPr>
          <p:cNvPr id="3" name="Content Placeholder 2">
            <a:extLst>
              <a:ext uri="{FF2B5EF4-FFF2-40B4-BE49-F238E27FC236}">
                <a16:creationId xmlns:a16="http://schemas.microsoft.com/office/drawing/2014/main" id="{A9879AF6-A84C-BA45-B059-B9316C1C51B2}"/>
              </a:ext>
            </a:extLst>
          </p:cNvPr>
          <p:cNvSpPr>
            <a:spLocks noGrp="1"/>
          </p:cNvSpPr>
          <p:nvPr>
            <p:ph idx="1"/>
          </p:nvPr>
        </p:nvSpPr>
        <p:spPr/>
        <p:txBody>
          <a:bodyPr/>
          <a:lstStyle/>
          <a:p>
            <a:pPr marL="0" indent="0">
              <a:buNone/>
            </a:pPr>
            <a:r>
              <a:rPr lang="en-GB" b="1" dirty="0"/>
              <a:t>M</a:t>
            </a:r>
            <a:r>
              <a:rPr lang="en-GB" dirty="0"/>
              <a:t>essenger</a:t>
            </a:r>
          </a:p>
          <a:p>
            <a:pPr marL="0" indent="0">
              <a:buNone/>
            </a:pPr>
            <a:r>
              <a:rPr lang="en-GB" b="1" dirty="0"/>
              <a:t>I</a:t>
            </a:r>
            <a:r>
              <a:rPr lang="en-GB" dirty="0"/>
              <a:t>ncentives</a:t>
            </a:r>
          </a:p>
          <a:p>
            <a:pPr marL="0" indent="0">
              <a:buNone/>
            </a:pPr>
            <a:r>
              <a:rPr lang="en-GB" b="1" dirty="0"/>
              <a:t>N</a:t>
            </a:r>
            <a:r>
              <a:rPr lang="en-GB" dirty="0"/>
              <a:t>orms</a:t>
            </a:r>
          </a:p>
          <a:p>
            <a:pPr marL="0" indent="0">
              <a:buNone/>
            </a:pPr>
            <a:r>
              <a:rPr lang="en-GB" b="1" dirty="0"/>
              <a:t>D</a:t>
            </a:r>
            <a:r>
              <a:rPr lang="en-GB" dirty="0"/>
              <a:t>efaults</a:t>
            </a:r>
          </a:p>
          <a:p>
            <a:pPr marL="0" indent="0">
              <a:buNone/>
            </a:pPr>
            <a:r>
              <a:rPr lang="en-GB" b="1" dirty="0"/>
              <a:t>S</a:t>
            </a:r>
            <a:r>
              <a:rPr lang="en-GB" dirty="0"/>
              <a:t>alience</a:t>
            </a:r>
          </a:p>
          <a:p>
            <a:pPr marL="0" indent="0">
              <a:buNone/>
            </a:pPr>
            <a:r>
              <a:rPr lang="en-GB" b="1" dirty="0"/>
              <a:t>P</a:t>
            </a:r>
            <a:r>
              <a:rPr lang="en-GB" dirty="0"/>
              <a:t>riming</a:t>
            </a:r>
          </a:p>
          <a:p>
            <a:pPr marL="0" indent="0">
              <a:buNone/>
            </a:pPr>
            <a:r>
              <a:rPr lang="en-GB" b="1" dirty="0"/>
              <a:t>A</a:t>
            </a:r>
            <a:r>
              <a:rPr lang="en-GB" dirty="0"/>
              <a:t>ffect</a:t>
            </a:r>
          </a:p>
          <a:p>
            <a:pPr marL="0" indent="0">
              <a:buNone/>
            </a:pPr>
            <a:r>
              <a:rPr lang="en-GB" b="1" dirty="0"/>
              <a:t>C</a:t>
            </a:r>
            <a:r>
              <a:rPr lang="en-GB" dirty="0"/>
              <a:t>ommitments</a:t>
            </a:r>
          </a:p>
          <a:p>
            <a:pPr marL="0" indent="0">
              <a:buNone/>
            </a:pPr>
            <a:r>
              <a:rPr lang="en-GB" b="1" dirty="0"/>
              <a:t>E</a:t>
            </a:r>
            <a:r>
              <a:rPr lang="en-GB" dirty="0"/>
              <a:t>go</a:t>
            </a:r>
            <a:endParaRPr lang="en-US" dirty="0"/>
          </a:p>
        </p:txBody>
      </p:sp>
      <p:sp>
        <p:nvSpPr>
          <p:cNvPr id="4" name="TextBox 3">
            <a:extLst>
              <a:ext uri="{FF2B5EF4-FFF2-40B4-BE49-F238E27FC236}">
                <a16:creationId xmlns:a16="http://schemas.microsoft.com/office/drawing/2014/main" id="{6956E242-D50E-A643-B04F-C6ADB542EB63}"/>
              </a:ext>
            </a:extLst>
          </p:cNvPr>
          <p:cNvSpPr txBox="1"/>
          <p:nvPr/>
        </p:nvSpPr>
        <p:spPr>
          <a:xfrm>
            <a:off x="4656246" y="2276872"/>
            <a:ext cx="4176464" cy="2308324"/>
          </a:xfrm>
          <a:prstGeom prst="rect">
            <a:avLst/>
          </a:prstGeom>
          <a:noFill/>
        </p:spPr>
        <p:txBody>
          <a:bodyPr wrap="square" rtlCol="0">
            <a:spAutoFit/>
          </a:bodyPr>
          <a:lstStyle/>
          <a:p>
            <a:r>
              <a:rPr lang="en-GB" dirty="0"/>
              <a:t>A summary of non-coercive principles of behaviour change</a:t>
            </a:r>
          </a:p>
          <a:p>
            <a:endParaRPr lang="en-GB" dirty="0"/>
          </a:p>
          <a:p>
            <a:r>
              <a:rPr lang="en-GB" dirty="0"/>
              <a:t>A framework to aid the application of behavioural science to the policymaking process -&gt; Behavioural Insights Team (</a:t>
            </a:r>
            <a:r>
              <a:rPr lang="en-GB" dirty="0">
                <a:hlinkClick r:id="rId2"/>
              </a:rPr>
              <a:t>link</a:t>
            </a:r>
            <a:r>
              <a:rPr lang="en-GB" dirty="0"/>
              <a:t>) </a:t>
            </a:r>
          </a:p>
          <a:p>
            <a:endParaRPr lang="en-US" dirty="0"/>
          </a:p>
        </p:txBody>
      </p:sp>
      <p:sp>
        <p:nvSpPr>
          <p:cNvPr id="5" name="Rectangle 4">
            <a:extLst>
              <a:ext uri="{FF2B5EF4-FFF2-40B4-BE49-F238E27FC236}">
                <a16:creationId xmlns:a16="http://schemas.microsoft.com/office/drawing/2014/main" id="{B9D0B803-1E13-1B44-A6D5-F8E364E566F6}"/>
              </a:ext>
            </a:extLst>
          </p:cNvPr>
          <p:cNvSpPr/>
          <p:nvPr/>
        </p:nvSpPr>
        <p:spPr>
          <a:xfrm>
            <a:off x="323528" y="6124655"/>
            <a:ext cx="1986441" cy="369332"/>
          </a:xfrm>
          <a:prstGeom prst="rect">
            <a:avLst/>
          </a:prstGeom>
        </p:spPr>
        <p:txBody>
          <a:bodyPr wrap="none">
            <a:spAutoFit/>
          </a:bodyPr>
          <a:lstStyle/>
          <a:p>
            <a:r>
              <a:rPr lang="en-GB" dirty="0">
                <a:latin typeface="Times" pitchFamily="2" charset="0"/>
              </a:rPr>
              <a:t>(Dolan et al., 2010)</a:t>
            </a:r>
            <a:endParaRPr lang="en-GB" dirty="0">
              <a:effectLst/>
              <a:latin typeface="Times" pitchFamily="2" charset="0"/>
            </a:endParaRPr>
          </a:p>
        </p:txBody>
      </p:sp>
    </p:spTree>
    <p:extLst>
      <p:ext uri="{BB962C8B-B14F-4D97-AF65-F5344CB8AC3E}">
        <p14:creationId xmlns:p14="http://schemas.microsoft.com/office/powerpoint/2010/main" val="1257080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72A9B-C005-8846-8911-F08FA550D8B9}"/>
              </a:ext>
            </a:extLst>
          </p:cNvPr>
          <p:cNvSpPr>
            <a:spLocks noGrp="1"/>
          </p:cNvSpPr>
          <p:nvPr>
            <p:ph type="title"/>
          </p:nvPr>
        </p:nvSpPr>
        <p:spPr/>
        <p:txBody>
          <a:bodyPr/>
          <a:lstStyle/>
          <a:p>
            <a:r>
              <a:rPr lang="en-US" dirty="0"/>
              <a:t>Why do we need </a:t>
            </a:r>
            <a:r>
              <a:rPr lang="en-US" dirty="0" err="1"/>
              <a:t>behavioural</a:t>
            </a:r>
            <a:r>
              <a:rPr lang="en-US" dirty="0"/>
              <a:t> economics?</a:t>
            </a:r>
          </a:p>
        </p:txBody>
      </p:sp>
      <p:sp>
        <p:nvSpPr>
          <p:cNvPr id="3" name="Content Placeholder 2">
            <a:extLst>
              <a:ext uri="{FF2B5EF4-FFF2-40B4-BE49-F238E27FC236}">
                <a16:creationId xmlns:a16="http://schemas.microsoft.com/office/drawing/2014/main" id="{C1CBE12E-EC4F-8540-9854-B2852C9B56DF}"/>
              </a:ext>
            </a:extLst>
          </p:cNvPr>
          <p:cNvSpPr>
            <a:spLocks noGrp="1"/>
          </p:cNvSpPr>
          <p:nvPr>
            <p:ph idx="1"/>
          </p:nvPr>
        </p:nvSpPr>
        <p:spPr/>
        <p:txBody>
          <a:bodyPr/>
          <a:lstStyle/>
          <a:p>
            <a:pPr marL="0" indent="0">
              <a:buNone/>
            </a:pPr>
            <a:r>
              <a:rPr lang="en-GB" dirty="0"/>
              <a:t>“I believe that for the last 50 or 60 years, economists have devoted themselves to studying fictional creatures . . . They may as well be studying unicorns.” </a:t>
            </a:r>
          </a:p>
          <a:p>
            <a:pPr marL="0" indent="0">
              <a:buNone/>
            </a:pPr>
            <a:endParaRPr lang="en-GB" dirty="0"/>
          </a:p>
          <a:p>
            <a:pPr marL="0" indent="0">
              <a:buNone/>
            </a:pPr>
            <a:r>
              <a:rPr lang="en-GB" dirty="0"/>
              <a:t>	    </a:t>
            </a:r>
          </a:p>
          <a:p>
            <a:pPr marL="0" indent="0">
              <a:buNone/>
            </a:pPr>
            <a:endParaRPr lang="en-GB" dirty="0"/>
          </a:p>
          <a:p>
            <a:pPr marL="0" indent="0">
              <a:buNone/>
            </a:pPr>
            <a:r>
              <a:rPr lang="en-GB" dirty="0"/>
              <a:t>	     (Richard Thaler, quoted in The Psychologist, 2017)</a:t>
            </a:r>
          </a:p>
        </p:txBody>
      </p:sp>
    </p:spTree>
    <p:extLst>
      <p:ext uri="{BB962C8B-B14F-4D97-AF65-F5344CB8AC3E}">
        <p14:creationId xmlns:p14="http://schemas.microsoft.com/office/powerpoint/2010/main" val="9485369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F348C-442C-114D-A038-8210E4D01338}"/>
              </a:ext>
            </a:extLst>
          </p:cNvPr>
          <p:cNvSpPr>
            <a:spLocks noGrp="1"/>
          </p:cNvSpPr>
          <p:nvPr>
            <p:ph type="title"/>
          </p:nvPr>
        </p:nvSpPr>
        <p:spPr>
          <a:xfrm>
            <a:off x="539552" y="1340768"/>
            <a:ext cx="8278970" cy="864096"/>
          </a:xfrm>
        </p:spPr>
        <p:txBody>
          <a:bodyPr/>
          <a:lstStyle/>
          <a:p>
            <a:r>
              <a:rPr lang="en-US" dirty="0"/>
              <a:t>Nudges</a:t>
            </a:r>
          </a:p>
        </p:txBody>
      </p:sp>
      <p:sp>
        <p:nvSpPr>
          <p:cNvPr id="4" name="Rectangle 3">
            <a:extLst>
              <a:ext uri="{FF2B5EF4-FFF2-40B4-BE49-F238E27FC236}">
                <a16:creationId xmlns:a16="http://schemas.microsoft.com/office/drawing/2014/main" id="{6F5D6C0A-903F-A849-816A-D4DC8AC55544}"/>
              </a:ext>
            </a:extLst>
          </p:cNvPr>
          <p:cNvSpPr/>
          <p:nvPr/>
        </p:nvSpPr>
        <p:spPr>
          <a:xfrm>
            <a:off x="429472" y="2564904"/>
            <a:ext cx="7526904" cy="1107996"/>
          </a:xfrm>
          <a:prstGeom prst="rect">
            <a:avLst/>
          </a:prstGeom>
        </p:spPr>
        <p:txBody>
          <a:bodyPr wrap="square">
            <a:spAutoFit/>
          </a:bodyPr>
          <a:lstStyle/>
          <a:p>
            <a:pPr marL="342900" indent="-342900">
              <a:buFont typeface="Arial" panose="020B0604020202020204" pitchFamily="34" charset="0"/>
              <a:buChar char="•"/>
            </a:pPr>
            <a:r>
              <a:rPr lang="en-US" sz="2200" dirty="0"/>
              <a:t>A very gentle nudge: </a:t>
            </a:r>
            <a:r>
              <a:rPr lang="en-US" sz="2200" dirty="0" err="1"/>
              <a:t>Odenplan</a:t>
            </a:r>
            <a:r>
              <a:rPr lang="en-US" sz="2200" dirty="0"/>
              <a:t> metro station (</a:t>
            </a:r>
            <a:r>
              <a:rPr lang="en-US" sz="2200" dirty="0">
                <a:hlinkClick r:id="rId2"/>
              </a:rPr>
              <a:t>link</a:t>
            </a:r>
            <a:r>
              <a:rPr lang="en-US" sz="2200" dirty="0"/>
              <a:t>)</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a:t>But how do we decide which outcomes are desirable?</a:t>
            </a:r>
          </a:p>
        </p:txBody>
      </p:sp>
    </p:spTree>
    <p:extLst>
      <p:ext uri="{BB962C8B-B14F-4D97-AF65-F5344CB8AC3E}">
        <p14:creationId xmlns:p14="http://schemas.microsoft.com/office/powerpoint/2010/main" val="2145949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384175" y="1676400"/>
          <a:ext cx="8374063" cy="4067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Group 5"/>
          <p:cNvGrpSpPr>
            <a:grpSpLocks/>
          </p:cNvGrpSpPr>
          <p:nvPr/>
        </p:nvGrpSpPr>
        <p:grpSpPr bwMode="auto">
          <a:xfrm>
            <a:off x="6053138" y="2928938"/>
            <a:ext cx="2695575" cy="1627187"/>
            <a:chOff x="5669665" y="1220152"/>
            <a:chExt cx="2695401" cy="1626870"/>
          </a:xfrm>
        </p:grpSpPr>
        <p:sp>
          <p:nvSpPr>
            <p:cNvPr id="8" name="Rounded Rectangle 7"/>
            <p:cNvSpPr/>
            <p:nvPr/>
          </p:nvSpPr>
          <p:spPr>
            <a:xfrm>
              <a:off x="5669665" y="1220152"/>
              <a:ext cx="2695401" cy="162687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Rounded Rectangle 4"/>
            <p:cNvSpPr/>
            <p:nvPr/>
          </p:nvSpPr>
          <p:spPr>
            <a:xfrm>
              <a:off x="5749035" y="1299512"/>
              <a:ext cx="2536661" cy="1468151"/>
            </a:xfrm>
            <a:prstGeom prst="rect">
              <a:avLst/>
            </a:prstGeom>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algn="ctr" defTabSz="711200">
                <a:lnSpc>
                  <a:spcPct val="90000"/>
                </a:lnSpc>
                <a:spcAft>
                  <a:spcPct val="35000"/>
                </a:spcAft>
                <a:defRPr/>
              </a:pPr>
              <a:r>
                <a:rPr lang="en-US" sz="2000" dirty="0"/>
                <a:t>Welfare implications:</a:t>
              </a:r>
            </a:p>
            <a:p>
              <a:pPr algn="ctr" defTabSz="711200">
                <a:lnSpc>
                  <a:spcPct val="90000"/>
                </a:lnSpc>
                <a:spcAft>
                  <a:spcPct val="35000"/>
                </a:spcAft>
                <a:defRPr/>
              </a:pPr>
              <a:r>
                <a:rPr lang="en-US" sz="2000" dirty="0"/>
                <a:t>Subjective </a:t>
              </a:r>
            </a:p>
            <a:p>
              <a:pPr algn="ctr" defTabSz="711200">
                <a:lnSpc>
                  <a:spcPct val="90000"/>
                </a:lnSpc>
                <a:spcAft>
                  <a:spcPct val="35000"/>
                </a:spcAft>
                <a:defRPr/>
              </a:pPr>
              <a:r>
                <a:rPr lang="en-US" sz="2000" dirty="0"/>
                <a:t>well-being</a:t>
              </a:r>
            </a:p>
          </p:txBody>
        </p:sp>
      </p:grpSp>
      <p:grpSp>
        <p:nvGrpSpPr>
          <p:cNvPr id="10" name="Group 9"/>
          <p:cNvGrpSpPr>
            <a:grpSpLocks/>
          </p:cNvGrpSpPr>
          <p:nvPr/>
        </p:nvGrpSpPr>
        <p:grpSpPr bwMode="auto">
          <a:xfrm>
            <a:off x="3225800" y="2919413"/>
            <a:ext cx="2695575" cy="1627187"/>
            <a:chOff x="2839330" y="1220152"/>
            <a:chExt cx="2695401" cy="1626870"/>
          </a:xfrm>
        </p:grpSpPr>
        <p:sp>
          <p:nvSpPr>
            <p:cNvPr id="11" name="Rounded Rectangle 10"/>
            <p:cNvSpPr/>
            <p:nvPr/>
          </p:nvSpPr>
          <p:spPr>
            <a:xfrm>
              <a:off x="2839330" y="1220152"/>
              <a:ext cx="2695401" cy="162687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Rounded Rectangle 4"/>
            <p:cNvSpPr/>
            <p:nvPr/>
          </p:nvSpPr>
          <p:spPr>
            <a:xfrm>
              <a:off x="2918700" y="1299512"/>
              <a:ext cx="2536661" cy="1468151"/>
            </a:xfrm>
            <a:prstGeom prst="rect">
              <a:avLst/>
            </a:prstGeom>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algn="ctr" defTabSz="711200">
                <a:lnSpc>
                  <a:spcPct val="90000"/>
                </a:lnSpc>
                <a:spcAft>
                  <a:spcPct val="35000"/>
                </a:spcAft>
                <a:defRPr/>
              </a:pPr>
              <a:r>
                <a:rPr lang="en-US" sz="1600" dirty="0" err="1"/>
                <a:t>Behavioural</a:t>
              </a:r>
              <a:r>
                <a:rPr lang="en-US" sz="1600" dirty="0"/>
                <a:t> economics:</a:t>
              </a:r>
            </a:p>
            <a:p>
              <a:pPr algn="ctr" defTabSz="711200">
                <a:lnSpc>
                  <a:spcPct val="90000"/>
                </a:lnSpc>
                <a:spcAft>
                  <a:spcPct val="35000"/>
                </a:spcAft>
                <a:defRPr/>
              </a:pPr>
              <a:r>
                <a:rPr lang="en-US" sz="1600" dirty="0"/>
                <a:t>Insights from psychology</a:t>
              </a:r>
            </a:p>
            <a:p>
              <a:pPr algn="ctr" defTabSz="711200">
                <a:lnSpc>
                  <a:spcPct val="90000"/>
                </a:lnSpc>
                <a:spcAft>
                  <a:spcPct val="35000"/>
                </a:spcAft>
                <a:defRPr/>
              </a:pPr>
              <a:r>
                <a:rPr lang="en-US" sz="1600" dirty="0"/>
                <a:t>Bounded rationality</a:t>
              </a:r>
            </a:p>
            <a:p>
              <a:pPr algn="ctr" defTabSz="711200">
                <a:lnSpc>
                  <a:spcPct val="90000"/>
                </a:lnSpc>
                <a:spcAft>
                  <a:spcPct val="35000"/>
                </a:spcAft>
                <a:defRPr/>
              </a:pPr>
              <a:r>
                <a:rPr lang="en-US" sz="1600" dirty="0"/>
                <a:t>(homo </a:t>
              </a:r>
              <a:r>
                <a:rPr lang="en-US" sz="1600" dirty="0" err="1"/>
                <a:t>psychologicus</a:t>
              </a:r>
              <a:r>
                <a:rPr lang="en-US" sz="1600" dirty="0"/>
                <a:t>)</a:t>
              </a:r>
            </a:p>
          </p:txBody>
        </p:sp>
      </p:grpSp>
      <p:grpSp>
        <p:nvGrpSpPr>
          <p:cNvPr id="16" name="Group 15"/>
          <p:cNvGrpSpPr>
            <a:grpSpLocks/>
          </p:cNvGrpSpPr>
          <p:nvPr/>
        </p:nvGrpSpPr>
        <p:grpSpPr bwMode="auto">
          <a:xfrm>
            <a:off x="381000" y="2901950"/>
            <a:ext cx="2695575" cy="1670050"/>
            <a:chOff x="11360" y="1216801"/>
            <a:chExt cx="2695401" cy="1626870"/>
          </a:xfrm>
        </p:grpSpPr>
        <p:sp>
          <p:nvSpPr>
            <p:cNvPr id="17" name="Rounded Rectangle 16"/>
            <p:cNvSpPr/>
            <p:nvPr/>
          </p:nvSpPr>
          <p:spPr>
            <a:xfrm>
              <a:off x="11360" y="1216801"/>
              <a:ext cx="2695401" cy="162687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Rounded Rectangle 4"/>
            <p:cNvSpPr/>
            <p:nvPr/>
          </p:nvSpPr>
          <p:spPr>
            <a:xfrm>
              <a:off x="90730" y="1295671"/>
              <a:ext cx="2536661" cy="1469132"/>
            </a:xfrm>
            <a:prstGeom prst="rect">
              <a:avLst/>
            </a:prstGeom>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algn="ctr" defTabSz="711200">
                <a:lnSpc>
                  <a:spcPct val="90000"/>
                </a:lnSpc>
                <a:spcAft>
                  <a:spcPct val="35000"/>
                </a:spcAft>
                <a:defRPr/>
              </a:pPr>
              <a:r>
                <a:rPr lang="en-US" sz="1600" dirty="0"/>
                <a:t>Standard economic model: </a:t>
              </a:r>
            </a:p>
            <a:p>
              <a:pPr algn="ctr" defTabSz="711200">
                <a:lnSpc>
                  <a:spcPct val="90000"/>
                </a:lnSpc>
                <a:spcAft>
                  <a:spcPct val="35000"/>
                </a:spcAft>
                <a:defRPr/>
              </a:pPr>
              <a:r>
                <a:rPr lang="en-US" sz="1600" dirty="0"/>
                <a:t>Rational choice</a:t>
              </a:r>
            </a:p>
            <a:p>
              <a:pPr algn="ctr" defTabSz="711200">
                <a:lnSpc>
                  <a:spcPct val="90000"/>
                </a:lnSpc>
                <a:spcAft>
                  <a:spcPct val="35000"/>
                </a:spcAft>
                <a:defRPr/>
              </a:pPr>
              <a:r>
                <a:rPr lang="en-US" sz="1600" dirty="0"/>
                <a:t>(homo </a:t>
              </a:r>
              <a:r>
                <a:rPr lang="en-US" sz="1600" dirty="0" err="1"/>
                <a:t>economicus</a:t>
              </a:r>
              <a:r>
                <a:rPr lang="en-US" sz="1600" dirty="0"/>
                <a:t>)</a:t>
              </a:r>
            </a:p>
            <a:p>
              <a:pPr algn="ctr" defTabSz="711200">
                <a:lnSpc>
                  <a:spcPct val="90000"/>
                </a:lnSpc>
                <a:spcAft>
                  <a:spcPct val="35000"/>
                </a:spcAft>
                <a:defRPr/>
              </a:pPr>
              <a:endParaRPr lang="en-US" sz="1600" dirty="0"/>
            </a:p>
          </p:txBody>
        </p:sp>
      </p:grpSp>
    </p:spTree>
    <p:extLst>
      <p:ext uri="{BB962C8B-B14F-4D97-AF65-F5344CB8AC3E}">
        <p14:creationId xmlns:p14="http://schemas.microsoft.com/office/powerpoint/2010/main" val="16198496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Welfare implications</a:t>
            </a:r>
          </a:p>
        </p:txBody>
      </p:sp>
      <p:sp>
        <p:nvSpPr>
          <p:cNvPr id="3" name="Content Placeholder 2"/>
          <p:cNvSpPr>
            <a:spLocks noGrp="1"/>
          </p:cNvSpPr>
          <p:nvPr>
            <p:ph idx="1"/>
          </p:nvPr>
        </p:nvSpPr>
        <p:spPr>
          <a:xfrm>
            <a:off x="457200" y="2133600"/>
            <a:ext cx="8229600" cy="3992563"/>
          </a:xfrm>
        </p:spPr>
        <p:txBody>
          <a:bodyPr/>
          <a:lstStyle/>
          <a:p>
            <a:r>
              <a:rPr lang="en-US" altLang="en-US" dirty="0">
                <a:latin typeface="Arial" charset="0"/>
                <a:ea typeface="ＭＳ Ｐゴシック" charset="-128"/>
              </a:rPr>
              <a:t>Central topic of economics is how economic </a:t>
            </a:r>
            <a:r>
              <a:rPr lang="en-US" altLang="en-US" dirty="0" err="1">
                <a:latin typeface="Arial" charset="0"/>
                <a:ea typeface="ＭＳ Ｐゴシック" charset="-128"/>
              </a:rPr>
              <a:t>behaviour</a:t>
            </a:r>
            <a:r>
              <a:rPr lang="en-US" altLang="en-US" dirty="0">
                <a:latin typeface="Arial" charset="0"/>
                <a:ea typeface="ＭＳ Ｐゴシック" charset="-128"/>
              </a:rPr>
              <a:t> and institutions affect well-being</a:t>
            </a:r>
          </a:p>
          <a:p>
            <a:r>
              <a:rPr lang="en-US" altLang="en-US" dirty="0">
                <a:latin typeface="Arial" charset="0"/>
                <a:ea typeface="ＭＳ Ｐゴシック" charset="-128"/>
              </a:rPr>
              <a:t>Do people make the economic choices that give them the greatest utility?</a:t>
            </a:r>
          </a:p>
          <a:p>
            <a:r>
              <a:rPr lang="en-US" altLang="en-US" dirty="0">
                <a:latin typeface="Arial" charset="0"/>
                <a:ea typeface="ＭＳ Ｐゴシック" charset="-128"/>
              </a:rPr>
              <a:t>Economists often derive well-being from “unquestioned-rationality revealed preference” (</a:t>
            </a:r>
            <a:r>
              <a:rPr lang="en-US" altLang="en-US" dirty="0" err="1">
                <a:latin typeface="Arial" charset="0"/>
                <a:ea typeface="ＭＳ Ｐゴシック" charset="-128"/>
              </a:rPr>
              <a:t>Kőszegi</a:t>
            </a:r>
            <a:r>
              <a:rPr lang="en-US" altLang="en-US" dirty="0">
                <a:latin typeface="Arial" charset="0"/>
                <a:ea typeface="ＭＳ Ｐゴシック" charset="-128"/>
              </a:rPr>
              <a:t> and Rabin 2008)</a:t>
            </a:r>
          </a:p>
          <a:p>
            <a:r>
              <a:rPr lang="en-US" altLang="en-US" dirty="0">
                <a:latin typeface="Arial" charset="0"/>
                <a:ea typeface="ＭＳ Ｐゴシック" charset="-128"/>
              </a:rPr>
              <a:t>Fully rational individuals choose best options to </a:t>
            </a:r>
            <a:r>
              <a:rPr lang="en-US" altLang="en-US" dirty="0" err="1">
                <a:latin typeface="Arial" charset="0"/>
                <a:ea typeface="ＭＳ Ｐゴシック" charset="-128"/>
              </a:rPr>
              <a:t>maximise</a:t>
            </a:r>
            <a:r>
              <a:rPr lang="en-US" altLang="en-US" dirty="0">
                <a:latin typeface="Arial" charset="0"/>
                <a:ea typeface="ＭＳ Ｐゴシック" charset="-128"/>
              </a:rPr>
              <a:t> their utility</a:t>
            </a:r>
          </a:p>
          <a:p>
            <a:r>
              <a:rPr lang="en-US" altLang="en-US" dirty="0">
                <a:latin typeface="Arial" charset="0"/>
                <a:ea typeface="ＭＳ Ｐゴシック" charset="-128"/>
              </a:rPr>
              <a:t>However, choices are often dependent on the choice set (available options) and subject to biases</a:t>
            </a:r>
          </a:p>
        </p:txBody>
      </p:sp>
    </p:spTree>
    <p:extLst>
      <p:ext uri="{BB962C8B-B14F-4D97-AF65-F5344CB8AC3E}">
        <p14:creationId xmlns:p14="http://schemas.microsoft.com/office/powerpoint/2010/main" val="27472263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Anticipating future well-being</a:t>
            </a:r>
          </a:p>
        </p:txBody>
      </p:sp>
      <p:sp>
        <p:nvSpPr>
          <p:cNvPr id="22530" name="Content Placeholder 2"/>
          <p:cNvSpPr>
            <a:spLocks noGrp="1"/>
          </p:cNvSpPr>
          <p:nvPr>
            <p:ph idx="1"/>
          </p:nvPr>
        </p:nvSpPr>
        <p:spPr>
          <a:xfrm>
            <a:off x="457200" y="2133600"/>
            <a:ext cx="8229600" cy="4464050"/>
          </a:xfrm>
        </p:spPr>
        <p:txBody>
          <a:bodyPr/>
          <a:lstStyle/>
          <a:p>
            <a:pPr marL="0" indent="0">
              <a:buNone/>
            </a:pPr>
            <a:r>
              <a:rPr lang="en-US" altLang="en-US" dirty="0">
                <a:latin typeface="Arial" charset="0"/>
                <a:ea typeface="ＭＳ Ｐゴシック" charset="-128"/>
              </a:rPr>
              <a:t>Affective forecasting/hedonic forecasting</a:t>
            </a:r>
          </a:p>
          <a:p>
            <a:r>
              <a:rPr lang="en-US" altLang="en-US" dirty="0">
                <a:latin typeface="Arial" charset="0"/>
                <a:ea typeface="ＭＳ Ｐゴシック" charset="-128"/>
              </a:rPr>
              <a:t>-&gt; the prediction of one’s emotional reaction (affect) to future events (Wilson and Gilbert, 2003, 2005)</a:t>
            </a:r>
          </a:p>
          <a:p>
            <a:r>
              <a:rPr lang="en-US" altLang="en-US" dirty="0">
                <a:latin typeface="Arial" charset="0"/>
                <a:ea typeface="ＭＳ Ｐゴシック" charset="-128"/>
              </a:rPr>
              <a:t>Example: people overestimate the effects of a lottery win</a:t>
            </a:r>
          </a:p>
          <a:p>
            <a:endParaRPr lang="en-US" altLang="en-US" dirty="0">
              <a:latin typeface="Arial" charset="0"/>
              <a:ea typeface="ＭＳ Ｐゴシック" charset="-128"/>
            </a:endParaRPr>
          </a:p>
          <a:p>
            <a:pPr marL="0" indent="0">
              <a:buFont typeface="Arial" charset="0"/>
              <a:buNone/>
            </a:pPr>
            <a:r>
              <a:rPr lang="en-US" altLang="en-US" dirty="0">
                <a:latin typeface="Arial" charset="0"/>
                <a:ea typeface="ＭＳ Ｐゴシック" charset="-128"/>
              </a:rPr>
              <a:t>People don’t consider:</a:t>
            </a:r>
          </a:p>
          <a:p>
            <a:pPr marL="168275" lvl="1" indent="0"/>
            <a:r>
              <a:rPr lang="en-US" altLang="en-US" dirty="0">
                <a:latin typeface="Arial" charset="0"/>
                <a:ea typeface="ＭＳ Ｐゴシック" charset="-128"/>
              </a:rPr>
              <a:t>Hedonic adaptation (habituation)</a:t>
            </a:r>
          </a:p>
          <a:p>
            <a:pPr marL="168275" lvl="1" indent="0"/>
            <a:r>
              <a:rPr lang="en-US" altLang="en-US" dirty="0">
                <a:latin typeface="Arial" charset="0"/>
                <a:ea typeface="ＭＳ Ｐゴシック" charset="-128"/>
              </a:rPr>
              <a:t>Social comparison</a:t>
            </a:r>
          </a:p>
          <a:p>
            <a:pPr marL="168275" lvl="1" indent="0"/>
            <a:r>
              <a:rPr lang="en-US" altLang="en-US" dirty="0">
                <a:latin typeface="Arial" charset="0"/>
                <a:ea typeface="ＭＳ Ｐゴシック" charset="-128"/>
              </a:rPr>
              <a:t>Changes in aspirations</a:t>
            </a:r>
          </a:p>
          <a:p>
            <a:pPr marL="0" indent="0">
              <a:buFont typeface="Arial" charset="0"/>
              <a:buNone/>
            </a:pPr>
            <a:r>
              <a:rPr lang="en-US" altLang="en-US" dirty="0">
                <a:latin typeface="Arial" charset="0"/>
                <a:ea typeface="ＭＳ Ｐゴシック" charset="-128"/>
              </a:rPr>
              <a:t>-&gt; again idea of reference dependence (happiness is relative)</a:t>
            </a:r>
          </a:p>
        </p:txBody>
      </p:sp>
    </p:spTree>
    <p:extLst>
      <p:ext uri="{BB962C8B-B14F-4D97-AF65-F5344CB8AC3E}">
        <p14:creationId xmlns:p14="http://schemas.microsoft.com/office/powerpoint/2010/main" val="1095591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53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25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0">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530">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530">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53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447675" y="1062038"/>
            <a:ext cx="8229600" cy="1143000"/>
          </a:xfrm>
        </p:spPr>
        <p:txBody>
          <a:bodyPr/>
          <a:lstStyle/>
          <a:p>
            <a:r>
              <a:rPr lang="en-US" altLang="en-US" dirty="0">
                <a:ea typeface="ＭＳ Ｐゴシック" charset="-128"/>
              </a:rPr>
              <a:t>P</a:t>
            </a:r>
            <a:r>
              <a:rPr lang="en-US" altLang="en-US" dirty="0">
                <a:latin typeface="Arial" charset="0"/>
                <a:ea typeface="ＭＳ Ｐゴシック" charset="-128"/>
              </a:rPr>
              <a:t>ublic policy</a:t>
            </a:r>
          </a:p>
        </p:txBody>
      </p:sp>
      <p:sp>
        <p:nvSpPr>
          <p:cNvPr id="3" name="Content Placeholder 2"/>
          <p:cNvSpPr>
            <a:spLocks noGrp="1"/>
          </p:cNvSpPr>
          <p:nvPr>
            <p:ph idx="1"/>
          </p:nvPr>
        </p:nvSpPr>
        <p:spPr>
          <a:xfrm>
            <a:off x="457200" y="1988840"/>
            <a:ext cx="8229600" cy="4137323"/>
          </a:xfrm>
        </p:spPr>
        <p:txBody>
          <a:bodyPr/>
          <a:lstStyle/>
          <a:p>
            <a:r>
              <a:rPr lang="en-US" altLang="en-US" dirty="0">
                <a:latin typeface="Arial" charset="0"/>
                <a:ea typeface="ＭＳ Ｐゴシック" charset="-128"/>
              </a:rPr>
              <a:t>People are bad at predicting the outcome of their choices</a:t>
            </a:r>
          </a:p>
          <a:p>
            <a:r>
              <a:rPr lang="en-US" altLang="en-US" dirty="0">
                <a:latin typeface="Arial" charset="0"/>
                <a:ea typeface="ＭＳ Ｐゴシック" charset="-128"/>
              </a:rPr>
              <a:t>Shall we nudge people to make choices that will be good for their well-being?</a:t>
            </a:r>
          </a:p>
          <a:p>
            <a:r>
              <a:rPr lang="en-GB" dirty="0"/>
              <a:t>Best candidates for nudging? </a:t>
            </a:r>
          </a:p>
          <a:p>
            <a:pPr lvl="1"/>
            <a:r>
              <a:rPr lang="en-GB" dirty="0"/>
              <a:t>Maybe policies that target life domains in which long-term improvements in well-being can be achieved and sustained</a:t>
            </a:r>
            <a:endParaRPr lang="en-US" altLang="en-US" dirty="0">
              <a:latin typeface="Arial" charset="0"/>
              <a:ea typeface="ＭＳ Ｐゴシック" charset="-128"/>
            </a:endParaRPr>
          </a:p>
          <a:p>
            <a:r>
              <a:rPr lang="en-US" altLang="en-US" dirty="0">
                <a:latin typeface="Arial" charset="0"/>
                <a:ea typeface="ＭＳ Ｐゴシック" charset="-128"/>
              </a:rPr>
              <a:t>We need to decide how to measure that policies are welfare-enhancing</a:t>
            </a:r>
          </a:p>
          <a:p>
            <a:pPr lvl="1"/>
            <a:r>
              <a:rPr lang="en-US" altLang="en-US" dirty="0">
                <a:latin typeface="Arial" charset="0"/>
                <a:ea typeface="ＭＳ Ｐゴシック" charset="-128"/>
              </a:rPr>
              <a:t>Measure SWB before and after intervention?</a:t>
            </a:r>
          </a:p>
          <a:p>
            <a:endParaRPr lang="en-US" altLang="en-US" dirty="0">
              <a:latin typeface="Arial" charset="0"/>
              <a:ea typeface="ＭＳ Ｐゴシック" charset="-128"/>
            </a:endParaRPr>
          </a:p>
          <a:p>
            <a:r>
              <a:rPr lang="en-US" altLang="en-US" dirty="0">
                <a:latin typeface="Arial" charset="0"/>
                <a:ea typeface="ＭＳ Ｐゴシック" charset="-128"/>
              </a:rPr>
              <a:t>Many policy prescriptions are presented as </a:t>
            </a:r>
            <a:r>
              <a:rPr lang="en-US" altLang="en-US" i="1" dirty="0">
                <a:latin typeface="Arial" charset="0"/>
                <a:ea typeface="ＭＳ Ｐゴシック" charset="-128"/>
              </a:rPr>
              <a:t>libertarian paternalism </a:t>
            </a:r>
            <a:r>
              <a:rPr lang="en-US" altLang="en-US" dirty="0">
                <a:latin typeface="Arial" charset="0"/>
                <a:ea typeface="ＭＳ Ｐゴシック" charset="-128"/>
              </a:rPr>
              <a:t>or </a:t>
            </a:r>
            <a:r>
              <a:rPr lang="en-US" altLang="en-US" i="1" dirty="0">
                <a:latin typeface="Arial" charset="0"/>
                <a:ea typeface="ＭＳ Ｐゴシック" charset="-128"/>
              </a:rPr>
              <a:t>light/soft paternalism</a:t>
            </a:r>
          </a:p>
        </p:txBody>
      </p:sp>
    </p:spTree>
    <p:extLst>
      <p:ext uri="{BB962C8B-B14F-4D97-AF65-F5344CB8AC3E}">
        <p14:creationId xmlns:p14="http://schemas.microsoft.com/office/powerpoint/2010/main" val="2966060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Libertarian paternalism</a:t>
            </a:r>
          </a:p>
        </p:txBody>
      </p:sp>
      <p:sp>
        <p:nvSpPr>
          <p:cNvPr id="3" name="Content Placeholder 2"/>
          <p:cNvSpPr>
            <a:spLocks noGrp="1"/>
          </p:cNvSpPr>
          <p:nvPr>
            <p:ph idx="1"/>
          </p:nvPr>
        </p:nvSpPr>
        <p:spPr>
          <a:xfrm>
            <a:off x="457200" y="2133600"/>
            <a:ext cx="8229600" cy="3992563"/>
          </a:xfrm>
        </p:spPr>
        <p:txBody>
          <a:bodyPr/>
          <a:lstStyle/>
          <a:p>
            <a:r>
              <a:rPr lang="en-US" altLang="en-US" dirty="0">
                <a:latin typeface="Arial" charset="0"/>
                <a:ea typeface="ＭＳ Ｐゴシック" charset="-128"/>
              </a:rPr>
              <a:t>Thaler &amp; Sunstein advocate paternalism which does not involve any coercion -&gt; libertarian paternalism</a:t>
            </a:r>
          </a:p>
          <a:p>
            <a:r>
              <a:rPr lang="en-US" altLang="en-US" dirty="0">
                <a:latin typeface="Arial" charset="0"/>
                <a:ea typeface="ＭＳ Ｐゴシック" charset="-128"/>
              </a:rPr>
              <a:t>Aims to steer people’s choices in the direction that promotes their welfare without limiting their choices (does not impose costs)</a:t>
            </a:r>
          </a:p>
          <a:p>
            <a:endParaRPr lang="en-US" altLang="en-US" dirty="0">
              <a:latin typeface="Arial" charset="0"/>
              <a:ea typeface="ＭＳ Ｐゴシック" charset="-128"/>
            </a:endParaRPr>
          </a:p>
        </p:txBody>
      </p:sp>
    </p:spTree>
    <p:extLst>
      <p:ext uri="{BB962C8B-B14F-4D97-AF65-F5344CB8AC3E}">
        <p14:creationId xmlns:p14="http://schemas.microsoft.com/office/powerpoint/2010/main" val="6001515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Examples</a:t>
            </a:r>
          </a:p>
        </p:txBody>
      </p:sp>
      <p:sp>
        <p:nvSpPr>
          <p:cNvPr id="3" name="Content Placeholder 2"/>
          <p:cNvSpPr>
            <a:spLocks noGrp="1"/>
          </p:cNvSpPr>
          <p:nvPr>
            <p:ph idx="1"/>
          </p:nvPr>
        </p:nvSpPr>
        <p:spPr>
          <a:xfrm>
            <a:off x="457200" y="2133600"/>
            <a:ext cx="8229600" cy="3992563"/>
          </a:xfrm>
        </p:spPr>
        <p:txBody>
          <a:bodyPr/>
          <a:lstStyle/>
          <a:p>
            <a:r>
              <a:rPr lang="en-US" altLang="en-US" dirty="0">
                <a:latin typeface="Arial" charset="0"/>
                <a:ea typeface="ＭＳ Ｐゴシック" charset="-128"/>
              </a:rPr>
              <a:t>Present food choices in a cafeteria in a way, so that people are more likely to choose healthy options</a:t>
            </a:r>
          </a:p>
          <a:p>
            <a:r>
              <a:rPr lang="en-US" altLang="en-US" dirty="0" err="1">
                <a:latin typeface="Arial" charset="0"/>
                <a:ea typeface="ＭＳ Ｐゴシック" charset="-128"/>
              </a:rPr>
              <a:t>E</a:t>
            </a:r>
            <a:r>
              <a:rPr lang="en-US" altLang="en-US" err="1">
                <a:latin typeface="Arial" charset="0"/>
                <a:ea typeface="ＭＳ Ｐゴシック" charset="-128"/>
              </a:rPr>
              <a:t>.</a:t>
            </a:r>
            <a:r>
              <a:rPr lang="en-US" altLang="en-US">
                <a:latin typeface="Arial" charset="0"/>
                <a:ea typeface="ＭＳ Ｐゴシック" charset="-128"/>
              </a:rPr>
              <a:t>g., </a:t>
            </a:r>
            <a:r>
              <a:rPr lang="en-US" altLang="en-US" dirty="0">
                <a:latin typeface="Arial" charset="0"/>
                <a:ea typeface="ＭＳ Ｐゴシック" charset="-128"/>
              </a:rPr>
              <a:t>put fruit in front of candy</a:t>
            </a:r>
          </a:p>
          <a:p>
            <a:endParaRPr lang="en-US" altLang="en-US" dirty="0">
              <a:latin typeface="Arial" charset="0"/>
              <a:ea typeface="ＭＳ Ｐゴシック" charset="-128"/>
            </a:endParaRPr>
          </a:p>
          <a:p>
            <a:r>
              <a:rPr lang="en-US" altLang="en-US" dirty="0">
                <a:latin typeface="Arial" charset="0"/>
                <a:ea typeface="ＭＳ Ｐゴシック" charset="-128"/>
              </a:rPr>
              <a:t>-&gt; choice architecture</a:t>
            </a:r>
          </a:p>
          <a:p>
            <a:r>
              <a:rPr lang="en-US" altLang="en-US" dirty="0">
                <a:latin typeface="Arial" charset="0"/>
                <a:cs typeface="Arial" charset="0"/>
              </a:rPr>
              <a:t>Choice architect/planner decides which choice is best for people</a:t>
            </a:r>
            <a:endParaRPr lang="en-US" altLang="en-US" dirty="0">
              <a:latin typeface="Arial" charset="0"/>
              <a:ea typeface="ＭＳ Ｐゴシック" charset="-128"/>
            </a:endParaRPr>
          </a:p>
          <a:p>
            <a:endParaRPr lang="en-US" altLang="en-US" dirty="0">
              <a:latin typeface="Arial" charset="0"/>
              <a:ea typeface="ＭＳ Ｐゴシック" charset="-128"/>
            </a:endParaRPr>
          </a:p>
          <a:p>
            <a:r>
              <a:rPr lang="en-US" altLang="en-US" dirty="0">
                <a:latin typeface="Arial" charset="0"/>
                <a:ea typeface="ＭＳ Ｐゴシック" charset="-128"/>
              </a:rPr>
              <a:t>Automatic enrolment in retirement plans with opt-out option</a:t>
            </a:r>
          </a:p>
          <a:p>
            <a:r>
              <a:rPr lang="en-US" altLang="en-US" dirty="0">
                <a:latin typeface="Arial" charset="0"/>
                <a:ea typeface="ＭＳ Ｐゴシック" charset="-128"/>
              </a:rPr>
              <a:t>Save more tomorrow plans</a:t>
            </a:r>
          </a:p>
          <a:p>
            <a:endParaRPr lang="en-US" altLang="en-US" dirty="0">
              <a:latin typeface="Arial" charset="0"/>
              <a:ea typeface="ＭＳ Ｐゴシック" charset="-128"/>
            </a:endParaRPr>
          </a:p>
        </p:txBody>
      </p:sp>
    </p:spTree>
    <p:extLst>
      <p:ext uri="{BB962C8B-B14F-4D97-AF65-F5344CB8AC3E}">
        <p14:creationId xmlns:p14="http://schemas.microsoft.com/office/powerpoint/2010/main" val="13049724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447675" y="1062038"/>
            <a:ext cx="8229600" cy="1143000"/>
          </a:xfrm>
        </p:spPr>
        <p:txBody>
          <a:bodyPr/>
          <a:lstStyle/>
          <a:p>
            <a:r>
              <a:rPr lang="en-US" altLang="en-US" sz="2400">
                <a:latin typeface="Arial" charset="0"/>
                <a:ea typeface="ＭＳ Ｐゴシック" charset="-128"/>
              </a:rPr>
              <a:t>Why do framing, default options and anchoring have such large effects on people’s choices?</a:t>
            </a:r>
          </a:p>
        </p:txBody>
      </p:sp>
      <p:sp>
        <p:nvSpPr>
          <p:cNvPr id="3" name="Content Placeholder 2"/>
          <p:cNvSpPr>
            <a:spLocks noGrp="1"/>
          </p:cNvSpPr>
          <p:nvPr>
            <p:ph idx="1"/>
          </p:nvPr>
        </p:nvSpPr>
        <p:spPr>
          <a:xfrm>
            <a:off x="457200" y="2133600"/>
            <a:ext cx="8229600" cy="3992563"/>
          </a:xfrm>
        </p:spPr>
        <p:txBody>
          <a:bodyPr/>
          <a:lstStyle/>
          <a:p>
            <a:pPr>
              <a:defRPr/>
            </a:pPr>
            <a:r>
              <a:rPr lang="en-US" dirty="0"/>
              <a:t>People who are uncertain about choices often follow one of two heuristics:</a:t>
            </a:r>
          </a:p>
          <a:p>
            <a:pPr lvl="1">
              <a:defRPr/>
            </a:pPr>
            <a:r>
              <a:rPr lang="en-US" dirty="0"/>
              <a:t>Do what most people do</a:t>
            </a:r>
          </a:p>
          <a:p>
            <a:pPr lvl="1">
              <a:defRPr/>
            </a:pPr>
            <a:r>
              <a:rPr lang="en-US" dirty="0"/>
              <a:t>Do what informed people do</a:t>
            </a:r>
          </a:p>
          <a:p>
            <a:pPr>
              <a:defRPr/>
            </a:pPr>
            <a:r>
              <a:rPr lang="en-US" dirty="0"/>
              <a:t>Why do people stick to default options?</a:t>
            </a:r>
          </a:p>
          <a:p>
            <a:pPr lvl="1">
              <a:defRPr/>
            </a:pPr>
            <a:r>
              <a:rPr lang="en-US" dirty="0"/>
              <a:t>Belief that default option is best for most people</a:t>
            </a:r>
          </a:p>
          <a:p>
            <a:pPr lvl="1">
              <a:defRPr/>
            </a:pPr>
            <a:r>
              <a:rPr lang="en-US" dirty="0"/>
              <a:t>Status quo bias</a:t>
            </a:r>
          </a:p>
          <a:p>
            <a:pPr lvl="1">
              <a:defRPr/>
            </a:pPr>
            <a:r>
              <a:rPr lang="en-US" dirty="0"/>
              <a:t>Procrastination, inertia (even when costs of switching options are trivial)</a:t>
            </a:r>
          </a:p>
          <a:p>
            <a:pPr lvl="1">
              <a:defRPr/>
            </a:pPr>
            <a:r>
              <a:rPr lang="en-US" dirty="0"/>
              <a:t>Endowment effect -&gt; default rule allocates initial endowment to people; they value it more</a:t>
            </a:r>
          </a:p>
          <a:p>
            <a:pPr lvl="1">
              <a:defRPr/>
            </a:pPr>
            <a:r>
              <a:rPr lang="en-US" dirty="0"/>
              <a:t>Ill-formed preferences: no strict preference for an option</a:t>
            </a:r>
          </a:p>
          <a:p>
            <a:pPr marL="457200" lvl="1" indent="0">
              <a:buFont typeface="Arial" charset="0"/>
              <a:buNone/>
              <a:defRPr/>
            </a:pPr>
            <a:endParaRPr lang="en-US" dirty="0"/>
          </a:p>
          <a:p>
            <a:pPr>
              <a:defRPr/>
            </a:pPr>
            <a:endParaRPr lang="en-US" dirty="0"/>
          </a:p>
        </p:txBody>
      </p:sp>
    </p:spTree>
    <p:extLst>
      <p:ext uri="{BB962C8B-B14F-4D97-AF65-F5344CB8AC3E}">
        <p14:creationId xmlns:p14="http://schemas.microsoft.com/office/powerpoint/2010/main" val="7425623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447675" y="1062038"/>
            <a:ext cx="8229600" cy="1143000"/>
          </a:xfrm>
        </p:spPr>
        <p:txBody>
          <a:bodyPr/>
          <a:lstStyle/>
          <a:p>
            <a:r>
              <a:rPr lang="en-US" altLang="en-US" dirty="0">
                <a:latin typeface="Arial" charset="0"/>
                <a:ea typeface="ＭＳ Ｐゴシック" charset="-128"/>
              </a:rPr>
              <a:t>Suggestions for summer reading</a:t>
            </a:r>
          </a:p>
        </p:txBody>
      </p:sp>
      <p:pic>
        <p:nvPicPr>
          <p:cNvPr id="6" name="Picture 5">
            <a:extLst>
              <a:ext uri="{FF2B5EF4-FFF2-40B4-BE49-F238E27FC236}">
                <a16:creationId xmlns:a16="http://schemas.microsoft.com/office/drawing/2014/main" id="{996AA49A-D3AF-B24C-86A6-558E259ECE24}"/>
              </a:ext>
            </a:extLst>
          </p:cNvPr>
          <p:cNvPicPr>
            <a:picLocks noChangeAspect="1"/>
          </p:cNvPicPr>
          <p:nvPr/>
        </p:nvPicPr>
        <p:blipFill>
          <a:blip r:embed="rId2"/>
          <a:stretch>
            <a:fillRect/>
          </a:stretch>
        </p:blipFill>
        <p:spPr>
          <a:xfrm>
            <a:off x="4559980" y="2453466"/>
            <a:ext cx="1856624" cy="2836193"/>
          </a:xfrm>
          <a:prstGeom prst="rect">
            <a:avLst/>
          </a:prstGeom>
        </p:spPr>
      </p:pic>
      <p:pic>
        <p:nvPicPr>
          <p:cNvPr id="8" name="Picture 7">
            <a:extLst>
              <a:ext uri="{FF2B5EF4-FFF2-40B4-BE49-F238E27FC236}">
                <a16:creationId xmlns:a16="http://schemas.microsoft.com/office/drawing/2014/main" id="{A800D8AC-AF09-AE4D-B1D6-40262BD267F4}"/>
              </a:ext>
            </a:extLst>
          </p:cNvPr>
          <p:cNvPicPr>
            <a:picLocks noChangeAspect="1"/>
          </p:cNvPicPr>
          <p:nvPr/>
        </p:nvPicPr>
        <p:blipFill>
          <a:blip r:embed="rId3"/>
          <a:stretch>
            <a:fillRect/>
          </a:stretch>
        </p:blipFill>
        <p:spPr>
          <a:xfrm>
            <a:off x="6674379" y="2453465"/>
            <a:ext cx="1868015" cy="2836193"/>
          </a:xfrm>
          <a:prstGeom prst="rect">
            <a:avLst/>
          </a:prstGeom>
        </p:spPr>
      </p:pic>
      <p:pic>
        <p:nvPicPr>
          <p:cNvPr id="10" name="Picture 9">
            <a:extLst>
              <a:ext uri="{FF2B5EF4-FFF2-40B4-BE49-F238E27FC236}">
                <a16:creationId xmlns:a16="http://schemas.microsoft.com/office/drawing/2014/main" id="{0C5ADE9B-3027-9340-8377-749766F1D39A}"/>
              </a:ext>
            </a:extLst>
          </p:cNvPr>
          <p:cNvPicPr>
            <a:picLocks noChangeAspect="1"/>
          </p:cNvPicPr>
          <p:nvPr/>
        </p:nvPicPr>
        <p:blipFill>
          <a:blip r:embed="rId4"/>
          <a:stretch>
            <a:fillRect/>
          </a:stretch>
        </p:blipFill>
        <p:spPr>
          <a:xfrm>
            <a:off x="2483768" y="2453467"/>
            <a:ext cx="1818437" cy="2847741"/>
          </a:xfrm>
          <a:prstGeom prst="rect">
            <a:avLst/>
          </a:prstGeom>
        </p:spPr>
      </p:pic>
      <p:pic>
        <p:nvPicPr>
          <p:cNvPr id="12" name="Picture 11">
            <a:extLst>
              <a:ext uri="{FF2B5EF4-FFF2-40B4-BE49-F238E27FC236}">
                <a16:creationId xmlns:a16="http://schemas.microsoft.com/office/drawing/2014/main" id="{DAE64AF0-400C-8D4D-978D-D013A8C5BF63}"/>
              </a:ext>
            </a:extLst>
          </p:cNvPr>
          <p:cNvPicPr>
            <a:picLocks noChangeAspect="1"/>
          </p:cNvPicPr>
          <p:nvPr/>
        </p:nvPicPr>
        <p:blipFill>
          <a:blip r:embed="rId5"/>
          <a:stretch>
            <a:fillRect/>
          </a:stretch>
        </p:blipFill>
        <p:spPr>
          <a:xfrm>
            <a:off x="446513" y="2453467"/>
            <a:ext cx="1835420" cy="2838631"/>
          </a:xfrm>
          <a:prstGeom prst="rect">
            <a:avLst/>
          </a:prstGeom>
        </p:spPr>
      </p:pic>
      <p:sp>
        <p:nvSpPr>
          <p:cNvPr id="2" name="Rectangle 1">
            <a:extLst>
              <a:ext uri="{FF2B5EF4-FFF2-40B4-BE49-F238E27FC236}">
                <a16:creationId xmlns:a16="http://schemas.microsoft.com/office/drawing/2014/main" id="{40C9C3C0-DBCE-974C-8B79-9F63EC53CABB}"/>
              </a:ext>
            </a:extLst>
          </p:cNvPr>
          <p:cNvSpPr/>
          <p:nvPr/>
        </p:nvSpPr>
        <p:spPr>
          <a:xfrm>
            <a:off x="323528" y="5733256"/>
            <a:ext cx="8697487" cy="369332"/>
          </a:xfrm>
          <a:prstGeom prst="rect">
            <a:avLst/>
          </a:prstGeom>
        </p:spPr>
        <p:txBody>
          <a:bodyPr wrap="square">
            <a:spAutoFit/>
          </a:bodyPr>
          <a:lstStyle/>
          <a:p>
            <a:r>
              <a:rPr lang="en-US" dirty="0"/>
              <a:t>Check out our BE glossary: </a:t>
            </a:r>
            <a:r>
              <a:rPr lang="en-US" dirty="0">
                <a:hlinkClick r:id="rId6"/>
              </a:rPr>
              <a:t>https://</a:t>
            </a:r>
            <a:r>
              <a:rPr lang="en-US" dirty="0" err="1">
                <a:hlinkClick r:id="rId6"/>
              </a:rPr>
              <a:t>www.behavioraleconomicsbasics.net</a:t>
            </a:r>
            <a:r>
              <a:rPr lang="en-US" dirty="0">
                <a:hlinkClick r:id="rId6"/>
              </a:rPr>
              <a:t>/be-glossary</a:t>
            </a:r>
            <a:endParaRPr lang="en-US" dirty="0"/>
          </a:p>
        </p:txBody>
      </p:sp>
    </p:spTree>
    <p:extLst>
      <p:ext uri="{BB962C8B-B14F-4D97-AF65-F5344CB8AC3E}">
        <p14:creationId xmlns:p14="http://schemas.microsoft.com/office/powerpoint/2010/main" val="39242350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447675" y="807031"/>
            <a:ext cx="8229600" cy="5790321"/>
          </a:xfrm>
        </p:spPr>
        <p:txBody>
          <a:bodyPr/>
          <a:lstStyle/>
          <a:p>
            <a:r>
              <a:rPr lang="en-GB" altLang="en-US" dirty="0">
                <a:solidFill>
                  <a:schemeClr val="accent2">
                    <a:lumMod val="75000"/>
                  </a:schemeClr>
                </a:solidFill>
                <a:ea typeface="ＭＳ Ｐゴシック" charset="-128"/>
              </a:rPr>
              <a:t>Behavioural Economics: </a:t>
            </a:r>
            <a:br>
              <a:rPr lang="en-GB" altLang="en-US" dirty="0">
                <a:solidFill>
                  <a:schemeClr val="accent2">
                    <a:lumMod val="75000"/>
                  </a:schemeClr>
                </a:solidFill>
                <a:ea typeface="ＭＳ Ｐゴシック" charset="-128"/>
              </a:rPr>
            </a:br>
            <a:r>
              <a:rPr lang="en-GB" altLang="en-US" dirty="0">
                <a:solidFill>
                  <a:schemeClr val="accent2">
                    <a:lumMod val="75000"/>
                  </a:schemeClr>
                </a:solidFill>
                <a:ea typeface="ＭＳ Ｐゴシック" charset="-128"/>
              </a:rPr>
              <a:t>The good, the bad and the ugly</a:t>
            </a:r>
            <a:r>
              <a:rPr lang="en-GB" altLang="en-US" dirty="0">
                <a:ea typeface="ＭＳ Ｐゴシック" charset="-128"/>
              </a:rPr>
              <a:t/>
            </a:r>
            <a:br>
              <a:rPr lang="en-GB" altLang="en-US" dirty="0">
                <a:ea typeface="ＭＳ Ｐゴシック" charset="-128"/>
              </a:rPr>
            </a:br>
            <a:r>
              <a:rPr lang="en-GB" altLang="en-US" dirty="0">
                <a:ea typeface="ＭＳ Ｐゴシック" charset="-128"/>
              </a:rPr>
              <a:t/>
            </a:r>
            <a:br>
              <a:rPr lang="en-GB" altLang="en-US" dirty="0">
                <a:ea typeface="ＭＳ Ｐゴシック" charset="-128"/>
              </a:rPr>
            </a:br>
            <a:r>
              <a:rPr lang="en-GB" altLang="en-US" sz="2000" dirty="0">
                <a:ea typeface="ＭＳ Ｐゴシック" charset="-128"/>
              </a:rPr>
              <a:t/>
            </a:r>
            <a:br>
              <a:rPr lang="en-GB" altLang="en-US" sz="2000" dirty="0">
                <a:ea typeface="ＭＳ Ｐゴシック" charset="-128"/>
              </a:rPr>
            </a:br>
            <a:r>
              <a:rPr lang="en-GB" altLang="en-US" sz="2000" dirty="0">
                <a:ea typeface="ＭＳ Ｐゴシック" charset="-128"/>
              </a:rPr>
              <a:t>a panel discussion with:</a:t>
            </a:r>
            <a:br>
              <a:rPr lang="en-GB" altLang="en-US" sz="2000" dirty="0">
                <a:ea typeface="ＭＳ Ｐゴシック" charset="-128"/>
              </a:rPr>
            </a:br>
            <a:r>
              <a:rPr lang="en-GB" altLang="en-US" sz="2000" dirty="0">
                <a:ea typeface="ＭＳ Ｐゴシック" charset="-128"/>
              </a:rPr>
              <a:t/>
            </a:r>
            <a:br>
              <a:rPr lang="en-GB" altLang="en-US" sz="2000" dirty="0">
                <a:ea typeface="ＭＳ Ｐゴシック" charset="-128"/>
              </a:rPr>
            </a:br>
            <a:r>
              <a:rPr lang="en-GB" sz="2000" dirty="0"/>
              <a:t>Prof </a:t>
            </a:r>
            <a:r>
              <a:rPr lang="en-GB" sz="2000" dirty="0" err="1"/>
              <a:t>Wändi</a:t>
            </a:r>
            <a:r>
              <a:rPr lang="en-GB" sz="2000" dirty="0"/>
              <a:t> </a:t>
            </a:r>
            <a:r>
              <a:rPr lang="en-GB" sz="2000" dirty="0" err="1"/>
              <a:t>Bruine</a:t>
            </a:r>
            <a:r>
              <a:rPr lang="en-GB" sz="2000" dirty="0"/>
              <a:t> de Bruin, Leeds University Business School</a:t>
            </a:r>
            <a:br>
              <a:rPr lang="en-GB" sz="2000" dirty="0"/>
            </a:br>
            <a:r>
              <a:rPr lang="en-GB" sz="2000" dirty="0"/>
              <a:t>Prof Colin F. Camerer, California Institute of Technology</a:t>
            </a:r>
            <a:br>
              <a:rPr lang="en-GB" sz="2000" dirty="0"/>
            </a:br>
            <a:r>
              <a:rPr lang="en-GB" sz="2000" dirty="0"/>
              <a:t>Prof Eric J. Johnson, Columbia University</a:t>
            </a:r>
            <a:br>
              <a:rPr lang="en-GB" sz="2000" dirty="0"/>
            </a:br>
            <a:r>
              <a:rPr lang="en-GB" sz="2000" dirty="0"/>
              <a:t/>
            </a:r>
            <a:br>
              <a:rPr lang="en-GB" sz="2000" dirty="0"/>
            </a:br>
            <a:r>
              <a:rPr lang="en-GB" sz="2000" b="0" dirty="0"/>
              <a:t>When: Wed 18 July 2018, 5-7pm</a:t>
            </a:r>
            <a:br>
              <a:rPr lang="en-GB" sz="2000" b="0" dirty="0"/>
            </a:br>
            <a:r>
              <a:rPr lang="en-GB" sz="2000" b="0" dirty="0"/>
              <a:t>Where: A130, College Building, City, University of London</a:t>
            </a:r>
            <a:br>
              <a:rPr lang="en-GB" sz="2000" b="0" dirty="0"/>
            </a:br>
            <a:r>
              <a:rPr lang="en-GB" sz="2000" b="0" dirty="0"/>
              <a:t/>
            </a:r>
            <a:br>
              <a:rPr lang="en-GB" sz="2000" b="0" dirty="0"/>
            </a:br>
            <a:r>
              <a:rPr lang="en-GB" sz="2000" b="0" dirty="0"/>
              <a:t>Email me if interested: anke.plagnol.1@city.ac.uk</a:t>
            </a:r>
            <a:r>
              <a:rPr lang="en-GB" altLang="en-US" sz="2000" b="0" dirty="0">
                <a:ea typeface="ＭＳ Ｐゴシック" charset="-128"/>
              </a:rPr>
              <a:t/>
            </a:r>
            <a:br>
              <a:rPr lang="en-GB" altLang="en-US" sz="2000" b="0" dirty="0">
                <a:ea typeface="ＭＳ Ｐゴシック" charset="-128"/>
              </a:rPr>
            </a:br>
            <a:r>
              <a:rPr lang="en-GB" altLang="en-US" sz="2000" b="0" dirty="0">
                <a:ea typeface="ＭＳ Ｐゴシック" charset="-128"/>
              </a:rPr>
              <a:t>(free event but sign up necessary, </a:t>
            </a:r>
            <a:r>
              <a:rPr lang="en-GB" altLang="en-US" sz="2000" b="0" dirty="0">
                <a:ea typeface="ＭＳ Ｐゴシック" charset="-128"/>
                <a:hlinkClick r:id="rId3"/>
              </a:rPr>
              <a:t>link</a:t>
            </a:r>
            <a:r>
              <a:rPr lang="en-GB" altLang="en-US" sz="2000" b="0" dirty="0">
                <a:ea typeface="ＭＳ Ｐゴシック" charset="-128"/>
              </a:rPr>
              <a:t>)</a:t>
            </a:r>
            <a:endParaRPr lang="en-US" altLang="en-US" sz="2000" b="0" dirty="0">
              <a:solidFill>
                <a:schemeClr val="tx1">
                  <a:lumMod val="75000"/>
                  <a:lumOff val="25000"/>
                </a:schemeClr>
              </a:solidFill>
              <a:latin typeface="Arial" charset="0"/>
              <a:ea typeface="ＭＳ Ｐゴシック" charset="-128"/>
            </a:endParaRPr>
          </a:p>
        </p:txBody>
      </p:sp>
    </p:spTree>
    <p:extLst>
      <p:ext uri="{BB962C8B-B14F-4D97-AF65-F5344CB8AC3E}">
        <p14:creationId xmlns:p14="http://schemas.microsoft.com/office/powerpoint/2010/main" val="189469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72A9B-C005-8846-8911-F08FA550D8B9}"/>
              </a:ext>
            </a:extLst>
          </p:cNvPr>
          <p:cNvSpPr>
            <a:spLocks noGrp="1"/>
          </p:cNvSpPr>
          <p:nvPr>
            <p:ph type="title"/>
          </p:nvPr>
        </p:nvSpPr>
        <p:spPr/>
        <p:txBody>
          <a:bodyPr/>
          <a:lstStyle/>
          <a:p>
            <a:r>
              <a:rPr lang="en-GB" dirty="0"/>
              <a:t>Economics is not perfect</a:t>
            </a:r>
            <a:br>
              <a:rPr lang="en-GB" dirty="0"/>
            </a:br>
            <a:r>
              <a:rPr lang="en-GB" dirty="0"/>
              <a:t>The 2007–2008 global financial crisis</a:t>
            </a:r>
            <a:br>
              <a:rPr lang="en-GB" dirty="0"/>
            </a:br>
            <a:endParaRPr lang="en-US" dirty="0"/>
          </a:p>
        </p:txBody>
      </p:sp>
      <p:sp>
        <p:nvSpPr>
          <p:cNvPr id="3" name="Content Placeholder 2">
            <a:extLst>
              <a:ext uri="{FF2B5EF4-FFF2-40B4-BE49-F238E27FC236}">
                <a16:creationId xmlns:a16="http://schemas.microsoft.com/office/drawing/2014/main" id="{C1CBE12E-EC4F-8540-9854-B2852C9B56DF}"/>
              </a:ext>
            </a:extLst>
          </p:cNvPr>
          <p:cNvSpPr>
            <a:spLocks noGrp="1"/>
          </p:cNvSpPr>
          <p:nvPr>
            <p:ph idx="1"/>
          </p:nvPr>
        </p:nvSpPr>
        <p:spPr>
          <a:xfrm>
            <a:off x="395316" y="2420888"/>
            <a:ext cx="8281066" cy="3816425"/>
          </a:xfrm>
        </p:spPr>
        <p:txBody>
          <a:bodyPr/>
          <a:lstStyle/>
          <a:p>
            <a:pPr marL="0" indent="0">
              <a:buNone/>
            </a:pPr>
            <a:r>
              <a:rPr lang="en-GB" sz="2000" dirty="0"/>
              <a:t>Alan Greenspan before the Congressional Committee on October 23, 2008:</a:t>
            </a:r>
          </a:p>
          <a:p>
            <a:pPr marL="0" indent="0">
              <a:buNone/>
            </a:pPr>
            <a:endParaRPr lang="en-GB" sz="2000" dirty="0"/>
          </a:p>
          <a:p>
            <a:pPr marL="0" indent="0" algn="ctr">
              <a:buNone/>
            </a:pPr>
            <a:r>
              <a:rPr lang="en-GB" sz="2000" dirty="0"/>
              <a:t>“Those of us who have looked to the self-interest of lending institutions to protect shareholder’s equity – myself especially – are in a state of shocked disbelief.” </a:t>
            </a:r>
          </a:p>
          <a:p>
            <a:pPr marL="0" indent="0">
              <a:buNone/>
            </a:pPr>
            <a:endParaRPr lang="en-GB" sz="2000" dirty="0"/>
          </a:p>
          <a:p>
            <a:pPr marL="0" indent="0">
              <a:buNone/>
            </a:pPr>
            <a:r>
              <a:rPr lang="en-GB" sz="2000" dirty="0"/>
              <a:t>And referring to his free-market ideology:</a:t>
            </a:r>
          </a:p>
          <a:p>
            <a:pPr marL="180975" lvl="1" indent="0">
              <a:buNone/>
            </a:pPr>
            <a:endParaRPr lang="en-GB" sz="2000" dirty="0"/>
          </a:p>
          <a:p>
            <a:pPr marL="0" indent="0" algn="ctr">
              <a:buNone/>
            </a:pPr>
            <a:r>
              <a:rPr lang="en-GB" sz="2000" dirty="0"/>
              <a:t>“I have found a flaw. I don’t know how significant or permanent it is. But I have been very distressed by that fact.”</a:t>
            </a:r>
          </a:p>
          <a:p>
            <a:pPr marL="0" indent="0">
              <a:buNone/>
            </a:pPr>
            <a:endParaRPr lang="en-GB" sz="2000" dirty="0"/>
          </a:p>
        </p:txBody>
      </p:sp>
    </p:spTree>
    <p:extLst>
      <p:ext uri="{BB962C8B-B14F-4D97-AF65-F5344CB8AC3E}">
        <p14:creationId xmlns:p14="http://schemas.microsoft.com/office/powerpoint/2010/main" val="1549396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251520" y="260648"/>
            <a:ext cx="2304256" cy="16381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800" b="1">
                <a:solidFill>
                  <a:schemeClr val="tx1"/>
                </a:solidFill>
                <a:latin typeface="+mj-lt"/>
                <a:ea typeface="ＭＳ Ｐゴシック" pitchFamily="-65" charset="-128"/>
                <a:cs typeface="ＭＳ Ｐゴシック" pitchFamily="-65" charset="-128"/>
              </a:defRPr>
            </a:lvl1pPr>
            <a:lvl2pPr algn="l" rtl="0" eaLnBrk="1" fontAlgn="base" hangingPunct="1">
              <a:spcBef>
                <a:spcPct val="0"/>
              </a:spcBef>
              <a:spcAft>
                <a:spcPct val="0"/>
              </a:spcAft>
              <a:defRPr sz="2800" b="1">
                <a:solidFill>
                  <a:schemeClr val="tx1"/>
                </a:solidFill>
                <a:latin typeface="Arial" pitchFamily="-110" charset="0"/>
                <a:ea typeface="ＭＳ Ｐゴシック" pitchFamily="-65" charset="-128"/>
                <a:cs typeface="ＭＳ Ｐゴシック" pitchFamily="-65" charset="-128"/>
              </a:defRPr>
            </a:lvl2pPr>
            <a:lvl3pPr algn="l" rtl="0" eaLnBrk="1" fontAlgn="base" hangingPunct="1">
              <a:spcBef>
                <a:spcPct val="0"/>
              </a:spcBef>
              <a:spcAft>
                <a:spcPct val="0"/>
              </a:spcAft>
              <a:defRPr sz="2800" b="1">
                <a:solidFill>
                  <a:schemeClr val="tx1"/>
                </a:solidFill>
                <a:latin typeface="Arial" pitchFamily="-110" charset="0"/>
                <a:ea typeface="ＭＳ Ｐゴシック" pitchFamily="-65" charset="-128"/>
                <a:cs typeface="ＭＳ Ｐゴシック" pitchFamily="-65" charset="-128"/>
              </a:defRPr>
            </a:lvl3pPr>
            <a:lvl4pPr algn="l" rtl="0" eaLnBrk="1" fontAlgn="base" hangingPunct="1">
              <a:spcBef>
                <a:spcPct val="0"/>
              </a:spcBef>
              <a:spcAft>
                <a:spcPct val="0"/>
              </a:spcAft>
              <a:defRPr sz="2800" b="1">
                <a:solidFill>
                  <a:schemeClr val="tx1"/>
                </a:solidFill>
                <a:latin typeface="Arial" pitchFamily="-110" charset="0"/>
                <a:ea typeface="ＭＳ Ｐゴシック" pitchFamily="-65" charset="-128"/>
                <a:cs typeface="ＭＳ Ｐゴシック" pitchFamily="-65" charset="-128"/>
              </a:defRPr>
            </a:lvl4pPr>
            <a:lvl5pPr algn="l" rtl="0" eaLnBrk="1" fontAlgn="base" hangingPunct="1">
              <a:spcBef>
                <a:spcPct val="0"/>
              </a:spcBef>
              <a:spcAft>
                <a:spcPct val="0"/>
              </a:spcAft>
              <a:defRPr sz="2800" b="1">
                <a:solidFill>
                  <a:schemeClr val="tx1"/>
                </a:solidFill>
                <a:latin typeface="Arial" pitchFamily="-110"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2200" b="1">
                <a:solidFill>
                  <a:schemeClr val="tx2"/>
                </a:solidFill>
                <a:latin typeface="Arial" pitchFamily="-110" charset="0"/>
              </a:defRPr>
            </a:lvl6pPr>
            <a:lvl7pPr marL="914400" algn="l" rtl="0" eaLnBrk="1" fontAlgn="base" hangingPunct="1">
              <a:spcBef>
                <a:spcPct val="0"/>
              </a:spcBef>
              <a:spcAft>
                <a:spcPct val="0"/>
              </a:spcAft>
              <a:defRPr sz="2200" b="1">
                <a:solidFill>
                  <a:schemeClr val="tx2"/>
                </a:solidFill>
                <a:latin typeface="Arial" pitchFamily="-110" charset="0"/>
              </a:defRPr>
            </a:lvl7pPr>
            <a:lvl8pPr marL="1371600" algn="l" rtl="0" eaLnBrk="1" fontAlgn="base" hangingPunct="1">
              <a:spcBef>
                <a:spcPct val="0"/>
              </a:spcBef>
              <a:spcAft>
                <a:spcPct val="0"/>
              </a:spcAft>
              <a:defRPr sz="2200" b="1">
                <a:solidFill>
                  <a:schemeClr val="tx2"/>
                </a:solidFill>
                <a:latin typeface="Arial" pitchFamily="-110" charset="0"/>
              </a:defRPr>
            </a:lvl8pPr>
            <a:lvl9pPr marL="1828800" algn="l" rtl="0" eaLnBrk="1" fontAlgn="base" hangingPunct="1">
              <a:spcBef>
                <a:spcPct val="0"/>
              </a:spcBef>
              <a:spcAft>
                <a:spcPct val="0"/>
              </a:spcAft>
              <a:defRPr sz="2200" b="1">
                <a:solidFill>
                  <a:schemeClr val="tx2"/>
                </a:solidFill>
                <a:latin typeface="Arial" pitchFamily="-110" charset="0"/>
              </a:defRPr>
            </a:lvl9pPr>
          </a:lstStyle>
          <a:p>
            <a:pPr rtl="0"/>
            <a:r>
              <a:rPr lang="en-GB" sz="1200" b="0" i="0" u="none" strike="noStrike" kern="1200" baseline="0" dirty="0">
                <a:solidFill>
                  <a:schemeClr val="bg1"/>
                </a:solidFill>
                <a:latin typeface="+mn-lt"/>
                <a:ea typeface="ＭＳ Ｐゴシック" pitchFamily="-65" charset="-128"/>
                <a:cs typeface="ＭＳ Ｐゴシック" pitchFamily="-65" charset="-128"/>
              </a:rPr>
              <a:t>City, University of London</a:t>
            </a:r>
          </a:p>
          <a:p>
            <a:pPr rtl="0"/>
            <a:r>
              <a:rPr lang="en-GB" sz="1200" b="0" i="0" u="none" strike="noStrike" kern="1200" baseline="0" dirty="0">
                <a:solidFill>
                  <a:schemeClr val="bg1"/>
                </a:solidFill>
                <a:latin typeface="+mn-lt"/>
                <a:ea typeface="ＭＳ Ｐゴシック" pitchFamily="-65" charset="-128"/>
                <a:cs typeface="ＭＳ Ｐゴシック" pitchFamily="-65" charset="-128"/>
              </a:rPr>
              <a:t>Northampton Square</a:t>
            </a:r>
          </a:p>
          <a:p>
            <a:pPr rtl="0"/>
            <a:r>
              <a:rPr lang="en-GB" sz="1200" b="0" i="0" u="none" strike="noStrike" kern="1200" baseline="0" dirty="0">
                <a:solidFill>
                  <a:schemeClr val="bg1"/>
                </a:solidFill>
                <a:latin typeface="+mn-lt"/>
                <a:ea typeface="ＭＳ Ｐゴシック" pitchFamily="-65" charset="-128"/>
                <a:cs typeface="ＭＳ Ｐゴシック" pitchFamily="-65" charset="-128"/>
              </a:rPr>
              <a:t>London</a:t>
            </a:r>
          </a:p>
          <a:p>
            <a:pPr rtl="0"/>
            <a:r>
              <a:rPr lang="en-GB" sz="1200" b="0" i="0" u="none" strike="noStrike" kern="1200" baseline="0" dirty="0">
                <a:solidFill>
                  <a:schemeClr val="bg1"/>
                </a:solidFill>
                <a:latin typeface="+mn-lt"/>
                <a:ea typeface="ＭＳ Ｐゴシック" pitchFamily="-65" charset="-128"/>
                <a:cs typeface="ＭＳ Ｐゴシック" pitchFamily="-65" charset="-128"/>
              </a:rPr>
              <a:t>EC1V 0HB</a:t>
            </a:r>
          </a:p>
          <a:p>
            <a:pPr rtl="0"/>
            <a:r>
              <a:rPr lang="en-GB" sz="1200" b="0" i="0" u="none" strike="noStrike" kern="1200" baseline="0" dirty="0">
                <a:solidFill>
                  <a:schemeClr val="bg1"/>
                </a:solidFill>
                <a:latin typeface="+mn-lt"/>
                <a:ea typeface="ＭＳ Ｐゴシック" pitchFamily="-65" charset="-128"/>
                <a:cs typeface="ＭＳ Ｐゴシック" pitchFamily="-65" charset="-128"/>
              </a:rPr>
              <a:t>United Kingdom</a:t>
            </a:r>
          </a:p>
        </p:txBody>
      </p:sp>
    </p:spTree>
    <p:extLst>
      <p:ext uri="{BB962C8B-B14F-4D97-AF65-F5344CB8AC3E}">
        <p14:creationId xmlns:p14="http://schemas.microsoft.com/office/powerpoint/2010/main" val="313200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Homo economicus</a:t>
            </a:r>
          </a:p>
        </p:txBody>
      </p:sp>
      <p:sp>
        <p:nvSpPr>
          <p:cNvPr id="3" name="Content Placeholder 2"/>
          <p:cNvSpPr>
            <a:spLocks noGrp="1"/>
          </p:cNvSpPr>
          <p:nvPr>
            <p:ph idx="1"/>
          </p:nvPr>
        </p:nvSpPr>
        <p:spPr>
          <a:xfrm>
            <a:off x="457200" y="2133600"/>
            <a:ext cx="8229600" cy="4248150"/>
          </a:xfrm>
        </p:spPr>
        <p:txBody>
          <a:bodyPr/>
          <a:lstStyle/>
          <a:p>
            <a:pPr>
              <a:defRPr/>
            </a:pPr>
            <a:r>
              <a:rPr lang="en-US" dirty="0"/>
              <a:t>Is perfectly rational </a:t>
            </a:r>
          </a:p>
          <a:p>
            <a:pPr>
              <a:defRPr/>
            </a:pPr>
            <a:r>
              <a:rPr lang="en-US" dirty="0"/>
              <a:t>Makes choices that consistently maximize some stable set of preferences (utility)</a:t>
            </a:r>
          </a:p>
          <a:p>
            <a:pPr>
              <a:defRPr/>
            </a:pPr>
            <a:r>
              <a:rPr lang="en-US" dirty="0"/>
              <a:t>Has full information</a:t>
            </a:r>
          </a:p>
          <a:p>
            <a:pPr>
              <a:defRPr/>
            </a:pPr>
            <a:r>
              <a:rPr lang="en-US" dirty="0"/>
              <a:t>Has good memory</a:t>
            </a:r>
          </a:p>
          <a:p>
            <a:pPr>
              <a:defRPr/>
            </a:pPr>
            <a:r>
              <a:rPr lang="en-US" dirty="0"/>
              <a:t>Has good mathematical skills</a:t>
            </a:r>
          </a:p>
          <a:p>
            <a:pPr>
              <a:defRPr/>
            </a:pPr>
            <a:r>
              <a:rPr lang="en-US" dirty="0"/>
              <a:t>Has perfect will power</a:t>
            </a:r>
          </a:p>
          <a:p>
            <a:pPr>
              <a:defRPr/>
            </a:pPr>
            <a:endParaRPr lang="en-US" dirty="0"/>
          </a:p>
          <a:p>
            <a:pPr marL="0" indent="0">
              <a:buFont typeface="Arial" charset="0"/>
              <a:buNone/>
              <a:defRPr/>
            </a:pPr>
            <a:r>
              <a:rPr lang="en-US" dirty="0"/>
              <a:t>-&gt;  assumptions of mainstream (neoclassical) economics </a:t>
            </a:r>
          </a:p>
        </p:txBody>
      </p:sp>
    </p:spTree>
    <p:extLst>
      <p:ext uri="{BB962C8B-B14F-4D97-AF65-F5344CB8AC3E}">
        <p14:creationId xmlns:p14="http://schemas.microsoft.com/office/powerpoint/2010/main" val="8302074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Standard model of rationality</a:t>
            </a:r>
          </a:p>
        </p:txBody>
      </p:sp>
      <p:sp>
        <p:nvSpPr>
          <p:cNvPr id="3" name="Content Placeholder 2"/>
          <p:cNvSpPr>
            <a:spLocks noGrp="1"/>
          </p:cNvSpPr>
          <p:nvPr>
            <p:ph idx="1"/>
          </p:nvPr>
        </p:nvSpPr>
        <p:spPr>
          <a:xfrm>
            <a:off x="457200" y="2133600"/>
            <a:ext cx="8362950" cy="3992563"/>
          </a:xfrm>
        </p:spPr>
        <p:txBody>
          <a:bodyPr/>
          <a:lstStyle/>
          <a:p>
            <a:pPr marL="0" indent="0">
              <a:buFont typeface="Arial" charset="0"/>
              <a:buNone/>
              <a:defRPr/>
            </a:pPr>
            <a:r>
              <a:rPr lang="en-US" dirty="0"/>
              <a:t>Axioms/Assumptions (e.g., Wilkinson &amp; </a:t>
            </a:r>
            <a:r>
              <a:rPr lang="en-US" dirty="0" err="1"/>
              <a:t>Klaes</a:t>
            </a:r>
            <a:r>
              <a:rPr lang="en-US" dirty="0"/>
              <a:t> 2012):</a:t>
            </a:r>
          </a:p>
          <a:p>
            <a:pPr marL="0" indent="0">
              <a:buFont typeface="Arial" charset="0"/>
              <a:buNone/>
              <a:defRPr/>
            </a:pPr>
            <a:endParaRPr lang="en-US" dirty="0"/>
          </a:p>
          <a:p>
            <a:pPr>
              <a:defRPr/>
            </a:pPr>
            <a:r>
              <a:rPr lang="en-US" u="sng" dirty="0"/>
              <a:t>Completeness</a:t>
            </a:r>
            <a:r>
              <a:rPr lang="en-US" dirty="0"/>
              <a:t>: Individuals entertain a preference ordering across all alternative courses of action</a:t>
            </a:r>
          </a:p>
          <a:p>
            <a:pPr>
              <a:defRPr/>
            </a:pPr>
            <a:endParaRPr lang="en-US" dirty="0"/>
          </a:p>
          <a:p>
            <a:pPr>
              <a:defRPr/>
            </a:pPr>
            <a:endParaRPr lang="en-US" dirty="0"/>
          </a:p>
        </p:txBody>
      </p:sp>
      <p:pic>
        <p:nvPicPr>
          <p:cNvPr id="2" name="Picture 1" descr="AA026359.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59563" y="4221163"/>
            <a:ext cx="10858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AA02633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4076700"/>
            <a:ext cx="1576387" cy="133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AA026348.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08400" y="4076700"/>
            <a:ext cx="1857375"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a:cxnSpLocks noChangeShapeType="1"/>
          </p:cNvCxnSpPr>
          <p:nvPr/>
        </p:nvCxnSpPr>
        <p:spPr bwMode="auto">
          <a:xfrm>
            <a:off x="2771775" y="4221163"/>
            <a:ext cx="576263" cy="503237"/>
          </a:xfrm>
          <a:prstGeom prst="line">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9" name="Straight Connector 8"/>
          <p:cNvCxnSpPr>
            <a:cxnSpLocks noChangeShapeType="1"/>
          </p:cNvCxnSpPr>
          <p:nvPr/>
        </p:nvCxnSpPr>
        <p:spPr bwMode="auto">
          <a:xfrm flipH="1">
            <a:off x="2771775" y="4724400"/>
            <a:ext cx="576263" cy="504825"/>
          </a:xfrm>
          <a:prstGeom prst="line">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1" name="Straight Connector 10"/>
          <p:cNvCxnSpPr>
            <a:cxnSpLocks noChangeShapeType="1"/>
          </p:cNvCxnSpPr>
          <p:nvPr/>
        </p:nvCxnSpPr>
        <p:spPr bwMode="auto">
          <a:xfrm>
            <a:off x="5724525" y="4221163"/>
            <a:ext cx="576263" cy="503237"/>
          </a:xfrm>
          <a:prstGeom prst="line">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2" name="Straight Connector 11"/>
          <p:cNvCxnSpPr>
            <a:cxnSpLocks noChangeShapeType="1"/>
          </p:cNvCxnSpPr>
          <p:nvPr/>
        </p:nvCxnSpPr>
        <p:spPr bwMode="auto">
          <a:xfrm flipH="1">
            <a:off x="5724525" y="4724400"/>
            <a:ext cx="576263" cy="504825"/>
          </a:xfrm>
          <a:prstGeom prst="line">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0948869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Standard model of rationality</a:t>
            </a:r>
          </a:p>
        </p:txBody>
      </p:sp>
      <p:sp>
        <p:nvSpPr>
          <p:cNvPr id="3" name="Content Placeholder 2"/>
          <p:cNvSpPr>
            <a:spLocks noGrp="1"/>
          </p:cNvSpPr>
          <p:nvPr>
            <p:ph idx="1"/>
          </p:nvPr>
        </p:nvSpPr>
        <p:spPr>
          <a:xfrm>
            <a:off x="457200" y="1772816"/>
            <a:ext cx="8362950" cy="4824834"/>
          </a:xfrm>
        </p:spPr>
        <p:txBody>
          <a:bodyPr/>
          <a:lstStyle/>
          <a:p>
            <a:pPr marL="0" indent="0">
              <a:buFont typeface="Arial" charset="0"/>
              <a:buNone/>
              <a:defRPr/>
            </a:pPr>
            <a:r>
              <a:rPr lang="en-US" dirty="0"/>
              <a:t>Axioms/Assumptions</a:t>
            </a:r>
          </a:p>
          <a:p>
            <a:pPr marL="0" indent="0">
              <a:buFont typeface="Arial" charset="0"/>
              <a:buNone/>
              <a:defRPr/>
            </a:pPr>
            <a:endParaRPr lang="en-US" dirty="0"/>
          </a:p>
          <a:p>
            <a:pPr>
              <a:defRPr/>
            </a:pPr>
            <a:r>
              <a:rPr lang="en-US" u="sng" dirty="0"/>
              <a:t>Transitivity</a:t>
            </a:r>
            <a:r>
              <a:rPr lang="en-US" dirty="0"/>
              <a:t>: Individuals make </a:t>
            </a:r>
            <a:r>
              <a:rPr lang="en-US" b="1" dirty="0"/>
              <a:t>consistent</a:t>
            </a:r>
            <a:r>
              <a:rPr lang="en-US" dirty="0"/>
              <a:t> choices. If A is preferred to B, and B is preferred to C, then a rational individual will prefer A to C.</a:t>
            </a:r>
          </a:p>
          <a:p>
            <a:pPr>
              <a:defRPr/>
            </a:pPr>
            <a:endParaRPr lang="en-US" dirty="0"/>
          </a:p>
          <a:p>
            <a:pPr>
              <a:defRPr/>
            </a:pPr>
            <a:endParaRPr lang="en-US" dirty="0"/>
          </a:p>
        </p:txBody>
      </p:sp>
      <p:pic>
        <p:nvPicPr>
          <p:cNvPr id="15363" name="Picture 1" descr="AA026359.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59563" y="3860800"/>
            <a:ext cx="1085850"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3" descr="AA02633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3644900"/>
            <a:ext cx="1576387" cy="133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4" descr="AA026348.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08400" y="3716338"/>
            <a:ext cx="1857375"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a:cxnSpLocks noChangeShapeType="1"/>
          </p:cNvCxnSpPr>
          <p:nvPr/>
        </p:nvCxnSpPr>
        <p:spPr bwMode="auto">
          <a:xfrm>
            <a:off x="2771775" y="3860800"/>
            <a:ext cx="576263" cy="504825"/>
          </a:xfrm>
          <a:prstGeom prst="line">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9" name="Straight Connector 8"/>
          <p:cNvCxnSpPr>
            <a:cxnSpLocks noChangeShapeType="1"/>
          </p:cNvCxnSpPr>
          <p:nvPr/>
        </p:nvCxnSpPr>
        <p:spPr bwMode="auto">
          <a:xfrm flipH="1">
            <a:off x="2771775" y="4365625"/>
            <a:ext cx="576263" cy="503238"/>
          </a:xfrm>
          <a:prstGeom prst="line">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1" name="Straight Connector 10"/>
          <p:cNvCxnSpPr>
            <a:cxnSpLocks noChangeShapeType="1"/>
          </p:cNvCxnSpPr>
          <p:nvPr/>
        </p:nvCxnSpPr>
        <p:spPr bwMode="auto">
          <a:xfrm>
            <a:off x="5724525" y="3860800"/>
            <a:ext cx="576263" cy="504825"/>
          </a:xfrm>
          <a:prstGeom prst="line">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2" name="Straight Connector 11"/>
          <p:cNvCxnSpPr>
            <a:cxnSpLocks noChangeShapeType="1"/>
          </p:cNvCxnSpPr>
          <p:nvPr/>
        </p:nvCxnSpPr>
        <p:spPr bwMode="auto">
          <a:xfrm flipH="1">
            <a:off x="5724525" y="4365625"/>
            <a:ext cx="576263" cy="503238"/>
          </a:xfrm>
          <a:prstGeom prst="line">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pic>
        <p:nvPicPr>
          <p:cNvPr id="13" name="Picture 12" descr="AA02633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51050" y="5157788"/>
            <a:ext cx="1576388" cy="133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Straight Connector 13"/>
          <p:cNvCxnSpPr>
            <a:cxnSpLocks noChangeShapeType="1"/>
          </p:cNvCxnSpPr>
          <p:nvPr/>
        </p:nvCxnSpPr>
        <p:spPr bwMode="auto">
          <a:xfrm>
            <a:off x="4211638" y="5373688"/>
            <a:ext cx="576262" cy="503237"/>
          </a:xfrm>
          <a:prstGeom prst="line">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5" name="Straight Connector 14"/>
          <p:cNvCxnSpPr>
            <a:cxnSpLocks noChangeShapeType="1"/>
          </p:cNvCxnSpPr>
          <p:nvPr/>
        </p:nvCxnSpPr>
        <p:spPr bwMode="auto">
          <a:xfrm flipH="1">
            <a:off x="4211638" y="5876925"/>
            <a:ext cx="576262" cy="504825"/>
          </a:xfrm>
          <a:prstGeom prst="line">
            <a:avLst/>
          </a:prstGeom>
          <a:noFill/>
          <a:ln w="25400">
            <a:solidFill>
              <a:schemeClr val="accent1"/>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pic>
        <p:nvPicPr>
          <p:cNvPr id="16" name="Picture 15" descr="AA026359.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86375" y="5373688"/>
            <a:ext cx="10858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58374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47675" y="1062038"/>
            <a:ext cx="8229600" cy="1143000"/>
          </a:xfrm>
        </p:spPr>
        <p:txBody>
          <a:bodyPr/>
          <a:lstStyle/>
          <a:p>
            <a:r>
              <a:rPr lang="en-US" altLang="en-US">
                <a:latin typeface="Arial" charset="0"/>
                <a:ea typeface="ＭＳ Ｐゴシック" charset="-128"/>
              </a:rPr>
              <a:t>Rational choice</a:t>
            </a:r>
          </a:p>
        </p:txBody>
      </p:sp>
      <p:sp>
        <p:nvSpPr>
          <p:cNvPr id="3" name="Content Placeholder 2"/>
          <p:cNvSpPr>
            <a:spLocks noGrp="1"/>
          </p:cNvSpPr>
          <p:nvPr>
            <p:ph idx="1"/>
          </p:nvPr>
        </p:nvSpPr>
        <p:spPr>
          <a:xfrm>
            <a:off x="457200" y="2133600"/>
            <a:ext cx="8229600" cy="3992563"/>
          </a:xfrm>
        </p:spPr>
        <p:txBody>
          <a:bodyPr/>
          <a:lstStyle/>
          <a:p>
            <a:pPr>
              <a:defRPr/>
            </a:pPr>
            <a:r>
              <a:rPr lang="en-US" dirty="0"/>
              <a:t>These assumptions ensure that individuals are able to pick at least one preferred option</a:t>
            </a:r>
          </a:p>
          <a:p>
            <a:pPr>
              <a:defRPr/>
            </a:pPr>
            <a:r>
              <a:rPr lang="en-US" dirty="0"/>
              <a:t>Simple model is good for decisions under certainty</a:t>
            </a:r>
          </a:p>
          <a:p>
            <a:pPr>
              <a:defRPr/>
            </a:pPr>
            <a:r>
              <a:rPr lang="en-US" dirty="0"/>
              <a:t>Rational decision-making model in neoclassical economics aims to be </a:t>
            </a:r>
            <a:r>
              <a:rPr lang="en-US" i="1" dirty="0"/>
              <a:t>descriptive </a:t>
            </a:r>
            <a:r>
              <a:rPr lang="en-US" dirty="0"/>
              <a:t>(how people behave) and </a:t>
            </a:r>
            <a:r>
              <a:rPr lang="en-US" i="1" dirty="0"/>
              <a:t>normative</a:t>
            </a:r>
            <a:r>
              <a:rPr lang="en-US" dirty="0"/>
              <a:t> (how they should behave to achieve a certain objective)</a:t>
            </a:r>
          </a:p>
          <a:p>
            <a:pPr marL="0" indent="0">
              <a:buFont typeface="Arial" charset="0"/>
              <a:buNone/>
              <a:defRPr/>
            </a:pPr>
            <a:endParaRPr lang="en-US" dirty="0"/>
          </a:p>
          <a:p>
            <a:pPr>
              <a:defRPr/>
            </a:pPr>
            <a:r>
              <a:rPr lang="en-US" dirty="0"/>
              <a:t>But: people often deviate from rational </a:t>
            </a:r>
            <a:r>
              <a:rPr lang="en-US" dirty="0" err="1"/>
              <a:t>behaviour</a:t>
            </a:r>
            <a:r>
              <a:rPr lang="en-US" dirty="0"/>
              <a:t> (thus not descriptively adequate) -&gt; </a:t>
            </a:r>
            <a:r>
              <a:rPr lang="en-US" u="sng" dirty="0"/>
              <a:t>systematic</a:t>
            </a:r>
            <a:r>
              <a:rPr lang="en-US" dirty="0"/>
              <a:t> errors and biases</a:t>
            </a:r>
          </a:p>
          <a:p>
            <a:pPr>
              <a:defRPr/>
            </a:pPr>
            <a:endParaRPr lang="en-US" dirty="0"/>
          </a:p>
        </p:txBody>
      </p:sp>
    </p:spTree>
    <p:extLst>
      <p:ext uri="{BB962C8B-B14F-4D97-AF65-F5344CB8AC3E}">
        <p14:creationId xmlns:p14="http://schemas.microsoft.com/office/powerpoint/2010/main" val="13403019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436BD-9BB0-954C-83BF-2D9BB166F478}"/>
              </a:ext>
            </a:extLst>
          </p:cNvPr>
          <p:cNvSpPr>
            <a:spLocks noGrp="1"/>
          </p:cNvSpPr>
          <p:nvPr>
            <p:ph type="title"/>
          </p:nvPr>
        </p:nvSpPr>
        <p:spPr/>
        <p:txBody>
          <a:bodyPr/>
          <a:lstStyle/>
          <a:p>
            <a:r>
              <a:rPr lang="en-US" dirty="0"/>
              <a:t>People misbehave</a:t>
            </a:r>
          </a:p>
        </p:txBody>
      </p:sp>
      <p:sp>
        <p:nvSpPr>
          <p:cNvPr id="3" name="Content Placeholder 2">
            <a:extLst>
              <a:ext uri="{FF2B5EF4-FFF2-40B4-BE49-F238E27FC236}">
                <a16:creationId xmlns:a16="http://schemas.microsoft.com/office/drawing/2014/main" id="{4FFDA130-FB4D-B14A-8BB3-1960F48A0B49}"/>
              </a:ext>
            </a:extLst>
          </p:cNvPr>
          <p:cNvSpPr>
            <a:spLocks noGrp="1"/>
          </p:cNvSpPr>
          <p:nvPr>
            <p:ph idx="1"/>
          </p:nvPr>
        </p:nvSpPr>
        <p:spPr/>
        <p:txBody>
          <a:bodyPr/>
          <a:lstStyle/>
          <a:p>
            <a:r>
              <a:rPr lang="en-US" dirty="0"/>
              <a:t>We don’t keep New Year’s resolutions</a:t>
            </a:r>
          </a:p>
          <a:p>
            <a:r>
              <a:rPr lang="en-US" dirty="0"/>
              <a:t>We pay to not go to the gym</a:t>
            </a:r>
          </a:p>
          <a:p>
            <a:r>
              <a:rPr lang="en-US" dirty="0"/>
              <a:t>We procrastinate</a:t>
            </a:r>
          </a:p>
          <a:p>
            <a:r>
              <a:rPr lang="en-US" dirty="0"/>
              <a:t>We experience preference reversal</a:t>
            </a:r>
          </a:p>
          <a:p>
            <a:r>
              <a:rPr lang="en-US" dirty="0"/>
              <a:t>We are influenced by ‘SIFs’ (supposedly irrelevant factors, Thaler)</a:t>
            </a:r>
          </a:p>
          <a:p>
            <a:pPr lvl="1"/>
            <a:r>
              <a:rPr lang="en-US" dirty="0"/>
              <a:t>E.g. drive across town to save £10 on a cheap radio but not to save £10 on an expensive TV set</a:t>
            </a:r>
          </a:p>
          <a:p>
            <a:r>
              <a:rPr lang="en-US" dirty="0"/>
              <a:t>We fall prey to many biases (</a:t>
            </a:r>
            <a:r>
              <a:rPr lang="en-US" dirty="0">
                <a:hlinkClick r:id="rId2"/>
              </a:rPr>
              <a:t>a long list</a:t>
            </a:r>
            <a:r>
              <a:rPr lang="en-US" dirty="0"/>
              <a:t>!)</a:t>
            </a:r>
          </a:p>
          <a:p>
            <a:r>
              <a:rPr lang="en-US" dirty="0"/>
              <a:t>We often use mental shortcuts (heuristics)</a:t>
            </a:r>
          </a:p>
        </p:txBody>
      </p:sp>
    </p:spTree>
    <p:extLst>
      <p:ext uri="{BB962C8B-B14F-4D97-AF65-F5344CB8AC3E}">
        <p14:creationId xmlns:p14="http://schemas.microsoft.com/office/powerpoint/2010/main" val="2231820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rey master final Unlocked">
  <a:themeElements>
    <a:clrScheme name="Custom 5">
      <a:dk1>
        <a:srgbClr val="000000"/>
      </a:dk1>
      <a:lt1>
        <a:srgbClr val="FFFFFF"/>
      </a:lt1>
      <a:dk2>
        <a:srgbClr val="999999"/>
      </a:dk2>
      <a:lt2>
        <a:srgbClr val="DCDCDC"/>
      </a:lt2>
      <a:accent1>
        <a:srgbClr val="006899"/>
      </a:accent1>
      <a:accent2>
        <a:srgbClr val="003366"/>
      </a:accent2>
      <a:accent3>
        <a:srgbClr val="FFFFFF"/>
      </a:accent3>
      <a:accent4>
        <a:srgbClr val="000000"/>
      </a:accent4>
      <a:accent5>
        <a:srgbClr val="CCCC00"/>
      </a:accent5>
      <a:accent6>
        <a:srgbClr val="394A59"/>
      </a:accent6>
      <a:hlink>
        <a:srgbClr val="CC6600"/>
      </a:hlink>
      <a:folHlink>
        <a:srgbClr val="993333"/>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City University London 1">
        <a:dk1>
          <a:srgbClr val="000000"/>
        </a:dk1>
        <a:lt1>
          <a:srgbClr val="FFFFFF"/>
        </a:lt1>
        <a:dk2>
          <a:srgbClr val="E31B23"/>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Grey master final Unlocked</Template>
  <TotalTime>2493</TotalTime>
  <Words>1875</Words>
  <Application>Microsoft Office PowerPoint</Application>
  <PresentationFormat>On-screen Show (4:3)</PresentationFormat>
  <Paragraphs>273</Paragraphs>
  <Slides>40</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ＭＳ Ｐゴシック</vt:lpstr>
      <vt:lpstr>Arial</vt:lpstr>
      <vt:lpstr>Calibri</vt:lpstr>
      <vt:lpstr>Helvetica</vt:lpstr>
      <vt:lpstr>Lucida Grande</vt:lpstr>
      <vt:lpstr>Times</vt:lpstr>
      <vt:lpstr>Wingdings</vt:lpstr>
      <vt:lpstr>Grey master final Unlocked</vt:lpstr>
      <vt:lpstr>Behavioural Economics and SWB    </vt:lpstr>
      <vt:lpstr>What is behavioural economics?</vt:lpstr>
      <vt:lpstr>Why do we need behavioural economics?</vt:lpstr>
      <vt:lpstr>Economics is not perfect The 2007–2008 global financial crisis </vt:lpstr>
      <vt:lpstr>Homo economicus</vt:lpstr>
      <vt:lpstr>Standard model of rationality</vt:lpstr>
      <vt:lpstr>Standard model of rationality</vt:lpstr>
      <vt:lpstr>Rational choice</vt:lpstr>
      <vt:lpstr>People misbehave</vt:lpstr>
      <vt:lpstr>NYC taxi drivers</vt:lpstr>
      <vt:lpstr>Homo psychologicus (human)</vt:lpstr>
      <vt:lpstr>Homo economicus vs homo psychologicus</vt:lpstr>
      <vt:lpstr>Choice under uncertainty: Lose money</vt:lpstr>
      <vt:lpstr>Choice under uncertainty: Receive money</vt:lpstr>
      <vt:lpstr>What would standard economic theory predict?</vt:lpstr>
      <vt:lpstr>Loss aversion</vt:lpstr>
      <vt:lpstr>What is this?</vt:lpstr>
      <vt:lpstr>Context matters</vt:lpstr>
      <vt:lpstr>Reference dependence</vt:lpstr>
      <vt:lpstr>Reference dependence</vt:lpstr>
      <vt:lpstr>Framing effects</vt:lpstr>
      <vt:lpstr>What would standard economic theory predict?</vt:lpstr>
      <vt:lpstr>Prospect theory</vt:lpstr>
      <vt:lpstr>Prospect theory</vt:lpstr>
      <vt:lpstr>Why do we behave like this? </vt:lpstr>
      <vt:lpstr>Any practical applications?</vt:lpstr>
      <vt:lpstr>Applications of behavioural economics</vt:lpstr>
      <vt:lpstr>Defaults: organ donations</vt:lpstr>
      <vt:lpstr>MINDSPACE</vt:lpstr>
      <vt:lpstr>Nudges</vt:lpstr>
      <vt:lpstr>PowerPoint Presentation</vt:lpstr>
      <vt:lpstr>Welfare implications</vt:lpstr>
      <vt:lpstr>Anticipating future well-being</vt:lpstr>
      <vt:lpstr>Public policy</vt:lpstr>
      <vt:lpstr>Libertarian paternalism</vt:lpstr>
      <vt:lpstr>Examples</vt:lpstr>
      <vt:lpstr>Why do framing, default options and anchoring have such large effects on people’s choices?</vt:lpstr>
      <vt:lpstr>Suggestions for summer reading</vt:lpstr>
      <vt:lpstr>Behavioural Economics:  The good, the bad and the ugly   a panel discussion with:  Prof Wändi Bruine de Bruin, Leeds University Business School Prof Colin F. Camerer, California Institute of Technology Prof Eric J. Johnson, Columbia University  When: Wed 18 July 2018, 5-7pm Where: A130, College Building, City, University of London  Email me if interested: anke.plagnol.1@city.ac.uk (free event but sign up necessary, link)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arial bold 28pt</dc:title>
  <dc:creator>Venden, Lindsey</dc:creator>
  <cp:lastModifiedBy>Tutt, Mandeep</cp:lastModifiedBy>
  <cp:revision>114</cp:revision>
  <cp:lastPrinted>2016-07-11T15:10:59Z</cp:lastPrinted>
  <dcterms:created xsi:type="dcterms:W3CDTF">2013-10-15T13:03:53Z</dcterms:created>
  <dcterms:modified xsi:type="dcterms:W3CDTF">2018-07-26T12:21:02Z</dcterms:modified>
</cp:coreProperties>
</file>