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302" r:id="rId5"/>
    <p:sldId id="304" r:id="rId6"/>
    <p:sldId id="303" r:id="rId7"/>
    <p:sldId id="305" r:id="rId8"/>
    <p:sldId id="315" r:id="rId9"/>
    <p:sldId id="316" r:id="rId10"/>
    <p:sldId id="320" r:id="rId11"/>
    <p:sldId id="323" r:id="rId12"/>
    <p:sldId id="324" r:id="rId13"/>
    <p:sldId id="325" r:id="rId14"/>
    <p:sldId id="327" r:id="rId15"/>
    <p:sldId id="326" r:id="rId16"/>
    <p:sldId id="359" r:id="rId17"/>
    <p:sldId id="309" r:id="rId18"/>
    <p:sldId id="328" r:id="rId19"/>
    <p:sldId id="329" r:id="rId20"/>
    <p:sldId id="346" r:id="rId21"/>
    <p:sldId id="330" r:id="rId22"/>
    <p:sldId id="310" r:id="rId23"/>
    <p:sldId id="331" r:id="rId24"/>
    <p:sldId id="332" r:id="rId25"/>
    <p:sldId id="333" r:id="rId26"/>
    <p:sldId id="334" r:id="rId27"/>
    <p:sldId id="335" r:id="rId28"/>
    <p:sldId id="343" r:id="rId29"/>
    <p:sldId id="337" r:id="rId30"/>
    <p:sldId id="338" r:id="rId31"/>
    <p:sldId id="339" r:id="rId32"/>
    <p:sldId id="352" r:id="rId33"/>
    <p:sldId id="354" r:id="rId34"/>
    <p:sldId id="314" r:id="rId35"/>
    <p:sldId id="342" r:id="rId36"/>
    <p:sldId id="364" r:id="rId37"/>
    <p:sldId id="313" r:id="rId38"/>
  </p:sldIdLst>
  <p:sldSz cx="12192000" cy="6858000"/>
  <p:notesSz cx="9144000" cy="6858000"/>
  <p:custDataLst>
    <p:tags r:id="rId4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247" autoAdjust="0"/>
    <p:restoredTop sz="94852" autoAdjust="0"/>
  </p:normalViewPr>
  <p:slideViewPr>
    <p:cSldViewPr snapToGrid="0">
      <p:cViewPr varScale="1">
        <p:scale>
          <a:sx n="105" d="100"/>
          <a:sy n="105" d="100"/>
        </p:scale>
        <p:origin x="126"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tags" Target="tags/tag1.xml"/></Relationships>
</file>

<file path=ppt/diagrams/_rels/data1.xml.rels><?xml version="1.0" encoding="UTF-8" standalone="yes"?>
<Relationships xmlns="http://schemas.openxmlformats.org/package/2006/relationships"><Relationship Id="rId1" Type="http://schemas.openxmlformats.org/officeDocument/2006/relationships/image" Target="../media/image7.png"/></Relationships>
</file>

<file path=ppt/diagrams/_rels/data2.xml.rels><?xml version="1.0" encoding="UTF-8" standalone="yes"?>
<Relationships xmlns="http://schemas.openxmlformats.org/package/2006/relationships"><Relationship Id="rId1" Type="http://schemas.openxmlformats.org/officeDocument/2006/relationships/image" Target="../media/image7.png"/></Relationships>
</file>

<file path=ppt/diagrams/_rels/data3.xml.rels><?xml version="1.0" encoding="UTF-8" standalone="yes"?>
<Relationships xmlns="http://schemas.openxmlformats.org/package/2006/relationships"><Relationship Id="rId1" Type="http://schemas.openxmlformats.org/officeDocument/2006/relationships/image" Target="../media/image7.png"/></Relationships>
</file>

<file path=ppt/diagrams/_rels/data4.xml.rels><?xml version="1.0" encoding="UTF-8" standalone="yes"?>
<Relationships xmlns="http://schemas.openxmlformats.org/package/2006/relationships"><Relationship Id="rId1" Type="http://schemas.openxmlformats.org/officeDocument/2006/relationships/image" Target="../media/image7.png"/></Relationships>
</file>

<file path=ppt/diagrams/_rels/data5.xml.rels><?xml version="1.0" encoding="UTF-8" standalone="yes"?>
<Relationships xmlns="http://schemas.openxmlformats.org/package/2006/relationships"><Relationship Id="rId1" Type="http://schemas.openxmlformats.org/officeDocument/2006/relationships/image" Target="../media/image7.png"/></Relationships>
</file>

<file path=ppt/diagrams/_rels/data6.xml.rels><?xml version="1.0" encoding="UTF-8" standalone="yes"?>
<Relationships xmlns="http://schemas.openxmlformats.org/package/2006/relationships"><Relationship Id="rId1" Type="http://schemas.openxmlformats.org/officeDocument/2006/relationships/image" Target="../media/image7.png"/></Relationships>
</file>

<file path=ppt/diagrams/_rels/data7.xml.rels><?xml version="1.0" encoding="UTF-8" standalone="yes"?>
<Relationships xmlns="http://schemas.openxmlformats.org/package/2006/relationships"><Relationship Id="rId1" Type="http://schemas.openxmlformats.org/officeDocument/2006/relationships/image" Target="../media/image7.png"/></Relationships>
</file>

<file path=ppt/diagrams/_rels/data8.xml.rels><?xml version="1.0" encoding="UTF-8" standalone="yes"?>
<Relationships xmlns="http://schemas.openxmlformats.org/package/2006/relationships"><Relationship Id="rId1" Type="http://schemas.openxmlformats.org/officeDocument/2006/relationships/image" Target="../media/image7.png"/></Relationships>
</file>

<file path=ppt/diagrams/_rels/drawing1.xml.rels><?xml version="1.0" encoding="UTF-8" standalone="yes"?>
<Relationships xmlns="http://schemas.openxmlformats.org/package/2006/relationships"><Relationship Id="rId1" Type="http://schemas.openxmlformats.org/officeDocument/2006/relationships/image" Target="../media/image7.png"/></Relationships>
</file>

<file path=ppt/diagrams/_rels/drawing2.xml.rels><?xml version="1.0" encoding="UTF-8" standalone="yes"?>
<Relationships xmlns="http://schemas.openxmlformats.org/package/2006/relationships"><Relationship Id="rId1" Type="http://schemas.openxmlformats.org/officeDocument/2006/relationships/image" Target="../media/image7.png"/></Relationships>
</file>

<file path=ppt/diagrams/_rels/drawing3.xml.rels><?xml version="1.0" encoding="UTF-8" standalone="yes"?>
<Relationships xmlns="http://schemas.openxmlformats.org/package/2006/relationships"><Relationship Id="rId1" Type="http://schemas.openxmlformats.org/officeDocument/2006/relationships/image" Target="../media/image7.png"/></Relationships>
</file>

<file path=ppt/diagrams/_rels/drawing4.xml.rels><?xml version="1.0" encoding="UTF-8" standalone="yes"?>
<Relationships xmlns="http://schemas.openxmlformats.org/package/2006/relationships"><Relationship Id="rId1" Type="http://schemas.openxmlformats.org/officeDocument/2006/relationships/image" Target="../media/image7.png"/></Relationships>
</file>

<file path=ppt/diagrams/_rels/drawing5.xml.rels><?xml version="1.0" encoding="UTF-8" standalone="yes"?>
<Relationships xmlns="http://schemas.openxmlformats.org/package/2006/relationships"><Relationship Id="rId1" Type="http://schemas.openxmlformats.org/officeDocument/2006/relationships/image" Target="../media/image7.png"/></Relationships>
</file>

<file path=ppt/diagrams/_rels/drawing6.xml.rels><?xml version="1.0" encoding="UTF-8" standalone="yes"?>
<Relationships xmlns="http://schemas.openxmlformats.org/package/2006/relationships"><Relationship Id="rId1" Type="http://schemas.openxmlformats.org/officeDocument/2006/relationships/image" Target="../media/image7.png"/></Relationships>
</file>

<file path=ppt/diagrams/_rels/drawing7.xml.rels><?xml version="1.0" encoding="UTF-8" standalone="yes"?>
<Relationships xmlns="http://schemas.openxmlformats.org/package/2006/relationships"><Relationship Id="rId1" Type="http://schemas.openxmlformats.org/officeDocument/2006/relationships/image" Target="../media/image7.png"/></Relationships>
</file>

<file path=ppt/diagrams/_rels/drawing8.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3FC483-9F3D-40F6-A6FA-705613ADA31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3B69DE87-0D23-414A-A7B0-0FC90AF81D38}">
      <dgm:prSet/>
      <dgm:spPr>
        <a:blipFill rotWithShape="0">
          <a:blip xmlns:r="http://schemas.openxmlformats.org/officeDocument/2006/relationships" r:embed="rId1"/>
          <a:srcRect/>
          <a:stretch>
            <a:fillRect l="-8000" r="-8000"/>
          </a:stretch>
        </a:blipFill>
      </dgm:spPr>
      <dgm:t>
        <a:bodyPr/>
        <a:lstStyle/>
        <a:p>
          <a:pPr algn="ctr"/>
          <a:endParaRPr lang="en-US"/>
        </a:p>
      </dgm:t>
    </dgm:pt>
    <dgm:pt modelId="{2F50745B-37F4-4D91-871A-133E7781D4FA}" type="sibTrans" cxnId="{6FDE52B2-5B7D-4326-9E99-B597273319AC}">
      <dgm:prSet/>
      <dgm:spPr/>
      <dgm:t>
        <a:bodyPr/>
        <a:lstStyle/>
        <a:p>
          <a:pPr algn="ctr"/>
          <a:endParaRPr lang="en-US"/>
        </a:p>
      </dgm:t>
    </dgm:pt>
    <dgm:pt modelId="{4758CCFE-80F6-47A4-9142-728D2BAAE299}" type="parTrans" cxnId="{6FDE52B2-5B7D-4326-9E99-B597273319AC}">
      <dgm:prSet/>
      <dgm:spPr/>
      <dgm:t>
        <a:bodyPr/>
        <a:lstStyle/>
        <a:p>
          <a:pPr algn="ctr"/>
          <a:endParaRPr lang="en-US"/>
        </a:p>
      </dgm:t>
    </dgm:pt>
    <dgm:pt modelId="{FEBD20BC-788F-4B19-8D2B-EB07874BD6EA}">
      <dgm:prSet/>
      <dgm:spPr>
        <a:blipFill rotWithShape="0">
          <a:blip xmlns:r="http://schemas.openxmlformats.org/officeDocument/2006/relationships" r:embed="rId1"/>
          <a:srcRect/>
          <a:stretch>
            <a:fillRect l="-8000" r="-8000"/>
          </a:stretch>
        </a:blipFill>
      </dgm:spPr>
      <dgm:t>
        <a:bodyPr/>
        <a:lstStyle/>
        <a:p>
          <a:endParaRPr lang="en-US"/>
        </a:p>
      </dgm:t>
    </dgm:pt>
    <dgm:pt modelId="{7E204D07-6271-49BF-AD0D-FA918955142C}" type="parTrans" cxnId="{1BC6AB8E-212F-4C83-A8A7-0B96BCE85D57}">
      <dgm:prSet/>
      <dgm:spPr/>
      <dgm:t>
        <a:bodyPr/>
        <a:lstStyle/>
        <a:p>
          <a:endParaRPr lang="en-US"/>
        </a:p>
      </dgm:t>
    </dgm:pt>
    <dgm:pt modelId="{0FFFC6B7-8D5E-425B-9A54-F4FBC03441D1}" type="sibTrans" cxnId="{1BC6AB8E-212F-4C83-A8A7-0B96BCE85D57}">
      <dgm:prSet/>
      <dgm:spPr/>
      <dgm:t>
        <a:bodyPr/>
        <a:lstStyle/>
        <a:p>
          <a:endParaRPr lang="en-US"/>
        </a:p>
      </dgm:t>
    </dgm:pt>
    <dgm:pt modelId="{7825BB22-71FC-45AE-BC1F-47795C8298E0}">
      <dgm:prSet/>
      <dgm:spPr>
        <a:blipFill rotWithShape="0">
          <a:blip xmlns:r="http://schemas.openxmlformats.org/officeDocument/2006/relationships" r:embed="rId1"/>
          <a:srcRect/>
          <a:stretch>
            <a:fillRect l="-8000" r="-8000"/>
          </a:stretch>
        </a:blipFill>
      </dgm:spPr>
      <dgm:t>
        <a:bodyPr/>
        <a:lstStyle/>
        <a:p>
          <a:endParaRPr lang="en-US"/>
        </a:p>
      </dgm:t>
    </dgm:pt>
    <dgm:pt modelId="{02BCD63E-4416-470A-9738-0242562F4C85}" type="parTrans" cxnId="{B3EFF300-2ECB-4F27-9E8B-63EEC1115747}">
      <dgm:prSet/>
      <dgm:spPr/>
      <dgm:t>
        <a:bodyPr/>
        <a:lstStyle/>
        <a:p>
          <a:endParaRPr lang="en-US"/>
        </a:p>
      </dgm:t>
    </dgm:pt>
    <dgm:pt modelId="{516BF751-E115-4E96-8DAD-DA0BF3DF4D2A}" type="sibTrans" cxnId="{B3EFF300-2ECB-4F27-9E8B-63EEC1115747}">
      <dgm:prSet/>
      <dgm:spPr/>
      <dgm:t>
        <a:bodyPr/>
        <a:lstStyle/>
        <a:p>
          <a:endParaRPr lang="en-US"/>
        </a:p>
      </dgm:t>
    </dgm:pt>
    <dgm:pt modelId="{F0CCF4F0-623E-43F1-9D4F-39BEB6A4F535}">
      <dgm:prSet/>
      <dgm:spPr>
        <a:blipFill rotWithShape="0">
          <a:blip xmlns:r="http://schemas.openxmlformats.org/officeDocument/2006/relationships" r:embed="rId1"/>
          <a:srcRect/>
          <a:stretch>
            <a:fillRect l="-8000" r="-8000"/>
          </a:stretch>
        </a:blipFill>
      </dgm:spPr>
      <dgm:t>
        <a:bodyPr/>
        <a:lstStyle/>
        <a:p>
          <a:endParaRPr lang="en-US"/>
        </a:p>
      </dgm:t>
    </dgm:pt>
    <dgm:pt modelId="{866DFE3C-7E61-46FE-9E51-276D917093C8}" type="parTrans" cxnId="{69D96617-C740-49A0-B239-3D85F4116130}">
      <dgm:prSet/>
      <dgm:spPr/>
      <dgm:t>
        <a:bodyPr/>
        <a:lstStyle/>
        <a:p>
          <a:endParaRPr lang="en-US"/>
        </a:p>
      </dgm:t>
    </dgm:pt>
    <dgm:pt modelId="{7253A8FA-A1E5-4AE0-8FAC-952D5C2085E7}" type="sibTrans" cxnId="{69D96617-C740-49A0-B239-3D85F4116130}">
      <dgm:prSet/>
      <dgm:spPr/>
      <dgm:t>
        <a:bodyPr/>
        <a:lstStyle/>
        <a:p>
          <a:endParaRPr lang="en-US"/>
        </a:p>
      </dgm:t>
    </dgm:pt>
    <dgm:pt modelId="{5F0E0242-6C7D-4D6C-999F-EC28986F13E0}" type="pres">
      <dgm:prSet presAssocID="{843FC483-9F3D-40F6-A6FA-705613ADA316}" presName="cycle" presStyleCnt="0">
        <dgm:presLayoutVars>
          <dgm:dir/>
          <dgm:resizeHandles val="exact"/>
        </dgm:presLayoutVars>
      </dgm:prSet>
      <dgm:spPr/>
    </dgm:pt>
    <dgm:pt modelId="{5549015F-7998-4EC7-B52D-2D5DD9FBEC71}" type="pres">
      <dgm:prSet presAssocID="{FEBD20BC-788F-4B19-8D2B-EB07874BD6EA}" presName="node" presStyleLbl="node1" presStyleIdx="0" presStyleCnt="4" custScaleX="33518" custScaleY="61679">
        <dgm:presLayoutVars>
          <dgm:bulletEnabled val="1"/>
        </dgm:presLayoutVars>
      </dgm:prSet>
      <dgm:spPr/>
    </dgm:pt>
    <dgm:pt modelId="{AC037E7E-CF90-440E-AF10-0EC8540DFEC8}" type="pres">
      <dgm:prSet presAssocID="{FEBD20BC-788F-4B19-8D2B-EB07874BD6EA}" presName="spNode" presStyleCnt="0"/>
      <dgm:spPr/>
    </dgm:pt>
    <dgm:pt modelId="{EB8625D3-7C6E-4A40-A7D1-CC91438CB129}" type="pres">
      <dgm:prSet presAssocID="{0FFFC6B7-8D5E-425B-9A54-F4FBC03441D1}" presName="sibTrans" presStyleLbl="sibTrans1D1" presStyleIdx="0" presStyleCnt="4"/>
      <dgm:spPr/>
    </dgm:pt>
    <dgm:pt modelId="{C353FE45-E1E4-444B-A015-3EA10217FF3F}" type="pres">
      <dgm:prSet presAssocID="{7825BB22-71FC-45AE-BC1F-47795C8298E0}" presName="node" presStyleLbl="node1" presStyleIdx="1" presStyleCnt="4" custScaleX="33518" custScaleY="61679">
        <dgm:presLayoutVars>
          <dgm:bulletEnabled val="1"/>
        </dgm:presLayoutVars>
      </dgm:prSet>
      <dgm:spPr/>
    </dgm:pt>
    <dgm:pt modelId="{9A3352BC-F6D0-417F-B449-B5724E8C9A89}" type="pres">
      <dgm:prSet presAssocID="{7825BB22-71FC-45AE-BC1F-47795C8298E0}" presName="spNode" presStyleCnt="0"/>
      <dgm:spPr/>
    </dgm:pt>
    <dgm:pt modelId="{B4CA9C77-FE23-495F-99EB-7012A621C129}" type="pres">
      <dgm:prSet presAssocID="{516BF751-E115-4E96-8DAD-DA0BF3DF4D2A}" presName="sibTrans" presStyleLbl="sibTrans1D1" presStyleIdx="1" presStyleCnt="4"/>
      <dgm:spPr/>
    </dgm:pt>
    <dgm:pt modelId="{AAF45BF1-8646-4A08-B6BC-AA8A4C56442D}" type="pres">
      <dgm:prSet presAssocID="{F0CCF4F0-623E-43F1-9D4F-39BEB6A4F535}" presName="node" presStyleLbl="node1" presStyleIdx="2" presStyleCnt="4" custScaleX="33518" custScaleY="61679">
        <dgm:presLayoutVars>
          <dgm:bulletEnabled val="1"/>
        </dgm:presLayoutVars>
      </dgm:prSet>
      <dgm:spPr/>
    </dgm:pt>
    <dgm:pt modelId="{EEA18491-B85C-4BAD-AAEC-024B21B15348}" type="pres">
      <dgm:prSet presAssocID="{F0CCF4F0-623E-43F1-9D4F-39BEB6A4F535}" presName="spNode" presStyleCnt="0"/>
      <dgm:spPr/>
    </dgm:pt>
    <dgm:pt modelId="{4E0113DD-1C2B-4951-AC80-6205549C5035}" type="pres">
      <dgm:prSet presAssocID="{7253A8FA-A1E5-4AE0-8FAC-952D5C2085E7}" presName="sibTrans" presStyleLbl="sibTrans1D1" presStyleIdx="2" presStyleCnt="4"/>
      <dgm:spPr/>
    </dgm:pt>
    <dgm:pt modelId="{84A05834-4E57-4112-951A-7C4161F27762}" type="pres">
      <dgm:prSet presAssocID="{3B69DE87-0D23-414A-A7B0-0FC90AF81D38}" presName="node" presStyleLbl="node1" presStyleIdx="3" presStyleCnt="4" custScaleX="33518" custScaleY="61679">
        <dgm:presLayoutVars>
          <dgm:bulletEnabled val="1"/>
        </dgm:presLayoutVars>
      </dgm:prSet>
      <dgm:spPr/>
    </dgm:pt>
    <dgm:pt modelId="{E7E96BEB-BE1B-412D-BBBF-0386053D6EDE}" type="pres">
      <dgm:prSet presAssocID="{3B69DE87-0D23-414A-A7B0-0FC90AF81D38}" presName="spNode" presStyleCnt="0"/>
      <dgm:spPr/>
    </dgm:pt>
    <dgm:pt modelId="{23FB56B6-7932-489E-9865-43E1888F42CB}" type="pres">
      <dgm:prSet presAssocID="{2F50745B-37F4-4D91-871A-133E7781D4FA}" presName="sibTrans" presStyleLbl="sibTrans1D1" presStyleIdx="3" presStyleCnt="4"/>
      <dgm:spPr/>
    </dgm:pt>
  </dgm:ptLst>
  <dgm:cxnLst>
    <dgm:cxn modelId="{B3EFF300-2ECB-4F27-9E8B-63EEC1115747}" srcId="{843FC483-9F3D-40F6-A6FA-705613ADA316}" destId="{7825BB22-71FC-45AE-BC1F-47795C8298E0}" srcOrd="1" destOrd="0" parTransId="{02BCD63E-4416-470A-9738-0242562F4C85}" sibTransId="{516BF751-E115-4E96-8DAD-DA0BF3DF4D2A}"/>
    <dgm:cxn modelId="{88986B02-AC74-4FFE-A39A-CE0B49CFEE57}" type="presOf" srcId="{516BF751-E115-4E96-8DAD-DA0BF3DF4D2A}" destId="{B4CA9C77-FE23-495F-99EB-7012A621C129}" srcOrd="0" destOrd="0" presId="urn:microsoft.com/office/officeart/2005/8/layout/cycle6"/>
    <dgm:cxn modelId="{4D92CD12-4EDD-4ACD-B4F9-43517E94A190}" type="presOf" srcId="{3B69DE87-0D23-414A-A7B0-0FC90AF81D38}" destId="{84A05834-4E57-4112-951A-7C4161F27762}" srcOrd="0" destOrd="0" presId="urn:microsoft.com/office/officeart/2005/8/layout/cycle6"/>
    <dgm:cxn modelId="{69D96617-C740-49A0-B239-3D85F4116130}" srcId="{843FC483-9F3D-40F6-A6FA-705613ADA316}" destId="{F0CCF4F0-623E-43F1-9D4F-39BEB6A4F535}" srcOrd="2" destOrd="0" parTransId="{866DFE3C-7E61-46FE-9E51-276D917093C8}" sibTransId="{7253A8FA-A1E5-4AE0-8FAC-952D5C2085E7}"/>
    <dgm:cxn modelId="{8213DB22-0732-49AD-9FC1-08AEC5982E95}" type="presOf" srcId="{0FFFC6B7-8D5E-425B-9A54-F4FBC03441D1}" destId="{EB8625D3-7C6E-4A40-A7D1-CC91438CB129}" srcOrd="0" destOrd="0" presId="urn:microsoft.com/office/officeart/2005/8/layout/cycle6"/>
    <dgm:cxn modelId="{111CF746-4662-49C8-8081-8A361451E766}" type="presOf" srcId="{7825BB22-71FC-45AE-BC1F-47795C8298E0}" destId="{C353FE45-E1E4-444B-A015-3EA10217FF3F}" srcOrd="0" destOrd="0" presId="urn:microsoft.com/office/officeart/2005/8/layout/cycle6"/>
    <dgm:cxn modelId="{F8340B68-2882-4174-BD5C-96DF2AE55B6A}" type="presOf" srcId="{FEBD20BC-788F-4B19-8D2B-EB07874BD6EA}" destId="{5549015F-7998-4EC7-B52D-2D5DD9FBEC71}" srcOrd="0" destOrd="0" presId="urn:microsoft.com/office/officeart/2005/8/layout/cycle6"/>
    <dgm:cxn modelId="{1BC6AB8E-212F-4C83-A8A7-0B96BCE85D57}" srcId="{843FC483-9F3D-40F6-A6FA-705613ADA316}" destId="{FEBD20BC-788F-4B19-8D2B-EB07874BD6EA}" srcOrd="0" destOrd="0" parTransId="{7E204D07-6271-49BF-AD0D-FA918955142C}" sibTransId="{0FFFC6B7-8D5E-425B-9A54-F4FBC03441D1}"/>
    <dgm:cxn modelId="{D5EBF894-7A7D-4BB6-AD9D-05D851AE2384}" type="presOf" srcId="{7253A8FA-A1E5-4AE0-8FAC-952D5C2085E7}" destId="{4E0113DD-1C2B-4951-AC80-6205549C5035}" srcOrd="0" destOrd="0" presId="urn:microsoft.com/office/officeart/2005/8/layout/cycle6"/>
    <dgm:cxn modelId="{473300A3-C0B7-487F-9722-77A002F9646C}" type="presOf" srcId="{2F50745B-37F4-4D91-871A-133E7781D4FA}" destId="{23FB56B6-7932-489E-9865-43E1888F42CB}" srcOrd="0" destOrd="0" presId="urn:microsoft.com/office/officeart/2005/8/layout/cycle6"/>
    <dgm:cxn modelId="{ECD52FA7-2A62-4465-95DB-BC09990DF53C}" type="presOf" srcId="{F0CCF4F0-623E-43F1-9D4F-39BEB6A4F535}" destId="{AAF45BF1-8646-4A08-B6BC-AA8A4C56442D}" srcOrd="0" destOrd="0" presId="urn:microsoft.com/office/officeart/2005/8/layout/cycle6"/>
    <dgm:cxn modelId="{6FDE52B2-5B7D-4326-9E99-B597273319AC}" srcId="{843FC483-9F3D-40F6-A6FA-705613ADA316}" destId="{3B69DE87-0D23-414A-A7B0-0FC90AF81D38}" srcOrd="3" destOrd="0" parTransId="{4758CCFE-80F6-47A4-9142-728D2BAAE299}" sibTransId="{2F50745B-37F4-4D91-871A-133E7781D4FA}"/>
    <dgm:cxn modelId="{BCFFFBB4-E583-4B59-A829-F58358384ADE}" type="presOf" srcId="{843FC483-9F3D-40F6-A6FA-705613ADA316}" destId="{5F0E0242-6C7D-4D6C-999F-EC28986F13E0}" srcOrd="0" destOrd="0" presId="urn:microsoft.com/office/officeart/2005/8/layout/cycle6"/>
    <dgm:cxn modelId="{BC2E400A-C0CA-4D2F-966D-0CC6435DE8D3}" type="presParOf" srcId="{5F0E0242-6C7D-4D6C-999F-EC28986F13E0}" destId="{5549015F-7998-4EC7-B52D-2D5DD9FBEC71}" srcOrd="0" destOrd="0" presId="urn:microsoft.com/office/officeart/2005/8/layout/cycle6"/>
    <dgm:cxn modelId="{04669977-1870-495E-96D9-B636EDAD42FB}" type="presParOf" srcId="{5F0E0242-6C7D-4D6C-999F-EC28986F13E0}" destId="{AC037E7E-CF90-440E-AF10-0EC8540DFEC8}" srcOrd="1" destOrd="0" presId="urn:microsoft.com/office/officeart/2005/8/layout/cycle6"/>
    <dgm:cxn modelId="{C9CD56A0-9F24-4104-A873-F163332BC7BE}" type="presParOf" srcId="{5F0E0242-6C7D-4D6C-999F-EC28986F13E0}" destId="{EB8625D3-7C6E-4A40-A7D1-CC91438CB129}" srcOrd="2" destOrd="0" presId="urn:microsoft.com/office/officeart/2005/8/layout/cycle6"/>
    <dgm:cxn modelId="{7CF5DA90-C13B-465C-9E20-62907DE92687}" type="presParOf" srcId="{5F0E0242-6C7D-4D6C-999F-EC28986F13E0}" destId="{C353FE45-E1E4-444B-A015-3EA10217FF3F}" srcOrd="3" destOrd="0" presId="urn:microsoft.com/office/officeart/2005/8/layout/cycle6"/>
    <dgm:cxn modelId="{204D2701-4FE4-4B39-B60F-9CE293D2F1CA}" type="presParOf" srcId="{5F0E0242-6C7D-4D6C-999F-EC28986F13E0}" destId="{9A3352BC-F6D0-417F-B449-B5724E8C9A89}" srcOrd="4" destOrd="0" presId="urn:microsoft.com/office/officeart/2005/8/layout/cycle6"/>
    <dgm:cxn modelId="{5C6829E7-2CFA-49B7-9FC6-DBC515FF263E}" type="presParOf" srcId="{5F0E0242-6C7D-4D6C-999F-EC28986F13E0}" destId="{B4CA9C77-FE23-495F-99EB-7012A621C129}" srcOrd="5" destOrd="0" presId="urn:microsoft.com/office/officeart/2005/8/layout/cycle6"/>
    <dgm:cxn modelId="{1475A964-479E-4B2A-918B-5319973EEA44}" type="presParOf" srcId="{5F0E0242-6C7D-4D6C-999F-EC28986F13E0}" destId="{AAF45BF1-8646-4A08-B6BC-AA8A4C56442D}" srcOrd="6" destOrd="0" presId="urn:microsoft.com/office/officeart/2005/8/layout/cycle6"/>
    <dgm:cxn modelId="{37F7F7BC-A243-431B-9296-2DED6A416819}" type="presParOf" srcId="{5F0E0242-6C7D-4D6C-999F-EC28986F13E0}" destId="{EEA18491-B85C-4BAD-AAEC-024B21B15348}" srcOrd="7" destOrd="0" presId="urn:microsoft.com/office/officeart/2005/8/layout/cycle6"/>
    <dgm:cxn modelId="{5FDE2F64-6AB2-4116-A44B-B73E215BD020}" type="presParOf" srcId="{5F0E0242-6C7D-4D6C-999F-EC28986F13E0}" destId="{4E0113DD-1C2B-4951-AC80-6205549C5035}" srcOrd="8" destOrd="0" presId="urn:microsoft.com/office/officeart/2005/8/layout/cycle6"/>
    <dgm:cxn modelId="{39F3F5D6-14DB-4529-8331-891A82B37C79}" type="presParOf" srcId="{5F0E0242-6C7D-4D6C-999F-EC28986F13E0}" destId="{84A05834-4E57-4112-951A-7C4161F27762}" srcOrd="9" destOrd="0" presId="urn:microsoft.com/office/officeart/2005/8/layout/cycle6"/>
    <dgm:cxn modelId="{E0383BC9-8FEB-4E39-8D3A-2C0284423957}" type="presParOf" srcId="{5F0E0242-6C7D-4D6C-999F-EC28986F13E0}" destId="{E7E96BEB-BE1B-412D-BBBF-0386053D6EDE}" srcOrd="10" destOrd="0" presId="urn:microsoft.com/office/officeart/2005/8/layout/cycle6"/>
    <dgm:cxn modelId="{C44CAF86-1C10-4DFE-874D-1621A84EA8FC}" type="presParOf" srcId="{5F0E0242-6C7D-4D6C-999F-EC28986F13E0}" destId="{23FB56B6-7932-489E-9865-43E1888F42CB}"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3FC483-9F3D-40F6-A6FA-705613ADA31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3B69DE87-0D23-414A-A7B0-0FC90AF81D38}">
      <dgm:prSet/>
      <dgm:spPr>
        <a:blipFill rotWithShape="0">
          <a:blip xmlns:r="http://schemas.openxmlformats.org/officeDocument/2006/relationships" r:embed="rId1"/>
          <a:srcRect/>
          <a:stretch>
            <a:fillRect l="-8000" r="-8000"/>
          </a:stretch>
        </a:blipFill>
      </dgm:spPr>
      <dgm:t>
        <a:bodyPr/>
        <a:lstStyle/>
        <a:p>
          <a:pPr algn="ctr"/>
          <a:endParaRPr lang="en-US"/>
        </a:p>
      </dgm:t>
    </dgm:pt>
    <dgm:pt modelId="{2F50745B-37F4-4D91-871A-133E7781D4FA}" type="sibTrans" cxnId="{6FDE52B2-5B7D-4326-9E99-B597273319AC}">
      <dgm:prSet/>
      <dgm:spPr/>
      <dgm:t>
        <a:bodyPr/>
        <a:lstStyle/>
        <a:p>
          <a:pPr algn="ctr"/>
          <a:endParaRPr lang="en-US"/>
        </a:p>
      </dgm:t>
    </dgm:pt>
    <dgm:pt modelId="{4758CCFE-80F6-47A4-9142-728D2BAAE299}" type="parTrans" cxnId="{6FDE52B2-5B7D-4326-9E99-B597273319AC}">
      <dgm:prSet/>
      <dgm:spPr/>
      <dgm:t>
        <a:bodyPr/>
        <a:lstStyle/>
        <a:p>
          <a:pPr algn="ctr"/>
          <a:endParaRPr lang="en-US"/>
        </a:p>
      </dgm:t>
    </dgm:pt>
    <dgm:pt modelId="{FEBD20BC-788F-4B19-8D2B-EB07874BD6EA}">
      <dgm:prSet/>
      <dgm:spPr>
        <a:blipFill rotWithShape="0">
          <a:blip xmlns:r="http://schemas.openxmlformats.org/officeDocument/2006/relationships" r:embed="rId1"/>
          <a:srcRect/>
          <a:stretch>
            <a:fillRect l="-8000" r="-8000"/>
          </a:stretch>
        </a:blipFill>
      </dgm:spPr>
      <dgm:t>
        <a:bodyPr/>
        <a:lstStyle/>
        <a:p>
          <a:endParaRPr lang="en-US"/>
        </a:p>
      </dgm:t>
    </dgm:pt>
    <dgm:pt modelId="{7E204D07-6271-49BF-AD0D-FA918955142C}" type="parTrans" cxnId="{1BC6AB8E-212F-4C83-A8A7-0B96BCE85D57}">
      <dgm:prSet/>
      <dgm:spPr/>
      <dgm:t>
        <a:bodyPr/>
        <a:lstStyle/>
        <a:p>
          <a:endParaRPr lang="en-US"/>
        </a:p>
      </dgm:t>
    </dgm:pt>
    <dgm:pt modelId="{0FFFC6B7-8D5E-425B-9A54-F4FBC03441D1}" type="sibTrans" cxnId="{1BC6AB8E-212F-4C83-A8A7-0B96BCE85D57}">
      <dgm:prSet/>
      <dgm:spPr/>
      <dgm:t>
        <a:bodyPr/>
        <a:lstStyle/>
        <a:p>
          <a:endParaRPr lang="en-US"/>
        </a:p>
      </dgm:t>
    </dgm:pt>
    <dgm:pt modelId="{7825BB22-71FC-45AE-BC1F-47795C8298E0}">
      <dgm:prSet/>
      <dgm:spPr>
        <a:blipFill rotWithShape="0">
          <a:blip xmlns:r="http://schemas.openxmlformats.org/officeDocument/2006/relationships" r:embed="rId1"/>
          <a:srcRect/>
          <a:stretch>
            <a:fillRect l="-8000" r="-8000"/>
          </a:stretch>
        </a:blipFill>
      </dgm:spPr>
      <dgm:t>
        <a:bodyPr/>
        <a:lstStyle/>
        <a:p>
          <a:endParaRPr lang="en-US"/>
        </a:p>
      </dgm:t>
    </dgm:pt>
    <dgm:pt modelId="{02BCD63E-4416-470A-9738-0242562F4C85}" type="parTrans" cxnId="{B3EFF300-2ECB-4F27-9E8B-63EEC1115747}">
      <dgm:prSet/>
      <dgm:spPr/>
      <dgm:t>
        <a:bodyPr/>
        <a:lstStyle/>
        <a:p>
          <a:endParaRPr lang="en-US"/>
        </a:p>
      </dgm:t>
    </dgm:pt>
    <dgm:pt modelId="{516BF751-E115-4E96-8DAD-DA0BF3DF4D2A}" type="sibTrans" cxnId="{B3EFF300-2ECB-4F27-9E8B-63EEC1115747}">
      <dgm:prSet/>
      <dgm:spPr/>
      <dgm:t>
        <a:bodyPr/>
        <a:lstStyle/>
        <a:p>
          <a:endParaRPr lang="en-US"/>
        </a:p>
      </dgm:t>
    </dgm:pt>
    <dgm:pt modelId="{F0CCF4F0-623E-43F1-9D4F-39BEB6A4F535}">
      <dgm:prSet/>
      <dgm:spPr>
        <a:blipFill rotWithShape="0">
          <a:blip xmlns:r="http://schemas.openxmlformats.org/officeDocument/2006/relationships" r:embed="rId1"/>
          <a:srcRect/>
          <a:stretch>
            <a:fillRect l="-8000" r="-8000"/>
          </a:stretch>
        </a:blipFill>
      </dgm:spPr>
      <dgm:t>
        <a:bodyPr/>
        <a:lstStyle/>
        <a:p>
          <a:endParaRPr lang="en-US"/>
        </a:p>
      </dgm:t>
    </dgm:pt>
    <dgm:pt modelId="{866DFE3C-7E61-46FE-9E51-276D917093C8}" type="parTrans" cxnId="{69D96617-C740-49A0-B239-3D85F4116130}">
      <dgm:prSet/>
      <dgm:spPr/>
      <dgm:t>
        <a:bodyPr/>
        <a:lstStyle/>
        <a:p>
          <a:endParaRPr lang="en-US"/>
        </a:p>
      </dgm:t>
    </dgm:pt>
    <dgm:pt modelId="{7253A8FA-A1E5-4AE0-8FAC-952D5C2085E7}" type="sibTrans" cxnId="{69D96617-C740-49A0-B239-3D85F4116130}">
      <dgm:prSet/>
      <dgm:spPr/>
      <dgm:t>
        <a:bodyPr/>
        <a:lstStyle/>
        <a:p>
          <a:endParaRPr lang="en-US"/>
        </a:p>
      </dgm:t>
    </dgm:pt>
    <dgm:pt modelId="{5F0E0242-6C7D-4D6C-999F-EC28986F13E0}" type="pres">
      <dgm:prSet presAssocID="{843FC483-9F3D-40F6-A6FA-705613ADA316}" presName="cycle" presStyleCnt="0">
        <dgm:presLayoutVars>
          <dgm:dir/>
          <dgm:resizeHandles val="exact"/>
        </dgm:presLayoutVars>
      </dgm:prSet>
      <dgm:spPr/>
    </dgm:pt>
    <dgm:pt modelId="{5549015F-7998-4EC7-B52D-2D5DD9FBEC71}" type="pres">
      <dgm:prSet presAssocID="{FEBD20BC-788F-4B19-8D2B-EB07874BD6EA}" presName="node" presStyleLbl="node1" presStyleIdx="0" presStyleCnt="4" custScaleX="33518" custScaleY="61679">
        <dgm:presLayoutVars>
          <dgm:bulletEnabled val="1"/>
        </dgm:presLayoutVars>
      </dgm:prSet>
      <dgm:spPr/>
    </dgm:pt>
    <dgm:pt modelId="{AC037E7E-CF90-440E-AF10-0EC8540DFEC8}" type="pres">
      <dgm:prSet presAssocID="{FEBD20BC-788F-4B19-8D2B-EB07874BD6EA}" presName="spNode" presStyleCnt="0"/>
      <dgm:spPr/>
    </dgm:pt>
    <dgm:pt modelId="{EB8625D3-7C6E-4A40-A7D1-CC91438CB129}" type="pres">
      <dgm:prSet presAssocID="{0FFFC6B7-8D5E-425B-9A54-F4FBC03441D1}" presName="sibTrans" presStyleLbl="sibTrans1D1" presStyleIdx="0" presStyleCnt="4"/>
      <dgm:spPr/>
    </dgm:pt>
    <dgm:pt modelId="{C353FE45-E1E4-444B-A015-3EA10217FF3F}" type="pres">
      <dgm:prSet presAssocID="{7825BB22-71FC-45AE-BC1F-47795C8298E0}" presName="node" presStyleLbl="node1" presStyleIdx="1" presStyleCnt="4" custScaleX="33518" custScaleY="61679">
        <dgm:presLayoutVars>
          <dgm:bulletEnabled val="1"/>
        </dgm:presLayoutVars>
      </dgm:prSet>
      <dgm:spPr/>
    </dgm:pt>
    <dgm:pt modelId="{9A3352BC-F6D0-417F-B449-B5724E8C9A89}" type="pres">
      <dgm:prSet presAssocID="{7825BB22-71FC-45AE-BC1F-47795C8298E0}" presName="spNode" presStyleCnt="0"/>
      <dgm:spPr/>
    </dgm:pt>
    <dgm:pt modelId="{B4CA9C77-FE23-495F-99EB-7012A621C129}" type="pres">
      <dgm:prSet presAssocID="{516BF751-E115-4E96-8DAD-DA0BF3DF4D2A}" presName="sibTrans" presStyleLbl="sibTrans1D1" presStyleIdx="1" presStyleCnt="4"/>
      <dgm:spPr/>
    </dgm:pt>
    <dgm:pt modelId="{AAF45BF1-8646-4A08-B6BC-AA8A4C56442D}" type="pres">
      <dgm:prSet presAssocID="{F0CCF4F0-623E-43F1-9D4F-39BEB6A4F535}" presName="node" presStyleLbl="node1" presStyleIdx="2" presStyleCnt="4" custScaleX="33518" custScaleY="61679">
        <dgm:presLayoutVars>
          <dgm:bulletEnabled val="1"/>
        </dgm:presLayoutVars>
      </dgm:prSet>
      <dgm:spPr/>
    </dgm:pt>
    <dgm:pt modelId="{EEA18491-B85C-4BAD-AAEC-024B21B15348}" type="pres">
      <dgm:prSet presAssocID="{F0CCF4F0-623E-43F1-9D4F-39BEB6A4F535}" presName="spNode" presStyleCnt="0"/>
      <dgm:spPr/>
    </dgm:pt>
    <dgm:pt modelId="{4E0113DD-1C2B-4951-AC80-6205549C5035}" type="pres">
      <dgm:prSet presAssocID="{7253A8FA-A1E5-4AE0-8FAC-952D5C2085E7}" presName="sibTrans" presStyleLbl="sibTrans1D1" presStyleIdx="2" presStyleCnt="4"/>
      <dgm:spPr/>
    </dgm:pt>
    <dgm:pt modelId="{84A05834-4E57-4112-951A-7C4161F27762}" type="pres">
      <dgm:prSet presAssocID="{3B69DE87-0D23-414A-A7B0-0FC90AF81D38}" presName="node" presStyleLbl="node1" presStyleIdx="3" presStyleCnt="4" custScaleX="33518" custScaleY="61679">
        <dgm:presLayoutVars>
          <dgm:bulletEnabled val="1"/>
        </dgm:presLayoutVars>
      </dgm:prSet>
      <dgm:spPr/>
    </dgm:pt>
    <dgm:pt modelId="{E7E96BEB-BE1B-412D-BBBF-0386053D6EDE}" type="pres">
      <dgm:prSet presAssocID="{3B69DE87-0D23-414A-A7B0-0FC90AF81D38}" presName="spNode" presStyleCnt="0"/>
      <dgm:spPr/>
    </dgm:pt>
    <dgm:pt modelId="{23FB56B6-7932-489E-9865-43E1888F42CB}" type="pres">
      <dgm:prSet presAssocID="{2F50745B-37F4-4D91-871A-133E7781D4FA}" presName="sibTrans" presStyleLbl="sibTrans1D1" presStyleIdx="3" presStyleCnt="4"/>
      <dgm:spPr/>
    </dgm:pt>
  </dgm:ptLst>
  <dgm:cxnLst>
    <dgm:cxn modelId="{B3EFF300-2ECB-4F27-9E8B-63EEC1115747}" srcId="{843FC483-9F3D-40F6-A6FA-705613ADA316}" destId="{7825BB22-71FC-45AE-BC1F-47795C8298E0}" srcOrd="1" destOrd="0" parTransId="{02BCD63E-4416-470A-9738-0242562F4C85}" sibTransId="{516BF751-E115-4E96-8DAD-DA0BF3DF4D2A}"/>
    <dgm:cxn modelId="{88986B02-AC74-4FFE-A39A-CE0B49CFEE57}" type="presOf" srcId="{516BF751-E115-4E96-8DAD-DA0BF3DF4D2A}" destId="{B4CA9C77-FE23-495F-99EB-7012A621C129}" srcOrd="0" destOrd="0" presId="urn:microsoft.com/office/officeart/2005/8/layout/cycle6"/>
    <dgm:cxn modelId="{4D92CD12-4EDD-4ACD-B4F9-43517E94A190}" type="presOf" srcId="{3B69DE87-0D23-414A-A7B0-0FC90AF81D38}" destId="{84A05834-4E57-4112-951A-7C4161F27762}" srcOrd="0" destOrd="0" presId="urn:microsoft.com/office/officeart/2005/8/layout/cycle6"/>
    <dgm:cxn modelId="{69D96617-C740-49A0-B239-3D85F4116130}" srcId="{843FC483-9F3D-40F6-A6FA-705613ADA316}" destId="{F0CCF4F0-623E-43F1-9D4F-39BEB6A4F535}" srcOrd="2" destOrd="0" parTransId="{866DFE3C-7E61-46FE-9E51-276D917093C8}" sibTransId="{7253A8FA-A1E5-4AE0-8FAC-952D5C2085E7}"/>
    <dgm:cxn modelId="{8213DB22-0732-49AD-9FC1-08AEC5982E95}" type="presOf" srcId="{0FFFC6B7-8D5E-425B-9A54-F4FBC03441D1}" destId="{EB8625D3-7C6E-4A40-A7D1-CC91438CB129}" srcOrd="0" destOrd="0" presId="urn:microsoft.com/office/officeart/2005/8/layout/cycle6"/>
    <dgm:cxn modelId="{111CF746-4662-49C8-8081-8A361451E766}" type="presOf" srcId="{7825BB22-71FC-45AE-BC1F-47795C8298E0}" destId="{C353FE45-E1E4-444B-A015-3EA10217FF3F}" srcOrd="0" destOrd="0" presId="urn:microsoft.com/office/officeart/2005/8/layout/cycle6"/>
    <dgm:cxn modelId="{F8340B68-2882-4174-BD5C-96DF2AE55B6A}" type="presOf" srcId="{FEBD20BC-788F-4B19-8D2B-EB07874BD6EA}" destId="{5549015F-7998-4EC7-B52D-2D5DD9FBEC71}" srcOrd="0" destOrd="0" presId="urn:microsoft.com/office/officeart/2005/8/layout/cycle6"/>
    <dgm:cxn modelId="{1BC6AB8E-212F-4C83-A8A7-0B96BCE85D57}" srcId="{843FC483-9F3D-40F6-A6FA-705613ADA316}" destId="{FEBD20BC-788F-4B19-8D2B-EB07874BD6EA}" srcOrd="0" destOrd="0" parTransId="{7E204D07-6271-49BF-AD0D-FA918955142C}" sibTransId="{0FFFC6B7-8D5E-425B-9A54-F4FBC03441D1}"/>
    <dgm:cxn modelId="{D5EBF894-7A7D-4BB6-AD9D-05D851AE2384}" type="presOf" srcId="{7253A8FA-A1E5-4AE0-8FAC-952D5C2085E7}" destId="{4E0113DD-1C2B-4951-AC80-6205549C5035}" srcOrd="0" destOrd="0" presId="urn:microsoft.com/office/officeart/2005/8/layout/cycle6"/>
    <dgm:cxn modelId="{473300A3-C0B7-487F-9722-77A002F9646C}" type="presOf" srcId="{2F50745B-37F4-4D91-871A-133E7781D4FA}" destId="{23FB56B6-7932-489E-9865-43E1888F42CB}" srcOrd="0" destOrd="0" presId="urn:microsoft.com/office/officeart/2005/8/layout/cycle6"/>
    <dgm:cxn modelId="{ECD52FA7-2A62-4465-95DB-BC09990DF53C}" type="presOf" srcId="{F0CCF4F0-623E-43F1-9D4F-39BEB6A4F535}" destId="{AAF45BF1-8646-4A08-B6BC-AA8A4C56442D}" srcOrd="0" destOrd="0" presId="urn:microsoft.com/office/officeart/2005/8/layout/cycle6"/>
    <dgm:cxn modelId="{6FDE52B2-5B7D-4326-9E99-B597273319AC}" srcId="{843FC483-9F3D-40F6-A6FA-705613ADA316}" destId="{3B69DE87-0D23-414A-A7B0-0FC90AF81D38}" srcOrd="3" destOrd="0" parTransId="{4758CCFE-80F6-47A4-9142-728D2BAAE299}" sibTransId="{2F50745B-37F4-4D91-871A-133E7781D4FA}"/>
    <dgm:cxn modelId="{BCFFFBB4-E583-4B59-A829-F58358384ADE}" type="presOf" srcId="{843FC483-9F3D-40F6-A6FA-705613ADA316}" destId="{5F0E0242-6C7D-4D6C-999F-EC28986F13E0}" srcOrd="0" destOrd="0" presId="urn:microsoft.com/office/officeart/2005/8/layout/cycle6"/>
    <dgm:cxn modelId="{BC2E400A-C0CA-4D2F-966D-0CC6435DE8D3}" type="presParOf" srcId="{5F0E0242-6C7D-4D6C-999F-EC28986F13E0}" destId="{5549015F-7998-4EC7-B52D-2D5DD9FBEC71}" srcOrd="0" destOrd="0" presId="urn:microsoft.com/office/officeart/2005/8/layout/cycle6"/>
    <dgm:cxn modelId="{04669977-1870-495E-96D9-B636EDAD42FB}" type="presParOf" srcId="{5F0E0242-6C7D-4D6C-999F-EC28986F13E0}" destId="{AC037E7E-CF90-440E-AF10-0EC8540DFEC8}" srcOrd="1" destOrd="0" presId="urn:microsoft.com/office/officeart/2005/8/layout/cycle6"/>
    <dgm:cxn modelId="{C9CD56A0-9F24-4104-A873-F163332BC7BE}" type="presParOf" srcId="{5F0E0242-6C7D-4D6C-999F-EC28986F13E0}" destId="{EB8625D3-7C6E-4A40-A7D1-CC91438CB129}" srcOrd="2" destOrd="0" presId="urn:microsoft.com/office/officeart/2005/8/layout/cycle6"/>
    <dgm:cxn modelId="{7CF5DA90-C13B-465C-9E20-62907DE92687}" type="presParOf" srcId="{5F0E0242-6C7D-4D6C-999F-EC28986F13E0}" destId="{C353FE45-E1E4-444B-A015-3EA10217FF3F}" srcOrd="3" destOrd="0" presId="urn:microsoft.com/office/officeart/2005/8/layout/cycle6"/>
    <dgm:cxn modelId="{204D2701-4FE4-4B39-B60F-9CE293D2F1CA}" type="presParOf" srcId="{5F0E0242-6C7D-4D6C-999F-EC28986F13E0}" destId="{9A3352BC-F6D0-417F-B449-B5724E8C9A89}" srcOrd="4" destOrd="0" presId="urn:microsoft.com/office/officeart/2005/8/layout/cycle6"/>
    <dgm:cxn modelId="{5C6829E7-2CFA-49B7-9FC6-DBC515FF263E}" type="presParOf" srcId="{5F0E0242-6C7D-4D6C-999F-EC28986F13E0}" destId="{B4CA9C77-FE23-495F-99EB-7012A621C129}" srcOrd="5" destOrd="0" presId="urn:microsoft.com/office/officeart/2005/8/layout/cycle6"/>
    <dgm:cxn modelId="{1475A964-479E-4B2A-918B-5319973EEA44}" type="presParOf" srcId="{5F0E0242-6C7D-4D6C-999F-EC28986F13E0}" destId="{AAF45BF1-8646-4A08-B6BC-AA8A4C56442D}" srcOrd="6" destOrd="0" presId="urn:microsoft.com/office/officeart/2005/8/layout/cycle6"/>
    <dgm:cxn modelId="{37F7F7BC-A243-431B-9296-2DED6A416819}" type="presParOf" srcId="{5F0E0242-6C7D-4D6C-999F-EC28986F13E0}" destId="{EEA18491-B85C-4BAD-AAEC-024B21B15348}" srcOrd="7" destOrd="0" presId="urn:microsoft.com/office/officeart/2005/8/layout/cycle6"/>
    <dgm:cxn modelId="{5FDE2F64-6AB2-4116-A44B-B73E215BD020}" type="presParOf" srcId="{5F0E0242-6C7D-4D6C-999F-EC28986F13E0}" destId="{4E0113DD-1C2B-4951-AC80-6205549C5035}" srcOrd="8" destOrd="0" presId="urn:microsoft.com/office/officeart/2005/8/layout/cycle6"/>
    <dgm:cxn modelId="{39F3F5D6-14DB-4529-8331-891A82B37C79}" type="presParOf" srcId="{5F0E0242-6C7D-4D6C-999F-EC28986F13E0}" destId="{84A05834-4E57-4112-951A-7C4161F27762}" srcOrd="9" destOrd="0" presId="urn:microsoft.com/office/officeart/2005/8/layout/cycle6"/>
    <dgm:cxn modelId="{E0383BC9-8FEB-4E39-8D3A-2C0284423957}" type="presParOf" srcId="{5F0E0242-6C7D-4D6C-999F-EC28986F13E0}" destId="{E7E96BEB-BE1B-412D-BBBF-0386053D6EDE}" srcOrd="10" destOrd="0" presId="urn:microsoft.com/office/officeart/2005/8/layout/cycle6"/>
    <dgm:cxn modelId="{C44CAF86-1C10-4DFE-874D-1621A84EA8FC}" type="presParOf" srcId="{5F0E0242-6C7D-4D6C-999F-EC28986F13E0}" destId="{23FB56B6-7932-489E-9865-43E1888F42CB}" srcOrd="11" destOrd="0" presId="urn:microsoft.com/office/officeart/2005/8/layout/cycle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3FC483-9F3D-40F6-A6FA-705613ADA31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3B69DE87-0D23-414A-A7B0-0FC90AF81D38}">
      <dgm:prSet/>
      <dgm:spPr>
        <a:blipFill rotWithShape="0">
          <a:blip xmlns:r="http://schemas.openxmlformats.org/officeDocument/2006/relationships" r:embed="rId1"/>
          <a:srcRect/>
          <a:stretch>
            <a:fillRect l="-8000" r="-8000"/>
          </a:stretch>
        </a:blipFill>
      </dgm:spPr>
      <dgm:t>
        <a:bodyPr/>
        <a:lstStyle/>
        <a:p>
          <a:pPr algn="ctr"/>
          <a:endParaRPr lang="en-US"/>
        </a:p>
      </dgm:t>
    </dgm:pt>
    <dgm:pt modelId="{2F50745B-37F4-4D91-871A-133E7781D4FA}" type="sibTrans" cxnId="{6FDE52B2-5B7D-4326-9E99-B597273319AC}">
      <dgm:prSet/>
      <dgm:spPr/>
      <dgm:t>
        <a:bodyPr/>
        <a:lstStyle/>
        <a:p>
          <a:pPr algn="ctr"/>
          <a:endParaRPr lang="en-US"/>
        </a:p>
      </dgm:t>
    </dgm:pt>
    <dgm:pt modelId="{4758CCFE-80F6-47A4-9142-728D2BAAE299}" type="parTrans" cxnId="{6FDE52B2-5B7D-4326-9E99-B597273319AC}">
      <dgm:prSet/>
      <dgm:spPr/>
      <dgm:t>
        <a:bodyPr/>
        <a:lstStyle/>
        <a:p>
          <a:pPr algn="ctr"/>
          <a:endParaRPr lang="en-US"/>
        </a:p>
      </dgm:t>
    </dgm:pt>
    <dgm:pt modelId="{FEBD20BC-788F-4B19-8D2B-EB07874BD6EA}">
      <dgm:prSet/>
      <dgm:spPr>
        <a:blipFill rotWithShape="0">
          <a:blip xmlns:r="http://schemas.openxmlformats.org/officeDocument/2006/relationships" r:embed="rId1"/>
          <a:srcRect/>
          <a:stretch>
            <a:fillRect l="-8000" r="-8000"/>
          </a:stretch>
        </a:blipFill>
      </dgm:spPr>
      <dgm:t>
        <a:bodyPr/>
        <a:lstStyle/>
        <a:p>
          <a:endParaRPr lang="en-US"/>
        </a:p>
      </dgm:t>
    </dgm:pt>
    <dgm:pt modelId="{7E204D07-6271-49BF-AD0D-FA918955142C}" type="parTrans" cxnId="{1BC6AB8E-212F-4C83-A8A7-0B96BCE85D57}">
      <dgm:prSet/>
      <dgm:spPr/>
      <dgm:t>
        <a:bodyPr/>
        <a:lstStyle/>
        <a:p>
          <a:endParaRPr lang="en-US"/>
        </a:p>
      </dgm:t>
    </dgm:pt>
    <dgm:pt modelId="{0FFFC6B7-8D5E-425B-9A54-F4FBC03441D1}" type="sibTrans" cxnId="{1BC6AB8E-212F-4C83-A8A7-0B96BCE85D57}">
      <dgm:prSet/>
      <dgm:spPr/>
      <dgm:t>
        <a:bodyPr/>
        <a:lstStyle/>
        <a:p>
          <a:endParaRPr lang="en-US"/>
        </a:p>
      </dgm:t>
    </dgm:pt>
    <dgm:pt modelId="{7825BB22-71FC-45AE-BC1F-47795C8298E0}">
      <dgm:prSet/>
      <dgm:spPr>
        <a:blipFill rotWithShape="0">
          <a:blip xmlns:r="http://schemas.openxmlformats.org/officeDocument/2006/relationships" r:embed="rId1"/>
          <a:srcRect/>
          <a:stretch>
            <a:fillRect l="-8000" r="-8000"/>
          </a:stretch>
        </a:blipFill>
      </dgm:spPr>
      <dgm:t>
        <a:bodyPr/>
        <a:lstStyle/>
        <a:p>
          <a:endParaRPr lang="en-US"/>
        </a:p>
      </dgm:t>
    </dgm:pt>
    <dgm:pt modelId="{02BCD63E-4416-470A-9738-0242562F4C85}" type="parTrans" cxnId="{B3EFF300-2ECB-4F27-9E8B-63EEC1115747}">
      <dgm:prSet/>
      <dgm:spPr/>
      <dgm:t>
        <a:bodyPr/>
        <a:lstStyle/>
        <a:p>
          <a:endParaRPr lang="en-US"/>
        </a:p>
      </dgm:t>
    </dgm:pt>
    <dgm:pt modelId="{516BF751-E115-4E96-8DAD-DA0BF3DF4D2A}" type="sibTrans" cxnId="{B3EFF300-2ECB-4F27-9E8B-63EEC1115747}">
      <dgm:prSet/>
      <dgm:spPr/>
      <dgm:t>
        <a:bodyPr/>
        <a:lstStyle/>
        <a:p>
          <a:endParaRPr lang="en-US"/>
        </a:p>
      </dgm:t>
    </dgm:pt>
    <dgm:pt modelId="{F0CCF4F0-623E-43F1-9D4F-39BEB6A4F535}">
      <dgm:prSet/>
      <dgm:spPr>
        <a:blipFill rotWithShape="0">
          <a:blip xmlns:r="http://schemas.openxmlformats.org/officeDocument/2006/relationships" r:embed="rId1"/>
          <a:srcRect/>
          <a:stretch>
            <a:fillRect l="-8000" r="-8000"/>
          </a:stretch>
        </a:blipFill>
      </dgm:spPr>
      <dgm:t>
        <a:bodyPr/>
        <a:lstStyle/>
        <a:p>
          <a:endParaRPr lang="en-US"/>
        </a:p>
      </dgm:t>
    </dgm:pt>
    <dgm:pt modelId="{866DFE3C-7E61-46FE-9E51-276D917093C8}" type="parTrans" cxnId="{69D96617-C740-49A0-B239-3D85F4116130}">
      <dgm:prSet/>
      <dgm:spPr/>
      <dgm:t>
        <a:bodyPr/>
        <a:lstStyle/>
        <a:p>
          <a:endParaRPr lang="en-US"/>
        </a:p>
      </dgm:t>
    </dgm:pt>
    <dgm:pt modelId="{7253A8FA-A1E5-4AE0-8FAC-952D5C2085E7}" type="sibTrans" cxnId="{69D96617-C740-49A0-B239-3D85F4116130}">
      <dgm:prSet/>
      <dgm:spPr/>
      <dgm:t>
        <a:bodyPr/>
        <a:lstStyle/>
        <a:p>
          <a:endParaRPr lang="en-US"/>
        </a:p>
      </dgm:t>
    </dgm:pt>
    <dgm:pt modelId="{5F0E0242-6C7D-4D6C-999F-EC28986F13E0}" type="pres">
      <dgm:prSet presAssocID="{843FC483-9F3D-40F6-A6FA-705613ADA316}" presName="cycle" presStyleCnt="0">
        <dgm:presLayoutVars>
          <dgm:dir/>
          <dgm:resizeHandles val="exact"/>
        </dgm:presLayoutVars>
      </dgm:prSet>
      <dgm:spPr/>
    </dgm:pt>
    <dgm:pt modelId="{5549015F-7998-4EC7-B52D-2D5DD9FBEC71}" type="pres">
      <dgm:prSet presAssocID="{FEBD20BC-788F-4B19-8D2B-EB07874BD6EA}" presName="node" presStyleLbl="node1" presStyleIdx="0" presStyleCnt="4" custScaleX="33518" custScaleY="61679">
        <dgm:presLayoutVars>
          <dgm:bulletEnabled val="1"/>
        </dgm:presLayoutVars>
      </dgm:prSet>
      <dgm:spPr/>
    </dgm:pt>
    <dgm:pt modelId="{AC037E7E-CF90-440E-AF10-0EC8540DFEC8}" type="pres">
      <dgm:prSet presAssocID="{FEBD20BC-788F-4B19-8D2B-EB07874BD6EA}" presName="spNode" presStyleCnt="0"/>
      <dgm:spPr/>
    </dgm:pt>
    <dgm:pt modelId="{EB8625D3-7C6E-4A40-A7D1-CC91438CB129}" type="pres">
      <dgm:prSet presAssocID="{0FFFC6B7-8D5E-425B-9A54-F4FBC03441D1}" presName="sibTrans" presStyleLbl="sibTrans1D1" presStyleIdx="0" presStyleCnt="4"/>
      <dgm:spPr/>
    </dgm:pt>
    <dgm:pt modelId="{C353FE45-E1E4-444B-A015-3EA10217FF3F}" type="pres">
      <dgm:prSet presAssocID="{7825BB22-71FC-45AE-BC1F-47795C8298E0}" presName="node" presStyleLbl="node1" presStyleIdx="1" presStyleCnt="4" custScaleX="33518" custScaleY="61679">
        <dgm:presLayoutVars>
          <dgm:bulletEnabled val="1"/>
        </dgm:presLayoutVars>
      </dgm:prSet>
      <dgm:spPr/>
    </dgm:pt>
    <dgm:pt modelId="{9A3352BC-F6D0-417F-B449-B5724E8C9A89}" type="pres">
      <dgm:prSet presAssocID="{7825BB22-71FC-45AE-BC1F-47795C8298E0}" presName="spNode" presStyleCnt="0"/>
      <dgm:spPr/>
    </dgm:pt>
    <dgm:pt modelId="{B4CA9C77-FE23-495F-99EB-7012A621C129}" type="pres">
      <dgm:prSet presAssocID="{516BF751-E115-4E96-8DAD-DA0BF3DF4D2A}" presName="sibTrans" presStyleLbl="sibTrans1D1" presStyleIdx="1" presStyleCnt="4"/>
      <dgm:spPr/>
    </dgm:pt>
    <dgm:pt modelId="{AAF45BF1-8646-4A08-B6BC-AA8A4C56442D}" type="pres">
      <dgm:prSet presAssocID="{F0CCF4F0-623E-43F1-9D4F-39BEB6A4F535}" presName="node" presStyleLbl="node1" presStyleIdx="2" presStyleCnt="4" custScaleX="33518" custScaleY="61679">
        <dgm:presLayoutVars>
          <dgm:bulletEnabled val="1"/>
        </dgm:presLayoutVars>
      </dgm:prSet>
      <dgm:spPr/>
    </dgm:pt>
    <dgm:pt modelId="{EEA18491-B85C-4BAD-AAEC-024B21B15348}" type="pres">
      <dgm:prSet presAssocID="{F0CCF4F0-623E-43F1-9D4F-39BEB6A4F535}" presName="spNode" presStyleCnt="0"/>
      <dgm:spPr/>
    </dgm:pt>
    <dgm:pt modelId="{4E0113DD-1C2B-4951-AC80-6205549C5035}" type="pres">
      <dgm:prSet presAssocID="{7253A8FA-A1E5-4AE0-8FAC-952D5C2085E7}" presName="sibTrans" presStyleLbl="sibTrans1D1" presStyleIdx="2" presStyleCnt="4"/>
      <dgm:spPr/>
    </dgm:pt>
    <dgm:pt modelId="{84A05834-4E57-4112-951A-7C4161F27762}" type="pres">
      <dgm:prSet presAssocID="{3B69DE87-0D23-414A-A7B0-0FC90AF81D38}" presName="node" presStyleLbl="node1" presStyleIdx="3" presStyleCnt="4" custScaleX="33518" custScaleY="61679">
        <dgm:presLayoutVars>
          <dgm:bulletEnabled val="1"/>
        </dgm:presLayoutVars>
      </dgm:prSet>
      <dgm:spPr/>
    </dgm:pt>
    <dgm:pt modelId="{E7E96BEB-BE1B-412D-BBBF-0386053D6EDE}" type="pres">
      <dgm:prSet presAssocID="{3B69DE87-0D23-414A-A7B0-0FC90AF81D38}" presName="spNode" presStyleCnt="0"/>
      <dgm:spPr/>
    </dgm:pt>
    <dgm:pt modelId="{23FB56B6-7932-489E-9865-43E1888F42CB}" type="pres">
      <dgm:prSet presAssocID="{2F50745B-37F4-4D91-871A-133E7781D4FA}" presName="sibTrans" presStyleLbl="sibTrans1D1" presStyleIdx="3" presStyleCnt="4"/>
      <dgm:spPr/>
    </dgm:pt>
  </dgm:ptLst>
  <dgm:cxnLst>
    <dgm:cxn modelId="{B3EFF300-2ECB-4F27-9E8B-63EEC1115747}" srcId="{843FC483-9F3D-40F6-A6FA-705613ADA316}" destId="{7825BB22-71FC-45AE-BC1F-47795C8298E0}" srcOrd="1" destOrd="0" parTransId="{02BCD63E-4416-470A-9738-0242562F4C85}" sibTransId="{516BF751-E115-4E96-8DAD-DA0BF3DF4D2A}"/>
    <dgm:cxn modelId="{88986B02-AC74-4FFE-A39A-CE0B49CFEE57}" type="presOf" srcId="{516BF751-E115-4E96-8DAD-DA0BF3DF4D2A}" destId="{B4CA9C77-FE23-495F-99EB-7012A621C129}" srcOrd="0" destOrd="0" presId="urn:microsoft.com/office/officeart/2005/8/layout/cycle6"/>
    <dgm:cxn modelId="{4D92CD12-4EDD-4ACD-B4F9-43517E94A190}" type="presOf" srcId="{3B69DE87-0D23-414A-A7B0-0FC90AF81D38}" destId="{84A05834-4E57-4112-951A-7C4161F27762}" srcOrd="0" destOrd="0" presId="urn:microsoft.com/office/officeart/2005/8/layout/cycle6"/>
    <dgm:cxn modelId="{69D96617-C740-49A0-B239-3D85F4116130}" srcId="{843FC483-9F3D-40F6-A6FA-705613ADA316}" destId="{F0CCF4F0-623E-43F1-9D4F-39BEB6A4F535}" srcOrd="2" destOrd="0" parTransId="{866DFE3C-7E61-46FE-9E51-276D917093C8}" sibTransId="{7253A8FA-A1E5-4AE0-8FAC-952D5C2085E7}"/>
    <dgm:cxn modelId="{8213DB22-0732-49AD-9FC1-08AEC5982E95}" type="presOf" srcId="{0FFFC6B7-8D5E-425B-9A54-F4FBC03441D1}" destId="{EB8625D3-7C6E-4A40-A7D1-CC91438CB129}" srcOrd="0" destOrd="0" presId="urn:microsoft.com/office/officeart/2005/8/layout/cycle6"/>
    <dgm:cxn modelId="{111CF746-4662-49C8-8081-8A361451E766}" type="presOf" srcId="{7825BB22-71FC-45AE-BC1F-47795C8298E0}" destId="{C353FE45-E1E4-444B-A015-3EA10217FF3F}" srcOrd="0" destOrd="0" presId="urn:microsoft.com/office/officeart/2005/8/layout/cycle6"/>
    <dgm:cxn modelId="{F8340B68-2882-4174-BD5C-96DF2AE55B6A}" type="presOf" srcId="{FEBD20BC-788F-4B19-8D2B-EB07874BD6EA}" destId="{5549015F-7998-4EC7-B52D-2D5DD9FBEC71}" srcOrd="0" destOrd="0" presId="urn:microsoft.com/office/officeart/2005/8/layout/cycle6"/>
    <dgm:cxn modelId="{1BC6AB8E-212F-4C83-A8A7-0B96BCE85D57}" srcId="{843FC483-9F3D-40F6-A6FA-705613ADA316}" destId="{FEBD20BC-788F-4B19-8D2B-EB07874BD6EA}" srcOrd="0" destOrd="0" parTransId="{7E204D07-6271-49BF-AD0D-FA918955142C}" sibTransId="{0FFFC6B7-8D5E-425B-9A54-F4FBC03441D1}"/>
    <dgm:cxn modelId="{D5EBF894-7A7D-4BB6-AD9D-05D851AE2384}" type="presOf" srcId="{7253A8FA-A1E5-4AE0-8FAC-952D5C2085E7}" destId="{4E0113DD-1C2B-4951-AC80-6205549C5035}" srcOrd="0" destOrd="0" presId="urn:microsoft.com/office/officeart/2005/8/layout/cycle6"/>
    <dgm:cxn modelId="{473300A3-C0B7-487F-9722-77A002F9646C}" type="presOf" srcId="{2F50745B-37F4-4D91-871A-133E7781D4FA}" destId="{23FB56B6-7932-489E-9865-43E1888F42CB}" srcOrd="0" destOrd="0" presId="urn:microsoft.com/office/officeart/2005/8/layout/cycle6"/>
    <dgm:cxn modelId="{ECD52FA7-2A62-4465-95DB-BC09990DF53C}" type="presOf" srcId="{F0CCF4F0-623E-43F1-9D4F-39BEB6A4F535}" destId="{AAF45BF1-8646-4A08-B6BC-AA8A4C56442D}" srcOrd="0" destOrd="0" presId="urn:microsoft.com/office/officeart/2005/8/layout/cycle6"/>
    <dgm:cxn modelId="{6FDE52B2-5B7D-4326-9E99-B597273319AC}" srcId="{843FC483-9F3D-40F6-A6FA-705613ADA316}" destId="{3B69DE87-0D23-414A-A7B0-0FC90AF81D38}" srcOrd="3" destOrd="0" parTransId="{4758CCFE-80F6-47A4-9142-728D2BAAE299}" sibTransId="{2F50745B-37F4-4D91-871A-133E7781D4FA}"/>
    <dgm:cxn modelId="{BCFFFBB4-E583-4B59-A829-F58358384ADE}" type="presOf" srcId="{843FC483-9F3D-40F6-A6FA-705613ADA316}" destId="{5F0E0242-6C7D-4D6C-999F-EC28986F13E0}" srcOrd="0" destOrd="0" presId="urn:microsoft.com/office/officeart/2005/8/layout/cycle6"/>
    <dgm:cxn modelId="{BC2E400A-C0CA-4D2F-966D-0CC6435DE8D3}" type="presParOf" srcId="{5F0E0242-6C7D-4D6C-999F-EC28986F13E0}" destId="{5549015F-7998-4EC7-B52D-2D5DD9FBEC71}" srcOrd="0" destOrd="0" presId="urn:microsoft.com/office/officeart/2005/8/layout/cycle6"/>
    <dgm:cxn modelId="{04669977-1870-495E-96D9-B636EDAD42FB}" type="presParOf" srcId="{5F0E0242-6C7D-4D6C-999F-EC28986F13E0}" destId="{AC037E7E-CF90-440E-AF10-0EC8540DFEC8}" srcOrd="1" destOrd="0" presId="urn:microsoft.com/office/officeart/2005/8/layout/cycle6"/>
    <dgm:cxn modelId="{C9CD56A0-9F24-4104-A873-F163332BC7BE}" type="presParOf" srcId="{5F0E0242-6C7D-4D6C-999F-EC28986F13E0}" destId="{EB8625D3-7C6E-4A40-A7D1-CC91438CB129}" srcOrd="2" destOrd="0" presId="urn:microsoft.com/office/officeart/2005/8/layout/cycle6"/>
    <dgm:cxn modelId="{7CF5DA90-C13B-465C-9E20-62907DE92687}" type="presParOf" srcId="{5F0E0242-6C7D-4D6C-999F-EC28986F13E0}" destId="{C353FE45-E1E4-444B-A015-3EA10217FF3F}" srcOrd="3" destOrd="0" presId="urn:microsoft.com/office/officeart/2005/8/layout/cycle6"/>
    <dgm:cxn modelId="{204D2701-4FE4-4B39-B60F-9CE293D2F1CA}" type="presParOf" srcId="{5F0E0242-6C7D-4D6C-999F-EC28986F13E0}" destId="{9A3352BC-F6D0-417F-B449-B5724E8C9A89}" srcOrd="4" destOrd="0" presId="urn:microsoft.com/office/officeart/2005/8/layout/cycle6"/>
    <dgm:cxn modelId="{5C6829E7-2CFA-49B7-9FC6-DBC515FF263E}" type="presParOf" srcId="{5F0E0242-6C7D-4D6C-999F-EC28986F13E0}" destId="{B4CA9C77-FE23-495F-99EB-7012A621C129}" srcOrd="5" destOrd="0" presId="urn:microsoft.com/office/officeart/2005/8/layout/cycle6"/>
    <dgm:cxn modelId="{1475A964-479E-4B2A-918B-5319973EEA44}" type="presParOf" srcId="{5F0E0242-6C7D-4D6C-999F-EC28986F13E0}" destId="{AAF45BF1-8646-4A08-B6BC-AA8A4C56442D}" srcOrd="6" destOrd="0" presId="urn:microsoft.com/office/officeart/2005/8/layout/cycle6"/>
    <dgm:cxn modelId="{37F7F7BC-A243-431B-9296-2DED6A416819}" type="presParOf" srcId="{5F0E0242-6C7D-4D6C-999F-EC28986F13E0}" destId="{EEA18491-B85C-4BAD-AAEC-024B21B15348}" srcOrd="7" destOrd="0" presId="urn:microsoft.com/office/officeart/2005/8/layout/cycle6"/>
    <dgm:cxn modelId="{5FDE2F64-6AB2-4116-A44B-B73E215BD020}" type="presParOf" srcId="{5F0E0242-6C7D-4D6C-999F-EC28986F13E0}" destId="{4E0113DD-1C2B-4951-AC80-6205549C5035}" srcOrd="8" destOrd="0" presId="urn:microsoft.com/office/officeart/2005/8/layout/cycle6"/>
    <dgm:cxn modelId="{39F3F5D6-14DB-4529-8331-891A82B37C79}" type="presParOf" srcId="{5F0E0242-6C7D-4D6C-999F-EC28986F13E0}" destId="{84A05834-4E57-4112-951A-7C4161F27762}" srcOrd="9" destOrd="0" presId="urn:microsoft.com/office/officeart/2005/8/layout/cycle6"/>
    <dgm:cxn modelId="{E0383BC9-8FEB-4E39-8D3A-2C0284423957}" type="presParOf" srcId="{5F0E0242-6C7D-4D6C-999F-EC28986F13E0}" destId="{E7E96BEB-BE1B-412D-BBBF-0386053D6EDE}" srcOrd="10" destOrd="0" presId="urn:microsoft.com/office/officeart/2005/8/layout/cycle6"/>
    <dgm:cxn modelId="{C44CAF86-1C10-4DFE-874D-1621A84EA8FC}" type="presParOf" srcId="{5F0E0242-6C7D-4D6C-999F-EC28986F13E0}" destId="{23FB56B6-7932-489E-9865-43E1888F42CB}" srcOrd="11" destOrd="0" presId="urn:microsoft.com/office/officeart/2005/8/layout/cycle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3FC483-9F3D-40F6-A6FA-705613ADA31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3B69DE87-0D23-414A-A7B0-0FC90AF81D38}">
      <dgm:prSet/>
      <dgm:spPr>
        <a:blipFill rotWithShape="0">
          <a:blip xmlns:r="http://schemas.openxmlformats.org/officeDocument/2006/relationships" r:embed="rId1"/>
          <a:srcRect/>
          <a:stretch>
            <a:fillRect l="-8000" r="-8000"/>
          </a:stretch>
        </a:blipFill>
      </dgm:spPr>
      <dgm:t>
        <a:bodyPr/>
        <a:lstStyle/>
        <a:p>
          <a:pPr algn="ctr"/>
          <a:endParaRPr lang="en-US"/>
        </a:p>
      </dgm:t>
    </dgm:pt>
    <dgm:pt modelId="{2F50745B-37F4-4D91-871A-133E7781D4FA}" type="sibTrans" cxnId="{6FDE52B2-5B7D-4326-9E99-B597273319AC}">
      <dgm:prSet/>
      <dgm:spPr/>
      <dgm:t>
        <a:bodyPr/>
        <a:lstStyle/>
        <a:p>
          <a:pPr algn="ctr"/>
          <a:endParaRPr lang="en-US"/>
        </a:p>
      </dgm:t>
    </dgm:pt>
    <dgm:pt modelId="{4758CCFE-80F6-47A4-9142-728D2BAAE299}" type="parTrans" cxnId="{6FDE52B2-5B7D-4326-9E99-B597273319AC}">
      <dgm:prSet/>
      <dgm:spPr/>
      <dgm:t>
        <a:bodyPr/>
        <a:lstStyle/>
        <a:p>
          <a:pPr algn="ctr"/>
          <a:endParaRPr lang="en-US"/>
        </a:p>
      </dgm:t>
    </dgm:pt>
    <dgm:pt modelId="{FEBD20BC-788F-4B19-8D2B-EB07874BD6EA}">
      <dgm:prSet/>
      <dgm:spPr>
        <a:blipFill rotWithShape="0">
          <a:blip xmlns:r="http://schemas.openxmlformats.org/officeDocument/2006/relationships" r:embed="rId1"/>
          <a:srcRect/>
          <a:stretch>
            <a:fillRect l="-8000" r="-8000"/>
          </a:stretch>
        </a:blipFill>
      </dgm:spPr>
      <dgm:t>
        <a:bodyPr/>
        <a:lstStyle/>
        <a:p>
          <a:endParaRPr lang="en-US"/>
        </a:p>
      </dgm:t>
    </dgm:pt>
    <dgm:pt modelId="{7E204D07-6271-49BF-AD0D-FA918955142C}" type="parTrans" cxnId="{1BC6AB8E-212F-4C83-A8A7-0B96BCE85D57}">
      <dgm:prSet/>
      <dgm:spPr/>
      <dgm:t>
        <a:bodyPr/>
        <a:lstStyle/>
        <a:p>
          <a:endParaRPr lang="en-US"/>
        </a:p>
      </dgm:t>
    </dgm:pt>
    <dgm:pt modelId="{0FFFC6B7-8D5E-425B-9A54-F4FBC03441D1}" type="sibTrans" cxnId="{1BC6AB8E-212F-4C83-A8A7-0B96BCE85D57}">
      <dgm:prSet/>
      <dgm:spPr/>
      <dgm:t>
        <a:bodyPr/>
        <a:lstStyle/>
        <a:p>
          <a:endParaRPr lang="en-US"/>
        </a:p>
      </dgm:t>
    </dgm:pt>
    <dgm:pt modelId="{7825BB22-71FC-45AE-BC1F-47795C8298E0}">
      <dgm:prSet/>
      <dgm:spPr>
        <a:blipFill rotWithShape="0">
          <a:blip xmlns:r="http://schemas.openxmlformats.org/officeDocument/2006/relationships" r:embed="rId1"/>
          <a:srcRect/>
          <a:stretch>
            <a:fillRect l="-8000" r="-8000"/>
          </a:stretch>
        </a:blipFill>
      </dgm:spPr>
      <dgm:t>
        <a:bodyPr/>
        <a:lstStyle/>
        <a:p>
          <a:endParaRPr lang="en-US"/>
        </a:p>
      </dgm:t>
    </dgm:pt>
    <dgm:pt modelId="{02BCD63E-4416-470A-9738-0242562F4C85}" type="parTrans" cxnId="{B3EFF300-2ECB-4F27-9E8B-63EEC1115747}">
      <dgm:prSet/>
      <dgm:spPr/>
      <dgm:t>
        <a:bodyPr/>
        <a:lstStyle/>
        <a:p>
          <a:endParaRPr lang="en-US"/>
        </a:p>
      </dgm:t>
    </dgm:pt>
    <dgm:pt modelId="{516BF751-E115-4E96-8DAD-DA0BF3DF4D2A}" type="sibTrans" cxnId="{B3EFF300-2ECB-4F27-9E8B-63EEC1115747}">
      <dgm:prSet/>
      <dgm:spPr/>
      <dgm:t>
        <a:bodyPr/>
        <a:lstStyle/>
        <a:p>
          <a:endParaRPr lang="en-US"/>
        </a:p>
      </dgm:t>
    </dgm:pt>
    <dgm:pt modelId="{F0CCF4F0-623E-43F1-9D4F-39BEB6A4F535}">
      <dgm:prSet/>
      <dgm:spPr>
        <a:blipFill rotWithShape="0">
          <a:blip xmlns:r="http://schemas.openxmlformats.org/officeDocument/2006/relationships" r:embed="rId1"/>
          <a:srcRect/>
          <a:stretch>
            <a:fillRect l="-8000" r="-8000"/>
          </a:stretch>
        </a:blipFill>
      </dgm:spPr>
      <dgm:t>
        <a:bodyPr/>
        <a:lstStyle/>
        <a:p>
          <a:endParaRPr lang="en-US"/>
        </a:p>
      </dgm:t>
    </dgm:pt>
    <dgm:pt modelId="{866DFE3C-7E61-46FE-9E51-276D917093C8}" type="parTrans" cxnId="{69D96617-C740-49A0-B239-3D85F4116130}">
      <dgm:prSet/>
      <dgm:spPr/>
      <dgm:t>
        <a:bodyPr/>
        <a:lstStyle/>
        <a:p>
          <a:endParaRPr lang="en-US"/>
        </a:p>
      </dgm:t>
    </dgm:pt>
    <dgm:pt modelId="{7253A8FA-A1E5-4AE0-8FAC-952D5C2085E7}" type="sibTrans" cxnId="{69D96617-C740-49A0-B239-3D85F4116130}">
      <dgm:prSet/>
      <dgm:spPr/>
      <dgm:t>
        <a:bodyPr/>
        <a:lstStyle/>
        <a:p>
          <a:endParaRPr lang="en-US"/>
        </a:p>
      </dgm:t>
    </dgm:pt>
    <dgm:pt modelId="{5F0E0242-6C7D-4D6C-999F-EC28986F13E0}" type="pres">
      <dgm:prSet presAssocID="{843FC483-9F3D-40F6-A6FA-705613ADA316}" presName="cycle" presStyleCnt="0">
        <dgm:presLayoutVars>
          <dgm:dir/>
          <dgm:resizeHandles val="exact"/>
        </dgm:presLayoutVars>
      </dgm:prSet>
      <dgm:spPr/>
    </dgm:pt>
    <dgm:pt modelId="{5549015F-7998-4EC7-B52D-2D5DD9FBEC71}" type="pres">
      <dgm:prSet presAssocID="{FEBD20BC-788F-4B19-8D2B-EB07874BD6EA}" presName="node" presStyleLbl="node1" presStyleIdx="0" presStyleCnt="4" custScaleX="33518" custScaleY="61679">
        <dgm:presLayoutVars>
          <dgm:bulletEnabled val="1"/>
        </dgm:presLayoutVars>
      </dgm:prSet>
      <dgm:spPr/>
    </dgm:pt>
    <dgm:pt modelId="{AC037E7E-CF90-440E-AF10-0EC8540DFEC8}" type="pres">
      <dgm:prSet presAssocID="{FEBD20BC-788F-4B19-8D2B-EB07874BD6EA}" presName="spNode" presStyleCnt="0"/>
      <dgm:spPr/>
    </dgm:pt>
    <dgm:pt modelId="{EB8625D3-7C6E-4A40-A7D1-CC91438CB129}" type="pres">
      <dgm:prSet presAssocID="{0FFFC6B7-8D5E-425B-9A54-F4FBC03441D1}" presName="sibTrans" presStyleLbl="sibTrans1D1" presStyleIdx="0" presStyleCnt="4"/>
      <dgm:spPr/>
    </dgm:pt>
    <dgm:pt modelId="{C353FE45-E1E4-444B-A015-3EA10217FF3F}" type="pres">
      <dgm:prSet presAssocID="{7825BB22-71FC-45AE-BC1F-47795C8298E0}" presName="node" presStyleLbl="node1" presStyleIdx="1" presStyleCnt="4" custScaleX="33518" custScaleY="61679">
        <dgm:presLayoutVars>
          <dgm:bulletEnabled val="1"/>
        </dgm:presLayoutVars>
      </dgm:prSet>
      <dgm:spPr/>
    </dgm:pt>
    <dgm:pt modelId="{9A3352BC-F6D0-417F-B449-B5724E8C9A89}" type="pres">
      <dgm:prSet presAssocID="{7825BB22-71FC-45AE-BC1F-47795C8298E0}" presName="spNode" presStyleCnt="0"/>
      <dgm:spPr/>
    </dgm:pt>
    <dgm:pt modelId="{B4CA9C77-FE23-495F-99EB-7012A621C129}" type="pres">
      <dgm:prSet presAssocID="{516BF751-E115-4E96-8DAD-DA0BF3DF4D2A}" presName="sibTrans" presStyleLbl="sibTrans1D1" presStyleIdx="1" presStyleCnt="4"/>
      <dgm:spPr/>
    </dgm:pt>
    <dgm:pt modelId="{AAF45BF1-8646-4A08-B6BC-AA8A4C56442D}" type="pres">
      <dgm:prSet presAssocID="{F0CCF4F0-623E-43F1-9D4F-39BEB6A4F535}" presName="node" presStyleLbl="node1" presStyleIdx="2" presStyleCnt="4" custScaleX="33518" custScaleY="61679">
        <dgm:presLayoutVars>
          <dgm:bulletEnabled val="1"/>
        </dgm:presLayoutVars>
      </dgm:prSet>
      <dgm:spPr/>
    </dgm:pt>
    <dgm:pt modelId="{EEA18491-B85C-4BAD-AAEC-024B21B15348}" type="pres">
      <dgm:prSet presAssocID="{F0CCF4F0-623E-43F1-9D4F-39BEB6A4F535}" presName="spNode" presStyleCnt="0"/>
      <dgm:spPr/>
    </dgm:pt>
    <dgm:pt modelId="{4E0113DD-1C2B-4951-AC80-6205549C5035}" type="pres">
      <dgm:prSet presAssocID="{7253A8FA-A1E5-4AE0-8FAC-952D5C2085E7}" presName="sibTrans" presStyleLbl="sibTrans1D1" presStyleIdx="2" presStyleCnt="4"/>
      <dgm:spPr/>
    </dgm:pt>
    <dgm:pt modelId="{84A05834-4E57-4112-951A-7C4161F27762}" type="pres">
      <dgm:prSet presAssocID="{3B69DE87-0D23-414A-A7B0-0FC90AF81D38}" presName="node" presStyleLbl="node1" presStyleIdx="3" presStyleCnt="4" custScaleX="33518" custScaleY="61679">
        <dgm:presLayoutVars>
          <dgm:bulletEnabled val="1"/>
        </dgm:presLayoutVars>
      </dgm:prSet>
      <dgm:spPr/>
    </dgm:pt>
    <dgm:pt modelId="{E7E96BEB-BE1B-412D-BBBF-0386053D6EDE}" type="pres">
      <dgm:prSet presAssocID="{3B69DE87-0D23-414A-A7B0-0FC90AF81D38}" presName="spNode" presStyleCnt="0"/>
      <dgm:spPr/>
    </dgm:pt>
    <dgm:pt modelId="{23FB56B6-7932-489E-9865-43E1888F42CB}" type="pres">
      <dgm:prSet presAssocID="{2F50745B-37F4-4D91-871A-133E7781D4FA}" presName="sibTrans" presStyleLbl="sibTrans1D1" presStyleIdx="3" presStyleCnt="4"/>
      <dgm:spPr/>
    </dgm:pt>
  </dgm:ptLst>
  <dgm:cxnLst>
    <dgm:cxn modelId="{B3EFF300-2ECB-4F27-9E8B-63EEC1115747}" srcId="{843FC483-9F3D-40F6-A6FA-705613ADA316}" destId="{7825BB22-71FC-45AE-BC1F-47795C8298E0}" srcOrd="1" destOrd="0" parTransId="{02BCD63E-4416-470A-9738-0242562F4C85}" sibTransId="{516BF751-E115-4E96-8DAD-DA0BF3DF4D2A}"/>
    <dgm:cxn modelId="{88986B02-AC74-4FFE-A39A-CE0B49CFEE57}" type="presOf" srcId="{516BF751-E115-4E96-8DAD-DA0BF3DF4D2A}" destId="{B4CA9C77-FE23-495F-99EB-7012A621C129}" srcOrd="0" destOrd="0" presId="urn:microsoft.com/office/officeart/2005/8/layout/cycle6"/>
    <dgm:cxn modelId="{4D92CD12-4EDD-4ACD-B4F9-43517E94A190}" type="presOf" srcId="{3B69DE87-0D23-414A-A7B0-0FC90AF81D38}" destId="{84A05834-4E57-4112-951A-7C4161F27762}" srcOrd="0" destOrd="0" presId="urn:microsoft.com/office/officeart/2005/8/layout/cycle6"/>
    <dgm:cxn modelId="{69D96617-C740-49A0-B239-3D85F4116130}" srcId="{843FC483-9F3D-40F6-A6FA-705613ADA316}" destId="{F0CCF4F0-623E-43F1-9D4F-39BEB6A4F535}" srcOrd="2" destOrd="0" parTransId="{866DFE3C-7E61-46FE-9E51-276D917093C8}" sibTransId="{7253A8FA-A1E5-4AE0-8FAC-952D5C2085E7}"/>
    <dgm:cxn modelId="{8213DB22-0732-49AD-9FC1-08AEC5982E95}" type="presOf" srcId="{0FFFC6B7-8D5E-425B-9A54-F4FBC03441D1}" destId="{EB8625D3-7C6E-4A40-A7D1-CC91438CB129}" srcOrd="0" destOrd="0" presId="urn:microsoft.com/office/officeart/2005/8/layout/cycle6"/>
    <dgm:cxn modelId="{111CF746-4662-49C8-8081-8A361451E766}" type="presOf" srcId="{7825BB22-71FC-45AE-BC1F-47795C8298E0}" destId="{C353FE45-E1E4-444B-A015-3EA10217FF3F}" srcOrd="0" destOrd="0" presId="urn:microsoft.com/office/officeart/2005/8/layout/cycle6"/>
    <dgm:cxn modelId="{F8340B68-2882-4174-BD5C-96DF2AE55B6A}" type="presOf" srcId="{FEBD20BC-788F-4B19-8D2B-EB07874BD6EA}" destId="{5549015F-7998-4EC7-B52D-2D5DD9FBEC71}" srcOrd="0" destOrd="0" presId="urn:microsoft.com/office/officeart/2005/8/layout/cycle6"/>
    <dgm:cxn modelId="{1BC6AB8E-212F-4C83-A8A7-0B96BCE85D57}" srcId="{843FC483-9F3D-40F6-A6FA-705613ADA316}" destId="{FEBD20BC-788F-4B19-8D2B-EB07874BD6EA}" srcOrd="0" destOrd="0" parTransId="{7E204D07-6271-49BF-AD0D-FA918955142C}" sibTransId="{0FFFC6B7-8D5E-425B-9A54-F4FBC03441D1}"/>
    <dgm:cxn modelId="{D5EBF894-7A7D-4BB6-AD9D-05D851AE2384}" type="presOf" srcId="{7253A8FA-A1E5-4AE0-8FAC-952D5C2085E7}" destId="{4E0113DD-1C2B-4951-AC80-6205549C5035}" srcOrd="0" destOrd="0" presId="urn:microsoft.com/office/officeart/2005/8/layout/cycle6"/>
    <dgm:cxn modelId="{473300A3-C0B7-487F-9722-77A002F9646C}" type="presOf" srcId="{2F50745B-37F4-4D91-871A-133E7781D4FA}" destId="{23FB56B6-7932-489E-9865-43E1888F42CB}" srcOrd="0" destOrd="0" presId="urn:microsoft.com/office/officeart/2005/8/layout/cycle6"/>
    <dgm:cxn modelId="{ECD52FA7-2A62-4465-95DB-BC09990DF53C}" type="presOf" srcId="{F0CCF4F0-623E-43F1-9D4F-39BEB6A4F535}" destId="{AAF45BF1-8646-4A08-B6BC-AA8A4C56442D}" srcOrd="0" destOrd="0" presId="urn:microsoft.com/office/officeart/2005/8/layout/cycle6"/>
    <dgm:cxn modelId="{6FDE52B2-5B7D-4326-9E99-B597273319AC}" srcId="{843FC483-9F3D-40F6-A6FA-705613ADA316}" destId="{3B69DE87-0D23-414A-A7B0-0FC90AF81D38}" srcOrd="3" destOrd="0" parTransId="{4758CCFE-80F6-47A4-9142-728D2BAAE299}" sibTransId="{2F50745B-37F4-4D91-871A-133E7781D4FA}"/>
    <dgm:cxn modelId="{BCFFFBB4-E583-4B59-A829-F58358384ADE}" type="presOf" srcId="{843FC483-9F3D-40F6-A6FA-705613ADA316}" destId="{5F0E0242-6C7D-4D6C-999F-EC28986F13E0}" srcOrd="0" destOrd="0" presId="urn:microsoft.com/office/officeart/2005/8/layout/cycle6"/>
    <dgm:cxn modelId="{BC2E400A-C0CA-4D2F-966D-0CC6435DE8D3}" type="presParOf" srcId="{5F0E0242-6C7D-4D6C-999F-EC28986F13E0}" destId="{5549015F-7998-4EC7-B52D-2D5DD9FBEC71}" srcOrd="0" destOrd="0" presId="urn:microsoft.com/office/officeart/2005/8/layout/cycle6"/>
    <dgm:cxn modelId="{04669977-1870-495E-96D9-B636EDAD42FB}" type="presParOf" srcId="{5F0E0242-6C7D-4D6C-999F-EC28986F13E0}" destId="{AC037E7E-CF90-440E-AF10-0EC8540DFEC8}" srcOrd="1" destOrd="0" presId="urn:microsoft.com/office/officeart/2005/8/layout/cycle6"/>
    <dgm:cxn modelId="{C9CD56A0-9F24-4104-A873-F163332BC7BE}" type="presParOf" srcId="{5F0E0242-6C7D-4D6C-999F-EC28986F13E0}" destId="{EB8625D3-7C6E-4A40-A7D1-CC91438CB129}" srcOrd="2" destOrd="0" presId="urn:microsoft.com/office/officeart/2005/8/layout/cycle6"/>
    <dgm:cxn modelId="{7CF5DA90-C13B-465C-9E20-62907DE92687}" type="presParOf" srcId="{5F0E0242-6C7D-4D6C-999F-EC28986F13E0}" destId="{C353FE45-E1E4-444B-A015-3EA10217FF3F}" srcOrd="3" destOrd="0" presId="urn:microsoft.com/office/officeart/2005/8/layout/cycle6"/>
    <dgm:cxn modelId="{204D2701-4FE4-4B39-B60F-9CE293D2F1CA}" type="presParOf" srcId="{5F0E0242-6C7D-4D6C-999F-EC28986F13E0}" destId="{9A3352BC-F6D0-417F-B449-B5724E8C9A89}" srcOrd="4" destOrd="0" presId="urn:microsoft.com/office/officeart/2005/8/layout/cycle6"/>
    <dgm:cxn modelId="{5C6829E7-2CFA-49B7-9FC6-DBC515FF263E}" type="presParOf" srcId="{5F0E0242-6C7D-4D6C-999F-EC28986F13E0}" destId="{B4CA9C77-FE23-495F-99EB-7012A621C129}" srcOrd="5" destOrd="0" presId="urn:microsoft.com/office/officeart/2005/8/layout/cycle6"/>
    <dgm:cxn modelId="{1475A964-479E-4B2A-918B-5319973EEA44}" type="presParOf" srcId="{5F0E0242-6C7D-4D6C-999F-EC28986F13E0}" destId="{AAF45BF1-8646-4A08-B6BC-AA8A4C56442D}" srcOrd="6" destOrd="0" presId="urn:microsoft.com/office/officeart/2005/8/layout/cycle6"/>
    <dgm:cxn modelId="{37F7F7BC-A243-431B-9296-2DED6A416819}" type="presParOf" srcId="{5F0E0242-6C7D-4D6C-999F-EC28986F13E0}" destId="{EEA18491-B85C-4BAD-AAEC-024B21B15348}" srcOrd="7" destOrd="0" presId="urn:microsoft.com/office/officeart/2005/8/layout/cycle6"/>
    <dgm:cxn modelId="{5FDE2F64-6AB2-4116-A44B-B73E215BD020}" type="presParOf" srcId="{5F0E0242-6C7D-4D6C-999F-EC28986F13E0}" destId="{4E0113DD-1C2B-4951-AC80-6205549C5035}" srcOrd="8" destOrd="0" presId="urn:microsoft.com/office/officeart/2005/8/layout/cycle6"/>
    <dgm:cxn modelId="{39F3F5D6-14DB-4529-8331-891A82B37C79}" type="presParOf" srcId="{5F0E0242-6C7D-4D6C-999F-EC28986F13E0}" destId="{84A05834-4E57-4112-951A-7C4161F27762}" srcOrd="9" destOrd="0" presId="urn:microsoft.com/office/officeart/2005/8/layout/cycle6"/>
    <dgm:cxn modelId="{E0383BC9-8FEB-4E39-8D3A-2C0284423957}" type="presParOf" srcId="{5F0E0242-6C7D-4D6C-999F-EC28986F13E0}" destId="{E7E96BEB-BE1B-412D-BBBF-0386053D6EDE}" srcOrd="10" destOrd="0" presId="urn:microsoft.com/office/officeart/2005/8/layout/cycle6"/>
    <dgm:cxn modelId="{C44CAF86-1C10-4DFE-874D-1621A84EA8FC}" type="presParOf" srcId="{5F0E0242-6C7D-4D6C-999F-EC28986F13E0}" destId="{23FB56B6-7932-489E-9865-43E1888F42CB}" srcOrd="11" destOrd="0" presId="urn:microsoft.com/office/officeart/2005/8/layout/cycle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3FC483-9F3D-40F6-A6FA-705613ADA31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3B69DE87-0D23-414A-A7B0-0FC90AF81D38}">
      <dgm:prSet/>
      <dgm:spPr>
        <a:blipFill rotWithShape="0">
          <a:blip xmlns:r="http://schemas.openxmlformats.org/officeDocument/2006/relationships" r:embed="rId1"/>
          <a:srcRect/>
          <a:stretch>
            <a:fillRect l="-8000" r="-8000"/>
          </a:stretch>
        </a:blipFill>
      </dgm:spPr>
      <dgm:t>
        <a:bodyPr/>
        <a:lstStyle/>
        <a:p>
          <a:pPr algn="ctr"/>
          <a:endParaRPr lang="en-US"/>
        </a:p>
      </dgm:t>
    </dgm:pt>
    <dgm:pt modelId="{2F50745B-37F4-4D91-871A-133E7781D4FA}" type="sibTrans" cxnId="{6FDE52B2-5B7D-4326-9E99-B597273319AC}">
      <dgm:prSet/>
      <dgm:spPr/>
      <dgm:t>
        <a:bodyPr/>
        <a:lstStyle/>
        <a:p>
          <a:pPr algn="ctr"/>
          <a:endParaRPr lang="en-US"/>
        </a:p>
      </dgm:t>
    </dgm:pt>
    <dgm:pt modelId="{4758CCFE-80F6-47A4-9142-728D2BAAE299}" type="parTrans" cxnId="{6FDE52B2-5B7D-4326-9E99-B597273319AC}">
      <dgm:prSet/>
      <dgm:spPr/>
      <dgm:t>
        <a:bodyPr/>
        <a:lstStyle/>
        <a:p>
          <a:pPr algn="ctr"/>
          <a:endParaRPr lang="en-US"/>
        </a:p>
      </dgm:t>
    </dgm:pt>
    <dgm:pt modelId="{FEBD20BC-788F-4B19-8D2B-EB07874BD6EA}">
      <dgm:prSet/>
      <dgm:spPr>
        <a:blipFill rotWithShape="0">
          <a:blip xmlns:r="http://schemas.openxmlformats.org/officeDocument/2006/relationships" r:embed="rId1"/>
          <a:srcRect/>
          <a:stretch>
            <a:fillRect l="-8000" r="-8000"/>
          </a:stretch>
        </a:blipFill>
      </dgm:spPr>
      <dgm:t>
        <a:bodyPr/>
        <a:lstStyle/>
        <a:p>
          <a:endParaRPr lang="en-US"/>
        </a:p>
      </dgm:t>
    </dgm:pt>
    <dgm:pt modelId="{7E204D07-6271-49BF-AD0D-FA918955142C}" type="parTrans" cxnId="{1BC6AB8E-212F-4C83-A8A7-0B96BCE85D57}">
      <dgm:prSet/>
      <dgm:spPr/>
      <dgm:t>
        <a:bodyPr/>
        <a:lstStyle/>
        <a:p>
          <a:endParaRPr lang="en-US"/>
        </a:p>
      </dgm:t>
    </dgm:pt>
    <dgm:pt modelId="{0FFFC6B7-8D5E-425B-9A54-F4FBC03441D1}" type="sibTrans" cxnId="{1BC6AB8E-212F-4C83-A8A7-0B96BCE85D57}">
      <dgm:prSet/>
      <dgm:spPr/>
      <dgm:t>
        <a:bodyPr/>
        <a:lstStyle/>
        <a:p>
          <a:endParaRPr lang="en-US"/>
        </a:p>
      </dgm:t>
    </dgm:pt>
    <dgm:pt modelId="{7825BB22-71FC-45AE-BC1F-47795C8298E0}">
      <dgm:prSet/>
      <dgm:spPr>
        <a:blipFill rotWithShape="0">
          <a:blip xmlns:r="http://schemas.openxmlformats.org/officeDocument/2006/relationships" r:embed="rId1"/>
          <a:srcRect/>
          <a:stretch>
            <a:fillRect l="-8000" r="-8000"/>
          </a:stretch>
        </a:blipFill>
      </dgm:spPr>
      <dgm:t>
        <a:bodyPr/>
        <a:lstStyle/>
        <a:p>
          <a:endParaRPr lang="en-US"/>
        </a:p>
      </dgm:t>
    </dgm:pt>
    <dgm:pt modelId="{02BCD63E-4416-470A-9738-0242562F4C85}" type="parTrans" cxnId="{B3EFF300-2ECB-4F27-9E8B-63EEC1115747}">
      <dgm:prSet/>
      <dgm:spPr/>
      <dgm:t>
        <a:bodyPr/>
        <a:lstStyle/>
        <a:p>
          <a:endParaRPr lang="en-US"/>
        </a:p>
      </dgm:t>
    </dgm:pt>
    <dgm:pt modelId="{516BF751-E115-4E96-8DAD-DA0BF3DF4D2A}" type="sibTrans" cxnId="{B3EFF300-2ECB-4F27-9E8B-63EEC1115747}">
      <dgm:prSet/>
      <dgm:spPr/>
      <dgm:t>
        <a:bodyPr/>
        <a:lstStyle/>
        <a:p>
          <a:endParaRPr lang="en-US"/>
        </a:p>
      </dgm:t>
    </dgm:pt>
    <dgm:pt modelId="{F0CCF4F0-623E-43F1-9D4F-39BEB6A4F535}">
      <dgm:prSet/>
      <dgm:spPr>
        <a:blipFill rotWithShape="0">
          <a:blip xmlns:r="http://schemas.openxmlformats.org/officeDocument/2006/relationships" r:embed="rId1"/>
          <a:srcRect/>
          <a:stretch>
            <a:fillRect l="-8000" r="-8000"/>
          </a:stretch>
        </a:blipFill>
      </dgm:spPr>
      <dgm:t>
        <a:bodyPr/>
        <a:lstStyle/>
        <a:p>
          <a:endParaRPr lang="en-US"/>
        </a:p>
      </dgm:t>
    </dgm:pt>
    <dgm:pt modelId="{866DFE3C-7E61-46FE-9E51-276D917093C8}" type="parTrans" cxnId="{69D96617-C740-49A0-B239-3D85F4116130}">
      <dgm:prSet/>
      <dgm:spPr/>
      <dgm:t>
        <a:bodyPr/>
        <a:lstStyle/>
        <a:p>
          <a:endParaRPr lang="en-US"/>
        </a:p>
      </dgm:t>
    </dgm:pt>
    <dgm:pt modelId="{7253A8FA-A1E5-4AE0-8FAC-952D5C2085E7}" type="sibTrans" cxnId="{69D96617-C740-49A0-B239-3D85F4116130}">
      <dgm:prSet/>
      <dgm:spPr/>
      <dgm:t>
        <a:bodyPr/>
        <a:lstStyle/>
        <a:p>
          <a:endParaRPr lang="en-US"/>
        </a:p>
      </dgm:t>
    </dgm:pt>
    <dgm:pt modelId="{5F0E0242-6C7D-4D6C-999F-EC28986F13E0}" type="pres">
      <dgm:prSet presAssocID="{843FC483-9F3D-40F6-A6FA-705613ADA316}" presName="cycle" presStyleCnt="0">
        <dgm:presLayoutVars>
          <dgm:dir/>
          <dgm:resizeHandles val="exact"/>
        </dgm:presLayoutVars>
      </dgm:prSet>
      <dgm:spPr/>
    </dgm:pt>
    <dgm:pt modelId="{5549015F-7998-4EC7-B52D-2D5DD9FBEC71}" type="pres">
      <dgm:prSet presAssocID="{FEBD20BC-788F-4B19-8D2B-EB07874BD6EA}" presName="node" presStyleLbl="node1" presStyleIdx="0" presStyleCnt="4" custScaleX="33518" custScaleY="61679">
        <dgm:presLayoutVars>
          <dgm:bulletEnabled val="1"/>
        </dgm:presLayoutVars>
      </dgm:prSet>
      <dgm:spPr/>
    </dgm:pt>
    <dgm:pt modelId="{AC037E7E-CF90-440E-AF10-0EC8540DFEC8}" type="pres">
      <dgm:prSet presAssocID="{FEBD20BC-788F-4B19-8D2B-EB07874BD6EA}" presName="spNode" presStyleCnt="0"/>
      <dgm:spPr/>
    </dgm:pt>
    <dgm:pt modelId="{EB8625D3-7C6E-4A40-A7D1-CC91438CB129}" type="pres">
      <dgm:prSet presAssocID="{0FFFC6B7-8D5E-425B-9A54-F4FBC03441D1}" presName="sibTrans" presStyleLbl="sibTrans1D1" presStyleIdx="0" presStyleCnt="4"/>
      <dgm:spPr/>
    </dgm:pt>
    <dgm:pt modelId="{C353FE45-E1E4-444B-A015-3EA10217FF3F}" type="pres">
      <dgm:prSet presAssocID="{7825BB22-71FC-45AE-BC1F-47795C8298E0}" presName="node" presStyleLbl="node1" presStyleIdx="1" presStyleCnt="4" custScaleX="33518" custScaleY="61679">
        <dgm:presLayoutVars>
          <dgm:bulletEnabled val="1"/>
        </dgm:presLayoutVars>
      </dgm:prSet>
      <dgm:spPr/>
    </dgm:pt>
    <dgm:pt modelId="{9A3352BC-F6D0-417F-B449-B5724E8C9A89}" type="pres">
      <dgm:prSet presAssocID="{7825BB22-71FC-45AE-BC1F-47795C8298E0}" presName="spNode" presStyleCnt="0"/>
      <dgm:spPr/>
    </dgm:pt>
    <dgm:pt modelId="{B4CA9C77-FE23-495F-99EB-7012A621C129}" type="pres">
      <dgm:prSet presAssocID="{516BF751-E115-4E96-8DAD-DA0BF3DF4D2A}" presName="sibTrans" presStyleLbl="sibTrans1D1" presStyleIdx="1" presStyleCnt="4"/>
      <dgm:spPr/>
    </dgm:pt>
    <dgm:pt modelId="{AAF45BF1-8646-4A08-B6BC-AA8A4C56442D}" type="pres">
      <dgm:prSet presAssocID="{F0CCF4F0-623E-43F1-9D4F-39BEB6A4F535}" presName="node" presStyleLbl="node1" presStyleIdx="2" presStyleCnt="4" custScaleX="33518" custScaleY="61679">
        <dgm:presLayoutVars>
          <dgm:bulletEnabled val="1"/>
        </dgm:presLayoutVars>
      </dgm:prSet>
      <dgm:spPr/>
    </dgm:pt>
    <dgm:pt modelId="{EEA18491-B85C-4BAD-AAEC-024B21B15348}" type="pres">
      <dgm:prSet presAssocID="{F0CCF4F0-623E-43F1-9D4F-39BEB6A4F535}" presName="spNode" presStyleCnt="0"/>
      <dgm:spPr/>
    </dgm:pt>
    <dgm:pt modelId="{4E0113DD-1C2B-4951-AC80-6205549C5035}" type="pres">
      <dgm:prSet presAssocID="{7253A8FA-A1E5-4AE0-8FAC-952D5C2085E7}" presName="sibTrans" presStyleLbl="sibTrans1D1" presStyleIdx="2" presStyleCnt="4"/>
      <dgm:spPr/>
    </dgm:pt>
    <dgm:pt modelId="{84A05834-4E57-4112-951A-7C4161F27762}" type="pres">
      <dgm:prSet presAssocID="{3B69DE87-0D23-414A-A7B0-0FC90AF81D38}" presName="node" presStyleLbl="node1" presStyleIdx="3" presStyleCnt="4" custScaleX="33518" custScaleY="61679">
        <dgm:presLayoutVars>
          <dgm:bulletEnabled val="1"/>
        </dgm:presLayoutVars>
      </dgm:prSet>
      <dgm:spPr/>
    </dgm:pt>
    <dgm:pt modelId="{E7E96BEB-BE1B-412D-BBBF-0386053D6EDE}" type="pres">
      <dgm:prSet presAssocID="{3B69DE87-0D23-414A-A7B0-0FC90AF81D38}" presName="spNode" presStyleCnt="0"/>
      <dgm:spPr/>
    </dgm:pt>
    <dgm:pt modelId="{23FB56B6-7932-489E-9865-43E1888F42CB}" type="pres">
      <dgm:prSet presAssocID="{2F50745B-37F4-4D91-871A-133E7781D4FA}" presName="sibTrans" presStyleLbl="sibTrans1D1" presStyleIdx="3" presStyleCnt="4"/>
      <dgm:spPr/>
    </dgm:pt>
  </dgm:ptLst>
  <dgm:cxnLst>
    <dgm:cxn modelId="{B3EFF300-2ECB-4F27-9E8B-63EEC1115747}" srcId="{843FC483-9F3D-40F6-A6FA-705613ADA316}" destId="{7825BB22-71FC-45AE-BC1F-47795C8298E0}" srcOrd="1" destOrd="0" parTransId="{02BCD63E-4416-470A-9738-0242562F4C85}" sibTransId="{516BF751-E115-4E96-8DAD-DA0BF3DF4D2A}"/>
    <dgm:cxn modelId="{88986B02-AC74-4FFE-A39A-CE0B49CFEE57}" type="presOf" srcId="{516BF751-E115-4E96-8DAD-DA0BF3DF4D2A}" destId="{B4CA9C77-FE23-495F-99EB-7012A621C129}" srcOrd="0" destOrd="0" presId="urn:microsoft.com/office/officeart/2005/8/layout/cycle6"/>
    <dgm:cxn modelId="{4D92CD12-4EDD-4ACD-B4F9-43517E94A190}" type="presOf" srcId="{3B69DE87-0D23-414A-A7B0-0FC90AF81D38}" destId="{84A05834-4E57-4112-951A-7C4161F27762}" srcOrd="0" destOrd="0" presId="urn:microsoft.com/office/officeart/2005/8/layout/cycle6"/>
    <dgm:cxn modelId="{69D96617-C740-49A0-B239-3D85F4116130}" srcId="{843FC483-9F3D-40F6-A6FA-705613ADA316}" destId="{F0CCF4F0-623E-43F1-9D4F-39BEB6A4F535}" srcOrd="2" destOrd="0" parTransId="{866DFE3C-7E61-46FE-9E51-276D917093C8}" sibTransId="{7253A8FA-A1E5-4AE0-8FAC-952D5C2085E7}"/>
    <dgm:cxn modelId="{8213DB22-0732-49AD-9FC1-08AEC5982E95}" type="presOf" srcId="{0FFFC6B7-8D5E-425B-9A54-F4FBC03441D1}" destId="{EB8625D3-7C6E-4A40-A7D1-CC91438CB129}" srcOrd="0" destOrd="0" presId="urn:microsoft.com/office/officeart/2005/8/layout/cycle6"/>
    <dgm:cxn modelId="{111CF746-4662-49C8-8081-8A361451E766}" type="presOf" srcId="{7825BB22-71FC-45AE-BC1F-47795C8298E0}" destId="{C353FE45-E1E4-444B-A015-3EA10217FF3F}" srcOrd="0" destOrd="0" presId="urn:microsoft.com/office/officeart/2005/8/layout/cycle6"/>
    <dgm:cxn modelId="{F8340B68-2882-4174-BD5C-96DF2AE55B6A}" type="presOf" srcId="{FEBD20BC-788F-4B19-8D2B-EB07874BD6EA}" destId="{5549015F-7998-4EC7-B52D-2D5DD9FBEC71}" srcOrd="0" destOrd="0" presId="urn:microsoft.com/office/officeart/2005/8/layout/cycle6"/>
    <dgm:cxn modelId="{1BC6AB8E-212F-4C83-A8A7-0B96BCE85D57}" srcId="{843FC483-9F3D-40F6-A6FA-705613ADA316}" destId="{FEBD20BC-788F-4B19-8D2B-EB07874BD6EA}" srcOrd="0" destOrd="0" parTransId="{7E204D07-6271-49BF-AD0D-FA918955142C}" sibTransId="{0FFFC6B7-8D5E-425B-9A54-F4FBC03441D1}"/>
    <dgm:cxn modelId="{D5EBF894-7A7D-4BB6-AD9D-05D851AE2384}" type="presOf" srcId="{7253A8FA-A1E5-4AE0-8FAC-952D5C2085E7}" destId="{4E0113DD-1C2B-4951-AC80-6205549C5035}" srcOrd="0" destOrd="0" presId="urn:microsoft.com/office/officeart/2005/8/layout/cycle6"/>
    <dgm:cxn modelId="{473300A3-C0B7-487F-9722-77A002F9646C}" type="presOf" srcId="{2F50745B-37F4-4D91-871A-133E7781D4FA}" destId="{23FB56B6-7932-489E-9865-43E1888F42CB}" srcOrd="0" destOrd="0" presId="urn:microsoft.com/office/officeart/2005/8/layout/cycle6"/>
    <dgm:cxn modelId="{ECD52FA7-2A62-4465-95DB-BC09990DF53C}" type="presOf" srcId="{F0CCF4F0-623E-43F1-9D4F-39BEB6A4F535}" destId="{AAF45BF1-8646-4A08-B6BC-AA8A4C56442D}" srcOrd="0" destOrd="0" presId="urn:microsoft.com/office/officeart/2005/8/layout/cycle6"/>
    <dgm:cxn modelId="{6FDE52B2-5B7D-4326-9E99-B597273319AC}" srcId="{843FC483-9F3D-40F6-A6FA-705613ADA316}" destId="{3B69DE87-0D23-414A-A7B0-0FC90AF81D38}" srcOrd="3" destOrd="0" parTransId="{4758CCFE-80F6-47A4-9142-728D2BAAE299}" sibTransId="{2F50745B-37F4-4D91-871A-133E7781D4FA}"/>
    <dgm:cxn modelId="{BCFFFBB4-E583-4B59-A829-F58358384ADE}" type="presOf" srcId="{843FC483-9F3D-40F6-A6FA-705613ADA316}" destId="{5F0E0242-6C7D-4D6C-999F-EC28986F13E0}" srcOrd="0" destOrd="0" presId="urn:microsoft.com/office/officeart/2005/8/layout/cycle6"/>
    <dgm:cxn modelId="{BC2E400A-C0CA-4D2F-966D-0CC6435DE8D3}" type="presParOf" srcId="{5F0E0242-6C7D-4D6C-999F-EC28986F13E0}" destId="{5549015F-7998-4EC7-B52D-2D5DD9FBEC71}" srcOrd="0" destOrd="0" presId="urn:microsoft.com/office/officeart/2005/8/layout/cycle6"/>
    <dgm:cxn modelId="{04669977-1870-495E-96D9-B636EDAD42FB}" type="presParOf" srcId="{5F0E0242-6C7D-4D6C-999F-EC28986F13E0}" destId="{AC037E7E-CF90-440E-AF10-0EC8540DFEC8}" srcOrd="1" destOrd="0" presId="urn:microsoft.com/office/officeart/2005/8/layout/cycle6"/>
    <dgm:cxn modelId="{C9CD56A0-9F24-4104-A873-F163332BC7BE}" type="presParOf" srcId="{5F0E0242-6C7D-4D6C-999F-EC28986F13E0}" destId="{EB8625D3-7C6E-4A40-A7D1-CC91438CB129}" srcOrd="2" destOrd="0" presId="urn:microsoft.com/office/officeart/2005/8/layout/cycle6"/>
    <dgm:cxn modelId="{7CF5DA90-C13B-465C-9E20-62907DE92687}" type="presParOf" srcId="{5F0E0242-6C7D-4D6C-999F-EC28986F13E0}" destId="{C353FE45-E1E4-444B-A015-3EA10217FF3F}" srcOrd="3" destOrd="0" presId="urn:microsoft.com/office/officeart/2005/8/layout/cycle6"/>
    <dgm:cxn modelId="{204D2701-4FE4-4B39-B60F-9CE293D2F1CA}" type="presParOf" srcId="{5F0E0242-6C7D-4D6C-999F-EC28986F13E0}" destId="{9A3352BC-F6D0-417F-B449-B5724E8C9A89}" srcOrd="4" destOrd="0" presId="urn:microsoft.com/office/officeart/2005/8/layout/cycle6"/>
    <dgm:cxn modelId="{5C6829E7-2CFA-49B7-9FC6-DBC515FF263E}" type="presParOf" srcId="{5F0E0242-6C7D-4D6C-999F-EC28986F13E0}" destId="{B4CA9C77-FE23-495F-99EB-7012A621C129}" srcOrd="5" destOrd="0" presId="urn:microsoft.com/office/officeart/2005/8/layout/cycle6"/>
    <dgm:cxn modelId="{1475A964-479E-4B2A-918B-5319973EEA44}" type="presParOf" srcId="{5F0E0242-6C7D-4D6C-999F-EC28986F13E0}" destId="{AAF45BF1-8646-4A08-B6BC-AA8A4C56442D}" srcOrd="6" destOrd="0" presId="urn:microsoft.com/office/officeart/2005/8/layout/cycle6"/>
    <dgm:cxn modelId="{37F7F7BC-A243-431B-9296-2DED6A416819}" type="presParOf" srcId="{5F0E0242-6C7D-4D6C-999F-EC28986F13E0}" destId="{EEA18491-B85C-4BAD-AAEC-024B21B15348}" srcOrd="7" destOrd="0" presId="urn:microsoft.com/office/officeart/2005/8/layout/cycle6"/>
    <dgm:cxn modelId="{5FDE2F64-6AB2-4116-A44B-B73E215BD020}" type="presParOf" srcId="{5F0E0242-6C7D-4D6C-999F-EC28986F13E0}" destId="{4E0113DD-1C2B-4951-AC80-6205549C5035}" srcOrd="8" destOrd="0" presId="urn:microsoft.com/office/officeart/2005/8/layout/cycle6"/>
    <dgm:cxn modelId="{39F3F5D6-14DB-4529-8331-891A82B37C79}" type="presParOf" srcId="{5F0E0242-6C7D-4D6C-999F-EC28986F13E0}" destId="{84A05834-4E57-4112-951A-7C4161F27762}" srcOrd="9" destOrd="0" presId="urn:microsoft.com/office/officeart/2005/8/layout/cycle6"/>
    <dgm:cxn modelId="{E0383BC9-8FEB-4E39-8D3A-2C0284423957}" type="presParOf" srcId="{5F0E0242-6C7D-4D6C-999F-EC28986F13E0}" destId="{E7E96BEB-BE1B-412D-BBBF-0386053D6EDE}" srcOrd="10" destOrd="0" presId="urn:microsoft.com/office/officeart/2005/8/layout/cycle6"/>
    <dgm:cxn modelId="{C44CAF86-1C10-4DFE-874D-1621A84EA8FC}" type="presParOf" srcId="{5F0E0242-6C7D-4D6C-999F-EC28986F13E0}" destId="{23FB56B6-7932-489E-9865-43E1888F42CB}" srcOrd="11" destOrd="0" presId="urn:microsoft.com/office/officeart/2005/8/layout/cycle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43FC483-9F3D-40F6-A6FA-705613ADA31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3B69DE87-0D23-414A-A7B0-0FC90AF81D38}">
      <dgm:prSet/>
      <dgm:spPr>
        <a:blipFill rotWithShape="0">
          <a:blip xmlns:r="http://schemas.openxmlformats.org/officeDocument/2006/relationships" r:embed="rId1"/>
          <a:srcRect/>
          <a:stretch>
            <a:fillRect l="-8000" r="-8000"/>
          </a:stretch>
        </a:blipFill>
      </dgm:spPr>
      <dgm:t>
        <a:bodyPr/>
        <a:lstStyle/>
        <a:p>
          <a:pPr algn="ctr"/>
          <a:endParaRPr lang="en-US"/>
        </a:p>
      </dgm:t>
    </dgm:pt>
    <dgm:pt modelId="{2F50745B-37F4-4D91-871A-133E7781D4FA}" type="sibTrans" cxnId="{6FDE52B2-5B7D-4326-9E99-B597273319AC}">
      <dgm:prSet/>
      <dgm:spPr/>
      <dgm:t>
        <a:bodyPr/>
        <a:lstStyle/>
        <a:p>
          <a:pPr algn="ctr"/>
          <a:endParaRPr lang="en-US"/>
        </a:p>
      </dgm:t>
    </dgm:pt>
    <dgm:pt modelId="{4758CCFE-80F6-47A4-9142-728D2BAAE299}" type="parTrans" cxnId="{6FDE52B2-5B7D-4326-9E99-B597273319AC}">
      <dgm:prSet/>
      <dgm:spPr/>
      <dgm:t>
        <a:bodyPr/>
        <a:lstStyle/>
        <a:p>
          <a:pPr algn="ctr"/>
          <a:endParaRPr lang="en-US"/>
        </a:p>
      </dgm:t>
    </dgm:pt>
    <dgm:pt modelId="{FEBD20BC-788F-4B19-8D2B-EB07874BD6EA}">
      <dgm:prSet/>
      <dgm:spPr>
        <a:blipFill rotWithShape="0">
          <a:blip xmlns:r="http://schemas.openxmlformats.org/officeDocument/2006/relationships" r:embed="rId1"/>
          <a:srcRect/>
          <a:stretch>
            <a:fillRect l="-8000" r="-8000"/>
          </a:stretch>
        </a:blipFill>
      </dgm:spPr>
      <dgm:t>
        <a:bodyPr/>
        <a:lstStyle/>
        <a:p>
          <a:endParaRPr lang="en-US"/>
        </a:p>
      </dgm:t>
    </dgm:pt>
    <dgm:pt modelId="{7E204D07-6271-49BF-AD0D-FA918955142C}" type="parTrans" cxnId="{1BC6AB8E-212F-4C83-A8A7-0B96BCE85D57}">
      <dgm:prSet/>
      <dgm:spPr/>
      <dgm:t>
        <a:bodyPr/>
        <a:lstStyle/>
        <a:p>
          <a:endParaRPr lang="en-US"/>
        </a:p>
      </dgm:t>
    </dgm:pt>
    <dgm:pt modelId="{0FFFC6B7-8D5E-425B-9A54-F4FBC03441D1}" type="sibTrans" cxnId="{1BC6AB8E-212F-4C83-A8A7-0B96BCE85D57}">
      <dgm:prSet/>
      <dgm:spPr/>
      <dgm:t>
        <a:bodyPr/>
        <a:lstStyle/>
        <a:p>
          <a:endParaRPr lang="en-US"/>
        </a:p>
      </dgm:t>
    </dgm:pt>
    <dgm:pt modelId="{7825BB22-71FC-45AE-BC1F-47795C8298E0}">
      <dgm:prSet/>
      <dgm:spPr>
        <a:blipFill rotWithShape="0">
          <a:blip xmlns:r="http://schemas.openxmlformats.org/officeDocument/2006/relationships" r:embed="rId1"/>
          <a:srcRect/>
          <a:stretch>
            <a:fillRect l="-8000" r="-8000"/>
          </a:stretch>
        </a:blipFill>
      </dgm:spPr>
      <dgm:t>
        <a:bodyPr/>
        <a:lstStyle/>
        <a:p>
          <a:endParaRPr lang="en-US"/>
        </a:p>
      </dgm:t>
    </dgm:pt>
    <dgm:pt modelId="{02BCD63E-4416-470A-9738-0242562F4C85}" type="parTrans" cxnId="{B3EFF300-2ECB-4F27-9E8B-63EEC1115747}">
      <dgm:prSet/>
      <dgm:spPr/>
      <dgm:t>
        <a:bodyPr/>
        <a:lstStyle/>
        <a:p>
          <a:endParaRPr lang="en-US"/>
        </a:p>
      </dgm:t>
    </dgm:pt>
    <dgm:pt modelId="{516BF751-E115-4E96-8DAD-DA0BF3DF4D2A}" type="sibTrans" cxnId="{B3EFF300-2ECB-4F27-9E8B-63EEC1115747}">
      <dgm:prSet/>
      <dgm:spPr/>
      <dgm:t>
        <a:bodyPr/>
        <a:lstStyle/>
        <a:p>
          <a:endParaRPr lang="en-US"/>
        </a:p>
      </dgm:t>
    </dgm:pt>
    <dgm:pt modelId="{F0CCF4F0-623E-43F1-9D4F-39BEB6A4F535}">
      <dgm:prSet/>
      <dgm:spPr>
        <a:blipFill rotWithShape="0">
          <a:blip xmlns:r="http://schemas.openxmlformats.org/officeDocument/2006/relationships" r:embed="rId1"/>
          <a:srcRect/>
          <a:stretch>
            <a:fillRect l="-8000" r="-8000"/>
          </a:stretch>
        </a:blipFill>
      </dgm:spPr>
      <dgm:t>
        <a:bodyPr/>
        <a:lstStyle/>
        <a:p>
          <a:endParaRPr lang="en-US"/>
        </a:p>
      </dgm:t>
    </dgm:pt>
    <dgm:pt modelId="{866DFE3C-7E61-46FE-9E51-276D917093C8}" type="parTrans" cxnId="{69D96617-C740-49A0-B239-3D85F4116130}">
      <dgm:prSet/>
      <dgm:spPr/>
      <dgm:t>
        <a:bodyPr/>
        <a:lstStyle/>
        <a:p>
          <a:endParaRPr lang="en-US"/>
        </a:p>
      </dgm:t>
    </dgm:pt>
    <dgm:pt modelId="{7253A8FA-A1E5-4AE0-8FAC-952D5C2085E7}" type="sibTrans" cxnId="{69D96617-C740-49A0-B239-3D85F4116130}">
      <dgm:prSet/>
      <dgm:spPr/>
      <dgm:t>
        <a:bodyPr/>
        <a:lstStyle/>
        <a:p>
          <a:endParaRPr lang="en-US"/>
        </a:p>
      </dgm:t>
    </dgm:pt>
    <dgm:pt modelId="{5F0E0242-6C7D-4D6C-999F-EC28986F13E0}" type="pres">
      <dgm:prSet presAssocID="{843FC483-9F3D-40F6-A6FA-705613ADA316}" presName="cycle" presStyleCnt="0">
        <dgm:presLayoutVars>
          <dgm:dir/>
          <dgm:resizeHandles val="exact"/>
        </dgm:presLayoutVars>
      </dgm:prSet>
      <dgm:spPr/>
    </dgm:pt>
    <dgm:pt modelId="{5549015F-7998-4EC7-B52D-2D5DD9FBEC71}" type="pres">
      <dgm:prSet presAssocID="{FEBD20BC-788F-4B19-8D2B-EB07874BD6EA}" presName="node" presStyleLbl="node1" presStyleIdx="0" presStyleCnt="4" custScaleX="33518" custScaleY="61679">
        <dgm:presLayoutVars>
          <dgm:bulletEnabled val="1"/>
        </dgm:presLayoutVars>
      </dgm:prSet>
      <dgm:spPr/>
    </dgm:pt>
    <dgm:pt modelId="{AC037E7E-CF90-440E-AF10-0EC8540DFEC8}" type="pres">
      <dgm:prSet presAssocID="{FEBD20BC-788F-4B19-8D2B-EB07874BD6EA}" presName="spNode" presStyleCnt="0"/>
      <dgm:spPr/>
    </dgm:pt>
    <dgm:pt modelId="{EB8625D3-7C6E-4A40-A7D1-CC91438CB129}" type="pres">
      <dgm:prSet presAssocID="{0FFFC6B7-8D5E-425B-9A54-F4FBC03441D1}" presName="sibTrans" presStyleLbl="sibTrans1D1" presStyleIdx="0" presStyleCnt="4"/>
      <dgm:spPr/>
    </dgm:pt>
    <dgm:pt modelId="{C353FE45-E1E4-444B-A015-3EA10217FF3F}" type="pres">
      <dgm:prSet presAssocID="{7825BB22-71FC-45AE-BC1F-47795C8298E0}" presName="node" presStyleLbl="node1" presStyleIdx="1" presStyleCnt="4" custScaleX="33518" custScaleY="61679">
        <dgm:presLayoutVars>
          <dgm:bulletEnabled val="1"/>
        </dgm:presLayoutVars>
      </dgm:prSet>
      <dgm:spPr/>
    </dgm:pt>
    <dgm:pt modelId="{9A3352BC-F6D0-417F-B449-B5724E8C9A89}" type="pres">
      <dgm:prSet presAssocID="{7825BB22-71FC-45AE-BC1F-47795C8298E0}" presName="spNode" presStyleCnt="0"/>
      <dgm:spPr/>
    </dgm:pt>
    <dgm:pt modelId="{B4CA9C77-FE23-495F-99EB-7012A621C129}" type="pres">
      <dgm:prSet presAssocID="{516BF751-E115-4E96-8DAD-DA0BF3DF4D2A}" presName="sibTrans" presStyleLbl="sibTrans1D1" presStyleIdx="1" presStyleCnt="4"/>
      <dgm:spPr/>
    </dgm:pt>
    <dgm:pt modelId="{AAF45BF1-8646-4A08-B6BC-AA8A4C56442D}" type="pres">
      <dgm:prSet presAssocID="{F0CCF4F0-623E-43F1-9D4F-39BEB6A4F535}" presName="node" presStyleLbl="node1" presStyleIdx="2" presStyleCnt="4" custScaleX="33518" custScaleY="61679">
        <dgm:presLayoutVars>
          <dgm:bulletEnabled val="1"/>
        </dgm:presLayoutVars>
      </dgm:prSet>
      <dgm:spPr/>
    </dgm:pt>
    <dgm:pt modelId="{EEA18491-B85C-4BAD-AAEC-024B21B15348}" type="pres">
      <dgm:prSet presAssocID="{F0CCF4F0-623E-43F1-9D4F-39BEB6A4F535}" presName="spNode" presStyleCnt="0"/>
      <dgm:spPr/>
    </dgm:pt>
    <dgm:pt modelId="{4E0113DD-1C2B-4951-AC80-6205549C5035}" type="pres">
      <dgm:prSet presAssocID="{7253A8FA-A1E5-4AE0-8FAC-952D5C2085E7}" presName="sibTrans" presStyleLbl="sibTrans1D1" presStyleIdx="2" presStyleCnt="4"/>
      <dgm:spPr/>
    </dgm:pt>
    <dgm:pt modelId="{84A05834-4E57-4112-951A-7C4161F27762}" type="pres">
      <dgm:prSet presAssocID="{3B69DE87-0D23-414A-A7B0-0FC90AF81D38}" presName="node" presStyleLbl="node1" presStyleIdx="3" presStyleCnt="4" custScaleX="33518" custScaleY="61679">
        <dgm:presLayoutVars>
          <dgm:bulletEnabled val="1"/>
        </dgm:presLayoutVars>
      </dgm:prSet>
      <dgm:spPr/>
    </dgm:pt>
    <dgm:pt modelId="{E7E96BEB-BE1B-412D-BBBF-0386053D6EDE}" type="pres">
      <dgm:prSet presAssocID="{3B69DE87-0D23-414A-A7B0-0FC90AF81D38}" presName="spNode" presStyleCnt="0"/>
      <dgm:spPr/>
    </dgm:pt>
    <dgm:pt modelId="{23FB56B6-7932-489E-9865-43E1888F42CB}" type="pres">
      <dgm:prSet presAssocID="{2F50745B-37F4-4D91-871A-133E7781D4FA}" presName="sibTrans" presStyleLbl="sibTrans1D1" presStyleIdx="3" presStyleCnt="4"/>
      <dgm:spPr/>
    </dgm:pt>
  </dgm:ptLst>
  <dgm:cxnLst>
    <dgm:cxn modelId="{B3EFF300-2ECB-4F27-9E8B-63EEC1115747}" srcId="{843FC483-9F3D-40F6-A6FA-705613ADA316}" destId="{7825BB22-71FC-45AE-BC1F-47795C8298E0}" srcOrd="1" destOrd="0" parTransId="{02BCD63E-4416-470A-9738-0242562F4C85}" sibTransId="{516BF751-E115-4E96-8DAD-DA0BF3DF4D2A}"/>
    <dgm:cxn modelId="{88986B02-AC74-4FFE-A39A-CE0B49CFEE57}" type="presOf" srcId="{516BF751-E115-4E96-8DAD-DA0BF3DF4D2A}" destId="{B4CA9C77-FE23-495F-99EB-7012A621C129}" srcOrd="0" destOrd="0" presId="urn:microsoft.com/office/officeart/2005/8/layout/cycle6"/>
    <dgm:cxn modelId="{4D92CD12-4EDD-4ACD-B4F9-43517E94A190}" type="presOf" srcId="{3B69DE87-0D23-414A-A7B0-0FC90AF81D38}" destId="{84A05834-4E57-4112-951A-7C4161F27762}" srcOrd="0" destOrd="0" presId="urn:microsoft.com/office/officeart/2005/8/layout/cycle6"/>
    <dgm:cxn modelId="{69D96617-C740-49A0-B239-3D85F4116130}" srcId="{843FC483-9F3D-40F6-A6FA-705613ADA316}" destId="{F0CCF4F0-623E-43F1-9D4F-39BEB6A4F535}" srcOrd="2" destOrd="0" parTransId="{866DFE3C-7E61-46FE-9E51-276D917093C8}" sibTransId="{7253A8FA-A1E5-4AE0-8FAC-952D5C2085E7}"/>
    <dgm:cxn modelId="{8213DB22-0732-49AD-9FC1-08AEC5982E95}" type="presOf" srcId="{0FFFC6B7-8D5E-425B-9A54-F4FBC03441D1}" destId="{EB8625D3-7C6E-4A40-A7D1-CC91438CB129}" srcOrd="0" destOrd="0" presId="urn:microsoft.com/office/officeart/2005/8/layout/cycle6"/>
    <dgm:cxn modelId="{111CF746-4662-49C8-8081-8A361451E766}" type="presOf" srcId="{7825BB22-71FC-45AE-BC1F-47795C8298E0}" destId="{C353FE45-E1E4-444B-A015-3EA10217FF3F}" srcOrd="0" destOrd="0" presId="urn:microsoft.com/office/officeart/2005/8/layout/cycle6"/>
    <dgm:cxn modelId="{F8340B68-2882-4174-BD5C-96DF2AE55B6A}" type="presOf" srcId="{FEBD20BC-788F-4B19-8D2B-EB07874BD6EA}" destId="{5549015F-7998-4EC7-B52D-2D5DD9FBEC71}" srcOrd="0" destOrd="0" presId="urn:microsoft.com/office/officeart/2005/8/layout/cycle6"/>
    <dgm:cxn modelId="{1BC6AB8E-212F-4C83-A8A7-0B96BCE85D57}" srcId="{843FC483-9F3D-40F6-A6FA-705613ADA316}" destId="{FEBD20BC-788F-4B19-8D2B-EB07874BD6EA}" srcOrd="0" destOrd="0" parTransId="{7E204D07-6271-49BF-AD0D-FA918955142C}" sibTransId="{0FFFC6B7-8D5E-425B-9A54-F4FBC03441D1}"/>
    <dgm:cxn modelId="{D5EBF894-7A7D-4BB6-AD9D-05D851AE2384}" type="presOf" srcId="{7253A8FA-A1E5-4AE0-8FAC-952D5C2085E7}" destId="{4E0113DD-1C2B-4951-AC80-6205549C5035}" srcOrd="0" destOrd="0" presId="urn:microsoft.com/office/officeart/2005/8/layout/cycle6"/>
    <dgm:cxn modelId="{473300A3-C0B7-487F-9722-77A002F9646C}" type="presOf" srcId="{2F50745B-37F4-4D91-871A-133E7781D4FA}" destId="{23FB56B6-7932-489E-9865-43E1888F42CB}" srcOrd="0" destOrd="0" presId="urn:microsoft.com/office/officeart/2005/8/layout/cycle6"/>
    <dgm:cxn modelId="{ECD52FA7-2A62-4465-95DB-BC09990DF53C}" type="presOf" srcId="{F0CCF4F0-623E-43F1-9D4F-39BEB6A4F535}" destId="{AAF45BF1-8646-4A08-B6BC-AA8A4C56442D}" srcOrd="0" destOrd="0" presId="urn:microsoft.com/office/officeart/2005/8/layout/cycle6"/>
    <dgm:cxn modelId="{6FDE52B2-5B7D-4326-9E99-B597273319AC}" srcId="{843FC483-9F3D-40F6-A6FA-705613ADA316}" destId="{3B69DE87-0D23-414A-A7B0-0FC90AF81D38}" srcOrd="3" destOrd="0" parTransId="{4758CCFE-80F6-47A4-9142-728D2BAAE299}" sibTransId="{2F50745B-37F4-4D91-871A-133E7781D4FA}"/>
    <dgm:cxn modelId="{BCFFFBB4-E583-4B59-A829-F58358384ADE}" type="presOf" srcId="{843FC483-9F3D-40F6-A6FA-705613ADA316}" destId="{5F0E0242-6C7D-4D6C-999F-EC28986F13E0}" srcOrd="0" destOrd="0" presId="urn:microsoft.com/office/officeart/2005/8/layout/cycle6"/>
    <dgm:cxn modelId="{BC2E400A-C0CA-4D2F-966D-0CC6435DE8D3}" type="presParOf" srcId="{5F0E0242-6C7D-4D6C-999F-EC28986F13E0}" destId="{5549015F-7998-4EC7-B52D-2D5DD9FBEC71}" srcOrd="0" destOrd="0" presId="urn:microsoft.com/office/officeart/2005/8/layout/cycle6"/>
    <dgm:cxn modelId="{04669977-1870-495E-96D9-B636EDAD42FB}" type="presParOf" srcId="{5F0E0242-6C7D-4D6C-999F-EC28986F13E0}" destId="{AC037E7E-CF90-440E-AF10-0EC8540DFEC8}" srcOrd="1" destOrd="0" presId="urn:microsoft.com/office/officeart/2005/8/layout/cycle6"/>
    <dgm:cxn modelId="{C9CD56A0-9F24-4104-A873-F163332BC7BE}" type="presParOf" srcId="{5F0E0242-6C7D-4D6C-999F-EC28986F13E0}" destId="{EB8625D3-7C6E-4A40-A7D1-CC91438CB129}" srcOrd="2" destOrd="0" presId="urn:microsoft.com/office/officeart/2005/8/layout/cycle6"/>
    <dgm:cxn modelId="{7CF5DA90-C13B-465C-9E20-62907DE92687}" type="presParOf" srcId="{5F0E0242-6C7D-4D6C-999F-EC28986F13E0}" destId="{C353FE45-E1E4-444B-A015-3EA10217FF3F}" srcOrd="3" destOrd="0" presId="urn:microsoft.com/office/officeart/2005/8/layout/cycle6"/>
    <dgm:cxn modelId="{204D2701-4FE4-4B39-B60F-9CE293D2F1CA}" type="presParOf" srcId="{5F0E0242-6C7D-4D6C-999F-EC28986F13E0}" destId="{9A3352BC-F6D0-417F-B449-B5724E8C9A89}" srcOrd="4" destOrd="0" presId="urn:microsoft.com/office/officeart/2005/8/layout/cycle6"/>
    <dgm:cxn modelId="{5C6829E7-2CFA-49B7-9FC6-DBC515FF263E}" type="presParOf" srcId="{5F0E0242-6C7D-4D6C-999F-EC28986F13E0}" destId="{B4CA9C77-FE23-495F-99EB-7012A621C129}" srcOrd="5" destOrd="0" presId="urn:microsoft.com/office/officeart/2005/8/layout/cycle6"/>
    <dgm:cxn modelId="{1475A964-479E-4B2A-918B-5319973EEA44}" type="presParOf" srcId="{5F0E0242-6C7D-4D6C-999F-EC28986F13E0}" destId="{AAF45BF1-8646-4A08-B6BC-AA8A4C56442D}" srcOrd="6" destOrd="0" presId="urn:microsoft.com/office/officeart/2005/8/layout/cycle6"/>
    <dgm:cxn modelId="{37F7F7BC-A243-431B-9296-2DED6A416819}" type="presParOf" srcId="{5F0E0242-6C7D-4D6C-999F-EC28986F13E0}" destId="{EEA18491-B85C-4BAD-AAEC-024B21B15348}" srcOrd="7" destOrd="0" presId="urn:microsoft.com/office/officeart/2005/8/layout/cycle6"/>
    <dgm:cxn modelId="{5FDE2F64-6AB2-4116-A44B-B73E215BD020}" type="presParOf" srcId="{5F0E0242-6C7D-4D6C-999F-EC28986F13E0}" destId="{4E0113DD-1C2B-4951-AC80-6205549C5035}" srcOrd="8" destOrd="0" presId="urn:microsoft.com/office/officeart/2005/8/layout/cycle6"/>
    <dgm:cxn modelId="{39F3F5D6-14DB-4529-8331-891A82B37C79}" type="presParOf" srcId="{5F0E0242-6C7D-4D6C-999F-EC28986F13E0}" destId="{84A05834-4E57-4112-951A-7C4161F27762}" srcOrd="9" destOrd="0" presId="urn:microsoft.com/office/officeart/2005/8/layout/cycle6"/>
    <dgm:cxn modelId="{E0383BC9-8FEB-4E39-8D3A-2C0284423957}" type="presParOf" srcId="{5F0E0242-6C7D-4D6C-999F-EC28986F13E0}" destId="{E7E96BEB-BE1B-412D-BBBF-0386053D6EDE}" srcOrd="10" destOrd="0" presId="urn:microsoft.com/office/officeart/2005/8/layout/cycle6"/>
    <dgm:cxn modelId="{C44CAF86-1C10-4DFE-874D-1621A84EA8FC}" type="presParOf" srcId="{5F0E0242-6C7D-4D6C-999F-EC28986F13E0}" destId="{23FB56B6-7932-489E-9865-43E1888F42CB}"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43FC483-9F3D-40F6-A6FA-705613ADA31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3B69DE87-0D23-414A-A7B0-0FC90AF81D38}">
      <dgm:prSet/>
      <dgm:spPr>
        <a:blipFill rotWithShape="0">
          <a:blip xmlns:r="http://schemas.openxmlformats.org/officeDocument/2006/relationships" r:embed="rId1"/>
          <a:srcRect/>
          <a:stretch>
            <a:fillRect l="-8000" r="-8000"/>
          </a:stretch>
        </a:blipFill>
      </dgm:spPr>
      <dgm:t>
        <a:bodyPr/>
        <a:lstStyle/>
        <a:p>
          <a:pPr algn="ctr"/>
          <a:endParaRPr lang="en-US"/>
        </a:p>
      </dgm:t>
    </dgm:pt>
    <dgm:pt modelId="{2F50745B-37F4-4D91-871A-133E7781D4FA}" type="sibTrans" cxnId="{6FDE52B2-5B7D-4326-9E99-B597273319AC}">
      <dgm:prSet/>
      <dgm:spPr/>
      <dgm:t>
        <a:bodyPr/>
        <a:lstStyle/>
        <a:p>
          <a:pPr algn="ctr"/>
          <a:endParaRPr lang="en-US"/>
        </a:p>
      </dgm:t>
    </dgm:pt>
    <dgm:pt modelId="{4758CCFE-80F6-47A4-9142-728D2BAAE299}" type="parTrans" cxnId="{6FDE52B2-5B7D-4326-9E99-B597273319AC}">
      <dgm:prSet/>
      <dgm:spPr/>
      <dgm:t>
        <a:bodyPr/>
        <a:lstStyle/>
        <a:p>
          <a:pPr algn="ctr"/>
          <a:endParaRPr lang="en-US"/>
        </a:p>
      </dgm:t>
    </dgm:pt>
    <dgm:pt modelId="{FEBD20BC-788F-4B19-8D2B-EB07874BD6EA}">
      <dgm:prSet/>
      <dgm:spPr>
        <a:blipFill rotWithShape="0">
          <a:blip xmlns:r="http://schemas.openxmlformats.org/officeDocument/2006/relationships" r:embed="rId1"/>
          <a:srcRect/>
          <a:stretch>
            <a:fillRect l="-8000" r="-8000"/>
          </a:stretch>
        </a:blipFill>
      </dgm:spPr>
      <dgm:t>
        <a:bodyPr/>
        <a:lstStyle/>
        <a:p>
          <a:endParaRPr lang="en-US"/>
        </a:p>
      </dgm:t>
    </dgm:pt>
    <dgm:pt modelId="{7E204D07-6271-49BF-AD0D-FA918955142C}" type="parTrans" cxnId="{1BC6AB8E-212F-4C83-A8A7-0B96BCE85D57}">
      <dgm:prSet/>
      <dgm:spPr/>
      <dgm:t>
        <a:bodyPr/>
        <a:lstStyle/>
        <a:p>
          <a:endParaRPr lang="en-US"/>
        </a:p>
      </dgm:t>
    </dgm:pt>
    <dgm:pt modelId="{0FFFC6B7-8D5E-425B-9A54-F4FBC03441D1}" type="sibTrans" cxnId="{1BC6AB8E-212F-4C83-A8A7-0B96BCE85D57}">
      <dgm:prSet/>
      <dgm:spPr/>
      <dgm:t>
        <a:bodyPr/>
        <a:lstStyle/>
        <a:p>
          <a:endParaRPr lang="en-US"/>
        </a:p>
      </dgm:t>
    </dgm:pt>
    <dgm:pt modelId="{7825BB22-71FC-45AE-BC1F-47795C8298E0}">
      <dgm:prSet/>
      <dgm:spPr>
        <a:blipFill rotWithShape="0">
          <a:blip xmlns:r="http://schemas.openxmlformats.org/officeDocument/2006/relationships" r:embed="rId1"/>
          <a:srcRect/>
          <a:stretch>
            <a:fillRect l="-8000" r="-8000"/>
          </a:stretch>
        </a:blipFill>
      </dgm:spPr>
      <dgm:t>
        <a:bodyPr/>
        <a:lstStyle/>
        <a:p>
          <a:endParaRPr lang="en-US"/>
        </a:p>
      </dgm:t>
    </dgm:pt>
    <dgm:pt modelId="{02BCD63E-4416-470A-9738-0242562F4C85}" type="parTrans" cxnId="{B3EFF300-2ECB-4F27-9E8B-63EEC1115747}">
      <dgm:prSet/>
      <dgm:spPr/>
      <dgm:t>
        <a:bodyPr/>
        <a:lstStyle/>
        <a:p>
          <a:endParaRPr lang="en-US"/>
        </a:p>
      </dgm:t>
    </dgm:pt>
    <dgm:pt modelId="{516BF751-E115-4E96-8DAD-DA0BF3DF4D2A}" type="sibTrans" cxnId="{B3EFF300-2ECB-4F27-9E8B-63EEC1115747}">
      <dgm:prSet/>
      <dgm:spPr/>
      <dgm:t>
        <a:bodyPr/>
        <a:lstStyle/>
        <a:p>
          <a:endParaRPr lang="en-US"/>
        </a:p>
      </dgm:t>
    </dgm:pt>
    <dgm:pt modelId="{F0CCF4F0-623E-43F1-9D4F-39BEB6A4F535}">
      <dgm:prSet/>
      <dgm:spPr>
        <a:blipFill rotWithShape="0">
          <a:blip xmlns:r="http://schemas.openxmlformats.org/officeDocument/2006/relationships" r:embed="rId1"/>
          <a:srcRect/>
          <a:stretch>
            <a:fillRect l="-8000" r="-8000"/>
          </a:stretch>
        </a:blipFill>
      </dgm:spPr>
      <dgm:t>
        <a:bodyPr/>
        <a:lstStyle/>
        <a:p>
          <a:endParaRPr lang="en-US"/>
        </a:p>
      </dgm:t>
    </dgm:pt>
    <dgm:pt modelId="{866DFE3C-7E61-46FE-9E51-276D917093C8}" type="parTrans" cxnId="{69D96617-C740-49A0-B239-3D85F4116130}">
      <dgm:prSet/>
      <dgm:spPr/>
      <dgm:t>
        <a:bodyPr/>
        <a:lstStyle/>
        <a:p>
          <a:endParaRPr lang="en-US"/>
        </a:p>
      </dgm:t>
    </dgm:pt>
    <dgm:pt modelId="{7253A8FA-A1E5-4AE0-8FAC-952D5C2085E7}" type="sibTrans" cxnId="{69D96617-C740-49A0-B239-3D85F4116130}">
      <dgm:prSet/>
      <dgm:spPr/>
      <dgm:t>
        <a:bodyPr/>
        <a:lstStyle/>
        <a:p>
          <a:endParaRPr lang="en-US"/>
        </a:p>
      </dgm:t>
    </dgm:pt>
    <dgm:pt modelId="{5F0E0242-6C7D-4D6C-999F-EC28986F13E0}" type="pres">
      <dgm:prSet presAssocID="{843FC483-9F3D-40F6-A6FA-705613ADA316}" presName="cycle" presStyleCnt="0">
        <dgm:presLayoutVars>
          <dgm:dir/>
          <dgm:resizeHandles val="exact"/>
        </dgm:presLayoutVars>
      </dgm:prSet>
      <dgm:spPr/>
    </dgm:pt>
    <dgm:pt modelId="{5549015F-7998-4EC7-B52D-2D5DD9FBEC71}" type="pres">
      <dgm:prSet presAssocID="{FEBD20BC-788F-4B19-8D2B-EB07874BD6EA}" presName="node" presStyleLbl="node1" presStyleIdx="0" presStyleCnt="4" custScaleX="33518" custScaleY="61679">
        <dgm:presLayoutVars>
          <dgm:bulletEnabled val="1"/>
        </dgm:presLayoutVars>
      </dgm:prSet>
      <dgm:spPr/>
    </dgm:pt>
    <dgm:pt modelId="{AC037E7E-CF90-440E-AF10-0EC8540DFEC8}" type="pres">
      <dgm:prSet presAssocID="{FEBD20BC-788F-4B19-8D2B-EB07874BD6EA}" presName="spNode" presStyleCnt="0"/>
      <dgm:spPr/>
    </dgm:pt>
    <dgm:pt modelId="{EB8625D3-7C6E-4A40-A7D1-CC91438CB129}" type="pres">
      <dgm:prSet presAssocID="{0FFFC6B7-8D5E-425B-9A54-F4FBC03441D1}" presName="sibTrans" presStyleLbl="sibTrans1D1" presStyleIdx="0" presStyleCnt="4"/>
      <dgm:spPr/>
    </dgm:pt>
    <dgm:pt modelId="{C353FE45-E1E4-444B-A015-3EA10217FF3F}" type="pres">
      <dgm:prSet presAssocID="{7825BB22-71FC-45AE-BC1F-47795C8298E0}" presName="node" presStyleLbl="node1" presStyleIdx="1" presStyleCnt="4" custScaleX="33518" custScaleY="61679">
        <dgm:presLayoutVars>
          <dgm:bulletEnabled val="1"/>
        </dgm:presLayoutVars>
      </dgm:prSet>
      <dgm:spPr/>
    </dgm:pt>
    <dgm:pt modelId="{9A3352BC-F6D0-417F-B449-B5724E8C9A89}" type="pres">
      <dgm:prSet presAssocID="{7825BB22-71FC-45AE-BC1F-47795C8298E0}" presName="spNode" presStyleCnt="0"/>
      <dgm:spPr/>
    </dgm:pt>
    <dgm:pt modelId="{B4CA9C77-FE23-495F-99EB-7012A621C129}" type="pres">
      <dgm:prSet presAssocID="{516BF751-E115-4E96-8DAD-DA0BF3DF4D2A}" presName="sibTrans" presStyleLbl="sibTrans1D1" presStyleIdx="1" presStyleCnt="4"/>
      <dgm:spPr/>
    </dgm:pt>
    <dgm:pt modelId="{AAF45BF1-8646-4A08-B6BC-AA8A4C56442D}" type="pres">
      <dgm:prSet presAssocID="{F0CCF4F0-623E-43F1-9D4F-39BEB6A4F535}" presName="node" presStyleLbl="node1" presStyleIdx="2" presStyleCnt="4" custScaleX="33518" custScaleY="61679">
        <dgm:presLayoutVars>
          <dgm:bulletEnabled val="1"/>
        </dgm:presLayoutVars>
      </dgm:prSet>
      <dgm:spPr/>
    </dgm:pt>
    <dgm:pt modelId="{EEA18491-B85C-4BAD-AAEC-024B21B15348}" type="pres">
      <dgm:prSet presAssocID="{F0CCF4F0-623E-43F1-9D4F-39BEB6A4F535}" presName="spNode" presStyleCnt="0"/>
      <dgm:spPr/>
    </dgm:pt>
    <dgm:pt modelId="{4E0113DD-1C2B-4951-AC80-6205549C5035}" type="pres">
      <dgm:prSet presAssocID="{7253A8FA-A1E5-4AE0-8FAC-952D5C2085E7}" presName="sibTrans" presStyleLbl="sibTrans1D1" presStyleIdx="2" presStyleCnt="4"/>
      <dgm:spPr/>
    </dgm:pt>
    <dgm:pt modelId="{84A05834-4E57-4112-951A-7C4161F27762}" type="pres">
      <dgm:prSet presAssocID="{3B69DE87-0D23-414A-A7B0-0FC90AF81D38}" presName="node" presStyleLbl="node1" presStyleIdx="3" presStyleCnt="4" custScaleX="33518" custScaleY="61679">
        <dgm:presLayoutVars>
          <dgm:bulletEnabled val="1"/>
        </dgm:presLayoutVars>
      </dgm:prSet>
      <dgm:spPr/>
    </dgm:pt>
    <dgm:pt modelId="{E7E96BEB-BE1B-412D-BBBF-0386053D6EDE}" type="pres">
      <dgm:prSet presAssocID="{3B69DE87-0D23-414A-A7B0-0FC90AF81D38}" presName="spNode" presStyleCnt="0"/>
      <dgm:spPr/>
    </dgm:pt>
    <dgm:pt modelId="{23FB56B6-7932-489E-9865-43E1888F42CB}" type="pres">
      <dgm:prSet presAssocID="{2F50745B-37F4-4D91-871A-133E7781D4FA}" presName="sibTrans" presStyleLbl="sibTrans1D1" presStyleIdx="3" presStyleCnt="4"/>
      <dgm:spPr/>
    </dgm:pt>
  </dgm:ptLst>
  <dgm:cxnLst>
    <dgm:cxn modelId="{B3EFF300-2ECB-4F27-9E8B-63EEC1115747}" srcId="{843FC483-9F3D-40F6-A6FA-705613ADA316}" destId="{7825BB22-71FC-45AE-BC1F-47795C8298E0}" srcOrd="1" destOrd="0" parTransId="{02BCD63E-4416-470A-9738-0242562F4C85}" sibTransId="{516BF751-E115-4E96-8DAD-DA0BF3DF4D2A}"/>
    <dgm:cxn modelId="{88986B02-AC74-4FFE-A39A-CE0B49CFEE57}" type="presOf" srcId="{516BF751-E115-4E96-8DAD-DA0BF3DF4D2A}" destId="{B4CA9C77-FE23-495F-99EB-7012A621C129}" srcOrd="0" destOrd="0" presId="urn:microsoft.com/office/officeart/2005/8/layout/cycle6"/>
    <dgm:cxn modelId="{4D92CD12-4EDD-4ACD-B4F9-43517E94A190}" type="presOf" srcId="{3B69DE87-0D23-414A-A7B0-0FC90AF81D38}" destId="{84A05834-4E57-4112-951A-7C4161F27762}" srcOrd="0" destOrd="0" presId="urn:microsoft.com/office/officeart/2005/8/layout/cycle6"/>
    <dgm:cxn modelId="{69D96617-C740-49A0-B239-3D85F4116130}" srcId="{843FC483-9F3D-40F6-A6FA-705613ADA316}" destId="{F0CCF4F0-623E-43F1-9D4F-39BEB6A4F535}" srcOrd="2" destOrd="0" parTransId="{866DFE3C-7E61-46FE-9E51-276D917093C8}" sibTransId="{7253A8FA-A1E5-4AE0-8FAC-952D5C2085E7}"/>
    <dgm:cxn modelId="{8213DB22-0732-49AD-9FC1-08AEC5982E95}" type="presOf" srcId="{0FFFC6B7-8D5E-425B-9A54-F4FBC03441D1}" destId="{EB8625D3-7C6E-4A40-A7D1-CC91438CB129}" srcOrd="0" destOrd="0" presId="urn:microsoft.com/office/officeart/2005/8/layout/cycle6"/>
    <dgm:cxn modelId="{111CF746-4662-49C8-8081-8A361451E766}" type="presOf" srcId="{7825BB22-71FC-45AE-BC1F-47795C8298E0}" destId="{C353FE45-E1E4-444B-A015-3EA10217FF3F}" srcOrd="0" destOrd="0" presId="urn:microsoft.com/office/officeart/2005/8/layout/cycle6"/>
    <dgm:cxn modelId="{F8340B68-2882-4174-BD5C-96DF2AE55B6A}" type="presOf" srcId="{FEBD20BC-788F-4B19-8D2B-EB07874BD6EA}" destId="{5549015F-7998-4EC7-B52D-2D5DD9FBEC71}" srcOrd="0" destOrd="0" presId="urn:microsoft.com/office/officeart/2005/8/layout/cycle6"/>
    <dgm:cxn modelId="{1BC6AB8E-212F-4C83-A8A7-0B96BCE85D57}" srcId="{843FC483-9F3D-40F6-A6FA-705613ADA316}" destId="{FEBD20BC-788F-4B19-8D2B-EB07874BD6EA}" srcOrd="0" destOrd="0" parTransId="{7E204D07-6271-49BF-AD0D-FA918955142C}" sibTransId="{0FFFC6B7-8D5E-425B-9A54-F4FBC03441D1}"/>
    <dgm:cxn modelId="{D5EBF894-7A7D-4BB6-AD9D-05D851AE2384}" type="presOf" srcId="{7253A8FA-A1E5-4AE0-8FAC-952D5C2085E7}" destId="{4E0113DD-1C2B-4951-AC80-6205549C5035}" srcOrd="0" destOrd="0" presId="urn:microsoft.com/office/officeart/2005/8/layout/cycle6"/>
    <dgm:cxn modelId="{473300A3-C0B7-487F-9722-77A002F9646C}" type="presOf" srcId="{2F50745B-37F4-4D91-871A-133E7781D4FA}" destId="{23FB56B6-7932-489E-9865-43E1888F42CB}" srcOrd="0" destOrd="0" presId="urn:microsoft.com/office/officeart/2005/8/layout/cycle6"/>
    <dgm:cxn modelId="{ECD52FA7-2A62-4465-95DB-BC09990DF53C}" type="presOf" srcId="{F0CCF4F0-623E-43F1-9D4F-39BEB6A4F535}" destId="{AAF45BF1-8646-4A08-B6BC-AA8A4C56442D}" srcOrd="0" destOrd="0" presId="urn:microsoft.com/office/officeart/2005/8/layout/cycle6"/>
    <dgm:cxn modelId="{6FDE52B2-5B7D-4326-9E99-B597273319AC}" srcId="{843FC483-9F3D-40F6-A6FA-705613ADA316}" destId="{3B69DE87-0D23-414A-A7B0-0FC90AF81D38}" srcOrd="3" destOrd="0" parTransId="{4758CCFE-80F6-47A4-9142-728D2BAAE299}" sibTransId="{2F50745B-37F4-4D91-871A-133E7781D4FA}"/>
    <dgm:cxn modelId="{BCFFFBB4-E583-4B59-A829-F58358384ADE}" type="presOf" srcId="{843FC483-9F3D-40F6-A6FA-705613ADA316}" destId="{5F0E0242-6C7D-4D6C-999F-EC28986F13E0}" srcOrd="0" destOrd="0" presId="urn:microsoft.com/office/officeart/2005/8/layout/cycle6"/>
    <dgm:cxn modelId="{BC2E400A-C0CA-4D2F-966D-0CC6435DE8D3}" type="presParOf" srcId="{5F0E0242-6C7D-4D6C-999F-EC28986F13E0}" destId="{5549015F-7998-4EC7-B52D-2D5DD9FBEC71}" srcOrd="0" destOrd="0" presId="urn:microsoft.com/office/officeart/2005/8/layout/cycle6"/>
    <dgm:cxn modelId="{04669977-1870-495E-96D9-B636EDAD42FB}" type="presParOf" srcId="{5F0E0242-6C7D-4D6C-999F-EC28986F13E0}" destId="{AC037E7E-CF90-440E-AF10-0EC8540DFEC8}" srcOrd="1" destOrd="0" presId="urn:microsoft.com/office/officeart/2005/8/layout/cycle6"/>
    <dgm:cxn modelId="{C9CD56A0-9F24-4104-A873-F163332BC7BE}" type="presParOf" srcId="{5F0E0242-6C7D-4D6C-999F-EC28986F13E0}" destId="{EB8625D3-7C6E-4A40-A7D1-CC91438CB129}" srcOrd="2" destOrd="0" presId="urn:microsoft.com/office/officeart/2005/8/layout/cycle6"/>
    <dgm:cxn modelId="{7CF5DA90-C13B-465C-9E20-62907DE92687}" type="presParOf" srcId="{5F0E0242-6C7D-4D6C-999F-EC28986F13E0}" destId="{C353FE45-E1E4-444B-A015-3EA10217FF3F}" srcOrd="3" destOrd="0" presId="urn:microsoft.com/office/officeart/2005/8/layout/cycle6"/>
    <dgm:cxn modelId="{204D2701-4FE4-4B39-B60F-9CE293D2F1CA}" type="presParOf" srcId="{5F0E0242-6C7D-4D6C-999F-EC28986F13E0}" destId="{9A3352BC-F6D0-417F-B449-B5724E8C9A89}" srcOrd="4" destOrd="0" presId="urn:microsoft.com/office/officeart/2005/8/layout/cycle6"/>
    <dgm:cxn modelId="{5C6829E7-2CFA-49B7-9FC6-DBC515FF263E}" type="presParOf" srcId="{5F0E0242-6C7D-4D6C-999F-EC28986F13E0}" destId="{B4CA9C77-FE23-495F-99EB-7012A621C129}" srcOrd="5" destOrd="0" presId="urn:microsoft.com/office/officeart/2005/8/layout/cycle6"/>
    <dgm:cxn modelId="{1475A964-479E-4B2A-918B-5319973EEA44}" type="presParOf" srcId="{5F0E0242-6C7D-4D6C-999F-EC28986F13E0}" destId="{AAF45BF1-8646-4A08-B6BC-AA8A4C56442D}" srcOrd="6" destOrd="0" presId="urn:microsoft.com/office/officeart/2005/8/layout/cycle6"/>
    <dgm:cxn modelId="{37F7F7BC-A243-431B-9296-2DED6A416819}" type="presParOf" srcId="{5F0E0242-6C7D-4D6C-999F-EC28986F13E0}" destId="{EEA18491-B85C-4BAD-AAEC-024B21B15348}" srcOrd="7" destOrd="0" presId="urn:microsoft.com/office/officeart/2005/8/layout/cycle6"/>
    <dgm:cxn modelId="{5FDE2F64-6AB2-4116-A44B-B73E215BD020}" type="presParOf" srcId="{5F0E0242-6C7D-4D6C-999F-EC28986F13E0}" destId="{4E0113DD-1C2B-4951-AC80-6205549C5035}" srcOrd="8" destOrd="0" presId="urn:microsoft.com/office/officeart/2005/8/layout/cycle6"/>
    <dgm:cxn modelId="{39F3F5D6-14DB-4529-8331-891A82B37C79}" type="presParOf" srcId="{5F0E0242-6C7D-4D6C-999F-EC28986F13E0}" destId="{84A05834-4E57-4112-951A-7C4161F27762}" srcOrd="9" destOrd="0" presId="urn:microsoft.com/office/officeart/2005/8/layout/cycle6"/>
    <dgm:cxn modelId="{E0383BC9-8FEB-4E39-8D3A-2C0284423957}" type="presParOf" srcId="{5F0E0242-6C7D-4D6C-999F-EC28986F13E0}" destId="{E7E96BEB-BE1B-412D-BBBF-0386053D6EDE}" srcOrd="10" destOrd="0" presId="urn:microsoft.com/office/officeart/2005/8/layout/cycle6"/>
    <dgm:cxn modelId="{C44CAF86-1C10-4DFE-874D-1621A84EA8FC}" type="presParOf" srcId="{5F0E0242-6C7D-4D6C-999F-EC28986F13E0}" destId="{23FB56B6-7932-489E-9865-43E1888F42CB}"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43FC483-9F3D-40F6-A6FA-705613ADA31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3B69DE87-0D23-414A-A7B0-0FC90AF81D38}">
      <dgm:prSet/>
      <dgm:spPr>
        <a:blipFill rotWithShape="0">
          <a:blip xmlns:r="http://schemas.openxmlformats.org/officeDocument/2006/relationships" r:embed="rId1"/>
          <a:srcRect/>
          <a:stretch>
            <a:fillRect l="-8000" r="-8000"/>
          </a:stretch>
        </a:blipFill>
      </dgm:spPr>
      <dgm:t>
        <a:bodyPr/>
        <a:lstStyle/>
        <a:p>
          <a:pPr algn="ctr"/>
          <a:endParaRPr lang="en-US"/>
        </a:p>
      </dgm:t>
    </dgm:pt>
    <dgm:pt modelId="{2F50745B-37F4-4D91-871A-133E7781D4FA}" type="sibTrans" cxnId="{6FDE52B2-5B7D-4326-9E99-B597273319AC}">
      <dgm:prSet/>
      <dgm:spPr/>
      <dgm:t>
        <a:bodyPr/>
        <a:lstStyle/>
        <a:p>
          <a:pPr algn="ctr"/>
          <a:endParaRPr lang="en-US"/>
        </a:p>
      </dgm:t>
    </dgm:pt>
    <dgm:pt modelId="{4758CCFE-80F6-47A4-9142-728D2BAAE299}" type="parTrans" cxnId="{6FDE52B2-5B7D-4326-9E99-B597273319AC}">
      <dgm:prSet/>
      <dgm:spPr/>
      <dgm:t>
        <a:bodyPr/>
        <a:lstStyle/>
        <a:p>
          <a:pPr algn="ctr"/>
          <a:endParaRPr lang="en-US"/>
        </a:p>
      </dgm:t>
    </dgm:pt>
    <dgm:pt modelId="{FEBD20BC-788F-4B19-8D2B-EB07874BD6EA}">
      <dgm:prSet/>
      <dgm:spPr>
        <a:blipFill rotWithShape="0">
          <a:blip xmlns:r="http://schemas.openxmlformats.org/officeDocument/2006/relationships" r:embed="rId1"/>
          <a:srcRect/>
          <a:stretch>
            <a:fillRect l="-8000" r="-8000"/>
          </a:stretch>
        </a:blipFill>
      </dgm:spPr>
      <dgm:t>
        <a:bodyPr/>
        <a:lstStyle/>
        <a:p>
          <a:endParaRPr lang="en-US"/>
        </a:p>
      </dgm:t>
    </dgm:pt>
    <dgm:pt modelId="{7E204D07-6271-49BF-AD0D-FA918955142C}" type="parTrans" cxnId="{1BC6AB8E-212F-4C83-A8A7-0B96BCE85D57}">
      <dgm:prSet/>
      <dgm:spPr/>
      <dgm:t>
        <a:bodyPr/>
        <a:lstStyle/>
        <a:p>
          <a:endParaRPr lang="en-US"/>
        </a:p>
      </dgm:t>
    </dgm:pt>
    <dgm:pt modelId="{0FFFC6B7-8D5E-425B-9A54-F4FBC03441D1}" type="sibTrans" cxnId="{1BC6AB8E-212F-4C83-A8A7-0B96BCE85D57}">
      <dgm:prSet/>
      <dgm:spPr/>
      <dgm:t>
        <a:bodyPr/>
        <a:lstStyle/>
        <a:p>
          <a:endParaRPr lang="en-US"/>
        </a:p>
      </dgm:t>
    </dgm:pt>
    <dgm:pt modelId="{7825BB22-71FC-45AE-BC1F-47795C8298E0}">
      <dgm:prSet/>
      <dgm:spPr>
        <a:blipFill rotWithShape="0">
          <a:blip xmlns:r="http://schemas.openxmlformats.org/officeDocument/2006/relationships" r:embed="rId1"/>
          <a:srcRect/>
          <a:stretch>
            <a:fillRect l="-8000" r="-8000"/>
          </a:stretch>
        </a:blipFill>
      </dgm:spPr>
      <dgm:t>
        <a:bodyPr/>
        <a:lstStyle/>
        <a:p>
          <a:endParaRPr lang="en-US"/>
        </a:p>
      </dgm:t>
    </dgm:pt>
    <dgm:pt modelId="{02BCD63E-4416-470A-9738-0242562F4C85}" type="parTrans" cxnId="{B3EFF300-2ECB-4F27-9E8B-63EEC1115747}">
      <dgm:prSet/>
      <dgm:spPr/>
      <dgm:t>
        <a:bodyPr/>
        <a:lstStyle/>
        <a:p>
          <a:endParaRPr lang="en-US"/>
        </a:p>
      </dgm:t>
    </dgm:pt>
    <dgm:pt modelId="{516BF751-E115-4E96-8DAD-DA0BF3DF4D2A}" type="sibTrans" cxnId="{B3EFF300-2ECB-4F27-9E8B-63EEC1115747}">
      <dgm:prSet/>
      <dgm:spPr/>
      <dgm:t>
        <a:bodyPr/>
        <a:lstStyle/>
        <a:p>
          <a:endParaRPr lang="en-US"/>
        </a:p>
      </dgm:t>
    </dgm:pt>
    <dgm:pt modelId="{F0CCF4F0-623E-43F1-9D4F-39BEB6A4F535}">
      <dgm:prSet/>
      <dgm:spPr>
        <a:blipFill rotWithShape="0">
          <a:blip xmlns:r="http://schemas.openxmlformats.org/officeDocument/2006/relationships" r:embed="rId1"/>
          <a:srcRect/>
          <a:stretch>
            <a:fillRect l="-8000" r="-8000"/>
          </a:stretch>
        </a:blipFill>
      </dgm:spPr>
      <dgm:t>
        <a:bodyPr/>
        <a:lstStyle/>
        <a:p>
          <a:endParaRPr lang="en-US"/>
        </a:p>
      </dgm:t>
    </dgm:pt>
    <dgm:pt modelId="{866DFE3C-7E61-46FE-9E51-276D917093C8}" type="parTrans" cxnId="{69D96617-C740-49A0-B239-3D85F4116130}">
      <dgm:prSet/>
      <dgm:spPr/>
      <dgm:t>
        <a:bodyPr/>
        <a:lstStyle/>
        <a:p>
          <a:endParaRPr lang="en-US"/>
        </a:p>
      </dgm:t>
    </dgm:pt>
    <dgm:pt modelId="{7253A8FA-A1E5-4AE0-8FAC-952D5C2085E7}" type="sibTrans" cxnId="{69D96617-C740-49A0-B239-3D85F4116130}">
      <dgm:prSet/>
      <dgm:spPr/>
      <dgm:t>
        <a:bodyPr/>
        <a:lstStyle/>
        <a:p>
          <a:endParaRPr lang="en-US"/>
        </a:p>
      </dgm:t>
    </dgm:pt>
    <dgm:pt modelId="{5F0E0242-6C7D-4D6C-999F-EC28986F13E0}" type="pres">
      <dgm:prSet presAssocID="{843FC483-9F3D-40F6-A6FA-705613ADA316}" presName="cycle" presStyleCnt="0">
        <dgm:presLayoutVars>
          <dgm:dir/>
          <dgm:resizeHandles val="exact"/>
        </dgm:presLayoutVars>
      </dgm:prSet>
      <dgm:spPr/>
    </dgm:pt>
    <dgm:pt modelId="{5549015F-7998-4EC7-B52D-2D5DD9FBEC71}" type="pres">
      <dgm:prSet presAssocID="{FEBD20BC-788F-4B19-8D2B-EB07874BD6EA}" presName="node" presStyleLbl="node1" presStyleIdx="0" presStyleCnt="4" custScaleX="33518" custScaleY="61679">
        <dgm:presLayoutVars>
          <dgm:bulletEnabled val="1"/>
        </dgm:presLayoutVars>
      </dgm:prSet>
      <dgm:spPr/>
    </dgm:pt>
    <dgm:pt modelId="{AC037E7E-CF90-440E-AF10-0EC8540DFEC8}" type="pres">
      <dgm:prSet presAssocID="{FEBD20BC-788F-4B19-8D2B-EB07874BD6EA}" presName="spNode" presStyleCnt="0"/>
      <dgm:spPr/>
    </dgm:pt>
    <dgm:pt modelId="{EB8625D3-7C6E-4A40-A7D1-CC91438CB129}" type="pres">
      <dgm:prSet presAssocID="{0FFFC6B7-8D5E-425B-9A54-F4FBC03441D1}" presName="sibTrans" presStyleLbl="sibTrans1D1" presStyleIdx="0" presStyleCnt="4"/>
      <dgm:spPr/>
    </dgm:pt>
    <dgm:pt modelId="{C353FE45-E1E4-444B-A015-3EA10217FF3F}" type="pres">
      <dgm:prSet presAssocID="{7825BB22-71FC-45AE-BC1F-47795C8298E0}" presName="node" presStyleLbl="node1" presStyleIdx="1" presStyleCnt="4" custScaleX="33518" custScaleY="61679">
        <dgm:presLayoutVars>
          <dgm:bulletEnabled val="1"/>
        </dgm:presLayoutVars>
      </dgm:prSet>
      <dgm:spPr/>
    </dgm:pt>
    <dgm:pt modelId="{9A3352BC-F6D0-417F-B449-B5724E8C9A89}" type="pres">
      <dgm:prSet presAssocID="{7825BB22-71FC-45AE-BC1F-47795C8298E0}" presName="spNode" presStyleCnt="0"/>
      <dgm:spPr/>
    </dgm:pt>
    <dgm:pt modelId="{B4CA9C77-FE23-495F-99EB-7012A621C129}" type="pres">
      <dgm:prSet presAssocID="{516BF751-E115-4E96-8DAD-DA0BF3DF4D2A}" presName="sibTrans" presStyleLbl="sibTrans1D1" presStyleIdx="1" presStyleCnt="4"/>
      <dgm:spPr/>
    </dgm:pt>
    <dgm:pt modelId="{AAF45BF1-8646-4A08-B6BC-AA8A4C56442D}" type="pres">
      <dgm:prSet presAssocID="{F0CCF4F0-623E-43F1-9D4F-39BEB6A4F535}" presName="node" presStyleLbl="node1" presStyleIdx="2" presStyleCnt="4" custScaleX="33518" custScaleY="61679">
        <dgm:presLayoutVars>
          <dgm:bulletEnabled val="1"/>
        </dgm:presLayoutVars>
      </dgm:prSet>
      <dgm:spPr/>
    </dgm:pt>
    <dgm:pt modelId="{EEA18491-B85C-4BAD-AAEC-024B21B15348}" type="pres">
      <dgm:prSet presAssocID="{F0CCF4F0-623E-43F1-9D4F-39BEB6A4F535}" presName="spNode" presStyleCnt="0"/>
      <dgm:spPr/>
    </dgm:pt>
    <dgm:pt modelId="{4E0113DD-1C2B-4951-AC80-6205549C5035}" type="pres">
      <dgm:prSet presAssocID="{7253A8FA-A1E5-4AE0-8FAC-952D5C2085E7}" presName="sibTrans" presStyleLbl="sibTrans1D1" presStyleIdx="2" presStyleCnt="4"/>
      <dgm:spPr/>
    </dgm:pt>
    <dgm:pt modelId="{84A05834-4E57-4112-951A-7C4161F27762}" type="pres">
      <dgm:prSet presAssocID="{3B69DE87-0D23-414A-A7B0-0FC90AF81D38}" presName="node" presStyleLbl="node1" presStyleIdx="3" presStyleCnt="4" custScaleX="33518" custScaleY="61679">
        <dgm:presLayoutVars>
          <dgm:bulletEnabled val="1"/>
        </dgm:presLayoutVars>
      </dgm:prSet>
      <dgm:spPr/>
    </dgm:pt>
    <dgm:pt modelId="{E7E96BEB-BE1B-412D-BBBF-0386053D6EDE}" type="pres">
      <dgm:prSet presAssocID="{3B69DE87-0D23-414A-A7B0-0FC90AF81D38}" presName="spNode" presStyleCnt="0"/>
      <dgm:spPr/>
    </dgm:pt>
    <dgm:pt modelId="{23FB56B6-7932-489E-9865-43E1888F42CB}" type="pres">
      <dgm:prSet presAssocID="{2F50745B-37F4-4D91-871A-133E7781D4FA}" presName="sibTrans" presStyleLbl="sibTrans1D1" presStyleIdx="3" presStyleCnt="4"/>
      <dgm:spPr/>
    </dgm:pt>
  </dgm:ptLst>
  <dgm:cxnLst>
    <dgm:cxn modelId="{B3EFF300-2ECB-4F27-9E8B-63EEC1115747}" srcId="{843FC483-9F3D-40F6-A6FA-705613ADA316}" destId="{7825BB22-71FC-45AE-BC1F-47795C8298E0}" srcOrd="1" destOrd="0" parTransId="{02BCD63E-4416-470A-9738-0242562F4C85}" sibTransId="{516BF751-E115-4E96-8DAD-DA0BF3DF4D2A}"/>
    <dgm:cxn modelId="{88986B02-AC74-4FFE-A39A-CE0B49CFEE57}" type="presOf" srcId="{516BF751-E115-4E96-8DAD-DA0BF3DF4D2A}" destId="{B4CA9C77-FE23-495F-99EB-7012A621C129}" srcOrd="0" destOrd="0" presId="urn:microsoft.com/office/officeart/2005/8/layout/cycle6"/>
    <dgm:cxn modelId="{4D92CD12-4EDD-4ACD-B4F9-43517E94A190}" type="presOf" srcId="{3B69DE87-0D23-414A-A7B0-0FC90AF81D38}" destId="{84A05834-4E57-4112-951A-7C4161F27762}" srcOrd="0" destOrd="0" presId="urn:microsoft.com/office/officeart/2005/8/layout/cycle6"/>
    <dgm:cxn modelId="{69D96617-C740-49A0-B239-3D85F4116130}" srcId="{843FC483-9F3D-40F6-A6FA-705613ADA316}" destId="{F0CCF4F0-623E-43F1-9D4F-39BEB6A4F535}" srcOrd="2" destOrd="0" parTransId="{866DFE3C-7E61-46FE-9E51-276D917093C8}" sibTransId="{7253A8FA-A1E5-4AE0-8FAC-952D5C2085E7}"/>
    <dgm:cxn modelId="{8213DB22-0732-49AD-9FC1-08AEC5982E95}" type="presOf" srcId="{0FFFC6B7-8D5E-425B-9A54-F4FBC03441D1}" destId="{EB8625D3-7C6E-4A40-A7D1-CC91438CB129}" srcOrd="0" destOrd="0" presId="urn:microsoft.com/office/officeart/2005/8/layout/cycle6"/>
    <dgm:cxn modelId="{111CF746-4662-49C8-8081-8A361451E766}" type="presOf" srcId="{7825BB22-71FC-45AE-BC1F-47795C8298E0}" destId="{C353FE45-E1E4-444B-A015-3EA10217FF3F}" srcOrd="0" destOrd="0" presId="urn:microsoft.com/office/officeart/2005/8/layout/cycle6"/>
    <dgm:cxn modelId="{F8340B68-2882-4174-BD5C-96DF2AE55B6A}" type="presOf" srcId="{FEBD20BC-788F-4B19-8D2B-EB07874BD6EA}" destId="{5549015F-7998-4EC7-B52D-2D5DD9FBEC71}" srcOrd="0" destOrd="0" presId="urn:microsoft.com/office/officeart/2005/8/layout/cycle6"/>
    <dgm:cxn modelId="{1BC6AB8E-212F-4C83-A8A7-0B96BCE85D57}" srcId="{843FC483-9F3D-40F6-A6FA-705613ADA316}" destId="{FEBD20BC-788F-4B19-8D2B-EB07874BD6EA}" srcOrd="0" destOrd="0" parTransId="{7E204D07-6271-49BF-AD0D-FA918955142C}" sibTransId="{0FFFC6B7-8D5E-425B-9A54-F4FBC03441D1}"/>
    <dgm:cxn modelId="{D5EBF894-7A7D-4BB6-AD9D-05D851AE2384}" type="presOf" srcId="{7253A8FA-A1E5-4AE0-8FAC-952D5C2085E7}" destId="{4E0113DD-1C2B-4951-AC80-6205549C5035}" srcOrd="0" destOrd="0" presId="urn:microsoft.com/office/officeart/2005/8/layout/cycle6"/>
    <dgm:cxn modelId="{473300A3-C0B7-487F-9722-77A002F9646C}" type="presOf" srcId="{2F50745B-37F4-4D91-871A-133E7781D4FA}" destId="{23FB56B6-7932-489E-9865-43E1888F42CB}" srcOrd="0" destOrd="0" presId="urn:microsoft.com/office/officeart/2005/8/layout/cycle6"/>
    <dgm:cxn modelId="{ECD52FA7-2A62-4465-95DB-BC09990DF53C}" type="presOf" srcId="{F0CCF4F0-623E-43F1-9D4F-39BEB6A4F535}" destId="{AAF45BF1-8646-4A08-B6BC-AA8A4C56442D}" srcOrd="0" destOrd="0" presId="urn:microsoft.com/office/officeart/2005/8/layout/cycle6"/>
    <dgm:cxn modelId="{6FDE52B2-5B7D-4326-9E99-B597273319AC}" srcId="{843FC483-9F3D-40F6-A6FA-705613ADA316}" destId="{3B69DE87-0D23-414A-A7B0-0FC90AF81D38}" srcOrd="3" destOrd="0" parTransId="{4758CCFE-80F6-47A4-9142-728D2BAAE299}" sibTransId="{2F50745B-37F4-4D91-871A-133E7781D4FA}"/>
    <dgm:cxn modelId="{BCFFFBB4-E583-4B59-A829-F58358384ADE}" type="presOf" srcId="{843FC483-9F3D-40F6-A6FA-705613ADA316}" destId="{5F0E0242-6C7D-4D6C-999F-EC28986F13E0}" srcOrd="0" destOrd="0" presId="urn:microsoft.com/office/officeart/2005/8/layout/cycle6"/>
    <dgm:cxn modelId="{BC2E400A-C0CA-4D2F-966D-0CC6435DE8D3}" type="presParOf" srcId="{5F0E0242-6C7D-4D6C-999F-EC28986F13E0}" destId="{5549015F-7998-4EC7-B52D-2D5DD9FBEC71}" srcOrd="0" destOrd="0" presId="urn:microsoft.com/office/officeart/2005/8/layout/cycle6"/>
    <dgm:cxn modelId="{04669977-1870-495E-96D9-B636EDAD42FB}" type="presParOf" srcId="{5F0E0242-6C7D-4D6C-999F-EC28986F13E0}" destId="{AC037E7E-CF90-440E-AF10-0EC8540DFEC8}" srcOrd="1" destOrd="0" presId="urn:microsoft.com/office/officeart/2005/8/layout/cycle6"/>
    <dgm:cxn modelId="{C9CD56A0-9F24-4104-A873-F163332BC7BE}" type="presParOf" srcId="{5F0E0242-6C7D-4D6C-999F-EC28986F13E0}" destId="{EB8625D3-7C6E-4A40-A7D1-CC91438CB129}" srcOrd="2" destOrd="0" presId="urn:microsoft.com/office/officeart/2005/8/layout/cycle6"/>
    <dgm:cxn modelId="{7CF5DA90-C13B-465C-9E20-62907DE92687}" type="presParOf" srcId="{5F0E0242-6C7D-4D6C-999F-EC28986F13E0}" destId="{C353FE45-E1E4-444B-A015-3EA10217FF3F}" srcOrd="3" destOrd="0" presId="urn:microsoft.com/office/officeart/2005/8/layout/cycle6"/>
    <dgm:cxn modelId="{204D2701-4FE4-4B39-B60F-9CE293D2F1CA}" type="presParOf" srcId="{5F0E0242-6C7D-4D6C-999F-EC28986F13E0}" destId="{9A3352BC-F6D0-417F-B449-B5724E8C9A89}" srcOrd="4" destOrd="0" presId="urn:microsoft.com/office/officeart/2005/8/layout/cycle6"/>
    <dgm:cxn modelId="{5C6829E7-2CFA-49B7-9FC6-DBC515FF263E}" type="presParOf" srcId="{5F0E0242-6C7D-4D6C-999F-EC28986F13E0}" destId="{B4CA9C77-FE23-495F-99EB-7012A621C129}" srcOrd="5" destOrd="0" presId="urn:microsoft.com/office/officeart/2005/8/layout/cycle6"/>
    <dgm:cxn modelId="{1475A964-479E-4B2A-918B-5319973EEA44}" type="presParOf" srcId="{5F0E0242-6C7D-4D6C-999F-EC28986F13E0}" destId="{AAF45BF1-8646-4A08-B6BC-AA8A4C56442D}" srcOrd="6" destOrd="0" presId="urn:microsoft.com/office/officeart/2005/8/layout/cycle6"/>
    <dgm:cxn modelId="{37F7F7BC-A243-431B-9296-2DED6A416819}" type="presParOf" srcId="{5F0E0242-6C7D-4D6C-999F-EC28986F13E0}" destId="{EEA18491-B85C-4BAD-AAEC-024B21B15348}" srcOrd="7" destOrd="0" presId="urn:microsoft.com/office/officeart/2005/8/layout/cycle6"/>
    <dgm:cxn modelId="{5FDE2F64-6AB2-4116-A44B-B73E215BD020}" type="presParOf" srcId="{5F0E0242-6C7D-4D6C-999F-EC28986F13E0}" destId="{4E0113DD-1C2B-4951-AC80-6205549C5035}" srcOrd="8" destOrd="0" presId="urn:microsoft.com/office/officeart/2005/8/layout/cycle6"/>
    <dgm:cxn modelId="{39F3F5D6-14DB-4529-8331-891A82B37C79}" type="presParOf" srcId="{5F0E0242-6C7D-4D6C-999F-EC28986F13E0}" destId="{84A05834-4E57-4112-951A-7C4161F27762}" srcOrd="9" destOrd="0" presId="urn:microsoft.com/office/officeart/2005/8/layout/cycle6"/>
    <dgm:cxn modelId="{E0383BC9-8FEB-4E39-8D3A-2C0284423957}" type="presParOf" srcId="{5F0E0242-6C7D-4D6C-999F-EC28986F13E0}" destId="{E7E96BEB-BE1B-412D-BBBF-0386053D6EDE}" srcOrd="10" destOrd="0" presId="urn:microsoft.com/office/officeart/2005/8/layout/cycle6"/>
    <dgm:cxn modelId="{C44CAF86-1C10-4DFE-874D-1621A84EA8FC}" type="presParOf" srcId="{5F0E0242-6C7D-4D6C-999F-EC28986F13E0}" destId="{23FB56B6-7932-489E-9865-43E1888F42CB}"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49015F-7998-4EC7-B52D-2D5DD9FBEC71}">
      <dsp:nvSpPr>
        <dsp:cNvPr id="0" name=""/>
        <dsp:cNvSpPr/>
      </dsp:nvSpPr>
      <dsp:spPr>
        <a:xfrm>
          <a:off x="1533903" y="78605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803878"/>
        <a:ext cx="329548" cy="401170"/>
      </dsp:txXfrm>
    </dsp:sp>
    <dsp:sp modelId="{EB8625D3-7C6E-4A40-A7D1-CC91438CB129}">
      <dsp:nvSpPr>
        <dsp:cNvPr id="0" name=""/>
        <dsp:cNvSpPr/>
      </dsp:nvSpPr>
      <dsp:spPr>
        <a:xfrm>
          <a:off x="545300" y="1004464"/>
          <a:ext cx="2342409" cy="2342409"/>
        </a:xfrm>
        <a:custGeom>
          <a:avLst/>
          <a:gdLst/>
          <a:ahLst/>
          <a:cxnLst/>
          <a:rect l="0" t="0" r="0" b="0"/>
          <a:pathLst>
            <a:path>
              <a:moveTo>
                <a:pt x="1367112" y="16501"/>
              </a:moveTo>
              <a:arcTo wR="1171204" hR="1171204" stAng="167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353FE45-E1E4-444B-A015-3EA10217FF3F}">
      <dsp:nvSpPr>
        <dsp:cNvPr id="0" name=""/>
        <dsp:cNvSpPr/>
      </dsp:nvSpPr>
      <dsp:spPr>
        <a:xfrm>
          <a:off x="2705107"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722935" y="1975083"/>
        <a:ext cx="329548" cy="401170"/>
      </dsp:txXfrm>
    </dsp:sp>
    <dsp:sp modelId="{B4CA9C77-FE23-495F-99EB-7012A621C129}">
      <dsp:nvSpPr>
        <dsp:cNvPr id="0" name=""/>
        <dsp:cNvSpPr/>
      </dsp:nvSpPr>
      <dsp:spPr>
        <a:xfrm>
          <a:off x="545300" y="1004464"/>
          <a:ext cx="2342409" cy="2342409"/>
        </a:xfrm>
        <a:custGeom>
          <a:avLst/>
          <a:gdLst/>
          <a:ahLst/>
          <a:cxnLst/>
          <a:rect l="0" t="0" r="0" b="0"/>
          <a:pathLst>
            <a:path>
              <a:moveTo>
                <a:pt x="2319273" y="1402849"/>
              </a:moveTo>
              <a:arcTo wR="1171204" hR="1171204" stAng="6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AF45BF1-8646-4A08-B6BC-AA8A4C56442D}">
      <dsp:nvSpPr>
        <dsp:cNvPr id="0" name=""/>
        <dsp:cNvSpPr/>
      </dsp:nvSpPr>
      <dsp:spPr>
        <a:xfrm>
          <a:off x="1533903" y="312846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3146288"/>
        <a:ext cx="329548" cy="401170"/>
      </dsp:txXfrm>
    </dsp:sp>
    <dsp:sp modelId="{4E0113DD-1C2B-4951-AC80-6205549C5035}">
      <dsp:nvSpPr>
        <dsp:cNvPr id="0" name=""/>
        <dsp:cNvSpPr/>
      </dsp:nvSpPr>
      <dsp:spPr>
        <a:xfrm>
          <a:off x="545300" y="1004464"/>
          <a:ext cx="2342409" cy="2342409"/>
        </a:xfrm>
        <a:custGeom>
          <a:avLst/>
          <a:gdLst/>
          <a:ahLst/>
          <a:cxnLst/>
          <a:rect l="0" t="0" r="0" b="0"/>
          <a:pathLst>
            <a:path>
              <a:moveTo>
                <a:pt x="975296" y="2325908"/>
              </a:moveTo>
              <a:arcTo wR="1171204" hR="1171204" stAng="59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4A05834-4E57-4112-951A-7C4161F27762}">
      <dsp:nvSpPr>
        <dsp:cNvPr id="0" name=""/>
        <dsp:cNvSpPr/>
      </dsp:nvSpPr>
      <dsp:spPr>
        <a:xfrm>
          <a:off x="362698"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80526" y="1975083"/>
        <a:ext cx="329548" cy="401170"/>
      </dsp:txXfrm>
    </dsp:sp>
    <dsp:sp modelId="{23FB56B6-7932-489E-9865-43E1888F42CB}">
      <dsp:nvSpPr>
        <dsp:cNvPr id="0" name=""/>
        <dsp:cNvSpPr/>
      </dsp:nvSpPr>
      <dsp:spPr>
        <a:xfrm>
          <a:off x="545300" y="1004464"/>
          <a:ext cx="2342409" cy="2342409"/>
        </a:xfrm>
        <a:custGeom>
          <a:avLst/>
          <a:gdLst/>
          <a:ahLst/>
          <a:cxnLst/>
          <a:rect l="0" t="0" r="0" b="0"/>
          <a:pathLst>
            <a:path>
              <a:moveTo>
                <a:pt x="23136" y="939559"/>
              </a:moveTo>
              <a:arcTo wR="1171204" hR="1171204" stAng="114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49015F-7998-4EC7-B52D-2D5DD9FBEC71}">
      <dsp:nvSpPr>
        <dsp:cNvPr id="0" name=""/>
        <dsp:cNvSpPr/>
      </dsp:nvSpPr>
      <dsp:spPr>
        <a:xfrm>
          <a:off x="1533903" y="78605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803878"/>
        <a:ext cx="329548" cy="401170"/>
      </dsp:txXfrm>
    </dsp:sp>
    <dsp:sp modelId="{EB8625D3-7C6E-4A40-A7D1-CC91438CB129}">
      <dsp:nvSpPr>
        <dsp:cNvPr id="0" name=""/>
        <dsp:cNvSpPr/>
      </dsp:nvSpPr>
      <dsp:spPr>
        <a:xfrm>
          <a:off x="545300" y="1004464"/>
          <a:ext cx="2342409" cy="2342409"/>
        </a:xfrm>
        <a:custGeom>
          <a:avLst/>
          <a:gdLst/>
          <a:ahLst/>
          <a:cxnLst/>
          <a:rect l="0" t="0" r="0" b="0"/>
          <a:pathLst>
            <a:path>
              <a:moveTo>
                <a:pt x="1367112" y="16501"/>
              </a:moveTo>
              <a:arcTo wR="1171204" hR="1171204" stAng="167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353FE45-E1E4-444B-A015-3EA10217FF3F}">
      <dsp:nvSpPr>
        <dsp:cNvPr id="0" name=""/>
        <dsp:cNvSpPr/>
      </dsp:nvSpPr>
      <dsp:spPr>
        <a:xfrm>
          <a:off x="2705107"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722935" y="1975083"/>
        <a:ext cx="329548" cy="401170"/>
      </dsp:txXfrm>
    </dsp:sp>
    <dsp:sp modelId="{B4CA9C77-FE23-495F-99EB-7012A621C129}">
      <dsp:nvSpPr>
        <dsp:cNvPr id="0" name=""/>
        <dsp:cNvSpPr/>
      </dsp:nvSpPr>
      <dsp:spPr>
        <a:xfrm>
          <a:off x="545300" y="1004464"/>
          <a:ext cx="2342409" cy="2342409"/>
        </a:xfrm>
        <a:custGeom>
          <a:avLst/>
          <a:gdLst/>
          <a:ahLst/>
          <a:cxnLst/>
          <a:rect l="0" t="0" r="0" b="0"/>
          <a:pathLst>
            <a:path>
              <a:moveTo>
                <a:pt x="2319273" y="1402849"/>
              </a:moveTo>
              <a:arcTo wR="1171204" hR="1171204" stAng="6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AF45BF1-8646-4A08-B6BC-AA8A4C56442D}">
      <dsp:nvSpPr>
        <dsp:cNvPr id="0" name=""/>
        <dsp:cNvSpPr/>
      </dsp:nvSpPr>
      <dsp:spPr>
        <a:xfrm>
          <a:off x="1533903" y="312846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3146288"/>
        <a:ext cx="329548" cy="401170"/>
      </dsp:txXfrm>
    </dsp:sp>
    <dsp:sp modelId="{4E0113DD-1C2B-4951-AC80-6205549C5035}">
      <dsp:nvSpPr>
        <dsp:cNvPr id="0" name=""/>
        <dsp:cNvSpPr/>
      </dsp:nvSpPr>
      <dsp:spPr>
        <a:xfrm>
          <a:off x="545300" y="1004464"/>
          <a:ext cx="2342409" cy="2342409"/>
        </a:xfrm>
        <a:custGeom>
          <a:avLst/>
          <a:gdLst/>
          <a:ahLst/>
          <a:cxnLst/>
          <a:rect l="0" t="0" r="0" b="0"/>
          <a:pathLst>
            <a:path>
              <a:moveTo>
                <a:pt x="975296" y="2325908"/>
              </a:moveTo>
              <a:arcTo wR="1171204" hR="1171204" stAng="59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4A05834-4E57-4112-951A-7C4161F27762}">
      <dsp:nvSpPr>
        <dsp:cNvPr id="0" name=""/>
        <dsp:cNvSpPr/>
      </dsp:nvSpPr>
      <dsp:spPr>
        <a:xfrm>
          <a:off x="362698"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80526" y="1975083"/>
        <a:ext cx="329548" cy="401170"/>
      </dsp:txXfrm>
    </dsp:sp>
    <dsp:sp modelId="{23FB56B6-7932-489E-9865-43E1888F42CB}">
      <dsp:nvSpPr>
        <dsp:cNvPr id="0" name=""/>
        <dsp:cNvSpPr/>
      </dsp:nvSpPr>
      <dsp:spPr>
        <a:xfrm>
          <a:off x="545300" y="1004464"/>
          <a:ext cx="2342409" cy="2342409"/>
        </a:xfrm>
        <a:custGeom>
          <a:avLst/>
          <a:gdLst/>
          <a:ahLst/>
          <a:cxnLst/>
          <a:rect l="0" t="0" r="0" b="0"/>
          <a:pathLst>
            <a:path>
              <a:moveTo>
                <a:pt x="23136" y="939559"/>
              </a:moveTo>
              <a:arcTo wR="1171204" hR="1171204" stAng="114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49015F-7998-4EC7-B52D-2D5DD9FBEC71}">
      <dsp:nvSpPr>
        <dsp:cNvPr id="0" name=""/>
        <dsp:cNvSpPr/>
      </dsp:nvSpPr>
      <dsp:spPr>
        <a:xfrm>
          <a:off x="1533903" y="78605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803878"/>
        <a:ext cx="329548" cy="401170"/>
      </dsp:txXfrm>
    </dsp:sp>
    <dsp:sp modelId="{EB8625D3-7C6E-4A40-A7D1-CC91438CB129}">
      <dsp:nvSpPr>
        <dsp:cNvPr id="0" name=""/>
        <dsp:cNvSpPr/>
      </dsp:nvSpPr>
      <dsp:spPr>
        <a:xfrm>
          <a:off x="545300" y="1004464"/>
          <a:ext cx="2342409" cy="2342409"/>
        </a:xfrm>
        <a:custGeom>
          <a:avLst/>
          <a:gdLst/>
          <a:ahLst/>
          <a:cxnLst/>
          <a:rect l="0" t="0" r="0" b="0"/>
          <a:pathLst>
            <a:path>
              <a:moveTo>
                <a:pt x="1367112" y="16501"/>
              </a:moveTo>
              <a:arcTo wR="1171204" hR="1171204" stAng="167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353FE45-E1E4-444B-A015-3EA10217FF3F}">
      <dsp:nvSpPr>
        <dsp:cNvPr id="0" name=""/>
        <dsp:cNvSpPr/>
      </dsp:nvSpPr>
      <dsp:spPr>
        <a:xfrm>
          <a:off x="2705107"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722935" y="1975083"/>
        <a:ext cx="329548" cy="401170"/>
      </dsp:txXfrm>
    </dsp:sp>
    <dsp:sp modelId="{B4CA9C77-FE23-495F-99EB-7012A621C129}">
      <dsp:nvSpPr>
        <dsp:cNvPr id="0" name=""/>
        <dsp:cNvSpPr/>
      </dsp:nvSpPr>
      <dsp:spPr>
        <a:xfrm>
          <a:off x="545300" y="1004464"/>
          <a:ext cx="2342409" cy="2342409"/>
        </a:xfrm>
        <a:custGeom>
          <a:avLst/>
          <a:gdLst/>
          <a:ahLst/>
          <a:cxnLst/>
          <a:rect l="0" t="0" r="0" b="0"/>
          <a:pathLst>
            <a:path>
              <a:moveTo>
                <a:pt x="2319273" y="1402849"/>
              </a:moveTo>
              <a:arcTo wR="1171204" hR="1171204" stAng="6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AF45BF1-8646-4A08-B6BC-AA8A4C56442D}">
      <dsp:nvSpPr>
        <dsp:cNvPr id="0" name=""/>
        <dsp:cNvSpPr/>
      </dsp:nvSpPr>
      <dsp:spPr>
        <a:xfrm>
          <a:off x="1533903" y="312846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3146288"/>
        <a:ext cx="329548" cy="401170"/>
      </dsp:txXfrm>
    </dsp:sp>
    <dsp:sp modelId="{4E0113DD-1C2B-4951-AC80-6205549C5035}">
      <dsp:nvSpPr>
        <dsp:cNvPr id="0" name=""/>
        <dsp:cNvSpPr/>
      </dsp:nvSpPr>
      <dsp:spPr>
        <a:xfrm>
          <a:off x="545300" y="1004464"/>
          <a:ext cx="2342409" cy="2342409"/>
        </a:xfrm>
        <a:custGeom>
          <a:avLst/>
          <a:gdLst/>
          <a:ahLst/>
          <a:cxnLst/>
          <a:rect l="0" t="0" r="0" b="0"/>
          <a:pathLst>
            <a:path>
              <a:moveTo>
                <a:pt x="975296" y="2325908"/>
              </a:moveTo>
              <a:arcTo wR="1171204" hR="1171204" stAng="59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4A05834-4E57-4112-951A-7C4161F27762}">
      <dsp:nvSpPr>
        <dsp:cNvPr id="0" name=""/>
        <dsp:cNvSpPr/>
      </dsp:nvSpPr>
      <dsp:spPr>
        <a:xfrm>
          <a:off x="362698"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80526" y="1975083"/>
        <a:ext cx="329548" cy="401170"/>
      </dsp:txXfrm>
    </dsp:sp>
    <dsp:sp modelId="{23FB56B6-7932-489E-9865-43E1888F42CB}">
      <dsp:nvSpPr>
        <dsp:cNvPr id="0" name=""/>
        <dsp:cNvSpPr/>
      </dsp:nvSpPr>
      <dsp:spPr>
        <a:xfrm>
          <a:off x="545300" y="1004464"/>
          <a:ext cx="2342409" cy="2342409"/>
        </a:xfrm>
        <a:custGeom>
          <a:avLst/>
          <a:gdLst/>
          <a:ahLst/>
          <a:cxnLst/>
          <a:rect l="0" t="0" r="0" b="0"/>
          <a:pathLst>
            <a:path>
              <a:moveTo>
                <a:pt x="23136" y="939559"/>
              </a:moveTo>
              <a:arcTo wR="1171204" hR="1171204" stAng="114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49015F-7998-4EC7-B52D-2D5DD9FBEC71}">
      <dsp:nvSpPr>
        <dsp:cNvPr id="0" name=""/>
        <dsp:cNvSpPr/>
      </dsp:nvSpPr>
      <dsp:spPr>
        <a:xfrm>
          <a:off x="1533903" y="78605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803878"/>
        <a:ext cx="329548" cy="401170"/>
      </dsp:txXfrm>
    </dsp:sp>
    <dsp:sp modelId="{EB8625D3-7C6E-4A40-A7D1-CC91438CB129}">
      <dsp:nvSpPr>
        <dsp:cNvPr id="0" name=""/>
        <dsp:cNvSpPr/>
      </dsp:nvSpPr>
      <dsp:spPr>
        <a:xfrm>
          <a:off x="545300" y="1004464"/>
          <a:ext cx="2342409" cy="2342409"/>
        </a:xfrm>
        <a:custGeom>
          <a:avLst/>
          <a:gdLst/>
          <a:ahLst/>
          <a:cxnLst/>
          <a:rect l="0" t="0" r="0" b="0"/>
          <a:pathLst>
            <a:path>
              <a:moveTo>
                <a:pt x="1367112" y="16501"/>
              </a:moveTo>
              <a:arcTo wR="1171204" hR="1171204" stAng="167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353FE45-E1E4-444B-A015-3EA10217FF3F}">
      <dsp:nvSpPr>
        <dsp:cNvPr id="0" name=""/>
        <dsp:cNvSpPr/>
      </dsp:nvSpPr>
      <dsp:spPr>
        <a:xfrm>
          <a:off x="2705107"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722935" y="1975083"/>
        <a:ext cx="329548" cy="401170"/>
      </dsp:txXfrm>
    </dsp:sp>
    <dsp:sp modelId="{B4CA9C77-FE23-495F-99EB-7012A621C129}">
      <dsp:nvSpPr>
        <dsp:cNvPr id="0" name=""/>
        <dsp:cNvSpPr/>
      </dsp:nvSpPr>
      <dsp:spPr>
        <a:xfrm>
          <a:off x="545300" y="1004464"/>
          <a:ext cx="2342409" cy="2342409"/>
        </a:xfrm>
        <a:custGeom>
          <a:avLst/>
          <a:gdLst/>
          <a:ahLst/>
          <a:cxnLst/>
          <a:rect l="0" t="0" r="0" b="0"/>
          <a:pathLst>
            <a:path>
              <a:moveTo>
                <a:pt x="2319273" y="1402849"/>
              </a:moveTo>
              <a:arcTo wR="1171204" hR="1171204" stAng="6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AF45BF1-8646-4A08-B6BC-AA8A4C56442D}">
      <dsp:nvSpPr>
        <dsp:cNvPr id="0" name=""/>
        <dsp:cNvSpPr/>
      </dsp:nvSpPr>
      <dsp:spPr>
        <a:xfrm>
          <a:off x="1533903" y="312846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3146288"/>
        <a:ext cx="329548" cy="401170"/>
      </dsp:txXfrm>
    </dsp:sp>
    <dsp:sp modelId="{4E0113DD-1C2B-4951-AC80-6205549C5035}">
      <dsp:nvSpPr>
        <dsp:cNvPr id="0" name=""/>
        <dsp:cNvSpPr/>
      </dsp:nvSpPr>
      <dsp:spPr>
        <a:xfrm>
          <a:off x="545300" y="1004464"/>
          <a:ext cx="2342409" cy="2342409"/>
        </a:xfrm>
        <a:custGeom>
          <a:avLst/>
          <a:gdLst/>
          <a:ahLst/>
          <a:cxnLst/>
          <a:rect l="0" t="0" r="0" b="0"/>
          <a:pathLst>
            <a:path>
              <a:moveTo>
                <a:pt x="975296" y="2325908"/>
              </a:moveTo>
              <a:arcTo wR="1171204" hR="1171204" stAng="59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4A05834-4E57-4112-951A-7C4161F27762}">
      <dsp:nvSpPr>
        <dsp:cNvPr id="0" name=""/>
        <dsp:cNvSpPr/>
      </dsp:nvSpPr>
      <dsp:spPr>
        <a:xfrm>
          <a:off x="362698"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80526" y="1975083"/>
        <a:ext cx="329548" cy="401170"/>
      </dsp:txXfrm>
    </dsp:sp>
    <dsp:sp modelId="{23FB56B6-7932-489E-9865-43E1888F42CB}">
      <dsp:nvSpPr>
        <dsp:cNvPr id="0" name=""/>
        <dsp:cNvSpPr/>
      </dsp:nvSpPr>
      <dsp:spPr>
        <a:xfrm>
          <a:off x="545300" y="1004464"/>
          <a:ext cx="2342409" cy="2342409"/>
        </a:xfrm>
        <a:custGeom>
          <a:avLst/>
          <a:gdLst/>
          <a:ahLst/>
          <a:cxnLst/>
          <a:rect l="0" t="0" r="0" b="0"/>
          <a:pathLst>
            <a:path>
              <a:moveTo>
                <a:pt x="23136" y="939559"/>
              </a:moveTo>
              <a:arcTo wR="1171204" hR="1171204" stAng="114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49015F-7998-4EC7-B52D-2D5DD9FBEC71}">
      <dsp:nvSpPr>
        <dsp:cNvPr id="0" name=""/>
        <dsp:cNvSpPr/>
      </dsp:nvSpPr>
      <dsp:spPr>
        <a:xfrm>
          <a:off x="1533903" y="78605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803878"/>
        <a:ext cx="329548" cy="401170"/>
      </dsp:txXfrm>
    </dsp:sp>
    <dsp:sp modelId="{EB8625D3-7C6E-4A40-A7D1-CC91438CB129}">
      <dsp:nvSpPr>
        <dsp:cNvPr id="0" name=""/>
        <dsp:cNvSpPr/>
      </dsp:nvSpPr>
      <dsp:spPr>
        <a:xfrm>
          <a:off x="545300" y="1004464"/>
          <a:ext cx="2342409" cy="2342409"/>
        </a:xfrm>
        <a:custGeom>
          <a:avLst/>
          <a:gdLst/>
          <a:ahLst/>
          <a:cxnLst/>
          <a:rect l="0" t="0" r="0" b="0"/>
          <a:pathLst>
            <a:path>
              <a:moveTo>
                <a:pt x="1367112" y="16501"/>
              </a:moveTo>
              <a:arcTo wR="1171204" hR="1171204" stAng="167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353FE45-E1E4-444B-A015-3EA10217FF3F}">
      <dsp:nvSpPr>
        <dsp:cNvPr id="0" name=""/>
        <dsp:cNvSpPr/>
      </dsp:nvSpPr>
      <dsp:spPr>
        <a:xfrm>
          <a:off x="2705107"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722935" y="1975083"/>
        <a:ext cx="329548" cy="401170"/>
      </dsp:txXfrm>
    </dsp:sp>
    <dsp:sp modelId="{B4CA9C77-FE23-495F-99EB-7012A621C129}">
      <dsp:nvSpPr>
        <dsp:cNvPr id="0" name=""/>
        <dsp:cNvSpPr/>
      </dsp:nvSpPr>
      <dsp:spPr>
        <a:xfrm>
          <a:off x="545300" y="1004464"/>
          <a:ext cx="2342409" cy="2342409"/>
        </a:xfrm>
        <a:custGeom>
          <a:avLst/>
          <a:gdLst/>
          <a:ahLst/>
          <a:cxnLst/>
          <a:rect l="0" t="0" r="0" b="0"/>
          <a:pathLst>
            <a:path>
              <a:moveTo>
                <a:pt x="2319273" y="1402849"/>
              </a:moveTo>
              <a:arcTo wR="1171204" hR="1171204" stAng="6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AF45BF1-8646-4A08-B6BC-AA8A4C56442D}">
      <dsp:nvSpPr>
        <dsp:cNvPr id="0" name=""/>
        <dsp:cNvSpPr/>
      </dsp:nvSpPr>
      <dsp:spPr>
        <a:xfrm>
          <a:off x="1533903" y="312846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3146288"/>
        <a:ext cx="329548" cy="401170"/>
      </dsp:txXfrm>
    </dsp:sp>
    <dsp:sp modelId="{4E0113DD-1C2B-4951-AC80-6205549C5035}">
      <dsp:nvSpPr>
        <dsp:cNvPr id="0" name=""/>
        <dsp:cNvSpPr/>
      </dsp:nvSpPr>
      <dsp:spPr>
        <a:xfrm>
          <a:off x="545300" y="1004464"/>
          <a:ext cx="2342409" cy="2342409"/>
        </a:xfrm>
        <a:custGeom>
          <a:avLst/>
          <a:gdLst/>
          <a:ahLst/>
          <a:cxnLst/>
          <a:rect l="0" t="0" r="0" b="0"/>
          <a:pathLst>
            <a:path>
              <a:moveTo>
                <a:pt x="975296" y="2325908"/>
              </a:moveTo>
              <a:arcTo wR="1171204" hR="1171204" stAng="59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4A05834-4E57-4112-951A-7C4161F27762}">
      <dsp:nvSpPr>
        <dsp:cNvPr id="0" name=""/>
        <dsp:cNvSpPr/>
      </dsp:nvSpPr>
      <dsp:spPr>
        <a:xfrm>
          <a:off x="362698"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80526" y="1975083"/>
        <a:ext cx="329548" cy="401170"/>
      </dsp:txXfrm>
    </dsp:sp>
    <dsp:sp modelId="{23FB56B6-7932-489E-9865-43E1888F42CB}">
      <dsp:nvSpPr>
        <dsp:cNvPr id="0" name=""/>
        <dsp:cNvSpPr/>
      </dsp:nvSpPr>
      <dsp:spPr>
        <a:xfrm>
          <a:off x="545300" y="1004464"/>
          <a:ext cx="2342409" cy="2342409"/>
        </a:xfrm>
        <a:custGeom>
          <a:avLst/>
          <a:gdLst/>
          <a:ahLst/>
          <a:cxnLst/>
          <a:rect l="0" t="0" r="0" b="0"/>
          <a:pathLst>
            <a:path>
              <a:moveTo>
                <a:pt x="23136" y="939559"/>
              </a:moveTo>
              <a:arcTo wR="1171204" hR="1171204" stAng="114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49015F-7998-4EC7-B52D-2D5DD9FBEC71}">
      <dsp:nvSpPr>
        <dsp:cNvPr id="0" name=""/>
        <dsp:cNvSpPr/>
      </dsp:nvSpPr>
      <dsp:spPr>
        <a:xfrm>
          <a:off x="1533903" y="78605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803878"/>
        <a:ext cx="329548" cy="401170"/>
      </dsp:txXfrm>
    </dsp:sp>
    <dsp:sp modelId="{EB8625D3-7C6E-4A40-A7D1-CC91438CB129}">
      <dsp:nvSpPr>
        <dsp:cNvPr id="0" name=""/>
        <dsp:cNvSpPr/>
      </dsp:nvSpPr>
      <dsp:spPr>
        <a:xfrm>
          <a:off x="545300" y="1004464"/>
          <a:ext cx="2342409" cy="2342409"/>
        </a:xfrm>
        <a:custGeom>
          <a:avLst/>
          <a:gdLst/>
          <a:ahLst/>
          <a:cxnLst/>
          <a:rect l="0" t="0" r="0" b="0"/>
          <a:pathLst>
            <a:path>
              <a:moveTo>
                <a:pt x="1367112" y="16501"/>
              </a:moveTo>
              <a:arcTo wR="1171204" hR="1171204" stAng="167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353FE45-E1E4-444B-A015-3EA10217FF3F}">
      <dsp:nvSpPr>
        <dsp:cNvPr id="0" name=""/>
        <dsp:cNvSpPr/>
      </dsp:nvSpPr>
      <dsp:spPr>
        <a:xfrm>
          <a:off x="2705107"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722935" y="1975083"/>
        <a:ext cx="329548" cy="401170"/>
      </dsp:txXfrm>
    </dsp:sp>
    <dsp:sp modelId="{B4CA9C77-FE23-495F-99EB-7012A621C129}">
      <dsp:nvSpPr>
        <dsp:cNvPr id="0" name=""/>
        <dsp:cNvSpPr/>
      </dsp:nvSpPr>
      <dsp:spPr>
        <a:xfrm>
          <a:off x="545300" y="1004464"/>
          <a:ext cx="2342409" cy="2342409"/>
        </a:xfrm>
        <a:custGeom>
          <a:avLst/>
          <a:gdLst/>
          <a:ahLst/>
          <a:cxnLst/>
          <a:rect l="0" t="0" r="0" b="0"/>
          <a:pathLst>
            <a:path>
              <a:moveTo>
                <a:pt x="2319273" y="1402849"/>
              </a:moveTo>
              <a:arcTo wR="1171204" hR="1171204" stAng="6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AF45BF1-8646-4A08-B6BC-AA8A4C56442D}">
      <dsp:nvSpPr>
        <dsp:cNvPr id="0" name=""/>
        <dsp:cNvSpPr/>
      </dsp:nvSpPr>
      <dsp:spPr>
        <a:xfrm>
          <a:off x="1533903" y="312846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3146288"/>
        <a:ext cx="329548" cy="401170"/>
      </dsp:txXfrm>
    </dsp:sp>
    <dsp:sp modelId="{4E0113DD-1C2B-4951-AC80-6205549C5035}">
      <dsp:nvSpPr>
        <dsp:cNvPr id="0" name=""/>
        <dsp:cNvSpPr/>
      </dsp:nvSpPr>
      <dsp:spPr>
        <a:xfrm>
          <a:off x="545300" y="1004464"/>
          <a:ext cx="2342409" cy="2342409"/>
        </a:xfrm>
        <a:custGeom>
          <a:avLst/>
          <a:gdLst/>
          <a:ahLst/>
          <a:cxnLst/>
          <a:rect l="0" t="0" r="0" b="0"/>
          <a:pathLst>
            <a:path>
              <a:moveTo>
                <a:pt x="975296" y="2325908"/>
              </a:moveTo>
              <a:arcTo wR="1171204" hR="1171204" stAng="59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4A05834-4E57-4112-951A-7C4161F27762}">
      <dsp:nvSpPr>
        <dsp:cNvPr id="0" name=""/>
        <dsp:cNvSpPr/>
      </dsp:nvSpPr>
      <dsp:spPr>
        <a:xfrm>
          <a:off x="362698"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80526" y="1975083"/>
        <a:ext cx="329548" cy="401170"/>
      </dsp:txXfrm>
    </dsp:sp>
    <dsp:sp modelId="{23FB56B6-7932-489E-9865-43E1888F42CB}">
      <dsp:nvSpPr>
        <dsp:cNvPr id="0" name=""/>
        <dsp:cNvSpPr/>
      </dsp:nvSpPr>
      <dsp:spPr>
        <a:xfrm>
          <a:off x="545300" y="1004464"/>
          <a:ext cx="2342409" cy="2342409"/>
        </a:xfrm>
        <a:custGeom>
          <a:avLst/>
          <a:gdLst/>
          <a:ahLst/>
          <a:cxnLst/>
          <a:rect l="0" t="0" r="0" b="0"/>
          <a:pathLst>
            <a:path>
              <a:moveTo>
                <a:pt x="23136" y="939559"/>
              </a:moveTo>
              <a:arcTo wR="1171204" hR="1171204" stAng="114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49015F-7998-4EC7-B52D-2D5DD9FBEC71}">
      <dsp:nvSpPr>
        <dsp:cNvPr id="0" name=""/>
        <dsp:cNvSpPr/>
      </dsp:nvSpPr>
      <dsp:spPr>
        <a:xfrm>
          <a:off x="1533903" y="78605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803878"/>
        <a:ext cx="329548" cy="401170"/>
      </dsp:txXfrm>
    </dsp:sp>
    <dsp:sp modelId="{EB8625D3-7C6E-4A40-A7D1-CC91438CB129}">
      <dsp:nvSpPr>
        <dsp:cNvPr id="0" name=""/>
        <dsp:cNvSpPr/>
      </dsp:nvSpPr>
      <dsp:spPr>
        <a:xfrm>
          <a:off x="545300" y="1004464"/>
          <a:ext cx="2342409" cy="2342409"/>
        </a:xfrm>
        <a:custGeom>
          <a:avLst/>
          <a:gdLst/>
          <a:ahLst/>
          <a:cxnLst/>
          <a:rect l="0" t="0" r="0" b="0"/>
          <a:pathLst>
            <a:path>
              <a:moveTo>
                <a:pt x="1367112" y="16501"/>
              </a:moveTo>
              <a:arcTo wR="1171204" hR="1171204" stAng="167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353FE45-E1E4-444B-A015-3EA10217FF3F}">
      <dsp:nvSpPr>
        <dsp:cNvPr id="0" name=""/>
        <dsp:cNvSpPr/>
      </dsp:nvSpPr>
      <dsp:spPr>
        <a:xfrm>
          <a:off x="2705107"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722935" y="1975083"/>
        <a:ext cx="329548" cy="401170"/>
      </dsp:txXfrm>
    </dsp:sp>
    <dsp:sp modelId="{B4CA9C77-FE23-495F-99EB-7012A621C129}">
      <dsp:nvSpPr>
        <dsp:cNvPr id="0" name=""/>
        <dsp:cNvSpPr/>
      </dsp:nvSpPr>
      <dsp:spPr>
        <a:xfrm>
          <a:off x="545300" y="1004464"/>
          <a:ext cx="2342409" cy="2342409"/>
        </a:xfrm>
        <a:custGeom>
          <a:avLst/>
          <a:gdLst/>
          <a:ahLst/>
          <a:cxnLst/>
          <a:rect l="0" t="0" r="0" b="0"/>
          <a:pathLst>
            <a:path>
              <a:moveTo>
                <a:pt x="2319273" y="1402849"/>
              </a:moveTo>
              <a:arcTo wR="1171204" hR="1171204" stAng="6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AF45BF1-8646-4A08-B6BC-AA8A4C56442D}">
      <dsp:nvSpPr>
        <dsp:cNvPr id="0" name=""/>
        <dsp:cNvSpPr/>
      </dsp:nvSpPr>
      <dsp:spPr>
        <a:xfrm>
          <a:off x="1533903" y="312846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3146288"/>
        <a:ext cx="329548" cy="401170"/>
      </dsp:txXfrm>
    </dsp:sp>
    <dsp:sp modelId="{4E0113DD-1C2B-4951-AC80-6205549C5035}">
      <dsp:nvSpPr>
        <dsp:cNvPr id="0" name=""/>
        <dsp:cNvSpPr/>
      </dsp:nvSpPr>
      <dsp:spPr>
        <a:xfrm>
          <a:off x="545300" y="1004464"/>
          <a:ext cx="2342409" cy="2342409"/>
        </a:xfrm>
        <a:custGeom>
          <a:avLst/>
          <a:gdLst/>
          <a:ahLst/>
          <a:cxnLst/>
          <a:rect l="0" t="0" r="0" b="0"/>
          <a:pathLst>
            <a:path>
              <a:moveTo>
                <a:pt x="975296" y="2325908"/>
              </a:moveTo>
              <a:arcTo wR="1171204" hR="1171204" stAng="59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4A05834-4E57-4112-951A-7C4161F27762}">
      <dsp:nvSpPr>
        <dsp:cNvPr id="0" name=""/>
        <dsp:cNvSpPr/>
      </dsp:nvSpPr>
      <dsp:spPr>
        <a:xfrm>
          <a:off x="362698"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80526" y="1975083"/>
        <a:ext cx="329548" cy="401170"/>
      </dsp:txXfrm>
    </dsp:sp>
    <dsp:sp modelId="{23FB56B6-7932-489E-9865-43E1888F42CB}">
      <dsp:nvSpPr>
        <dsp:cNvPr id="0" name=""/>
        <dsp:cNvSpPr/>
      </dsp:nvSpPr>
      <dsp:spPr>
        <a:xfrm>
          <a:off x="545300" y="1004464"/>
          <a:ext cx="2342409" cy="2342409"/>
        </a:xfrm>
        <a:custGeom>
          <a:avLst/>
          <a:gdLst/>
          <a:ahLst/>
          <a:cxnLst/>
          <a:rect l="0" t="0" r="0" b="0"/>
          <a:pathLst>
            <a:path>
              <a:moveTo>
                <a:pt x="23136" y="939559"/>
              </a:moveTo>
              <a:arcTo wR="1171204" hR="1171204" stAng="114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49015F-7998-4EC7-B52D-2D5DD9FBEC71}">
      <dsp:nvSpPr>
        <dsp:cNvPr id="0" name=""/>
        <dsp:cNvSpPr/>
      </dsp:nvSpPr>
      <dsp:spPr>
        <a:xfrm>
          <a:off x="1533903" y="78605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803878"/>
        <a:ext cx="329548" cy="401170"/>
      </dsp:txXfrm>
    </dsp:sp>
    <dsp:sp modelId="{EB8625D3-7C6E-4A40-A7D1-CC91438CB129}">
      <dsp:nvSpPr>
        <dsp:cNvPr id="0" name=""/>
        <dsp:cNvSpPr/>
      </dsp:nvSpPr>
      <dsp:spPr>
        <a:xfrm>
          <a:off x="545300" y="1004464"/>
          <a:ext cx="2342409" cy="2342409"/>
        </a:xfrm>
        <a:custGeom>
          <a:avLst/>
          <a:gdLst/>
          <a:ahLst/>
          <a:cxnLst/>
          <a:rect l="0" t="0" r="0" b="0"/>
          <a:pathLst>
            <a:path>
              <a:moveTo>
                <a:pt x="1367112" y="16501"/>
              </a:moveTo>
              <a:arcTo wR="1171204" hR="1171204" stAng="167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353FE45-E1E4-444B-A015-3EA10217FF3F}">
      <dsp:nvSpPr>
        <dsp:cNvPr id="0" name=""/>
        <dsp:cNvSpPr/>
      </dsp:nvSpPr>
      <dsp:spPr>
        <a:xfrm>
          <a:off x="2705107"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722935" y="1975083"/>
        <a:ext cx="329548" cy="401170"/>
      </dsp:txXfrm>
    </dsp:sp>
    <dsp:sp modelId="{B4CA9C77-FE23-495F-99EB-7012A621C129}">
      <dsp:nvSpPr>
        <dsp:cNvPr id="0" name=""/>
        <dsp:cNvSpPr/>
      </dsp:nvSpPr>
      <dsp:spPr>
        <a:xfrm>
          <a:off x="545300" y="1004464"/>
          <a:ext cx="2342409" cy="2342409"/>
        </a:xfrm>
        <a:custGeom>
          <a:avLst/>
          <a:gdLst/>
          <a:ahLst/>
          <a:cxnLst/>
          <a:rect l="0" t="0" r="0" b="0"/>
          <a:pathLst>
            <a:path>
              <a:moveTo>
                <a:pt x="2319273" y="1402849"/>
              </a:moveTo>
              <a:arcTo wR="1171204" hR="1171204" stAng="6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AF45BF1-8646-4A08-B6BC-AA8A4C56442D}">
      <dsp:nvSpPr>
        <dsp:cNvPr id="0" name=""/>
        <dsp:cNvSpPr/>
      </dsp:nvSpPr>
      <dsp:spPr>
        <a:xfrm>
          <a:off x="1533903" y="3128460"/>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551731" y="3146288"/>
        <a:ext cx="329548" cy="401170"/>
      </dsp:txXfrm>
    </dsp:sp>
    <dsp:sp modelId="{4E0113DD-1C2B-4951-AC80-6205549C5035}">
      <dsp:nvSpPr>
        <dsp:cNvPr id="0" name=""/>
        <dsp:cNvSpPr/>
      </dsp:nvSpPr>
      <dsp:spPr>
        <a:xfrm>
          <a:off x="545300" y="1004464"/>
          <a:ext cx="2342409" cy="2342409"/>
        </a:xfrm>
        <a:custGeom>
          <a:avLst/>
          <a:gdLst/>
          <a:ahLst/>
          <a:cxnLst/>
          <a:rect l="0" t="0" r="0" b="0"/>
          <a:pathLst>
            <a:path>
              <a:moveTo>
                <a:pt x="975296" y="2325908"/>
              </a:moveTo>
              <a:arcTo wR="1171204" hR="1171204" stAng="5977749"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4A05834-4E57-4112-951A-7C4161F27762}">
      <dsp:nvSpPr>
        <dsp:cNvPr id="0" name=""/>
        <dsp:cNvSpPr/>
      </dsp:nvSpPr>
      <dsp:spPr>
        <a:xfrm>
          <a:off x="362698" y="1957255"/>
          <a:ext cx="365204" cy="436826"/>
        </a:xfrm>
        <a:prstGeom prst="roundRect">
          <a:avLst/>
        </a:prstGeom>
        <a:blipFill rotWithShape="0">
          <a:blip xmlns:r="http://schemas.openxmlformats.org/officeDocument/2006/relationships" r:embed="rId1"/>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80526" y="1975083"/>
        <a:ext cx="329548" cy="401170"/>
      </dsp:txXfrm>
    </dsp:sp>
    <dsp:sp modelId="{23FB56B6-7932-489E-9865-43E1888F42CB}">
      <dsp:nvSpPr>
        <dsp:cNvPr id="0" name=""/>
        <dsp:cNvSpPr/>
      </dsp:nvSpPr>
      <dsp:spPr>
        <a:xfrm>
          <a:off x="545300" y="1004464"/>
          <a:ext cx="2342409" cy="2342409"/>
        </a:xfrm>
        <a:custGeom>
          <a:avLst/>
          <a:gdLst/>
          <a:ahLst/>
          <a:cxnLst/>
          <a:rect l="0" t="0" r="0" b="0"/>
          <a:pathLst>
            <a:path>
              <a:moveTo>
                <a:pt x="23136" y="939559"/>
              </a:moveTo>
              <a:arcTo wR="1171204" hR="1171204" stAng="11484442" swAng="413780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9583F8-B9A5-FC41-9971-D1D7B7E719DB}"/>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C7AEC8A-D9EA-B444-AA35-5CA707638CE9}"/>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D9D9A989-35DC-144C-8463-431BB3715B11}" type="datetimeFigureOut">
              <a:rPr lang="en-US" smtClean="0"/>
              <a:t>9/2/2022</a:t>
            </a:fld>
            <a:endParaRPr lang="en-US"/>
          </a:p>
        </p:txBody>
      </p:sp>
      <p:sp>
        <p:nvSpPr>
          <p:cNvPr id="4" name="Footer Placeholder 3">
            <a:extLst>
              <a:ext uri="{FF2B5EF4-FFF2-40B4-BE49-F238E27FC236}">
                <a16:creationId xmlns:a16="http://schemas.microsoft.com/office/drawing/2014/main" id="{DEDBA640-1462-2C49-86BA-CFEEF4B80194}"/>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DFC94BA-C8F8-754C-A8F5-46DC7B6471DB}"/>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D0D7F262-AAAD-FA40-B240-326AC07902CB}" type="slidenum">
              <a:rPr lang="en-US" smtClean="0"/>
              <a:t>‹#›</a:t>
            </a:fld>
            <a:endParaRPr lang="en-US"/>
          </a:p>
        </p:txBody>
      </p:sp>
    </p:spTree>
    <p:extLst>
      <p:ext uri="{BB962C8B-B14F-4D97-AF65-F5344CB8AC3E}">
        <p14:creationId xmlns:p14="http://schemas.microsoft.com/office/powerpoint/2010/main" val="2316402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8B8B4118-B239-C34C-8B76-51391491D3A1}" type="datetimeFigureOut">
              <a:rPr lang="en-US" smtClean="0"/>
              <a:t>9/2/2022</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770AD296-9421-DA41-88D7-3DEC3FFD09D2}" type="slidenum">
              <a:rPr lang="en-US" smtClean="0"/>
              <a:t>‹#›</a:t>
            </a:fld>
            <a:endParaRPr lang="en-US"/>
          </a:p>
        </p:txBody>
      </p:sp>
    </p:spTree>
    <p:extLst>
      <p:ext uri="{BB962C8B-B14F-4D97-AF65-F5344CB8AC3E}">
        <p14:creationId xmlns:p14="http://schemas.microsoft.com/office/powerpoint/2010/main" val="1727297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taking an economics lens at this stuff and ask how it will affect the performance of the system in equilibrium</a:t>
            </a:r>
          </a:p>
        </p:txBody>
      </p:sp>
      <p:sp>
        <p:nvSpPr>
          <p:cNvPr id="4" name="Slide Number Placeholder 3"/>
          <p:cNvSpPr>
            <a:spLocks noGrp="1"/>
          </p:cNvSpPr>
          <p:nvPr>
            <p:ph type="sldNum" sz="quarter" idx="5"/>
          </p:nvPr>
        </p:nvSpPr>
        <p:spPr/>
        <p:txBody>
          <a:bodyPr/>
          <a:lstStyle/>
          <a:p>
            <a:fld id="{770AD296-9421-DA41-88D7-3DEC3FFD09D2}" type="slidenum">
              <a:rPr lang="en-US" smtClean="0"/>
              <a:t>2</a:t>
            </a:fld>
            <a:endParaRPr lang="en-US" dirty="0"/>
          </a:p>
        </p:txBody>
      </p:sp>
    </p:spTree>
    <p:extLst>
      <p:ext uri="{BB962C8B-B14F-4D97-AF65-F5344CB8AC3E}">
        <p14:creationId xmlns:p14="http://schemas.microsoft.com/office/powerpoint/2010/main" val="820357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0AD296-9421-DA41-88D7-3DEC3FFD09D2}" type="slidenum">
              <a:rPr lang="en-US" smtClean="0"/>
              <a:t>3</a:t>
            </a:fld>
            <a:endParaRPr lang="en-US"/>
          </a:p>
        </p:txBody>
      </p:sp>
    </p:spTree>
    <p:extLst>
      <p:ext uri="{BB962C8B-B14F-4D97-AF65-F5344CB8AC3E}">
        <p14:creationId xmlns:p14="http://schemas.microsoft.com/office/powerpoint/2010/main" val="2304940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analysis, we use a simple model. We call it a consensus game.</a:t>
            </a:r>
          </a:p>
        </p:txBody>
      </p:sp>
      <p:sp>
        <p:nvSpPr>
          <p:cNvPr id="4" name="Slide Number Placeholder 3"/>
          <p:cNvSpPr>
            <a:spLocks noGrp="1"/>
          </p:cNvSpPr>
          <p:nvPr>
            <p:ph type="sldNum" sz="quarter" idx="5"/>
          </p:nvPr>
        </p:nvSpPr>
        <p:spPr/>
        <p:txBody>
          <a:bodyPr/>
          <a:lstStyle/>
          <a:p>
            <a:fld id="{770AD296-9421-DA41-88D7-3DEC3FFD09D2}" type="slidenum">
              <a:rPr lang="en-US" smtClean="0"/>
              <a:t>5</a:t>
            </a:fld>
            <a:endParaRPr lang="en-US"/>
          </a:p>
        </p:txBody>
      </p:sp>
    </p:spTree>
    <p:extLst>
      <p:ext uri="{BB962C8B-B14F-4D97-AF65-F5344CB8AC3E}">
        <p14:creationId xmlns:p14="http://schemas.microsoft.com/office/powerpoint/2010/main" val="329802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contribution here is interpreting blockchain BFT protocols withing economics framework, so that we can derive further insights and implications. First thing we do is to characterize all symmetric equilibria in this simple model. We start with what could be a candidate symmetric equilibrium, and then we pin down conditions under which it exists.</a:t>
            </a:r>
          </a:p>
        </p:txBody>
      </p:sp>
      <p:sp>
        <p:nvSpPr>
          <p:cNvPr id="4" name="Slide Number Placeholder 3"/>
          <p:cNvSpPr>
            <a:spLocks noGrp="1"/>
          </p:cNvSpPr>
          <p:nvPr>
            <p:ph type="sldNum" sz="quarter" idx="5"/>
          </p:nvPr>
        </p:nvSpPr>
        <p:spPr/>
        <p:txBody>
          <a:bodyPr/>
          <a:lstStyle/>
          <a:p>
            <a:fld id="{770AD296-9421-DA41-88D7-3DEC3FFD09D2}" type="slidenum">
              <a:rPr lang="en-US" smtClean="0"/>
              <a:t>14</a:t>
            </a:fld>
            <a:endParaRPr lang="en-US"/>
          </a:p>
        </p:txBody>
      </p:sp>
    </p:spTree>
    <p:extLst>
      <p:ext uri="{BB962C8B-B14F-4D97-AF65-F5344CB8AC3E}">
        <p14:creationId xmlns:p14="http://schemas.microsoft.com/office/powerpoint/2010/main" val="3427597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any candidate equilibrium, a node can make a couple of inferences from the # of messages it received</a:t>
            </a:r>
          </a:p>
        </p:txBody>
      </p:sp>
      <p:sp>
        <p:nvSpPr>
          <p:cNvPr id="4" name="Slide Number Placeholder 3"/>
          <p:cNvSpPr>
            <a:spLocks noGrp="1"/>
          </p:cNvSpPr>
          <p:nvPr>
            <p:ph type="sldNum" sz="quarter" idx="5"/>
          </p:nvPr>
        </p:nvSpPr>
        <p:spPr/>
        <p:txBody>
          <a:bodyPr/>
          <a:lstStyle/>
          <a:p>
            <a:fld id="{770AD296-9421-DA41-88D7-3DEC3FFD09D2}" type="slidenum">
              <a:rPr lang="en-US" smtClean="0"/>
              <a:t>15</a:t>
            </a:fld>
            <a:endParaRPr lang="en-US"/>
          </a:p>
        </p:txBody>
      </p:sp>
    </p:spTree>
    <p:extLst>
      <p:ext uri="{BB962C8B-B14F-4D97-AF65-F5344CB8AC3E}">
        <p14:creationId xmlns:p14="http://schemas.microsoft.com/office/powerpoint/2010/main" val="3566090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given the # of received messages, a node can make inferences about # other nodes received</a:t>
            </a:r>
          </a:p>
        </p:txBody>
      </p:sp>
      <p:sp>
        <p:nvSpPr>
          <p:cNvPr id="4" name="Slide Number Placeholder 3"/>
          <p:cNvSpPr>
            <a:spLocks noGrp="1"/>
          </p:cNvSpPr>
          <p:nvPr>
            <p:ph type="sldNum" sz="quarter" idx="5"/>
          </p:nvPr>
        </p:nvSpPr>
        <p:spPr/>
        <p:txBody>
          <a:bodyPr/>
          <a:lstStyle/>
          <a:p>
            <a:fld id="{770AD296-9421-DA41-88D7-3DEC3FFD09D2}" type="slidenum">
              <a:rPr lang="en-US" smtClean="0"/>
              <a:t>16</a:t>
            </a:fld>
            <a:endParaRPr lang="en-US"/>
          </a:p>
        </p:txBody>
      </p:sp>
    </p:spTree>
    <p:extLst>
      <p:ext uri="{BB962C8B-B14F-4D97-AF65-F5344CB8AC3E}">
        <p14:creationId xmlns:p14="http://schemas.microsoft.com/office/powerpoint/2010/main" val="318990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Byzantine nodes can coordinate, all other rational nodes may get anywhere between -f and +f than me (with the constraint that the number of messages is between 0 and (n-f)</a:t>
            </a:r>
            <a:r>
              <a:rPr lang="en-US" dirty="0" err="1"/>
              <a:t>q+f</a:t>
            </a:r>
            <a:r>
              <a:rPr lang="en-US" dirty="0"/>
              <a:t>), and Byzantine nodes can deliver any number in that range with perfect precision</a:t>
            </a:r>
          </a:p>
        </p:txBody>
      </p:sp>
      <p:sp>
        <p:nvSpPr>
          <p:cNvPr id="4" name="Slide Number Placeholder 3"/>
          <p:cNvSpPr>
            <a:spLocks noGrp="1"/>
          </p:cNvSpPr>
          <p:nvPr>
            <p:ph type="sldNum" sz="quarter" idx="5"/>
          </p:nvPr>
        </p:nvSpPr>
        <p:spPr/>
        <p:txBody>
          <a:bodyPr/>
          <a:lstStyle/>
          <a:p>
            <a:fld id="{770AD296-9421-DA41-88D7-3DEC3FFD09D2}" type="slidenum">
              <a:rPr lang="en-US" smtClean="0"/>
              <a:t>17</a:t>
            </a:fld>
            <a:endParaRPr lang="en-US"/>
          </a:p>
        </p:txBody>
      </p:sp>
    </p:spTree>
    <p:extLst>
      <p:ext uri="{BB962C8B-B14F-4D97-AF65-F5344CB8AC3E}">
        <p14:creationId xmlns:p14="http://schemas.microsoft.com/office/powerpoint/2010/main" val="509290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inferences allow the nodes to make commit decisions.</a:t>
            </a:r>
          </a:p>
          <a:p>
            <a:r>
              <a:rPr lang="en-US" dirty="0"/>
              <a:t>We use iterated deletion of dominated strategies to find out.</a:t>
            </a:r>
          </a:p>
        </p:txBody>
      </p:sp>
      <p:sp>
        <p:nvSpPr>
          <p:cNvPr id="4" name="Slide Number Placeholder 3"/>
          <p:cNvSpPr>
            <a:spLocks noGrp="1"/>
          </p:cNvSpPr>
          <p:nvPr>
            <p:ph type="sldNum" sz="quarter" idx="5"/>
          </p:nvPr>
        </p:nvSpPr>
        <p:spPr/>
        <p:txBody>
          <a:bodyPr/>
          <a:lstStyle/>
          <a:p>
            <a:fld id="{770AD296-9421-DA41-88D7-3DEC3FFD09D2}" type="slidenum">
              <a:rPr lang="en-US" smtClean="0"/>
              <a:t>20</a:t>
            </a:fld>
            <a:endParaRPr lang="en-US"/>
          </a:p>
        </p:txBody>
      </p:sp>
    </p:spTree>
    <p:extLst>
      <p:ext uri="{BB962C8B-B14F-4D97-AF65-F5344CB8AC3E}">
        <p14:creationId xmlns:p14="http://schemas.microsoft.com/office/powerpoint/2010/main" val="349654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0AD296-9421-DA41-88D7-3DEC3FFD09D2}" type="slidenum">
              <a:rPr lang="en-US" smtClean="0"/>
              <a:t>32</a:t>
            </a:fld>
            <a:endParaRPr lang="en-US"/>
          </a:p>
        </p:txBody>
      </p:sp>
    </p:spTree>
    <p:extLst>
      <p:ext uri="{BB962C8B-B14F-4D97-AF65-F5344CB8AC3E}">
        <p14:creationId xmlns:p14="http://schemas.microsoft.com/office/powerpoint/2010/main" val="2757930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3FEF2-FDE2-48C3-8695-6E42DDAF6B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9D9E260-FA30-452C-9955-900D7E82BE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4E0FB2C-C82A-45DC-9D70-52EFC80CAECC}"/>
              </a:ext>
            </a:extLst>
          </p:cNvPr>
          <p:cNvSpPr>
            <a:spLocks noGrp="1"/>
          </p:cNvSpPr>
          <p:nvPr>
            <p:ph type="dt" sz="half" idx="10"/>
          </p:nvPr>
        </p:nvSpPr>
        <p:spPr/>
        <p:txBody>
          <a:bodyPr/>
          <a:lstStyle/>
          <a:p>
            <a:fld id="{24A77D2F-3C95-416A-9CD9-9DC3F3151B01}" type="datetimeFigureOut">
              <a:rPr lang="en-US" smtClean="0"/>
              <a:t>9/2/2022</a:t>
            </a:fld>
            <a:endParaRPr lang="en-US"/>
          </a:p>
        </p:txBody>
      </p:sp>
      <p:sp>
        <p:nvSpPr>
          <p:cNvPr id="5" name="Footer Placeholder 4">
            <a:extLst>
              <a:ext uri="{FF2B5EF4-FFF2-40B4-BE49-F238E27FC236}">
                <a16:creationId xmlns:a16="http://schemas.microsoft.com/office/drawing/2014/main" id="{E95B9477-7300-4188-B8AC-A968688334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365814-B723-4A11-A94F-205DD17A3D2E}"/>
              </a:ext>
            </a:extLst>
          </p:cNvPr>
          <p:cNvSpPr>
            <a:spLocks noGrp="1"/>
          </p:cNvSpPr>
          <p:nvPr>
            <p:ph type="sldNum" sz="quarter" idx="12"/>
          </p:nvPr>
        </p:nvSpPr>
        <p:spPr/>
        <p:txBody>
          <a:bodyPr/>
          <a:lstStyle/>
          <a:p>
            <a:fld id="{47194681-90AF-4426-8AE1-34297143B84D}" type="slidenum">
              <a:rPr lang="en-US" smtClean="0"/>
              <a:t>‹#›</a:t>
            </a:fld>
            <a:endParaRPr lang="en-US"/>
          </a:p>
        </p:txBody>
      </p:sp>
    </p:spTree>
    <p:extLst>
      <p:ext uri="{BB962C8B-B14F-4D97-AF65-F5344CB8AC3E}">
        <p14:creationId xmlns:p14="http://schemas.microsoft.com/office/powerpoint/2010/main" val="3277302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79D8D-5A66-4FAD-AE85-FC40FC4E1FE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EE331E2-4311-48A3-8824-0EA1BF0B3E5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AA56FF-EFED-41B4-A39B-B1BE8B6D977B}"/>
              </a:ext>
            </a:extLst>
          </p:cNvPr>
          <p:cNvSpPr>
            <a:spLocks noGrp="1"/>
          </p:cNvSpPr>
          <p:nvPr>
            <p:ph type="dt" sz="half" idx="10"/>
          </p:nvPr>
        </p:nvSpPr>
        <p:spPr/>
        <p:txBody>
          <a:bodyPr/>
          <a:lstStyle/>
          <a:p>
            <a:fld id="{24A77D2F-3C95-416A-9CD9-9DC3F3151B01}" type="datetimeFigureOut">
              <a:rPr lang="en-US" smtClean="0"/>
              <a:t>9/2/2022</a:t>
            </a:fld>
            <a:endParaRPr lang="en-US"/>
          </a:p>
        </p:txBody>
      </p:sp>
      <p:sp>
        <p:nvSpPr>
          <p:cNvPr id="5" name="Footer Placeholder 4">
            <a:extLst>
              <a:ext uri="{FF2B5EF4-FFF2-40B4-BE49-F238E27FC236}">
                <a16:creationId xmlns:a16="http://schemas.microsoft.com/office/drawing/2014/main" id="{77EA2FC2-787B-4720-9A41-581E672C2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E571E6-2B40-4308-8802-E98CA9729B60}"/>
              </a:ext>
            </a:extLst>
          </p:cNvPr>
          <p:cNvSpPr>
            <a:spLocks noGrp="1"/>
          </p:cNvSpPr>
          <p:nvPr>
            <p:ph type="sldNum" sz="quarter" idx="12"/>
          </p:nvPr>
        </p:nvSpPr>
        <p:spPr/>
        <p:txBody>
          <a:bodyPr/>
          <a:lstStyle/>
          <a:p>
            <a:fld id="{47194681-90AF-4426-8AE1-34297143B84D}" type="slidenum">
              <a:rPr lang="en-US" smtClean="0"/>
              <a:t>‹#›</a:t>
            </a:fld>
            <a:endParaRPr lang="en-US"/>
          </a:p>
        </p:txBody>
      </p:sp>
    </p:spTree>
    <p:extLst>
      <p:ext uri="{BB962C8B-B14F-4D97-AF65-F5344CB8AC3E}">
        <p14:creationId xmlns:p14="http://schemas.microsoft.com/office/powerpoint/2010/main" val="1221684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1C4F4E-40E1-4DE4-B1D5-FB68567D273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2803B84-42AE-4039-8E7A-0CCDB77859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C783E8-3DC7-42B9-A307-E21863C69B91}"/>
              </a:ext>
            </a:extLst>
          </p:cNvPr>
          <p:cNvSpPr>
            <a:spLocks noGrp="1"/>
          </p:cNvSpPr>
          <p:nvPr>
            <p:ph type="dt" sz="half" idx="10"/>
          </p:nvPr>
        </p:nvSpPr>
        <p:spPr/>
        <p:txBody>
          <a:bodyPr/>
          <a:lstStyle/>
          <a:p>
            <a:fld id="{24A77D2F-3C95-416A-9CD9-9DC3F3151B01}" type="datetimeFigureOut">
              <a:rPr lang="en-US" smtClean="0"/>
              <a:t>9/2/2022</a:t>
            </a:fld>
            <a:endParaRPr lang="en-US"/>
          </a:p>
        </p:txBody>
      </p:sp>
      <p:sp>
        <p:nvSpPr>
          <p:cNvPr id="5" name="Footer Placeholder 4">
            <a:extLst>
              <a:ext uri="{FF2B5EF4-FFF2-40B4-BE49-F238E27FC236}">
                <a16:creationId xmlns:a16="http://schemas.microsoft.com/office/drawing/2014/main" id="{75C4194B-23E2-4F95-8FB3-810A4A3BE0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7F6357-40F4-4F7A-B8AC-5EF7F922FE3A}"/>
              </a:ext>
            </a:extLst>
          </p:cNvPr>
          <p:cNvSpPr>
            <a:spLocks noGrp="1"/>
          </p:cNvSpPr>
          <p:nvPr>
            <p:ph type="sldNum" sz="quarter" idx="12"/>
          </p:nvPr>
        </p:nvSpPr>
        <p:spPr/>
        <p:txBody>
          <a:bodyPr/>
          <a:lstStyle/>
          <a:p>
            <a:fld id="{47194681-90AF-4426-8AE1-34297143B84D}" type="slidenum">
              <a:rPr lang="en-US" smtClean="0"/>
              <a:t>‹#›</a:t>
            </a:fld>
            <a:endParaRPr lang="en-US"/>
          </a:p>
        </p:txBody>
      </p:sp>
    </p:spTree>
    <p:extLst>
      <p:ext uri="{BB962C8B-B14F-4D97-AF65-F5344CB8AC3E}">
        <p14:creationId xmlns:p14="http://schemas.microsoft.com/office/powerpoint/2010/main" val="442396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B54DA-671A-4D0F-95A6-A4AEC860E7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90C857-FF54-49FA-ABAC-295F9AA622F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F3215D-41E6-4453-8109-95EE577FE148}"/>
              </a:ext>
            </a:extLst>
          </p:cNvPr>
          <p:cNvSpPr>
            <a:spLocks noGrp="1"/>
          </p:cNvSpPr>
          <p:nvPr>
            <p:ph type="dt" sz="half" idx="10"/>
          </p:nvPr>
        </p:nvSpPr>
        <p:spPr/>
        <p:txBody>
          <a:bodyPr/>
          <a:lstStyle/>
          <a:p>
            <a:fld id="{24A77D2F-3C95-416A-9CD9-9DC3F3151B01}" type="datetimeFigureOut">
              <a:rPr lang="en-US" smtClean="0"/>
              <a:t>9/2/2022</a:t>
            </a:fld>
            <a:endParaRPr lang="en-US"/>
          </a:p>
        </p:txBody>
      </p:sp>
      <p:sp>
        <p:nvSpPr>
          <p:cNvPr id="5" name="Footer Placeholder 4">
            <a:extLst>
              <a:ext uri="{FF2B5EF4-FFF2-40B4-BE49-F238E27FC236}">
                <a16:creationId xmlns:a16="http://schemas.microsoft.com/office/drawing/2014/main" id="{020E396A-9D6F-4715-813F-028A44A0F9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D873C7-D62E-4F43-B3B6-260F9241C178}"/>
              </a:ext>
            </a:extLst>
          </p:cNvPr>
          <p:cNvSpPr>
            <a:spLocks noGrp="1"/>
          </p:cNvSpPr>
          <p:nvPr>
            <p:ph type="sldNum" sz="quarter" idx="12"/>
          </p:nvPr>
        </p:nvSpPr>
        <p:spPr/>
        <p:txBody>
          <a:bodyPr/>
          <a:lstStyle/>
          <a:p>
            <a:fld id="{47194681-90AF-4426-8AE1-34297143B84D}" type="slidenum">
              <a:rPr lang="en-US" smtClean="0"/>
              <a:t>‹#›</a:t>
            </a:fld>
            <a:endParaRPr lang="en-US"/>
          </a:p>
        </p:txBody>
      </p:sp>
    </p:spTree>
    <p:extLst>
      <p:ext uri="{BB962C8B-B14F-4D97-AF65-F5344CB8AC3E}">
        <p14:creationId xmlns:p14="http://schemas.microsoft.com/office/powerpoint/2010/main" val="1284720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E2677-450C-40EB-8F7A-FD9741169F6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E71BCDF-A3AF-41D8-8AE1-3743FF5C22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9DBDC9-3725-4AB4-BF8A-273FB5952F5E}"/>
              </a:ext>
            </a:extLst>
          </p:cNvPr>
          <p:cNvSpPr>
            <a:spLocks noGrp="1"/>
          </p:cNvSpPr>
          <p:nvPr>
            <p:ph type="dt" sz="half" idx="10"/>
          </p:nvPr>
        </p:nvSpPr>
        <p:spPr/>
        <p:txBody>
          <a:bodyPr/>
          <a:lstStyle/>
          <a:p>
            <a:fld id="{24A77D2F-3C95-416A-9CD9-9DC3F3151B01}" type="datetimeFigureOut">
              <a:rPr lang="en-US" smtClean="0"/>
              <a:t>9/2/2022</a:t>
            </a:fld>
            <a:endParaRPr lang="en-US"/>
          </a:p>
        </p:txBody>
      </p:sp>
      <p:sp>
        <p:nvSpPr>
          <p:cNvPr id="5" name="Footer Placeholder 4">
            <a:extLst>
              <a:ext uri="{FF2B5EF4-FFF2-40B4-BE49-F238E27FC236}">
                <a16:creationId xmlns:a16="http://schemas.microsoft.com/office/drawing/2014/main" id="{9735B9C3-1226-4A5C-9C65-4651473A9B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6A316-F124-430D-9E4B-1A58CB309847}"/>
              </a:ext>
            </a:extLst>
          </p:cNvPr>
          <p:cNvSpPr>
            <a:spLocks noGrp="1"/>
          </p:cNvSpPr>
          <p:nvPr>
            <p:ph type="sldNum" sz="quarter" idx="12"/>
          </p:nvPr>
        </p:nvSpPr>
        <p:spPr/>
        <p:txBody>
          <a:bodyPr/>
          <a:lstStyle/>
          <a:p>
            <a:fld id="{47194681-90AF-4426-8AE1-34297143B84D}" type="slidenum">
              <a:rPr lang="en-US" smtClean="0"/>
              <a:t>‹#›</a:t>
            </a:fld>
            <a:endParaRPr lang="en-US"/>
          </a:p>
        </p:txBody>
      </p:sp>
    </p:spTree>
    <p:extLst>
      <p:ext uri="{BB962C8B-B14F-4D97-AF65-F5344CB8AC3E}">
        <p14:creationId xmlns:p14="http://schemas.microsoft.com/office/powerpoint/2010/main" val="2584255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E0B04-9B79-4146-9B3C-7EBA98CB6D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95775B-5775-4ED2-B2B4-DB835D9790B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033D8C-C1B7-44B4-AA33-8D7101FC7A8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350E6BC-E32B-43FD-89FD-38CB6A850CB2}"/>
              </a:ext>
            </a:extLst>
          </p:cNvPr>
          <p:cNvSpPr>
            <a:spLocks noGrp="1"/>
          </p:cNvSpPr>
          <p:nvPr>
            <p:ph type="dt" sz="half" idx="10"/>
          </p:nvPr>
        </p:nvSpPr>
        <p:spPr/>
        <p:txBody>
          <a:bodyPr/>
          <a:lstStyle/>
          <a:p>
            <a:fld id="{24A77D2F-3C95-416A-9CD9-9DC3F3151B01}" type="datetimeFigureOut">
              <a:rPr lang="en-US" smtClean="0"/>
              <a:t>9/2/2022</a:t>
            </a:fld>
            <a:endParaRPr lang="en-US"/>
          </a:p>
        </p:txBody>
      </p:sp>
      <p:sp>
        <p:nvSpPr>
          <p:cNvPr id="6" name="Footer Placeholder 5">
            <a:extLst>
              <a:ext uri="{FF2B5EF4-FFF2-40B4-BE49-F238E27FC236}">
                <a16:creationId xmlns:a16="http://schemas.microsoft.com/office/drawing/2014/main" id="{D6979A32-C30A-4F90-9C49-78087036BC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18A37D-FD5B-4438-B686-879D41380340}"/>
              </a:ext>
            </a:extLst>
          </p:cNvPr>
          <p:cNvSpPr>
            <a:spLocks noGrp="1"/>
          </p:cNvSpPr>
          <p:nvPr>
            <p:ph type="sldNum" sz="quarter" idx="12"/>
          </p:nvPr>
        </p:nvSpPr>
        <p:spPr/>
        <p:txBody>
          <a:bodyPr/>
          <a:lstStyle/>
          <a:p>
            <a:fld id="{47194681-90AF-4426-8AE1-34297143B84D}" type="slidenum">
              <a:rPr lang="en-US" smtClean="0"/>
              <a:t>‹#›</a:t>
            </a:fld>
            <a:endParaRPr lang="en-US"/>
          </a:p>
        </p:txBody>
      </p:sp>
    </p:spTree>
    <p:extLst>
      <p:ext uri="{BB962C8B-B14F-4D97-AF65-F5344CB8AC3E}">
        <p14:creationId xmlns:p14="http://schemas.microsoft.com/office/powerpoint/2010/main" val="2365490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EFDEC-0873-4A27-AF2C-BA03BC84E2C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52A1ED2-65D8-43A7-99BA-16B9ECCBC8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BBBC6AE-944E-477F-853E-EEF7FFCC45D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36BB7F2-B934-428D-8AC9-A2526F15CF2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08C4BF-1B6A-4FED-B4E9-B7BADC9EFF9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01B1EDD-9358-4103-8010-03EC33EEE6BC}"/>
              </a:ext>
            </a:extLst>
          </p:cNvPr>
          <p:cNvSpPr>
            <a:spLocks noGrp="1"/>
          </p:cNvSpPr>
          <p:nvPr>
            <p:ph type="dt" sz="half" idx="10"/>
          </p:nvPr>
        </p:nvSpPr>
        <p:spPr/>
        <p:txBody>
          <a:bodyPr/>
          <a:lstStyle/>
          <a:p>
            <a:fld id="{24A77D2F-3C95-416A-9CD9-9DC3F3151B01}" type="datetimeFigureOut">
              <a:rPr lang="en-US" smtClean="0"/>
              <a:t>9/2/2022</a:t>
            </a:fld>
            <a:endParaRPr lang="en-US"/>
          </a:p>
        </p:txBody>
      </p:sp>
      <p:sp>
        <p:nvSpPr>
          <p:cNvPr id="8" name="Footer Placeholder 7">
            <a:extLst>
              <a:ext uri="{FF2B5EF4-FFF2-40B4-BE49-F238E27FC236}">
                <a16:creationId xmlns:a16="http://schemas.microsoft.com/office/drawing/2014/main" id="{FCC5D5B2-6A8C-4EC6-9658-A4C8D1446DB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5706261-E2F4-47D7-A978-879159CA9E57}"/>
              </a:ext>
            </a:extLst>
          </p:cNvPr>
          <p:cNvSpPr>
            <a:spLocks noGrp="1"/>
          </p:cNvSpPr>
          <p:nvPr>
            <p:ph type="sldNum" sz="quarter" idx="12"/>
          </p:nvPr>
        </p:nvSpPr>
        <p:spPr/>
        <p:txBody>
          <a:bodyPr/>
          <a:lstStyle/>
          <a:p>
            <a:fld id="{47194681-90AF-4426-8AE1-34297143B84D}" type="slidenum">
              <a:rPr lang="en-US" smtClean="0"/>
              <a:t>‹#›</a:t>
            </a:fld>
            <a:endParaRPr lang="en-US"/>
          </a:p>
        </p:txBody>
      </p:sp>
    </p:spTree>
    <p:extLst>
      <p:ext uri="{BB962C8B-B14F-4D97-AF65-F5344CB8AC3E}">
        <p14:creationId xmlns:p14="http://schemas.microsoft.com/office/powerpoint/2010/main" val="855886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53101-2396-431A-A14E-9F21665751B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A258752-640E-41AE-A1F9-65F54CE7A84B}"/>
              </a:ext>
            </a:extLst>
          </p:cNvPr>
          <p:cNvSpPr>
            <a:spLocks noGrp="1"/>
          </p:cNvSpPr>
          <p:nvPr>
            <p:ph type="dt" sz="half" idx="10"/>
          </p:nvPr>
        </p:nvSpPr>
        <p:spPr/>
        <p:txBody>
          <a:bodyPr/>
          <a:lstStyle/>
          <a:p>
            <a:fld id="{24A77D2F-3C95-416A-9CD9-9DC3F3151B01}" type="datetimeFigureOut">
              <a:rPr lang="en-US" smtClean="0"/>
              <a:t>9/2/2022</a:t>
            </a:fld>
            <a:endParaRPr lang="en-US"/>
          </a:p>
        </p:txBody>
      </p:sp>
      <p:sp>
        <p:nvSpPr>
          <p:cNvPr id="4" name="Footer Placeholder 3">
            <a:extLst>
              <a:ext uri="{FF2B5EF4-FFF2-40B4-BE49-F238E27FC236}">
                <a16:creationId xmlns:a16="http://schemas.microsoft.com/office/drawing/2014/main" id="{48BF9554-8F31-45D2-921A-FD4121EA2F7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3A72A2-AB8B-4ECD-A367-37715CD1BB2F}"/>
              </a:ext>
            </a:extLst>
          </p:cNvPr>
          <p:cNvSpPr>
            <a:spLocks noGrp="1"/>
          </p:cNvSpPr>
          <p:nvPr>
            <p:ph type="sldNum" sz="quarter" idx="12"/>
          </p:nvPr>
        </p:nvSpPr>
        <p:spPr/>
        <p:txBody>
          <a:bodyPr/>
          <a:lstStyle/>
          <a:p>
            <a:fld id="{47194681-90AF-4426-8AE1-34297143B84D}" type="slidenum">
              <a:rPr lang="en-US" smtClean="0"/>
              <a:t>‹#›</a:t>
            </a:fld>
            <a:endParaRPr lang="en-US"/>
          </a:p>
        </p:txBody>
      </p:sp>
    </p:spTree>
    <p:extLst>
      <p:ext uri="{BB962C8B-B14F-4D97-AF65-F5344CB8AC3E}">
        <p14:creationId xmlns:p14="http://schemas.microsoft.com/office/powerpoint/2010/main" val="4114078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F90264-4F7E-4407-BE19-1F4838B75DD0}"/>
              </a:ext>
            </a:extLst>
          </p:cNvPr>
          <p:cNvSpPr>
            <a:spLocks noGrp="1"/>
          </p:cNvSpPr>
          <p:nvPr>
            <p:ph type="dt" sz="half" idx="10"/>
          </p:nvPr>
        </p:nvSpPr>
        <p:spPr/>
        <p:txBody>
          <a:bodyPr/>
          <a:lstStyle/>
          <a:p>
            <a:fld id="{24A77D2F-3C95-416A-9CD9-9DC3F3151B01}" type="datetimeFigureOut">
              <a:rPr lang="en-US" smtClean="0"/>
              <a:t>9/2/2022</a:t>
            </a:fld>
            <a:endParaRPr lang="en-US"/>
          </a:p>
        </p:txBody>
      </p:sp>
      <p:sp>
        <p:nvSpPr>
          <p:cNvPr id="3" name="Footer Placeholder 2">
            <a:extLst>
              <a:ext uri="{FF2B5EF4-FFF2-40B4-BE49-F238E27FC236}">
                <a16:creationId xmlns:a16="http://schemas.microsoft.com/office/drawing/2014/main" id="{5798D34C-52C8-4FCB-B385-4DD01A1B8A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151D916-DC3C-425A-91AB-E694FB27C04D}"/>
              </a:ext>
            </a:extLst>
          </p:cNvPr>
          <p:cNvSpPr>
            <a:spLocks noGrp="1"/>
          </p:cNvSpPr>
          <p:nvPr>
            <p:ph type="sldNum" sz="quarter" idx="12"/>
          </p:nvPr>
        </p:nvSpPr>
        <p:spPr/>
        <p:txBody>
          <a:bodyPr/>
          <a:lstStyle/>
          <a:p>
            <a:fld id="{47194681-90AF-4426-8AE1-34297143B84D}" type="slidenum">
              <a:rPr lang="en-US" smtClean="0"/>
              <a:t>‹#›</a:t>
            </a:fld>
            <a:endParaRPr lang="en-US"/>
          </a:p>
        </p:txBody>
      </p:sp>
    </p:spTree>
    <p:extLst>
      <p:ext uri="{BB962C8B-B14F-4D97-AF65-F5344CB8AC3E}">
        <p14:creationId xmlns:p14="http://schemas.microsoft.com/office/powerpoint/2010/main" val="1136626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5B39D-64FE-4771-AD08-34207693DB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1C27671-6ADF-4F8F-80EC-5EFBF73BDB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B81473-DE3C-4E29-BE9B-B5F318C593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542FBD-AC86-4DFA-B60D-BAA58B62E89A}"/>
              </a:ext>
            </a:extLst>
          </p:cNvPr>
          <p:cNvSpPr>
            <a:spLocks noGrp="1"/>
          </p:cNvSpPr>
          <p:nvPr>
            <p:ph type="dt" sz="half" idx="10"/>
          </p:nvPr>
        </p:nvSpPr>
        <p:spPr/>
        <p:txBody>
          <a:bodyPr/>
          <a:lstStyle/>
          <a:p>
            <a:fld id="{24A77D2F-3C95-416A-9CD9-9DC3F3151B01}" type="datetimeFigureOut">
              <a:rPr lang="en-US" smtClean="0"/>
              <a:t>9/2/2022</a:t>
            </a:fld>
            <a:endParaRPr lang="en-US"/>
          </a:p>
        </p:txBody>
      </p:sp>
      <p:sp>
        <p:nvSpPr>
          <p:cNvPr id="6" name="Footer Placeholder 5">
            <a:extLst>
              <a:ext uri="{FF2B5EF4-FFF2-40B4-BE49-F238E27FC236}">
                <a16:creationId xmlns:a16="http://schemas.microsoft.com/office/drawing/2014/main" id="{D6FE6BA1-6D27-4D3B-957B-DCC2267D7AB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B13F13-9230-407D-BB12-9064D0291BDE}"/>
              </a:ext>
            </a:extLst>
          </p:cNvPr>
          <p:cNvSpPr>
            <a:spLocks noGrp="1"/>
          </p:cNvSpPr>
          <p:nvPr>
            <p:ph type="sldNum" sz="quarter" idx="12"/>
          </p:nvPr>
        </p:nvSpPr>
        <p:spPr/>
        <p:txBody>
          <a:bodyPr/>
          <a:lstStyle/>
          <a:p>
            <a:fld id="{47194681-90AF-4426-8AE1-34297143B84D}" type="slidenum">
              <a:rPr lang="en-US" smtClean="0"/>
              <a:t>‹#›</a:t>
            </a:fld>
            <a:endParaRPr lang="en-US"/>
          </a:p>
        </p:txBody>
      </p:sp>
    </p:spTree>
    <p:extLst>
      <p:ext uri="{BB962C8B-B14F-4D97-AF65-F5344CB8AC3E}">
        <p14:creationId xmlns:p14="http://schemas.microsoft.com/office/powerpoint/2010/main" val="1968762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D9937-EF55-47CE-84FF-78B68DE94A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E0A5EBF-1917-4111-B2B6-557AD29A53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45D9DA2-3005-450F-ABD0-1291BD54B5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FB0019-C06F-4F4E-9F76-D05DD41F8D5B}"/>
              </a:ext>
            </a:extLst>
          </p:cNvPr>
          <p:cNvSpPr>
            <a:spLocks noGrp="1"/>
          </p:cNvSpPr>
          <p:nvPr>
            <p:ph type="dt" sz="half" idx="10"/>
          </p:nvPr>
        </p:nvSpPr>
        <p:spPr/>
        <p:txBody>
          <a:bodyPr/>
          <a:lstStyle/>
          <a:p>
            <a:fld id="{24A77D2F-3C95-416A-9CD9-9DC3F3151B01}" type="datetimeFigureOut">
              <a:rPr lang="en-US" smtClean="0"/>
              <a:t>9/2/2022</a:t>
            </a:fld>
            <a:endParaRPr lang="en-US"/>
          </a:p>
        </p:txBody>
      </p:sp>
      <p:sp>
        <p:nvSpPr>
          <p:cNvPr id="6" name="Footer Placeholder 5">
            <a:extLst>
              <a:ext uri="{FF2B5EF4-FFF2-40B4-BE49-F238E27FC236}">
                <a16:creationId xmlns:a16="http://schemas.microsoft.com/office/drawing/2014/main" id="{D25EFA05-2E98-482D-BBA1-8A614B7872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C4F404-A09F-4E80-B00F-08877AFBD2D6}"/>
              </a:ext>
            </a:extLst>
          </p:cNvPr>
          <p:cNvSpPr>
            <a:spLocks noGrp="1"/>
          </p:cNvSpPr>
          <p:nvPr>
            <p:ph type="sldNum" sz="quarter" idx="12"/>
          </p:nvPr>
        </p:nvSpPr>
        <p:spPr/>
        <p:txBody>
          <a:bodyPr/>
          <a:lstStyle/>
          <a:p>
            <a:fld id="{47194681-90AF-4426-8AE1-34297143B84D}" type="slidenum">
              <a:rPr lang="en-US" smtClean="0"/>
              <a:t>‹#›</a:t>
            </a:fld>
            <a:endParaRPr lang="en-US"/>
          </a:p>
        </p:txBody>
      </p:sp>
    </p:spTree>
    <p:extLst>
      <p:ext uri="{BB962C8B-B14F-4D97-AF65-F5344CB8AC3E}">
        <p14:creationId xmlns:p14="http://schemas.microsoft.com/office/powerpoint/2010/main" val="2427869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815BFB-78F6-4405-BA79-DDF0511951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909B73B-DBB7-4DD5-ADEE-B9BF05ED77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EB47F1-F9B6-4C18-B92C-E210F6BAA9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A77D2F-3C95-416A-9CD9-9DC3F3151B01}" type="datetimeFigureOut">
              <a:rPr lang="en-US" smtClean="0"/>
              <a:t>9/2/2022</a:t>
            </a:fld>
            <a:endParaRPr lang="en-US"/>
          </a:p>
        </p:txBody>
      </p:sp>
      <p:sp>
        <p:nvSpPr>
          <p:cNvPr id="5" name="Footer Placeholder 4">
            <a:extLst>
              <a:ext uri="{FF2B5EF4-FFF2-40B4-BE49-F238E27FC236}">
                <a16:creationId xmlns:a16="http://schemas.microsoft.com/office/drawing/2014/main" id="{BD5EB667-366C-4CF1-BA38-80705D6576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9705596-1790-4616-AE44-854FB70E34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194681-90AF-4426-8AE1-34297143B84D}" type="slidenum">
              <a:rPr lang="en-US" smtClean="0"/>
              <a:t>‹#›</a:t>
            </a:fld>
            <a:endParaRPr lang="en-US"/>
          </a:p>
        </p:txBody>
      </p:sp>
    </p:spTree>
    <p:extLst>
      <p:ext uri="{BB962C8B-B14F-4D97-AF65-F5344CB8AC3E}">
        <p14:creationId xmlns:p14="http://schemas.microsoft.com/office/powerpoint/2010/main" val="1226168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1.png"/><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1.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160.png"/><Relationship Id="rId5" Type="http://schemas.openxmlformats.org/officeDocument/2006/relationships/image" Target="../media/image15.png"/><Relationship Id="rId10" Type="http://schemas.openxmlformats.org/officeDocument/2006/relationships/image" Target="../media/image15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191.png"/></Relationships>
</file>

<file path=ppt/slides/_rels/slide18.xml.rels><?xml version="1.0" encoding="UTF-8" standalone="yes"?>
<Relationships xmlns="http://schemas.openxmlformats.org/package/2006/relationships"><Relationship Id="rId8" Type="http://schemas.openxmlformats.org/officeDocument/2006/relationships/image" Target="../media/image140.png"/><Relationship Id="rId13" Type="http://schemas.openxmlformats.org/officeDocument/2006/relationships/image" Target="../media/image190.png"/><Relationship Id="rId3" Type="http://schemas.openxmlformats.org/officeDocument/2006/relationships/image" Target="../media/image22.png"/><Relationship Id="rId7" Type="http://schemas.openxmlformats.org/officeDocument/2006/relationships/image" Target="../media/image18.png"/><Relationship Id="rId12" Type="http://schemas.openxmlformats.org/officeDocument/2006/relationships/image" Target="../media/image21.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0.png"/><Relationship Id="rId5" Type="http://schemas.openxmlformats.org/officeDocument/2006/relationships/image" Target="../media/image16.png"/><Relationship Id="rId10" Type="http://schemas.openxmlformats.org/officeDocument/2006/relationships/image" Target="../media/image160.png"/><Relationship Id="rId4" Type="http://schemas.openxmlformats.org/officeDocument/2006/relationships/image" Target="../media/image15.png"/><Relationship Id="rId9" Type="http://schemas.openxmlformats.org/officeDocument/2006/relationships/image" Target="../media/image150.png"/></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24.png"/><Relationship Id="rId9" Type="http://schemas.openxmlformats.org/officeDocument/2006/relationships/image" Target="../media/image150.png"/></Relationships>
</file>

<file path=ppt/slides/_rels/slide21.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10.png"/></Relationships>
</file>

<file path=ppt/slides/_rels/slide24.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10.png"/></Relationships>
</file>

<file path=ppt/slides/_rels/slide25.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90.png"/><Relationship Id="rId7" Type="http://schemas.openxmlformats.org/officeDocument/2006/relationships/image" Target="../media/image18.png"/><Relationship Id="rId2"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20.png"/><Relationship Id="rId4" Type="http://schemas.openxmlformats.org/officeDocument/2006/relationships/image" Target="../media/image100.png"/><Relationship Id="rId9" Type="http://schemas.openxmlformats.org/officeDocument/2006/relationships/image" Target="../media/image210.png"/></Relationships>
</file>

<file path=ppt/slides/_rels/slide26.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20.png"/><Relationship Id="rId4" Type="http://schemas.openxmlformats.org/officeDocument/2006/relationships/image" Target="../media/image15.png"/><Relationship Id="rId9" Type="http://schemas.openxmlformats.org/officeDocument/2006/relationships/image" Target="../media/image210.png"/></Relationships>
</file>

<file path=ppt/slides/_rels/slide27.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20.png"/><Relationship Id="rId4" Type="http://schemas.openxmlformats.org/officeDocument/2006/relationships/image" Target="../media/image15.png"/><Relationship Id="rId9" Type="http://schemas.openxmlformats.org/officeDocument/2006/relationships/image" Target="../media/image210.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211.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2.jpe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Layout" Target="../diagrams/layout2.xml"/><Relationship Id="rId7" Type="http://schemas.openxmlformats.org/officeDocument/2006/relationships/image" Target="../media/image8.png"/><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8.png"/><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8.png"/><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5.xml"/><Relationship Id="rId7" Type="http://schemas.openxmlformats.org/officeDocument/2006/relationships/image" Target="../media/image8.png"/><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C9B39-2F54-4191-BD03-42C5CA98B57F}"/>
              </a:ext>
            </a:extLst>
          </p:cNvPr>
          <p:cNvSpPr>
            <a:spLocks noGrp="1"/>
          </p:cNvSpPr>
          <p:nvPr>
            <p:ph type="ctrTitle"/>
          </p:nvPr>
        </p:nvSpPr>
        <p:spPr>
          <a:xfrm>
            <a:off x="1315453" y="1122363"/>
            <a:ext cx="9561094" cy="2387600"/>
          </a:xfrm>
        </p:spPr>
        <p:txBody>
          <a:bodyPr>
            <a:normAutofit fontScale="90000"/>
          </a:bodyPr>
          <a:lstStyle/>
          <a:p>
            <a:r>
              <a:rPr lang="en-US" dirty="0"/>
              <a:t>An Economic Model of Consensus on Distributed Ledgers</a:t>
            </a:r>
          </a:p>
        </p:txBody>
      </p:sp>
      <p:sp>
        <p:nvSpPr>
          <p:cNvPr id="3" name="Subtitle 2">
            <a:extLst>
              <a:ext uri="{FF2B5EF4-FFF2-40B4-BE49-F238E27FC236}">
                <a16:creationId xmlns:a16="http://schemas.microsoft.com/office/drawing/2014/main" id="{C3289657-5A0C-4A37-9E37-1880140E7883}"/>
              </a:ext>
            </a:extLst>
          </p:cNvPr>
          <p:cNvSpPr>
            <a:spLocks noGrp="1"/>
          </p:cNvSpPr>
          <p:nvPr>
            <p:ph type="subTitle" idx="1"/>
          </p:nvPr>
        </p:nvSpPr>
        <p:spPr/>
        <p:txBody>
          <a:bodyPr>
            <a:normAutofit lnSpcReduction="10000"/>
          </a:bodyPr>
          <a:lstStyle/>
          <a:p>
            <a:endParaRPr lang="en-US" dirty="0"/>
          </a:p>
          <a:p>
            <a:r>
              <a:rPr lang="en-US" dirty="0"/>
              <a:t>Hanna Halaburda, NYU Stern </a:t>
            </a:r>
          </a:p>
          <a:p>
            <a:r>
              <a:rPr lang="en-US" dirty="0"/>
              <a:t>Zhiguo He, Chicago Booth and NBER </a:t>
            </a:r>
          </a:p>
          <a:p>
            <a:r>
              <a:rPr lang="en-US" dirty="0"/>
              <a:t>Jiasun Li, George Mason</a:t>
            </a:r>
          </a:p>
        </p:txBody>
      </p:sp>
    </p:spTree>
    <p:extLst>
      <p:ext uri="{BB962C8B-B14F-4D97-AF65-F5344CB8AC3E}">
        <p14:creationId xmlns:p14="http://schemas.microsoft.com/office/powerpoint/2010/main" val="948718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DE600E-7057-4679-A02C-70C5F470BD05}"/>
              </a:ext>
            </a:extLst>
          </p:cNvPr>
          <p:cNvSpPr>
            <a:spLocks noGrp="1"/>
          </p:cNvSpPr>
          <p:nvPr>
            <p:ph type="title"/>
          </p:nvPr>
        </p:nvSpPr>
        <p:spPr/>
        <p:txBody>
          <a:bodyPr/>
          <a:lstStyle/>
          <a:p>
            <a:r>
              <a:rPr lang="en-US" dirty="0"/>
              <a:t>Two types of nodes</a:t>
            </a:r>
          </a:p>
        </p:txBody>
      </p:sp>
      <p:sp>
        <p:nvSpPr>
          <p:cNvPr id="5" name="Content Placeholder 4">
            <a:extLst>
              <a:ext uri="{FF2B5EF4-FFF2-40B4-BE49-F238E27FC236}">
                <a16:creationId xmlns:a16="http://schemas.microsoft.com/office/drawing/2014/main" id="{CB38D2F3-3FB9-4D11-9336-DDBA95F4F25A}"/>
              </a:ext>
            </a:extLst>
          </p:cNvPr>
          <p:cNvSpPr>
            <a:spLocks noGrp="1"/>
          </p:cNvSpPr>
          <p:nvPr>
            <p:ph sz="half" idx="1"/>
          </p:nvPr>
        </p:nvSpPr>
        <p:spPr>
          <a:xfrm>
            <a:off x="465221" y="1825625"/>
            <a:ext cx="8321728" cy="4351338"/>
          </a:xfrm>
        </p:spPr>
        <p:txBody>
          <a:bodyPr>
            <a:normAutofit fontScale="92500"/>
          </a:bodyPr>
          <a:lstStyle/>
          <a:p>
            <a:r>
              <a:rPr lang="en-US" sz="2400" dirty="0"/>
              <a:t>Measure </a:t>
            </a:r>
            <a:r>
              <a:rPr lang="en-US" sz="2400" i="1" dirty="0"/>
              <a:t>f</a:t>
            </a:r>
            <a:r>
              <a:rPr lang="en-US" sz="2400" dirty="0"/>
              <a:t> of </a:t>
            </a:r>
            <a:r>
              <a:rPr lang="en-US" sz="2400" b="1" dirty="0"/>
              <a:t>Byzantine</a:t>
            </a:r>
            <a:r>
              <a:rPr lang="en-US" sz="2400" dirty="0"/>
              <a:t> nodes, who may take arbitrary actions;</a:t>
            </a:r>
          </a:p>
          <a:p>
            <a:r>
              <a:rPr lang="en-US" sz="2400" dirty="0">
                <a:solidFill>
                  <a:schemeClr val="bg1"/>
                </a:solidFill>
              </a:rPr>
              <a:t>Measure </a:t>
            </a:r>
            <a:r>
              <a:rPr lang="en-US" sz="2400" i="1" dirty="0">
                <a:solidFill>
                  <a:schemeClr val="bg1"/>
                </a:solidFill>
              </a:rPr>
              <a:t>n−f</a:t>
            </a:r>
            <a:r>
              <a:rPr lang="en-US" sz="2400" dirty="0">
                <a:solidFill>
                  <a:schemeClr val="bg1"/>
                </a:solidFill>
              </a:rPr>
              <a:t> of rational nodes, who maximize utilities:</a:t>
            </a:r>
          </a:p>
          <a:p>
            <a:endParaRPr lang="en-US" sz="1600" dirty="0">
              <a:solidFill>
                <a:schemeClr val="bg1"/>
              </a:solidFill>
            </a:endParaRPr>
          </a:p>
          <a:p>
            <a:endParaRPr lang="en-US" sz="1600" dirty="0">
              <a:solidFill>
                <a:schemeClr val="bg1"/>
              </a:solidFill>
            </a:endParaRPr>
          </a:p>
          <a:p>
            <a:endParaRPr lang="en-US" sz="1600" dirty="0">
              <a:solidFill>
                <a:schemeClr val="bg1"/>
              </a:solidFill>
            </a:endParaRPr>
          </a:p>
          <a:p>
            <a:endParaRPr lang="en-US" sz="400" dirty="0">
              <a:solidFill>
                <a:schemeClr val="bg1"/>
              </a:solidFill>
            </a:endParaRPr>
          </a:p>
          <a:p>
            <a:pPr marL="0" indent="0" algn="ctr">
              <a:buNone/>
            </a:pPr>
            <a:endParaRPr lang="en-US" sz="1100" dirty="0">
              <a:solidFill>
                <a:schemeClr val="bg1"/>
              </a:solidFill>
            </a:endParaRPr>
          </a:p>
          <a:p>
            <a:pPr marL="0" indent="0" algn="ctr">
              <a:buNone/>
            </a:pPr>
            <a:endParaRPr lang="en-US" sz="1600" dirty="0">
              <a:solidFill>
                <a:schemeClr val="bg1"/>
              </a:solidFill>
            </a:endParaRPr>
          </a:p>
          <a:p>
            <a:pPr marL="0" indent="0" algn="ctr">
              <a:buNone/>
            </a:pPr>
            <a:r>
              <a:rPr lang="en-US" sz="1600" dirty="0">
                <a:solidFill>
                  <a:schemeClr val="bg1"/>
                </a:solidFill>
              </a:rPr>
              <a:t>Consensus succeeds </a:t>
            </a:r>
            <a:r>
              <a:rPr lang="en-US" sz="1600" dirty="0" err="1">
                <a:solidFill>
                  <a:schemeClr val="bg1"/>
                </a:solidFill>
              </a:rPr>
              <a:t>iff</a:t>
            </a:r>
            <a:r>
              <a:rPr lang="en-US" sz="1600" dirty="0">
                <a:solidFill>
                  <a:schemeClr val="bg1"/>
                </a:solidFill>
              </a:rPr>
              <a:t> “almost all” (measure </a:t>
            </a:r>
            <a:r>
              <a:rPr lang="en-US" sz="1600" i="1" dirty="0">
                <a:solidFill>
                  <a:schemeClr val="bg1"/>
                </a:solidFill>
              </a:rPr>
              <a:t>n−f</a:t>
            </a:r>
            <a:r>
              <a:rPr lang="en-US" sz="1600" dirty="0">
                <a:solidFill>
                  <a:schemeClr val="bg1"/>
                </a:solidFill>
              </a:rPr>
              <a:t>) rational nodes commit</a:t>
            </a:r>
          </a:p>
          <a:p>
            <a:r>
              <a:rPr lang="en-US" sz="2400" dirty="0">
                <a:solidFill>
                  <a:schemeClr val="bg1"/>
                </a:solidFill>
              </a:rPr>
              <a:t>A dynamic game of imperfect info. w/ “cheap talk” &amp;“coordination”</a:t>
            </a:r>
          </a:p>
          <a:p>
            <a:pPr marL="0" indent="0">
              <a:buNone/>
            </a:pPr>
            <a:r>
              <a:rPr lang="en-US" sz="2400" dirty="0">
                <a:solidFill>
                  <a:schemeClr val="bg1"/>
                </a:solidFill>
              </a:rPr>
              <a:t>Solution concept: </a:t>
            </a:r>
          </a:p>
          <a:p>
            <a:r>
              <a:rPr lang="en-US" sz="2400" dirty="0">
                <a:solidFill>
                  <a:schemeClr val="bg1"/>
                </a:solidFill>
              </a:rPr>
              <a:t>perfect Bayesian </a:t>
            </a:r>
            <a:r>
              <a:rPr lang="en-US" sz="2400" dirty="0" err="1">
                <a:solidFill>
                  <a:schemeClr val="bg1"/>
                </a:solidFill>
              </a:rPr>
              <a:t>eqm</a:t>
            </a:r>
            <a:r>
              <a:rPr lang="en-US" sz="2400" dirty="0">
                <a:solidFill>
                  <a:schemeClr val="bg1"/>
                </a:solidFill>
              </a:rPr>
              <a:t> + multi-priors over Byzantine strategies </a:t>
            </a:r>
          </a:p>
          <a:p>
            <a:pPr marL="0" indent="0">
              <a:buNone/>
            </a:pPr>
            <a:endParaRPr lang="en-US" sz="1600" b="1" dirty="0">
              <a:solidFill>
                <a:schemeClr val="tx1">
                  <a:lumMod val="95000"/>
                  <a:lumOff val="5000"/>
                </a:schemeClr>
              </a:solidFill>
            </a:endParaRPr>
          </a:p>
        </p:txBody>
      </p:sp>
      <p:graphicFrame>
        <p:nvGraphicFramePr>
          <p:cNvPr id="21" name="Table 20">
            <a:extLst>
              <a:ext uri="{FF2B5EF4-FFF2-40B4-BE49-F238E27FC236}">
                <a16:creationId xmlns:a16="http://schemas.microsoft.com/office/drawing/2014/main" id="{FBBADC8B-27A6-45ED-B02C-2F7667DD19D9}"/>
              </a:ext>
            </a:extLst>
          </p:cNvPr>
          <p:cNvGraphicFramePr>
            <a:graphicFrameLocks noGrp="1"/>
          </p:cNvGraphicFramePr>
          <p:nvPr>
            <p:extLst>
              <p:ext uri="{D42A27DB-BD31-4B8C-83A1-F6EECF244321}">
                <p14:modId xmlns:p14="http://schemas.microsoft.com/office/powerpoint/2010/main" val="2824908177"/>
              </p:ext>
            </p:extLst>
          </p:nvPr>
        </p:nvGraphicFramePr>
        <p:xfrm>
          <a:off x="1157082" y="2853694"/>
          <a:ext cx="6483927" cy="1463040"/>
        </p:xfrm>
        <a:graphic>
          <a:graphicData uri="http://schemas.openxmlformats.org/drawingml/2006/table">
            <a:tbl>
              <a:tblPr firstRow="1" bandRow="1">
                <a:tableStyleId>{5C22544A-7EE6-4342-B048-85BDC9FD1C3A}</a:tableStyleId>
              </a:tblPr>
              <a:tblGrid>
                <a:gridCol w="2419927">
                  <a:extLst>
                    <a:ext uri="{9D8B030D-6E8A-4147-A177-3AD203B41FA5}">
                      <a16:colId xmlns:a16="http://schemas.microsoft.com/office/drawing/2014/main" val="1268648958"/>
                    </a:ext>
                  </a:extLst>
                </a:gridCol>
                <a:gridCol w="1902691">
                  <a:extLst>
                    <a:ext uri="{9D8B030D-6E8A-4147-A177-3AD203B41FA5}">
                      <a16:colId xmlns:a16="http://schemas.microsoft.com/office/drawing/2014/main" val="2107771702"/>
                    </a:ext>
                  </a:extLst>
                </a:gridCol>
                <a:gridCol w="2161309">
                  <a:extLst>
                    <a:ext uri="{9D8B030D-6E8A-4147-A177-3AD203B41FA5}">
                      <a16:colId xmlns:a16="http://schemas.microsoft.com/office/drawing/2014/main" val="2843534372"/>
                    </a:ext>
                  </a:extLst>
                </a:gridCol>
              </a:tblGrid>
              <a:tr h="336210">
                <a:tc>
                  <a:txBody>
                    <a:bodyPr/>
                    <a:lstStyle/>
                    <a:p>
                      <a:pPr algn="ctr"/>
                      <a:endParaRPr lang="en-US" dirty="0"/>
                    </a:p>
                  </a:txBody>
                  <a:tcPr>
                    <a:noFill/>
                  </a:tcPr>
                </a:tc>
                <a:tc gridSpan="2">
                  <a:txBody>
                    <a:bodyPr/>
                    <a:lstStyle/>
                    <a:p>
                      <a:pPr algn="ctr"/>
                      <a:r>
                        <a:rPr lang="en-US" sz="1800" b="0" i="0" kern="1200" dirty="0">
                          <a:solidFill>
                            <a:schemeClr val="bg1"/>
                          </a:solidFill>
                          <a:effectLst/>
                          <a:latin typeface="+mn-lt"/>
                          <a:ea typeface="+mn-ea"/>
                          <a:cs typeface="+mn-cs"/>
                        </a:rPr>
                        <a:t>if consensus on message</a:t>
                      </a:r>
                      <a:endParaRPr lang="en-US" dirty="0">
                        <a:solidFill>
                          <a:schemeClr val="bg1"/>
                        </a:solidFill>
                      </a:endParaRPr>
                    </a:p>
                  </a:txBody>
                  <a:tcPr>
                    <a:noFill/>
                  </a:tcPr>
                </a:tc>
                <a:tc hMerge="1">
                  <a:txBody>
                    <a:bodyPr/>
                    <a:lstStyle/>
                    <a:p>
                      <a:endParaRPr lang="en-US" dirty="0"/>
                    </a:p>
                  </a:txBody>
                  <a:tcPr/>
                </a:tc>
                <a:extLst>
                  <a:ext uri="{0D108BD9-81ED-4DB2-BD59-A6C34878D82A}">
                    <a16:rowId xmlns:a16="http://schemas.microsoft.com/office/drawing/2014/main" val="3800008977"/>
                  </a:ext>
                </a:extLst>
              </a:tr>
              <a:tr h="336210">
                <a:tc>
                  <a:txBody>
                    <a:bodyPr/>
                    <a:lstStyle/>
                    <a:p>
                      <a:pPr algn="ctr"/>
                      <a:endParaRPr lang="en-US" dirty="0">
                        <a:solidFill>
                          <a:schemeClr val="bg1"/>
                        </a:solidFill>
                      </a:endParaRPr>
                    </a:p>
                  </a:txBody>
                  <a:tcPr>
                    <a:noFill/>
                  </a:tcPr>
                </a:tc>
                <a:tc>
                  <a:txBody>
                    <a:bodyPr/>
                    <a:lstStyle/>
                    <a:p>
                      <a:pPr algn="ctr"/>
                      <a:r>
                        <a:rPr lang="en-US" dirty="0">
                          <a:solidFill>
                            <a:schemeClr val="bg1"/>
                          </a:solidFill>
                          <a:highlight>
                            <a:srgbClr val="FFFFFF"/>
                          </a:highlight>
                        </a:rPr>
                        <a:t>Succeeds</a:t>
                      </a:r>
                    </a:p>
                  </a:txBody>
                  <a:tcPr>
                    <a:solidFill>
                      <a:srgbClr val="FFFFFF"/>
                    </a:solidFill>
                  </a:tcPr>
                </a:tc>
                <a:tc>
                  <a:txBody>
                    <a:bodyPr/>
                    <a:lstStyle/>
                    <a:p>
                      <a:pPr algn="ctr"/>
                      <a:r>
                        <a:rPr lang="en-US" dirty="0">
                          <a:solidFill>
                            <a:schemeClr val="bg1"/>
                          </a:solidFill>
                          <a:highlight>
                            <a:srgbClr val="FFFFFF"/>
                          </a:highlight>
                        </a:rPr>
                        <a:t>Fails</a:t>
                      </a:r>
                      <a:r>
                        <a:rPr lang="en-US" baseline="0" dirty="0">
                          <a:solidFill>
                            <a:schemeClr val="bg1"/>
                          </a:solidFill>
                          <a:highlight>
                            <a:srgbClr val="FFFFFF"/>
                          </a:highlight>
                        </a:rPr>
                        <a:t> </a:t>
                      </a:r>
                      <a:endParaRPr lang="en-US" dirty="0">
                        <a:solidFill>
                          <a:schemeClr val="bg1"/>
                        </a:solidFill>
                        <a:highlight>
                          <a:srgbClr val="FFFFFF"/>
                        </a:highlight>
                      </a:endParaRPr>
                    </a:p>
                  </a:txBody>
                  <a:tcPr>
                    <a:solidFill>
                      <a:srgbClr val="FFFFFF"/>
                    </a:solidFill>
                  </a:tcPr>
                </a:tc>
                <a:extLst>
                  <a:ext uri="{0D108BD9-81ED-4DB2-BD59-A6C34878D82A}">
                    <a16:rowId xmlns:a16="http://schemas.microsoft.com/office/drawing/2014/main" val="2195784739"/>
                  </a:ext>
                </a:extLst>
              </a:tr>
              <a:tr h="336210">
                <a:tc>
                  <a:txBody>
                    <a:bodyPr/>
                    <a:lstStyle/>
                    <a:p>
                      <a:pPr algn="ctr"/>
                      <a:r>
                        <a:rPr lang="en-US" dirty="0">
                          <a:solidFill>
                            <a:schemeClr val="bg1"/>
                          </a:solidFill>
                        </a:rPr>
                        <a:t>Commit to message </a:t>
                      </a:r>
                    </a:p>
                  </a:txBody>
                  <a:tcPr>
                    <a:noFill/>
                  </a:tcPr>
                </a:tc>
                <a:tc>
                  <a:txBody>
                    <a:bodyPr/>
                    <a:lstStyle/>
                    <a:p>
                      <a:pPr algn="ctr"/>
                      <a:r>
                        <a:rPr lang="en-US" dirty="0">
                          <a:solidFill>
                            <a:schemeClr val="bg1"/>
                          </a:solidFill>
                          <a:highlight>
                            <a:srgbClr val="FFFFFF"/>
                          </a:highlight>
                        </a:rPr>
                        <a:t>R &gt; 0</a:t>
                      </a:r>
                    </a:p>
                  </a:txBody>
                  <a:tcPr>
                    <a:solidFill>
                      <a:srgbClr val="FFFFFF"/>
                    </a:solidFill>
                  </a:tcPr>
                </a:tc>
                <a:tc>
                  <a:txBody>
                    <a:bodyPr/>
                    <a:lstStyle/>
                    <a:p>
                      <a:pPr algn="ctr"/>
                      <a:r>
                        <a:rPr lang="en-US" dirty="0">
                          <a:solidFill>
                            <a:schemeClr val="bg1"/>
                          </a:solidFill>
                          <a:highlight>
                            <a:srgbClr val="FFFFFF"/>
                          </a:highlight>
                        </a:rPr>
                        <a:t>-c</a:t>
                      </a:r>
                      <a:r>
                        <a:rPr lang="en-US" baseline="0" dirty="0">
                          <a:solidFill>
                            <a:schemeClr val="bg1"/>
                          </a:solidFill>
                          <a:highlight>
                            <a:srgbClr val="FFFFFF"/>
                          </a:highlight>
                        </a:rPr>
                        <a:t> &lt; 0</a:t>
                      </a:r>
                      <a:endParaRPr lang="en-US" dirty="0">
                        <a:solidFill>
                          <a:schemeClr val="bg1"/>
                        </a:solidFill>
                        <a:highlight>
                          <a:srgbClr val="FFFFFF"/>
                        </a:highlight>
                      </a:endParaRPr>
                    </a:p>
                  </a:txBody>
                  <a:tcPr>
                    <a:solidFill>
                      <a:srgbClr val="FFFFFF"/>
                    </a:solidFill>
                  </a:tcPr>
                </a:tc>
                <a:extLst>
                  <a:ext uri="{0D108BD9-81ED-4DB2-BD59-A6C34878D82A}">
                    <a16:rowId xmlns:a16="http://schemas.microsoft.com/office/drawing/2014/main" val="2339638517"/>
                  </a:ext>
                </a:extLst>
              </a:tr>
              <a:tr h="336210">
                <a:tc>
                  <a:txBody>
                    <a:bodyPr/>
                    <a:lstStyle/>
                    <a:p>
                      <a:pPr algn="ctr"/>
                      <a:r>
                        <a:rPr lang="en-US" dirty="0">
                          <a:solidFill>
                            <a:schemeClr val="bg1"/>
                          </a:solidFill>
                        </a:rPr>
                        <a:t>Not commit to message</a:t>
                      </a:r>
                    </a:p>
                  </a:txBody>
                  <a:tcPr>
                    <a:noFill/>
                  </a:tcPr>
                </a:tc>
                <a:tc>
                  <a:txBody>
                    <a:bodyPr/>
                    <a:lstStyle/>
                    <a:p>
                      <a:pPr algn="ctr"/>
                      <a:r>
                        <a:rPr lang="en-US" dirty="0">
                          <a:solidFill>
                            <a:schemeClr val="bg1"/>
                          </a:solidFill>
                          <a:highlight>
                            <a:srgbClr val="FFFFFF"/>
                          </a:highlight>
                        </a:rPr>
                        <a:t>0</a:t>
                      </a:r>
                    </a:p>
                  </a:txBody>
                  <a:tcPr>
                    <a:solidFill>
                      <a:srgbClr val="FFFFFF"/>
                    </a:solidFill>
                  </a:tcPr>
                </a:tc>
                <a:tc>
                  <a:txBody>
                    <a:bodyPr/>
                    <a:lstStyle/>
                    <a:p>
                      <a:pPr algn="ctr"/>
                      <a:r>
                        <a:rPr lang="en-US" dirty="0">
                          <a:solidFill>
                            <a:schemeClr val="bg1"/>
                          </a:solidFill>
                          <a:highlight>
                            <a:srgbClr val="FFFFFF"/>
                          </a:highlight>
                        </a:rPr>
                        <a:t>0</a:t>
                      </a:r>
                    </a:p>
                  </a:txBody>
                  <a:tcPr>
                    <a:solidFill>
                      <a:srgbClr val="FFFFFF"/>
                    </a:solidFill>
                  </a:tcPr>
                </a:tc>
                <a:extLst>
                  <a:ext uri="{0D108BD9-81ED-4DB2-BD59-A6C34878D82A}">
                    <a16:rowId xmlns:a16="http://schemas.microsoft.com/office/drawing/2014/main" val="1708090265"/>
                  </a:ext>
                </a:extLst>
              </a:tr>
            </a:tbl>
          </a:graphicData>
        </a:graphic>
      </p:graphicFrame>
      <p:graphicFrame>
        <p:nvGraphicFramePr>
          <p:cNvPr id="26" name="Content Placeholder 13">
            <a:extLst>
              <a:ext uri="{FF2B5EF4-FFF2-40B4-BE49-F238E27FC236}">
                <a16:creationId xmlns:a16="http://schemas.microsoft.com/office/drawing/2014/main" id="{21948140-D503-4708-A282-2B34A24DA3DD}"/>
              </a:ext>
            </a:extLst>
          </p:cNvPr>
          <p:cNvGraphicFramePr>
            <a:graphicFrameLocks/>
          </p:cNvGraphicFramePr>
          <p:nvPr>
            <p:extLst>
              <p:ext uri="{D42A27DB-BD31-4B8C-83A1-F6EECF244321}">
                <p14:modId xmlns:p14="http://schemas.microsoft.com/office/powerpoint/2010/main" val="3387491978"/>
              </p:ext>
            </p:extLst>
          </p:nvPr>
        </p:nvGraphicFramePr>
        <p:xfrm>
          <a:off x="8518357" y="1472695"/>
          <a:ext cx="3433011"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8" name="Picture 27">
            <a:extLst>
              <a:ext uri="{FF2B5EF4-FFF2-40B4-BE49-F238E27FC236}">
                <a16:creationId xmlns:a16="http://schemas.microsoft.com/office/drawing/2014/main" id="{28C01306-B02D-4377-87FA-7A0C3F4856DE}"/>
              </a:ext>
            </a:extLst>
          </p:cNvPr>
          <p:cNvPicPr>
            <a:picLocks noChangeAspect="1"/>
          </p:cNvPicPr>
          <p:nvPr/>
        </p:nvPicPr>
        <p:blipFill>
          <a:blip r:embed="rId7"/>
          <a:stretch>
            <a:fillRect/>
          </a:stretch>
        </p:blipFill>
        <p:spPr>
          <a:xfrm>
            <a:off x="9995761" y="1825625"/>
            <a:ext cx="478201" cy="389289"/>
          </a:xfrm>
          <a:prstGeom prst="rect">
            <a:avLst/>
          </a:prstGeom>
        </p:spPr>
      </p:pic>
    </p:spTree>
    <p:extLst>
      <p:ext uri="{BB962C8B-B14F-4D97-AF65-F5344CB8AC3E}">
        <p14:creationId xmlns:p14="http://schemas.microsoft.com/office/powerpoint/2010/main" val="2787886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DE600E-7057-4679-A02C-70C5F470BD05}"/>
              </a:ext>
            </a:extLst>
          </p:cNvPr>
          <p:cNvSpPr>
            <a:spLocks noGrp="1"/>
          </p:cNvSpPr>
          <p:nvPr>
            <p:ph type="title"/>
          </p:nvPr>
        </p:nvSpPr>
        <p:spPr/>
        <p:txBody>
          <a:bodyPr/>
          <a:lstStyle/>
          <a:p>
            <a:r>
              <a:rPr lang="en-US" dirty="0"/>
              <a:t>Two types of nodes</a:t>
            </a:r>
          </a:p>
        </p:txBody>
      </p:sp>
      <p:sp>
        <p:nvSpPr>
          <p:cNvPr id="5" name="Content Placeholder 4">
            <a:extLst>
              <a:ext uri="{FF2B5EF4-FFF2-40B4-BE49-F238E27FC236}">
                <a16:creationId xmlns:a16="http://schemas.microsoft.com/office/drawing/2014/main" id="{CB38D2F3-3FB9-4D11-9336-DDBA95F4F25A}"/>
              </a:ext>
            </a:extLst>
          </p:cNvPr>
          <p:cNvSpPr>
            <a:spLocks noGrp="1"/>
          </p:cNvSpPr>
          <p:nvPr>
            <p:ph sz="half" idx="1"/>
          </p:nvPr>
        </p:nvSpPr>
        <p:spPr>
          <a:xfrm>
            <a:off x="465221" y="1825625"/>
            <a:ext cx="8321728" cy="4351338"/>
          </a:xfrm>
        </p:spPr>
        <p:txBody>
          <a:bodyPr>
            <a:normAutofit fontScale="92500"/>
          </a:bodyPr>
          <a:lstStyle/>
          <a:p>
            <a:r>
              <a:rPr lang="en-US" sz="2400" dirty="0"/>
              <a:t>Measure </a:t>
            </a:r>
            <a:r>
              <a:rPr lang="en-US" sz="2400" i="1" dirty="0"/>
              <a:t>f</a:t>
            </a:r>
            <a:r>
              <a:rPr lang="en-US" sz="2400" dirty="0"/>
              <a:t> of </a:t>
            </a:r>
            <a:r>
              <a:rPr lang="en-US" sz="2400" b="1" dirty="0"/>
              <a:t>Byzantine</a:t>
            </a:r>
            <a:r>
              <a:rPr lang="en-US" sz="2400" dirty="0"/>
              <a:t> nodes, who may take arbitrary actions;</a:t>
            </a:r>
          </a:p>
          <a:p>
            <a:r>
              <a:rPr lang="en-US" sz="2400" dirty="0">
                <a:solidFill>
                  <a:schemeClr val="bg1"/>
                </a:solidFill>
              </a:rPr>
              <a:t>Measure </a:t>
            </a:r>
            <a:r>
              <a:rPr lang="en-US" sz="2400" i="1" dirty="0">
                <a:solidFill>
                  <a:schemeClr val="bg1"/>
                </a:solidFill>
              </a:rPr>
              <a:t>n−f</a:t>
            </a:r>
            <a:r>
              <a:rPr lang="en-US" sz="2400" dirty="0">
                <a:solidFill>
                  <a:schemeClr val="bg1"/>
                </a:solidFill>
              </a:rPr>
              <a:t> of rational nodes, who maximize utilities:</a:t>
            </a:r>
          </a:p>
          <a:p>
            <a:endParaRPr lang="en-US" sz="1600" dirty="0">
              <a:solidFill>
                <a:schemeClr val="bg1"/>
              </a:solidFill>
            </a:endParaRPr>
          </a:p>
          <a:p>
            <a:endParaRPr lang="en-US" sz="1600" dirty="0">
              <a:solidFill>
                <a:schemeClr val="bg1"/>
              </a:solidFill>
            </a:endParaRPr>
          </a:p>
          <a:p>
            <a:endParaRPr lang="en-US" sz="1600" dirty="0">
              <a:solidFill>
                <a:schemeClr val="bg1"/>
              </a:solidFill>
            </a:endParaRPr>
          </a:p>
          <a:p>
            <a:endParaRPr lang="en-US" sz="400" dirty="0">
              <a:solidFill>
                <a:schemeClr val="bg1"/>
              </a:solidFill>
            </a:endParaRPr>
          </a:p>
          <a:p>
            <a:pPr marL="0" indent="0" algn="ctr">
              <a:buNone/>
            </a:pPr>
            <a:endParaRPr lang="en-US" sz="1100" dirty="0">
              <a:solidFill>
                <a:schemeClr val="bg1"/>
              </a:solidFill>
            </a:endParaRPr>
          </a:p>
          <a:p>
            <a:pPr marL="0" indent="0" algn="ctr">
              <a:buNone/>
            </a:pPr>
            <a:endParaRPr lang="en-US" sz="1600" dirty="0">
              <a:solidFill>
                <a:schemeClr val="bg1"/>
              </a:solidFill>
            </a:endParaRPr>
          </a:p>
          <a:p>
            <a:pPr marL="0" indent="0" algn="ctr">
              <a:buNone/>
            </a:pPr>
            <a:r>
              <a:rPr lang="en-US" sz="1600" dirty="0">
                <a:solidFill>
                  <a:schemeClr val="bg1"/>
                </a:solidFill>
              </a:rPr>
              <a:t>Consensus succeeds </a:t>
            </a:r>
            <a:r>
              <a:rPr lang="en-US" sz="1600" dirty="0" err="1">
                <a:solidFill>
                  <a:schemeClr val="bg1"/>
                </a:solidFill>
              </a:rPr>
              <a:t>iff</a:t>
            </a:r>
            <a:r>
              <a:rPr lang="en-US" sz="1600" dirty="0">
                <a:solidFill>
                  <a:schemeClr val="bg1"/>
                </a:solidFill>
              </a:rPr>
              <a:t> “almost all” (measure </a:t>
            </a:r>
            <a:r>
              <a:rPr lang="en-US" sz="1600" i="1" dirty="0">
                <a:solidFill>
                  <a:schemeClr val="bg1"/>
                </a:solidFill>
              </a:rPr>
              <a:t>n−f</a:t>
            </a:r>
            <a:r>
              <a:rPr lang="en-US" sz="1600" dirty="0">
                <a:solidFill>
                  <a:schemeClr val="bg1"/>
                </a:solidFill>
              </a:rPr>
              <a:t>) rational nodes commit</a:t>
            </a:r>
          </a:p>
          <a:p>
            <a:r>
              <a:rPr lang="en-US" sz="2400" dirty="0">
                <a:solidFill>
                  <a:schemeClr val="bg1"/>
                </a:solidFill>
              </a:rPr>
              <a:t>A dynamic game of imperfect info. w/ “cheap talk” &amp;“coordination”</a:t>
            </a:r>
          </a:p>
          <a:p>
            <a:pPr marL="0" indent="0">
              <a:buNone/>
            </a:pPr>
            <a:r>
              <a:rPr lang="en-US" sz="2400" dirty="0">
                <a:solidFill>
                  <a:schemeClr val="bg1"/>
                </a:solidFill>
              </a:rPr>
              <a:t>Solution concept: </a:t>
            </a:r>
          </a:p>
          <a:p>
            <a:r>
              <a:rPr lang="en-US" sz="2400" dirty="0">
                <a:solidFill>
                  <a:schemeClr val="bg1"/>
                </a:solidFill>
              </a:rPr>
              <a:t>perfect Bayesian </a:t>
            </a:r>
            <a:r>
              <a:rPr lang="en-US" sz="2400" dirty="0" err="1">
                <a:solidFill>
                  <a:schemeClr val="bg1"/>
                </a:solidFill>
              </a:rPr>
              <a:t>eqm</a:t>
            </a:r>
            <a:r>
              <a:rPr lang="en-US" sz="2400" dirty="0">
                <a:solidFill>
                  <a:schemeClr val="bg1"/>
                </a:solidFill>
              </a:rPr>
              <a:t> + multi-priors over Byzantine strategies </a:t>
            </a:r>
          </a:p>
          <a:p>
            <a:pPr marL="0" indent="0">
              <a:buNone/>
            </a:pPr>
            <a:endParaRPr lang="en-US" sz="1600" b="1" dirty="0">
              <a:solidFill>
                <a:schemeClr val="tx1">
                  <a:lumMod val="95000"/>
                  <a:lumOff val="5000"/>
                </a:schemeClr>
              </a:solidFill>
            </a:endParaRPr>
          </a:p>
        </p:txBody>
      </p:sp>
      <p:graphicFrame>
        <p:nvGraphicFramePr>
          <p:cNvPr id="21" name="Table 20">
            <a:extLst>
              <a:ext uri="{FF2B5EF4-FFF2-40B4-BE49-F238E27FC236}">
                <a16:creationId xmlns:a16="http://schemas.microsoft.com/office/drawing/2014/main" id="{FBBADC8B-27A6-45ED-B02C-2F7667DD19D9}"/>
              </a:ext>
            </a:extLst>
          </p:cNvPr>
          <p:cNvGraphicFramePr>
            <a:graphicFrameLocks noGrp="1"/>
          </p:cNvGraphicFramePr>
          <p:nvPr/>
        </p:nvGraphicFramePr>
        <p:xfrm>
          <a:off x="1157082" y="2853694"/>
          <a:ext cx="6483927" cy="1463040"/>
        </p:xfrm>
        <a:graphic>
          <a:graphicData uri="http://schemas.openxmlformats.org/drawingml/2006/table">
            <a:tbl>
              <a:tblPr firstRow="1" bandRow="1">
                <a:tableStyleId>{5C22544A-7EE6-4342-B048-85BDC9FD1C3A}</a:tableStyleId>
              </a:tblPr>
              <a:tblGrid>
                <a:gridCol w="2419927">
                  <a:extLst>
                    <a:ext uri="{9D8B030D-6E8A-4147-A177-3AD203B41FA5}">
                      <a16:colId xmlns:a16="http://schemas.microsoft.com/office/drawing/2014/main" val="1268648958"/>
                    </a:ext>
                  </a:extLst>
                </a:gridCol>
                <a:gridCol w="1902691">
                  <a:extLst>
                    <a:ext uri="{9D8B030D-6E8A-4147-A177-3AD203B41FA5}">
                      <a16:colId xmlns:a16="http://schemas.microsoft.com/office/drawing/2014/main" val="2107771702"/>
                    </a:ext>
                  </a:extLst>
                </a:gridCol>
                <a:gridCol w="2161309">
                  <a:extLst>
                    <a:ext uri="{9D8B030D-6E8A-4147-A177-3AD203B41FA5}">
                      <a16:colId xmlns:a16="http://schemas.microsoft.com/office/drawing/2014/main" val="2843534372"/>
                    </a:ext>
                  </a:extLst>
                </a:gridCol>
              </a:tblGrid>
              <a:tr h="336210">
                <a:tc>
                  <a:txBody>
                    <a:bodyPr/>
                    <a:lstStyle/>
                    <a:p>
                      <a:pPr algn="ctr"/>
                      <a:endParaRPr lang="en-US" dirty="0"/>
                    </a:p>
                  </a:txBody>
                  <a:tcPr>
                    <a:noFill/>
                  </a:tcPr>
                </a:tc>
                <a:tc gridSpan="2">
                  <a:txBody>
                    <a:bodyPr/>
                    <a:lstStyle/>
                    <a:p>
                      <a:pPr algn="ctr"/>
                      <a:r>
                        <a:rPr lang="en-US" sz="1800" b="0" i="0" kern="1200" dirty="0">
                          <a:solidFill>
                            <a:schemeClr val="bg1"/>
                          </a:solidFill>
                          <a:effectLst/>
                          <a:latin typeface="+mn-lt"/>
                          <a:ea typeface="+mn-ea"/>
                          <a:cs typeface="+mn-cs"/>
                        </a:rPr>
                        <a:t>if consensus on message</a:t>
                      </a:r>
                      <a:endParaRPr lang="en-US" dirty="0">
                        <a:solidFill>
                          <a:schemeClr val="bg1"/>
                        </a:solidFill>
                      </a:endParaRPr>
                    </a:p>
                  </a:txBody>
                  <a:tcPr>
                    <a:noFill/>
                  </a:tcPr>
                </a:tc>
                <a:tc hMerge="1">
                  <a:txBody>
                    <a:bodyPr/>
                    <a:lstStyle/>
                    <a:p>
                      <a:endParaRPr lang="en-US" dirty="0"/>
                    </a:p>
                  </a:txBody>
                  <a:tcPr/>
                </a:tc>
                <a:extLst>
                  <a:ext uri="{0D108BD9-81ED-4DB2-BD59-A6C34878D82A}">
                    <a16:rowId xmlns:a16="http://schemas.microsoft.com/office/drawing/2014/main" val="3800008977"/>
                  </a:ext>
                </a:extLst>
              </a:tr>
              <a:tr h="336210">
                <a:tc>
                  <a:txBody>
                    <a:bodyPr/>
                    <a:lstStyle/>
                    <a:p>
                      <a:pPr algn="ctr"/>
                      <a:endParaRPr lang="en-US" dirty="0">
                        <a:solidFill>
                          <a:schemeClr val="bg1"/>
                        </a:solidFill>
                      </a:endParaRPr>
                    </a:p>
                  </a:txBody>
                  <a:tcPr>
                    <a:noFill/>
                  </a:tcPr>
                </a:tc>
                <a:tc>
                  <a:txBody>
                    <a:bodyPr/>
                    <a:lstStyle/>
                    <a:p>
                      <a:pPr algn="ctr"/>
                      <a:r>
                        <a:rPr lang="en-US" dirty="0">
                          <a:solidFill>
                            <a:schemeClr val="bg1"/>
                          </a:solidFill>
                          <a:highlight>
                            <a:srgbClr val="FFFFFF"/>
                          </a:highlight>
                        </a:rPr>
                        <a:t>Succeeds</a:t>
                      </a:r>
                    </a:p>
                  </a:txBody>
                  <a:tcPr>
                    <a:solidFill>
                      <a:srgbClr val="FFFFFF"/>
                    </a:solidFill>
                  </a:tcPr>
                </a:tc>
                <a:tc>
                  <a:txBody>
                    <a:bodyPr/>
                    <a:lstStyle/>
                    <a:p>
                      <a:pPr algn="ctr"/>
                      <a:r>
                        <a:rPr lang="en-US" dirty="0">
                          <a:solidFill>
                            <a:schemeClr val="bg1"/>
                          </a:solidFill>
                          <a:highlight>
                            <a:srgbClr val="FFFFFF"/>
                          </a:highlight>
                        </a:rPr>
                        <a:t>Fails</a:t>
                      </a:r>
                      <a:r>
                        <a:rPr lang="en-US" baseline="0" dirty="0">
                          <a:solidFill>
                            <a:schemeClr val="bg1"/>
                          </a:solidFill>
                          <a:highlight>
                            <a:srgbClr val="FFFFFF"/>
                          </a:highlight>
                        </a:rPr>
                        <a:t> </a:t>
                      </a:r>
                      <a:endParaRPr lang="en-US" dirty="0">
                        <a:solidFill>
                          <a:schemeClr val="bg1"/>
                        </a:solidFill>
                        <a:highlight>
                          <a:srgbClr val="FFFFFF"/>
                        </a:highlight>
                      </a:endParaRPr>
                    </a:p>
                  </a:txBody>
                  <a:tcPr>
                    <a:solidFill>
                      <a:srgbClr val="FFFFFF"/>
                    </a:solidFill>
                  </a:tcPr>
                </a:tc>
                <a:extLst>
                  <a:ext uri="{0D108BD9-81ED-4DB2-BD59-A6C34878D82A}">
                    <a16:rowId xmlns:a16="http://schemas.microsoft.com/office/drawing/2014/main" val="2195784739"/>
                  </a:ext>
                </a:extLst>
              </a:tr>
              <a:tr h="336210">
                <a:tc>
                  <a:txBody>
                    <a:bodyPr/>
                    <a:lstStyle/>
                    <a:p>
                      <a:pPr algn="ctr"/>
                      <a:r>
                        <a:rPr lang="en-US" dirty="0">
                          <a:solidFill>
                            <a:schemeClr val="bg1"/>
                          </a:solidFill>
                        </a:rPr>
                        <a:t>Commit to message </a:t>
                      </a:r>
                    </a:p>
                  </a:txBody>
                  <a:tcPr>
                    <a:noFill/>
                  </a:tcPr>
                </a:tc>
                <a:tc>
                  <a:txBody>
                    <a:bodyPr/>
                    <a:lstStyle/>
                    <a:p>
                      <a:pPr algn="ctr"/>
                      <a:r>
                        <a:rPr lang="en-US" dirty="0">
                          <a:solidFill>
                            <a:schemeClr val="bg1"/>
                          </a:solidFill>
                          <a:highlight>
                            <a:srgbClr val="FFFFFF"/>
                          </a:highlight>
                        </a:rPr>
                        <a:t>R &gt; 0</a:t>
                      </a:r>
                    </a:p>
                  </a:txBody>
                  <a:tcPr>
                    <a:solidFill>
                      <a:srgbClr val="FFFFFF"/>
                    </a:solidFill>
                  </a:tcPr>
                </a:tc>
                <a:tc>
                  <a:txBody>
                    <a:bodyPr/>
                    <a:lstStyle/>
                    <a:p>
                      <a:pPr algn="ctr"/>
                      <a:r>
                        <a:rPr lang="en-US" dirty="0">
                          <a:solidFill>
                            <a:schemeClr val="bg1"/>
                          </a:solidFill>
                          <a:highlight>
                            <a:srgbClr val="FFFFFF"/>
                          </a:highlight>
                        </a:rPr>
                        <a:t>-c</a:t>
                      </a:r>
                      <a:r>
                        <a:rPr lang="en-US" baseline="0" dirty="0">
                          <a:solidFill>
                            <a:schemeClr val="bg1"/>
                          </a:solidFill>
                          <a:highlight>
                            <a:srgbClr val="FFFFFF"/>
                          </a:highlight>
                        </a:rPr>
                        <a:t> &lt; 0</a:t>
                      </a:r>
                      <a:endParaRPr lang="en-US" dirty="0">
                        <a:solidFill>
                          <a:schemeClr val="bg1"/>
                        </a:solidFill>
                        <a:highlight>
                          <a:srgbClr val="FFFFFF"/>
                        </a:highlight>
                      </a:endParaRPr>
                    </a:p>
                  </a:txBody>
                  <a:tcPr>
                    <a:solidFill>
                      <a:srgbClr val="FFFFFF"/>
                    </a:solidFill>
                  </a:tcPr>
                </a:tc>
                <a:extLst>
                  <a:ext uri="{0D108BD9-81ED-4DB2-BD59-A6C34878D82A}">
                    <a16:rowId xmlns:a16="http://schemas.microsoft.com/office/drawing/2014/main" val="2339638517"/>
                  </a:ext>
                </a:extLst>
              </a:tr>
              <a:tr h="336210">
                <a:tc>
                  <a:txBody>
                    <a:bodyPr/>
                    <a:lstStyle/>
                    <a:p>
                      <a:pPr algn="ctr"/>
                      <a:r>
                        <a:rPr lang="en-US" dirty="0">
                          <a:solidFill>
                            <a:schemeClr val="bg1"/>
                          </a:solidFill>
                        </a:rPr>
                        <a:t>Not commit to message</a:t>
                      </a:r>
                    </a:p>
                  </a:txBody>
                  <a:tcPr>
                    <a:noFill/>
                  </a:tcPr>
                </a:tc>
                <a:tc>
                  <a:txBody>
                    <a:bodyPr/>
                    <a:lstStyle/>
                    <a:p>
                      <a:pPr algn="ctr"/>
                      <a:r>
                        <a:rPr lang="en-US" dirty="0">
                          <a:solidFill>
                            <a:schemeClr val="bg1"/>
                          </a:solidFill>
                          <a:highlight>
                            <a:srgbClr val="FFFFFF"/>
                          </a:highlight>
                        </a:rPr>
                        <a:t>0</a:t>
                      </a:r>
                    </a:p>
                  </a:txBody>
                  <a:tcPr>
                    <a:solidFill>
                      <a:srgbClr val="FFFFFF"/>
                    </a:solidFill>
                  </a:tcPr>
                </a:tc>
                <a:tc>
                  <a:txBody>
                    <a:bodyPr/>
                    <a:lstStyle/>
                    <a:p>
                      <a:pPr algn="ctr"/>
                      <a:r>
                        <a:rPr lang="en-US" dirty="0">
                          <a:solidFill>
                            <a:schemeClr val="bg1"/>
                          </a:solidFill>
                          <a:highlight>
                            <a:srgbClr val="FFFFFF"/>
                          </a:highlight>
                        </a:rPr>
                        <a:t>0</a:t>
                      </a:r>
                    </a:p>
                  </a:txBody>
                  <a:tcPr>
                    <a:solidFill>
                      <a:srgbClr val="FFFFFF"/>
                    </a:solidFill>
                  </a:tcPr>
                </a:tc>
                <a:extLst>
                  <a:ext uri="{0D108BD9-81ED-4DB2-BD59-A6C34878D82A}">
                    <a16:rowId xmlns:a16="http://schemas.microsoft.com/office/drawing/2014/main" val="1708090265"/>
                  </a:ext>
                </a:extLst>
              </a:tr>
            </a:tbl>
          </a:graphicData>
        </a:graphic>
      </p:graphicFrame>
      <p:graphicFrame>
        <p:nvGraphicFramePr>
          <p:cNvPr id="8" name="Content Placeholder 13">
            <a:extLst>
              <a:ext uri="{FF2B5EF4-FFF2-40B4-BE49-F238E27FC236}">
                <a16:creationId xmlns:a16="http://schemas.microsoft.com/office/drawing/2014/main" id="{977BAC16-2757-44DA-9672-89FB7EE6833C}"/>
              </a:ext>
            </a:extLst>
          </p:cNvPr>
          <p:cNvGraphicFramePr>
            <a:graphicFrameLocks/>
          </p:cNvGraphicFramePr>
          <p:nvPr/>
        </p:nvGraphicFramePr>
        <p:xfrm>
          <a:off x="8518357" y="1472695"/>
          <a:ext cx="3433011"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44AD8C8B-03D5-4C59-B9FC-CFA90CF94563}"/>
              </a:ext>
            </a:extLst>
          </p:cNvPr>
          <p:cNvSpPr txBox="1"/>
          <p:nvPr/>
        </p:nvSpPr>
        <p:spPr>
          <a:xfrm>
            <a:off x="10093236" y="1825625"/>
            <a:ext cx="278674" cy="461665"/>
          </a:xfrm>
          <a:prstGeom prst="rect">
            <a:avLst/>
          </a:prstGeom>
          <a:noFill/>
        </p:spPr>
        <p:txBody>
          <a:bodyPr wrap="square" rtlCol="0">
            <a:spAutoFit/>
          </a:bodyPr>
          <a:lstStyle/>
          <a:p>
            <a:r>
              <a:rPr lang="en-US" sz="2400" i="1" dirty="0">
                <a:solidFill>
                  <a:schemeClr val="accent1">
                    <a:lumMod val="75000"/>
                  </a:schemeClr>
                </a:solidFill>
              </a:rPr>
              <a:t>?</a:t>
            </a:r>
          </a:p>
        </p:txBody>
      </p:sp>
      <p:sp>
        <p:nvSpPr>
          <p:cNvPr id="10" name="TextBox 9">
            <a:extLst>
              <a:ext uri="{FF2B5EF4-FFF2-40B4-BE49-F238E27FC236}">
                <a16:creationId xmlns:a16="http://schemas.microsoft.com/office/drawing/2014/main" id="{2FA130B3-BC32-46DE-B6D3-75B760242A7F}"/>
              </a:ext>
            </a:extLst>
          </p:cNvPr>
          <p:cNvSpPr txBox="1"/>
          <p:nvPr/>
        </p:nvSpPr>
        <p:spPr>
          <a:xfrm>
            <a:off x="11281956" y="3070507"/>
            <a:ext cx="278674" cy="461665"/>
          </a:xfrm>
          <a:prstGeom prst="rect">
            <a:avLst/>
          </a:prstGeom>
          <a:noFill/>
        </p:spPr>
        <p:txBody>
          <a:bodyPr wrap="square" rtlCol="0">
            <a:spAutoFit/>
          </a:bodyPr>
          <a:lstStyle/>
          <a:p>
            <a:r>
              <a:rPr lang="en-US" sz="2400" i="1" dirty="0">
                <a:solidFill>
                  <a:schemeClr val="accent1">
                    <a:lumMod val="75000"/>
                  </a:schemeClr>
                </a:solidFill>
              </a:rPr>
              <a:t>?</a:t>
            </a:r>
          </a:p>
        </p:txBody>
      </p:sp>
      <p:sp>
        <p:nvSpPr>
          <p:cNvPr id="11" name="TextBox 10">
            <a:extLst>
              <a:ext uri="{FF2B5EF4-FFF2-40B4-BE49-F238E27FC236}">
                <a16:creationId xmlns:a16="http://schemas.microsoft.com/office/drawing/2014/main" id="{A99CEA28-1D2D-4EBA-BBA8-71D8F16172C5}"/>
              </a:ext>
            </a:extLst>
          </p:cNvPr>
          <p:cNvSpPr txBox="1"/>
          <p:nvPr/>
        </p:nvSpPr>
        <p:spPr>
          <a:xfrm>
            <a:off x="10093236" y="4250519"/>
            <a:ext cx="278674" cy="461665"/>
          </a:xfrm>
          <a:prstGeom prst="rect">
            <a:avLst/>
          </a:prstGeom>
          <a:noFill/>
        </p:spPr>
        <p:txBody>
          <a:bodyPr wrap="square" rtlCol="0">
            <a:spAutoFit/>
          </a:bodyPr>
          <a:lstStyle/>
          <a:p>
            <a:r>
              <a:rPr lang="en-US" sz="2400" i="1" dirty="0">
                <a:solidFill>
                  <a:schemeClr val="accent1">
                    <a:lumMod val="75000"/>
                  </a:schemeClr>
                </a:solidFill>
              </a:rPr>
              <a:t>?</a:t>
            </a:r>
          </a:p>
        </p:txBody>
      </p:sp>
      <p:sp>
        <p:nvSpPr>
          <p:cNvPr id="12" name="TextBox 11">
            <a:extLst>
              <a:ext uri="{FF2B5EF4-FFF2-40B4-BE49-F238E27FC236}">
                <a16:creationId xmlns:a16="http://schemas.microsoft.com/office/drawing/2014/main" id="{80B33BE9-3BD1-4F28-9B9B-FA90FB1389AE}"/>
              </a:ext>
            </a:extLst>
          </p:cNvPr>
          <p:cNvSpPr txBox="1"/>
          <p:nvPr/>
        </p:nvSpPr>
        <p:spPr>
          <a:xfrm>
            <a:off x="8895235" y="3096634"/>
            <a:ext cx="278674" cy="461665"/>
          </a:xfrm>
          <a:prstGeom prst="rect">
            <a:avLst/>
          </a:prstGeom>
          <a:noFill/>
        </p:spPr>
        <p:txBody>
          <a:bodyPr wrap="square" rtlCol="0">
            <a:spAutoFit/>
          </a:bodyPr>
          <a:lstStyle/>
          <a:p>
            <a:r>
              <a:rPr lang="en-US" sz="2400" i="1" dirty="0">
                <a:solidFill>
                  <a:schemeClr val="accent1">
                    <a:lumMod val="75000"/>
                  </a:schemeClr>
                </a:solidFill>
              </a:rPr>
              <a:t>?</a:t>
            </a:r>
          </a:p>
        </p:txBody>
      </p:sp>
    </p:spTree>
    <p:extLst>
      <p:ext uri="{BB962C8B-B14F-4D97-AF65-F5344CB8AC3E}">
        <p14:creationId xmlns:p14="http://schemas.microsoft.com/office/powerpoint/2010/main" val="1471023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DE600E-7057-4679-A02C-70C5F470BD05}"/>
              </a:ext>
            </a:extLst>
          </p:cNvPr>
          <p:cNvSpPr>
            <a:spLocks noGrp="1"/>
          </p:cNvSpPr>
          <p:nvPr>
            <p:ph type="title"/>
          </p:nvPr>
        </p:nvSpPr>
        <p:spPr/>
        <p:txBody>
          <a:bodyPr/>
          <a:lstStyle/>
          <a:p>
            <a:r>
              <a:rPr lang="en-US" dirty="0"/>
              <a:t>Two types of nodes</a:t>
            </a:r>
          </a:p>
        </p:txBody>
      </p:sp>
      <p:sp>
        <p:nvSpPr>
          <p:cNvPr id="5" name="Content Placeholder 4">
            <a:extLst>
              <a:ext uri="{FF2B5EF4-FFF2-40B4-BE49-F238E27FC236}">
                <a16:creationId xmlns:a16="http://schemas.microsoft.com/office/drawing/2014/main" id="{CB38D2F3-3FB9-4D11-9336-DDBA95F4F25A}"/>
              </a:ext>
            </a:extLst>
          </p:cNvPr>
          <p:cNvSpPr>
            <a:spLocks noGrp="1"/>
          </p:cNvSpPr>
          <p:nvPr>
            <p:ph sz="half" idx="1"/>
          </p:nvPr>
        </p:nvSpPr>
        <p:spPr>
          <a:xfrm>
            <a:off x="465221" y="1825625"/>
            <a:ext cx="8321728" cy="4351338"/>
          </a:xfrm>
        </p:spPr>
        <p:txBody>
          <a:bodyPr>
            <a:normAutofit fontScale="92500"/>
          </a:bodyPr>
          <a:lstStyle/>
          <a:p>
            <a:r>
              <a:rPr lang="en-US" sz="2400" dirty="0"/>
              <a:t>Measure </a:t>
            </a:r>
            <a:r>
              <a:rPr lang="en-US" sz="2400" i="1" dirty="0"/>
              <a:t>f</a:t>
            </a:r>
            <a:r>
              <a:rPr lang="en-US" sz="2400" dirty="0"/>
              <a:t> of </a:t>
            </a:r>
            <a:r>
              <a:rPr lang="en-US" sz="2400" b="1" dirty="0"/>
              <a:t>Byzantine</a:t>
            </a:r>
            <a:r>
              <a:rPr lang="en-US" sz="2400" dirty="0"/>
              <a:t> nodes, who may take arbitrary actions;</a:t>
            </a:r>
          </a:p>
          <a:p>
            <a:r>
              <a:rPr lang="en-US" sz="2400" dirty="0"/>
              <a:t>Measure </a:t>
            </a:r>
            <a:r>
              <a:rPr lang="en-US" sz="2400" i="1" dirty="0"/>
              <a:t>n−f</a:t>
            </a:r>
            <a:r>
              <a:rPr lang="en-US" sz="2400" dirty="0"/>
              <a:t> of </a:t>
            </a:r>
            <a:r>
              <a:rPr lang="en-US" sz="2400" b="1" dirty="0"/>
              <a:t>rational</a:t>
            </a:r>
            <a:r>
              <a:rPr lang="en-US" sz="2400" dirty="0"/>
              <a:t> nodes, who maximize utilities:</a:t>
            </a:r>
          </a:p>
          <a:p>
            <a:endParaRPr lang="en-US" sz="1600" dirty="0"/>
          </a:p>
          <a:p>
            <a:endParaRPr lang="en-US" sz="1600" dirty="0"/>
          </a:p>
          <a:p>
            <a:endParaRPr lang="en-US" sz="1600" dirty="0"/>
          </a:p>
          <a:p>
            <a:endParaRPr lang="en-US" sz="400" dirty="0"/>
          </a:p>
          <a:p>
            <a:pPr marL="0" indent="0" algn="ctr">
              <a:buNone/>
            </a:pPr>
            <a:endParaRPr lang="en-US" sz="1100" dirty="0"/>
          </a:p>
          <a:p>
            <a:pPr marL="0" indent="0" algn="ctr">
              <a:buNone/>
            </a:pPr>
            <a:endParaRPr lang="en-US" sz="1600" dirty="0"/>
          </a:p>
          <a:p>
            <a:pPr marL="0" indent="0" algn="ctr">
              <a:buNone/>
            </a:pPr>
            <a:r>
              <a:rPr lang="en-US" sz="1600" dirty="0"/>
              <a:t>Consensus succeeds </a:t>
            </a:r>
            <a:r>
              <a:rPr lang="en-US" sz="1600" dirty="0" err="1"/>
              <a:t>iff</a:t>
            </a:r>
            <a:r>
              <a:rPr lang="en-US" sz="1600" dirty="0"/>
              <a:t> “almost all” (measure </a:t>
            </a:r>
            <a:r>
              <a:rPr lang="en-US" sz="1600" i="1" dirty="0"/>
              <a:t>n−f</a:t>
            </a:r>
            <a:r>
              <a:rPr lang="en-US" sz="1600" dirty="0"/>
              <a:t>) rational nodes commit</a:t>
            </a:r>
          </a:p>
          <a:p>
            <a:r>
              <a:rPr lang="en-US" sz="2400" dirty="0"/>
              <a:t>A dynamic game of imperfect info. (“coordination” &amp; “cheap talk”) </a:t>
            </a:r>
          </a:p>
          <a:p>
            <a:pPr marL="0" indent="0">
              <a:buNone/>
            </a:pPr>
            <a:r>
              <a:rPr lang="en-US" sz="2400" dirty="0"/>
              <a:t>Solution concept: </a:t>
            </a:r>
          </a:p>
          <a:p>
            <a:r>
              <a:rPr lang="en-US" sz="2400" dirty="0"/>
              <a:t>perfect Bayesian </a:t>
            </a:r>
            <a:r>
              <a:rPr lang="en-US" sz="2400" dirty="0" err="1"/>
              <a:t>eqbm</a:t>
            </a:r>
            <a:r>
              <a:rPr lang="en-US" sz="2400" dirty="0"/>
              <a:t> + multi-priors over Byzantine strategies </a:t>
            </a:r>
          </a:p>
          <a:p>
            <a:pPr marL="0" indent="0">
              <a:buNone/>
            </a:pPr>
            <a:endParaRPr lang="en-US" sz="1600" b="1" dirty="0">
              <a:solidFill>
                <a:schemeClr val="tx1">
                  <a:lumMod val="95000"/>
                  <a:lumOff val="5000"/>
                </a:schemeClr>
              </a:solidFill>
            </a:endParaRPr>
          </a:p>
        </p:txBody>
      </p:sp>
      <p:graphicFrame>
        <p:nvGraphicFramePr>
          <p:cNvPr id="21" name="Table 20">
            <a:extLst>
              <a:ext uri="{FF2B5EF4-FFF2-40B4-BE49-F238E27FC236}">
                <a16:creationId xmlns:a16="http://schemas.microsoft.com/office/drawing/2014/main" id="{FBBADC8B-27A6-45ED-B02C-2F7667DD19D9}"/>
              </a:ext>
            </a:extLst>
          </p:cNvPr>
          <p:cNvGraphicFramePr>
            <a:graphicFrameLocks noGrp="1"/>
          </p:cNvGraphicFramePr>
          <p:nvPr/>
        </p:nvGraphicFramePr>
        <p:xfrm>
          <a:off x="1157082" y="2853694"/>
          <a:ext cx="6483927" cy="1463040"/>
        </p:xfrm>
        <a:graphic>
          <a:graphicData uri="http://schemas.openxmlformats.org/drawingml/2006/table">
            <a:tbl>
              <a:tblPr firstRow="1" bandRow="1">
                <a:tableStyleId>{5C22544A-7EE6-4342-B048-85BDC9FD1C3A}</a:tableStyleId>
              </a:tblPr>
              <a:tblGrid>
                <a:gridCol w="2419927">
                  <a:extLst>
                    <a:ext uri="{9D8B030D-6E8A-4147-A177-3AD203B41FA5}">
                      <a16:colId xmlns:a16="http://schemas.microsoft.com/office/drawing/2014/main" val="1268648958"/>
                    </a:ext>
                  </a:extLst>
                </a:gridCol>
                <a:gridCol w="1902691">
                  <a:extLst>
                    <a:ext uri="{9D8B030D-6E8A-4147-A177-3AD203B41FA5}">
                      <a16:colId xmlns:a16="http://schemas.microsoft.com/office/drawing/2014/main" val="2107771702"/>
                    </a:ext>
                  </a:extLst>
                </a:gridCol>
                <a:gridCol w="2161309">
                  <a:extLst>
                    <a:ext uri="{9D8B030D-6E8A-4147-A177-3AD203B41FA5}">
                      <a16:colId xmlns:a16="http://schemas.microsoft.com/office/drawing/2014/main" val="2843534372"/>
                    </a:ext>
                  </a:extLst>
                </a:gridCol>
              </a:tblGrid>
              <a:tr h="336210">
                <a:tc>
                  <a:txBody>
                    <a:bodyPr/>
                    <a:lstStyle/>
                    <a:p>
                      <a:pPr algn="ctr"/>
                      <a:endParaRPr lang="en-US" dirty="0"/>
                    </a:p>
                  </a:txBody>
                  <a:tcPr>
                    <a:noFill/>
                  </a:tcPr>
                </a:tc>
                <a:tc gridSpan="2">
                  <a:txBody>
                    <a:bodyPr/>
                    <a:lstStyle/>
                    <a:p>
                      <a:pPr algn="ctr"/>
                      <a:r>
                        <a:rPr lang="en-US" sz="1800" b="0" i="0" kern="1200" dirty="0">
                          <a:solidFill>
                            <a:schemeClr val="tx1"/>
                          </a:solidFill>
                          <a:effectLst/>
                          <a:latin typeface="+mn-lt"/>
                          <a:ea typeface="+mn-ea"/>
                          <a:cs typeface="+mn-cs"/>
                        </a:rPr>
                        <a:t>if consensus on message</a:t>
                      </a:r>
                      <a:endParaRPr lang="en-US" dirty="0">
                        <a:solidFill>
                          <a:schemeClr val="tx1"/>
                        </a:solidFill>
                      </a:endParaRPr>
                    </a:p>
                  </a:txBody>
                  <a:tcPr>
                    <a:noFill/>
                  </a:tcPr>
                </a:tc>
                <a:tc hMerge="1">
                  <a:txBody>
                    <a:bodyPr/>
                    <a:lstStyle/>
                    <a:p>
                      <a:endParaRPr lang="en-US" dirty="0"/>
                    </a:p>
                  </a:txBody>
                  <a:tcPr/>
                </a:tc>
                <a:extLst>
                  <a:ext uri="{0D108BD9-81ED-4DB2-BD59-A6C34878D82A}">
                    <a16:rowId xmlns:a16="http://schemas.microsoft.com/office/drawing/2014/main" val="3800008977"/>
                  </a:ext>
                </a:extLst>
              </a:tr>
              <a:tr h="336210">
                <a:tc>
                  <a:txBody>
                    <a:bodyPr/>
                    <a:lstStyle/>
                    <a:p>
                      <a:pPr algn="ctr"/>
                      <a:endParaRPr lang="en-US" dirty="0"/>
                    </a:p>
                  </a:txBody>
                  <a:tcPr>
                    <a:noFill/>
                  </a:tcPr>
                </a:tc>
                <a:tc>
                  <a:txBody>
                    <a:bodyPr/>
                    <a:lstStyle/>
                    <a:p>
                      <a:pPr algn="ctr"/>
                      <a:r>
                        <a:rPr lang="en-US" dirty="0">
                          <a:solidFill>
                            <a:schemeClr val="bg1">
                              <a:lumMod val="95000"/>
                            </a:schemeClr>
                          </a:solidFill>
                        </a:rPr>
                        <a:t>Succeeds</a:t>
                      </a:r>
                    </a:p>
                  </a:txBody>
                  <a:tcPr>
                    <a:solidFill>
                      <a:schemeClr val="accent5">
                        <a:lumMod val="75000"/>
                      </a:schemeClr>
                    </a:solidFill>
                  </a:tcPr>
                </a:tc>
                <a:tc>
                  <a:txBody>
                    <a:bodyPr/>
                    <a:lstStyle/>
                    <a:p>
                      <a:pPr algn="ctr"/>
                      <a:r>
                        <a:rPr lang="en-US" dirty="0">
                          <a:solidFill>
                            <a:schemeClr val="bg1">
                              <a:lumMod val="95000"/>
                            </a:schemeClr>
                          </a:solidFill>
                        </a:rPr>
                        <a:t>Fails</a:t>
                      </a:r>
                      <a:r>
                        <a:rPr lang="en-US" baseline="0" dirty="0">
                          <a:solidFill>
                            <a:schemeClr val="bg1">
                              <a:lumMod val="95000"/>
                            </a:schemeClr>
                          </a:solidFill>
                        </a:rPr>
                        <a:t> </a:t>
                      </a:r>
                      <a:endParaRPr lang="en-US" dirty="0">
                        <a:solidFill>
                          <a:schemeClr val="bg1">
                            <a:lumMod val="95000"/>
                          </a:schemeClr>
                        </a:solidFill>
                      </a:endParaRPr>
                    </a:p>
                  </a:txBody>
                  <a:tcPr>
                    <a:solidFill>
                      <a:schemeClr val="accent5">
                        <a:lumMod val="75000"/>
                      </a:schemeClr>
                    </a:solidFill>
                  </a:tcPr>
                </a:tc>
                <a:extLst>
                  <a:ext uri="{0D108BD9-81ED-4DB2-BD59-A6C34878D82A}">
                    <a16:rowId xmlns:a16="http://schemas.microsoft.com/office/drawing/2014/main" val="2195784739"/>
                  </a:ext>
                </a:extLst>
              </a:tr>
              <a:tr h="336210">
                <a:tc>
                  <a:txBody>
                    <a:bodyPr/>
                    <a:lstStyle/>
                    <a:p>
                      <a:pPr algn="ctr"/>
                      <a:r>
                        <a:rPr lang="en-US" dirty="0"/>
                        <a:t>Commit to message </a:t>
                      </a:r>
                    </a:p>
                  </a:txBody>
                  <a:tcPr>
                    <a:noFill/>
                  </a:tcPr>
                </a:tc>
                <a:tc>
                  <a:txBody>
                    <a:bodyPr/>
                    <a:lstStyle/>
                    <a:p>
                      <a:pPr algn="ctr"/>
                      <a:r>
                        <a:rPr lang="en-US" dirty="0"/>
                        <a:t>R &gt; 0</a:t>
                      </a:r>
                    </a:p>
                  </a:txBody>
                  <a:tcPr/>
                </a:tc>
                <a:tc>
                  <a:txBody>
                    <a:bodyPr/>
                    <a:lstStyle/>
                    <a:p>
                      <a:pPr algn="ctr"/>
                      <a:r>
                        <a:rPr lang="en-US" dirty="0"/>
                        <a:t>-c</a:t>
                      </a:r>
                      <a:r>
                        <a:rPr lang="en-US" baseline="0" dirty="0"/>
                        <a:t> &lt; 0</a:t>
                      </a:r>
                      <a:endParaRPr lang="en-US" dirty="0"/>
                    </a:p>
                  </a:txBody>
                  <a:tcPr/>
                </a:tc>
                <a:extLst>
                  <a:ext uri="{0D108BD9-81ED-4DB2-BD59-A6C34878D82A}">
                    <a16:rowId xmlns:a16="http://schemas.microsoft.com/office/drawing/2014/main" val="2339638517"/>
                  </a:ext>
                </a:extLst>
              </a:tr>
              <a:tr h="336210">
                <a:tc>
                  <a:txBody>
                    <a:bodyPr/>
                    <a:lstStyle/>
                    <a:p>
                      <a:pPr algn="ctr"/>
                      <a:r>
                        <a:rPr lang="en-US" dirty="0"/>
                        <a:t>Not commit to message</a:t>
                      </a:r>
                    </a:p>
                  </a:txBody>
                  <a:tcPr>
                    <a:noFill/>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708090265"/>
                  </a:ext>
                </a:extLst>
              </a:tr>
            </a:tbl>
          </a:graphicData>
        </a:graphic>
      </p:graphicFrame>
      <p:graphicFrame>
        <p:nvGraphicFramePr>
          <p:cNvPr id="26" name="Content Placeholder 13">
            <a:extLst>
              <a:ext uri="{FF2B5EF4-FFF2-40B4-BE49-F238E27FC236}">
                <a16:creationId xmlns:a16="http://schemas.microsoft.com/office/drawing/2014/main" id="{21948140-D503-4708-A282-2B34A24DA3DD}"/>
              </a:ext>
            </a:extLst>
          </p:cNvPr>
          <p:cNvGraphicFramePr>
            <a:graphicFrameLocks/>
          </p:cNvGraphicFramePr>
          <p:nvPr/>
        </p:nvGraphicFramePr>
        <p:xfrm>
          <a:off x="8518357" y="1472695"/>
          <a:ext cx="3433011"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900872AA-F1E5-4C10-96F5-949B72EEF49A}"/>
              </a:ext>
            </a:extLst>
          </p:cNvPr>
          <p:cNvSpPr txBox="1"/>
          <p:nvPr/>
        </p:nvSpPr>
        <p:spPr>
          <a:xfrm>
            <a:off x="10093236" y="1825625"/>
            <a:ext cx="278674" cy="461665"/>
          </a:xfrm>
          <a:prstGeom prst="rect">
            <a:avLst/>
          </a:prstGeom>
          <a:noFill/>
        </p:spPr>
        <p:txBody>
          <a:bodyPr wrap="square" rtlCol="0">
            <a:spAutoFit/>
          </a:bodyPr>
          <a:lstStyle/>
          <a:p>
            <a:r>
              <a:rPr lang="en-US" sz="2400" i="1" dirty="0">
                <a:solidFill>
                  <a:schemeClr val="accent1">
                    <a:lumMod val="75000"/>
                  </a:schemeClr>
                </a:solidFill>
              </a:rPr>
              <a:t>?</a:t>
            </a:r>
          </a:p>
        </p:txBody>
      </p:sp>
      <p:sp>
        <p:nvSpPr>
          <p:cNvPr id="8" name="TextBox 7">
            <a:extLst>
              <a:ext uri="{FF2B5EF4-FFF2-40B4-BE49-F238E27FC236}">
                <a16:creationId xmlns:a16="http://schemas.microsoft.com/office/drawing/2014/main" id="{7CE70EC8-FE51-423E-AF50-42455E57E6D4}"/>
              </a:ext>
            </a:extLst>
          </p:cNvPr>
          <p:cNvSpPr txBox="1"/>
          <p:nvPr/>
        </p:nvSpPr>
        <p:spPr>
          <a:xfrm>
            <a:off x="11281956" y="3070507"/>
            <a:ext cx="278674" cy="461665"/>
          </a:xfrm>
          <a:prstGeom prst="rect">
            <a:avLst/>
          </a:prstGeom>
          <a:noFill/>
        </p:spPr>
        <p:txBody>
          <a:bodyPr wrap="square" rtlCol="0">
            <a:spAutoFit/>
          </a:bodyPr>
          <a:lstStyle/>
          <a:p>
            <a:r>
              <a:rPr lang="en-US" sz="2400" i="1" dirty="0">
                <a:solidFill>
                  <a:schemeClr val="accent1">
                    <a:lumMod val="75000"/>
                  </a:schemeClr>
                </a:solidFill>
              </a:rPr>
              <a:t>?</a:t>
            </a:r>
          </a:p>
        </p:txBody>
      </p:sp>
      <p:sp>
        <p:nvSpPr>
          <p:cNvPr id="9" name="TextBox 8">
            <a:extLst>
              <a:ext uri="{FF2B5EF4-FFF2-40B4-BE49-F238E27FC236}">
                <a16:creationId xmlns:a16="http://schemas.microsoft.com/office/drawing/2014/main" id="{572E2571-6991-4C74-B0AB-6B7EA74FBEEF}"/>
              </a:ext>
            </a:extLst>
          </p:cNvPr>
          <p:cNvSpPr txBox="1"/>
          <p:nvPr/>
        </p:nvSpPr>
        <p:spPr>
          <a:xfrm>
            <a:off x="10093236" y="4250519"/>
            <a:ext cx="278674" cy="461665"/>
          </a:xfrm>
          <a:prstGeom prst="rect">
            <a:avLst/>
          </a:prstGeom>
          <a:noFill/>
        </p:spPr>
        <p:txBody>
          <a:bodyPr wrap="square" rtlCol="0">
            <a:spAutoFit/>
          </a:bodyPr>
          <a:lstStyle/>
          <a:p>
            <a:r>
              <a:rPr lang="en-US" sz="2400" i="1" dirty="0">
                <a:solidFill>
                  <a:schemeClr val="accent1">
                    <a:lumMod val="75000"/>
                  </a:schemeClr>
                </a:solidFill>
              </a:rPr>
              <a:t>?</a:t>
            </a:r>
          </a:p>
        </p:txBody>
      </p:sp>
      <p:sp>
        <p:nvSpPr>
          <p:cNvPr id="10" name="TextBox 9">
            <a:extLst>
              <a:ext uri="{FF2B5EF4-FFF2-40B4-BE49-F238E27FC236}">
                <a16:creationId xmlns:a16="http://schemas.microsoft.com/office/drawing/2014/main" id="{DBF10CD7-8DA9-4BA3-A892-3A75887B8121}"/>
              </a:ext>
            </a:extLst>
          </p:cNvPr>
          <p:cNvSpPr txBox="1"/>
          <p:nvPr/>
        </p:nvSpPr>
        <p:spPr>
          <a:xfrm>
            <a:off x="8895235" y="3096634"/>
            <a:ext cx="278674" cy="461665"/>
          </a:xfrm>
          <a:prstGeom prst="rect">
            <a:avLst/>
          </a:prstGeom>
          <a:noFill/>
        </p:spPr>
        <p:txBody>
          <a:bodyPr wrap="square" rtlCol="0">
            <a:spAutoFit/>
          </a:bodyPr>
          <a:lstStyle/>
          <a:p>
            <a:r>
              <a:rPr lang="en-US" sz="2400" i="1" dirty="0">
                <a:solidFill>
                  <a:schemeClr val="accent1">
                    <a:lumMod val="75000"/>
                  </a:schemeClr>
                </a:solidFill>
              </a:rPr>
              <a:t>?</a:t>
            </a:r>
          </a:p>
        </p:txBody>
      </p:sp>
    </p:spTree>
    <p:extLst>
      <p:ext uri="{BB962C8B-B14F-4D97-AF65-F5344CB8AC3E}">
        <p14:creationId xmlns:p14="http://schemas.microsoft.com/office/powerpoint/2010/main" val="202488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0" end="1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D89EB-8621-BA46-8B81-843DAFC4AE92}"/>
              </a:ext>
            </a:extLst>
          </p:cNvPr>
          <p:cNvSpPr>
            <a:spLocks noGrp="1"/>
          </p:cNvSpPr>
          <p:nvPr>
            <p:ph type="title"/>
          </p:nvPr>
        </p:nvSpPr>
        <p:spPr/>
        <p:txBody>
          <a:bodyPr/>
          <a:lstStyle/>
          <a:p>
            <a:r>
              <a:rPr lang="en-US" dirty="0"/>
              <a:t>Ambiguity aversion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C37B561-4011-844B-A46A-25048AD1F6DC}"/>
                  </a:ext>
                </a:extLst>
              </p:cNvPr>
              <p:cNvSpPr>
                <a:spLocks noGrp="1"/>
              </p:cNvSpPr>
              <p:nvPr>
                <p:ph idx="1"/>
              </p:nvPr>
            </p:nvSpPr>
            <p:spPr/>
            <p:txBody>
              <a:bodyPr>
                <a:normAutofit/>
              </a:bodyPr>
              <a:lstStyle/>
              <a:p>
                <a:r>
                  <a:rPr lang="en-US" dirty="0"/>
                  <a:t>Rational nodes are ambiguity averse towards Byzantine strategies</a:t>
                </a:r>
              </a:p>
              <a:p>
                <a:pPr lvl="1"/>
                <a:r>
                  <a:rPr lang="en-US" dirty="0"/>
                  <a:t>“assume worst case scenario”</a:t>
                </a:r>
              </a:p>
              <a:p>
                <a:r>
                  <a:rPr lang="en-US" dirty="0"/>
                  <a:t>Formally, a rational node </a:t>
                </a:r>
                <a14:m>
                  <m:oMath xmlns:m="http://schemas.openxmlformats.org/officeDocument/2006/math">
                    <m:r>
                      <a:rPr lang="en-US" b="0" i="1" smtClean="0">
                        <a:latin typeface="Cambria Math" panose="02040503050406030204" pitchFamily="18" charset="0"/>
                        <a:ea typeface="Cambria Math" panose="02040503050406030204" pitchFamily="18" charset="0"/>
                      </a:rPr>
                      <m:t>𝑖</m:t>
                    </m:r>
                  </m:oMath>
                </a14:m>
                <a:r>
                  <a:rPr lang="en-US" dirty="0"/>
                  <a:t> at any information set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𝐼</m:t>
                        </m:r>
                      </m:e>
                      <m:sub>
                        <m:r>
                          <a:rPr lang="en-US" i="1">
                            <a:latin typeface="Cambria Math" panose="02040503050406030204" pitchFamily="18" charset="0"/>
                            <a:ea typeface="Cambria Math" panose="02040503050406030204" pitchFamily="18" charset="0"/>
                          </a:rPr>
                          <m:t>𝑖</m:t>
                        </m:r>
                      </m:sub>
                    </m:sSub>
                  </m:oMath>
                </a14:m>
                <a:r>
                  <a:rPr lang="en-US" dirty="0"/>
                  <a:t> facing all possible Byzantine strategies in </a:t>
                </a:r>
                <a14:m>
                  <m:oMath xmlns:m="http://schemas.openxmlformats.org/officeDocument/2006/math">
                    <m:r>
                      <a:rPr lang="en-US" i="1">
                        <a:latin typeface="Cambria Math" panose="02040503050406030204" pitchFamily="18" charset="0"/>
                        <a:ea typeface="Cambria Math" panose="02040503050406030204" pitchFamily="18" charset="0"/>
                      </a:rPr>
                      <m:t>ℬ</m:t>
                    </m:r>
                  </m:oMath>
                </a14:m>
                <a:r>
                  <a:rPr lang="en-US" dirty="0"/>
                  <a:t> chooses action </a:t>
                </a:r>
                <a:r>
                  <a:rPr lang="en-US" i="1" dirty="0"/>
                  <a:t>a</a:t>
                </a:r>
                <a:r>
                  <a:rPr lang="en-US" i="1" baseline="-25000" dirty="0"/>
                  <a:t>i</a:t>
                </a:r>
                <a:r>
                  <a:rPr lang="en-US" dirty="0"/>
                  <a:t> to maximize</a:t>
                </a:r>
              </a:p>
              <a:p>
                <a:pPr lvl="1"/>
                <a:endParaRPr lang="en-US" b="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func>
                        <m:funcPr>
                          <m:ctrlPr>
                            <a:rPr lang="en-US" b="0" i="1" smtClean="0">
                              <a:latin typeface="Cambria Math" panose="02040503050406030204" pitchFamily="18" charset="0"/>
                            </a:rPr>
                          </m:ctrlPr>
                        </m:funcPr>
                        <m:fName>
                          <m:limLow>
                            <m:limLowPr>
                              <m:ctrlPr>
                                <a:rPr lang="en-US" b="0" i="1" smtClean="0">
                                  <a:solidFill>
                                    <a:srgbClr val="FF0000"/>
                                  </a:solidFill>
                                  <a:latin typeface="Cambria Math" panose="02040503050406030204" pitchFamily="18" charset="0"/>
                                </a:rPr>
                              </m:ctrlPr>
                            </m:limLowPr>
                            <m:e>
                              <m:r>
                                <m:rPr>
                                  <m:sty m:val="p"/>
                                </m:rPr>
                                <a:rPr lang="en-US" b="0" i="0" smtClean="0">
                                  <a:solidFill>
                                    <a:srgbClr val="FF0000"/>
                                  </a:solidFill>
                                  <a:latin typeface="Cambria Math" panose="02040503050406030204" pitchFamily="18" charset="0"/>
                                </a:rPr>
                                <m:t>min</m:t>
                              </m:r>
                            </m:e>
                            <m:lim>
                              <m:r>
                                <a:rPr lang="en-US" b="0" i="1" smtClean="0">
                                  <a:solidFill>
                                    <a:srgbClr val="FF0000"/>
                                  </a:solidFill>
                                  <a:latin typeface="Cambria Math" panose="02040503050406030204" pitchFamily="18" charset="0"/>
                                </a:rPr>
                                <m:t>𝐵</m:t>
                              </m:r>
                              <m:r>
                                <a:rPr lang="en-US" b="0" i="1" smtClean="0">
                                  <a:solidFill>
                                    <a:srgbClr val="FF0000"/>
                                  </a:solidFill>
                                  <a:latin typeface="Cambria Math" panose="02040503050406030204" pitchFamily="18" charset="0"/>
                                  <a:ea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ℬ</m:t>
                              </m:r>
                            </m:lim>
                          </m:limLow>
                        </m:fName>
                        <m:e>
                          <m:r>
                            <m:rPr>
                              <m:sty m:val="p"/>
                            </m:rPr>
                            <a:rPr lang="el-GR" b="0" i="1" smtClean="0">
                              <a:latin typeface="Cambria Math" panose="02040503050406030204" pitchFamily="18" charset="0"/>
                              <a:ea typeface="Cambria Math" panose="02040503050406030204" pitchFamily="18" charset="0"/>
                            </a:rPr>
                            <m:t>Ε</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𝑢</m:t>
                              </m:r>
                            </m:e>
                            <m:sub>
                              <m:r>
                                <a:rPr lang="en-US" b="0" i="1" smtClean="0">
                                  <a:latin typeface="Cambria Math" panose="02040503050406030204" pitchFamily="18" charset="0"/>
                                  <a:ea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𝑎</m:t>
                              </m:r>
                            </m:e>
                            <m:sub>
                              <m:r>
                                <a:rPr lang="en-US" b="0" i="1" smtClean="0">
                                  <a:latin typeface="Cambria Math" panose="02040503050406030204" pitchFamily="18" charset="0"/>
                                  <a:ea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𝐴</m:t>
                              </m:r>
                            </m:e>
                            <m: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𝐵</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𝐼</m:t>
                              </m:r>
                            </m:e>
                            <m:sub>
                              <m:r>
                                <a:rPr lang="en-US" b="0" i="1" smtClean="0">
                                  <a:latin typeface="Cambria Math" panose="02040503050406030204" pitchFamily="18" charset="0"/>
                                  <a:ea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m:t>
                          </m:r>
                        </m:e>
                      </m:func>
                    </m:oMath>
                  </m:oMathPara>
                </a14:m>
                <a:endParaRPr lang="en-US" dirty="0"/>
              </a:p>
              <a:p>
                <a:pPr lvl="1"/>
                <a:endParaRPr lang="en-US" dirty="0"/>
              </a:p>
              <a:p>
                <a:r>
                  <a:rPr lang="en-US" dirty="0">
                    <a:solidFill>
                      <a:schemeClr val="bg1"/>
                    </a:solidFill>
                  </a:rPr>
                  <a:t>if </a:t>
                </a:r>
                <a14:m>
                  <m:oMath xmlns:m="http://schemas.openxmlformats.org/officeDocument/2006/math">
                    <m:r>
                      <a:rPr lang="en-US" b="0" i="1" smtClean="0">
                        <a:solidFill>
                          <a:schemeClr val="bg1"/>
                        </a:solidFill>
                        <a:latin typeface="Cambria Math" panose="02040503050406030204" pitchFamily="18" charset="0"/>
                      </a:rPr>
                      <m:t>∃</m:t>
                    </m:r>
                  </m:oMath>
                </a14:m>
                <a:r>
                  <a:rPr lang="en-US" dirty="0">
                    <a:solidFill>
                      <a:schemeClr val="bg1"/>
                    </a:solidFill>
                  </a:rPr>
                  <a:t> a Byzantine strategy profile consistent with </a:t>
                </a:r>
                <a14:m>
                  <m:oMath xmlns:m="http://schemas.openxmlformats.org/officeDocument/2006/math">
                    <m:sSub>
                      <m:sSubPr>
                        <m:ctrlPr>
                          <a:rPr lang="en-US" i="1">
                            <a:solidFill>
                              <a:schemeClr val="bg1"/>
                            </a:solidFill>
                            <a:latin typeface="Cambria Math" panose="02040503050406030204" pitchFamily="18" charset="0"/>
                            <a:ea typeface="Cambria Math" panose="02040503050406030204" pitchFamily="18" charset="0"/>
                          </a:rPr>
                        </m:ctrlPr>
                      </m:sSubPr>
                      <m:e>
                        <m:r>
                          <a:rPr lang="en-US" i="1">
                            <a:solidFill>
                              <a:schemeClr val="bg1"/>
                            </a:solidFill>
                            <a:latin typeface="Cambria Math" panose="02040503050406030204" pitchFamily="18" charset="0"/>
                            <a:ea typeface="Cambria Math" panose="02040503050406030204" pitchFamily="18" charset="0"/>
                          </a:rPr>
                          <m:t>𝐼</m:t>
                        </m:r>
                      </m:e>
                      <m:sub>
                        <m:r>
                          <a:rPr lang="en-US" i="1">
                            <a:solidFill>
                              <a:schemeClr val="bg1"/>
                            </a:solidFill>
                            <a:latin typeface="Cambria Math" panose="02040503050406030204" pitchFamily="18" charset="0"/>
                            <a:ea typeface="Cambria Math" panose="02040503050406030204" pitchFamily="18" charset="0"/>
                          </a:rPr>
                          <m:t>𝑖</m:t>
                        </m:r>
                      </m:sub>
                    </m:sSub>
                  </m:oMath>
                </a14:m>
                <a:r>
                  <a:rPr lang="en-US" dirty="0">
                    <a:solidFill>
                      <a:schemeClr val="bg1"/>
                    </a:solidFill>
                  </a:rPr>
                  <a:t> such that a positive measure of rational nodes does not commit, then </a:t>
                </a:r>
                <a14:m>
                  <m:oMath xmlns:m="http://schemas.openxmlformats.org/officeDocument/2006/math">
                    <m:r>
                      <a:rPr lang="en-US" b="0" i="1" dirty="0" smtClean="0">
                        <a:solidFill>
                          <a:schemeClr val="bg1"/>
                        </a:solidFill>
                        <a:latin typeface="Cambria Math" panose="02040503050406030204" pitchFamily="18" charset="0"/>
                      </a:rPr>
                      <m:t>𝑖</m:t>
                    </m:r>
                  </m:oMath>
                </a14:m>
                <a:r>
                  <a:rPr lang="en-US" dirty="0">
                    <a:solidFill>
                      <a:schemeClr val="bg1"/>
                    </a:solidFill>
                  </a:rPr>
                  <a:t> will not commit</a:t>
                </a:r>
              </a:p>
            </p:txBody>
          </p:sp>
        </mc:Choice>
        <mc:Fallback xmlns="">
          <p:sp>
            <p:nvSpPr>
              <p:cNvPr id="3" name="Content Placeholder 2">
                <a:extLst>
                  <a:ext uri="{FF2B5EF4-FFF2-40B4-BE49-F238E27FC236}">
                    <a16:creationId xmlns:a16="http://schemas.microsoft.com/office/drawing/2014/main" id="{AC37B561-4011-844B-A46A-25048AD1F6DC}"/>
                  </a:ext>
                </a:extLst>
              </p:cNvPr>
              <p:cNvSpPr>
                <a:spLocks noGrp="1" noRot="1" noChangeAspect="1" noMove="1" noResize="1" noEditPoints="1" noAdjustHandles="1" noChangeArrowheads="1" noChangeShapeType="1" noTextEdit="1"/>
              </p:cNvSpPr>
              <p:nvPr>
                <p:ph idx="1"/>
              </p:nvPr>
            </p:nvSpPr>
            <p:spPr>
              <a:blipFill>
                <a:blip r:embed="rId2"/>
                <a:stretch>
                  <a:fillRect l="-1043" t="-2241" r="-464"/>
                </a:stretch>
              </a:blipFill>
            </p:spPr>
            <p:txBody>
              <a:bodyPr/>
              <a:lstStyle/>
              <a:p>
                <a:r>
                  <a:rPr lang="en-US">
                    <a:noFill/>
                  </a:rPr>
                  <a:t> </a:t>
                </a:r>
              </a:p>
            </p:txBody>
          </p:sp>
        </mc:Fallback>
      </mc:AlternateContent>
    </p:spTree>
    <p:extLst>
      <p:ext uri="{BB962C8B-B14F-4D97-AF65-F5344CB8AC3E}">
        <p14:creationId xmlns:p14="http://schemas.microsoft.com/office/powerpoint/2010/main" val="848462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Characterizing all symmetric equilibria</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199" y="1655454"/>
                <a:ext cx="11030528" cy="4521509"/>
              </a:xfrm>
            </p:spPr>
            <p:txBody>
              <a:bodyPr>
                <a:normAutofit lnSpcReduction="10000"/>
              </a:bodyPr>
              <a:lstStyle/>
              <a:p>
                <a:pPr marL="0" indent="0">
                  <a:buNone/>
                </a:pPr>
                <a:r>
                  <a:rPr lang="en-US" dirty="0"/>
                  <a:t>Consider a </a:t>
                </a:r>
                <a:r>
                  <a:rPr lang="en-US" b="1" dirty="0"/>
                  <a:t>candidate symmetric equilibrium</a:t>
                </a:r>
                <a:r>
                  <a:rPr lang="en-US" dirty="0"/>
                  <a:t> in which </a:t>
                </a:r>
              </a:p>
              <a:p>
                <a:r>
                  <a:rPr lang="en-US" dirty="0"/>
                  <a:t>a rational leader sends message to each backup with prob. </a:t>
                </a:r>
                <a:r>
                  <a:rPr lang="en-US" i="1" dirty="0">
                    <a:solidFill>
                      <a:srgbClr val="FF0000"/>
                    </a:solidFill>
                  </a:rPr>
                  <a:t>p</a:t>
                </a:r>
                <a:endParaRPr lang="en-US" dirty="0">
                  <a:solidFill>
                    <a:srgbClr val="FF0000"/>
                  </a:solidFill>
                </a:endParaRPr>
              </a:p>
              <a:p>
                <a:r>
                  <a:rPr lang="en-US" dirty="0"/>
                  <a:t>a rational backup forwards message (if received) with prob. </a:t>
                </a:r>
                <a:r>
                  <a:rPr lang="en-US" i="1" dirty="0">
                    <a:solidFill>
                      <a:srgbClr val="FF0000"/>
                    </a:solidFill>
                  </a:rPr>
                  <a:t>q</a:t>
                </a:r>
                <a:r>
                  <a:rPr lang="en-US" dirty="0"/>
                  <a:t> </a:t>
                </a:r>
              </a:p>
              <a:p>
                <a:r>
                  <a:rPr lang="en-US" dirty="0"/>
                  <a:t>a backup commits </a:t>
                </a:r>
                <a:r>
                  <a:rPr lang="en-US" dirty="0" err="1"/>
                  <a:t>iff</a:t>
                </a:r>
                <a:r>
                  <a:rPr lang="en-US" dirty="0"/>
                  <a:t> receiving</a:t>
                </a:r>
              </a:p>
              <a:p>
                <a:pPr marL="457200" lvl="1" indent="0">
                  <a:buNone/>
                </a:pPr>
                <a:r>
                  <a:rPr lang="en-US" i="1" dirty="0">
                    <a:solidFill>
                      <a:srgbClr val="FF0000"/>
                    </a:solidFill>
                  </a:rPr>
                  <a:t>k </a:t>
                </a:r>
                <a:r>
                  <a:rPr lang="en-US" dirty="0">
                    <a:solidFill>
                      <a:srgbClr val="FF0000"/>
                    </a:solidFill>
                  </a:rPr>
                  <a:t>∈</a:t>
                </a:r>
                <a:r>
                  <a:rPr lang="en-US" i="1" dirty="0">
                    <a:solidFill>
                      <a:srgbClr val="FF0000"/>
                    </a:solidFill>
                  </a:rPr>
                  <a:t> </a:t>
                </a:r>
                <a14:m>
                  <m:oMath xmlns:m="http://schemas.openxmlformats.org/officeDocument/2006/math">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𝐸</m:t>
                        </m:r>
                      </m:e>
                      <m:sup>
                        <m:r>
                          <a:rPr lang="en-US" b="0" i="1" smtClean="0">
                            <a:solidFill>
                              <a:srgbClr val="FF0000"/>
                            </a:solidFill>
                            <a:latin typeface="Cambria Math" panose="02040503050406030204" pitchFamily="18" charset="0"/>
                          </a:rPr>
                          <m:t>1</m:t>
                        </m:r>
                      </m:sup>
                    </m:sSup>
                  </m:oMath>
                </a14:m>
                <a:r>
                  <a:rPr lang="en-US" dirty="0">
                    <a:solidFill>
                      <a:srgbClr val="FF0000"/>
                    </a:solidFill>
                  </a:rPr>
                  <a:t>⊂</a:t>
                </a:r>
                <a:r>
                  <a:rPr lang="en-US" i="1" dirty="0">
                    <a:solidFill>
                      <a:srgbClr val="FF0000"/>
                    </a:solidFill>
                  </a:rPr>
                  <a:t> </a:t>
                </a:r>
                <a:r>
                  <a:rPr lang="en-US" dirty="0">
                    <a:solidFill>
                      <a:srgbClr val="FF0000"/>
                    </a:solidFill>
                  </a:rPr>
                  <a:t>[0, </a:t>
                </a:r>
                <a:r>
                  <a:rPr lang="en-US" i="1" dirty="0">
                    <a:solidFill>
                      <a:srgbClr val="FF0000"/>
                    </a:solidFill>
                  </a:rPr>
                  <a:t>n</a:t>
                </a:r>
                <a:r>
                  <a:rPr lang="en-US" dirty="0">
                    <a:solidFill>
                      <a:srgbClr val="FF0000"/>
                    </a:solidFill>
                  </a:rPr>
                  <a:t>]</a:t>
                </a:r>
                <a:r>
                  <a:rPr lang="en-US" i="1" dirty="0">
                    <a:solidFill>
                      <a:srgbClr val="FF0000"/>
                    </a:solidFill>
                  </a:rPr>
                  <a:t> </a:t>
                </a:r>
                <a:r>
                  <a:rPr lang="en-US" dirty="0"/>
                  <a:t>messages, with one from the leader; or </a:t>
                </a:r>
              </a:p>
              <a:p>
                <a:pPr marL="457200" lvl="1" indent="0">
                  <a:buNone/>
                </a:pPr>
                <a:r>
                  <a:rPr lang="en-US" i="1" dirty="0">
                    <a:solidFill>
                      <a:srgbClr val="FF0000"/>
                    </a:solidFill>
                  </a:rPr>
                  <a:t>k </a:t>
                </a:r>
                <a:r>
                  <a:rPr lang="en-US" dirty="0">
                    <a:solidFill>
                      <a:srgbClr val="FF0000"/>
                    </a:solidFill>
                  </a:rPr>
                  <a:t>∈</a:t>
                </a:r>
                <a:r>
                  <a:rPr lang="en-US" i="1" dirty="0">
                    <a:solidFill>
                      <a:srgbClr val="FF0000"/>
                    </a:solidFill>
                  </a:rPr>
                  <a:t> </a:t>
                </a:r>
                <a14:m>
                  <m:oMath xmlns:m="http://schemas.openxmlformats.org/officeDocument/2006/math">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𝐸</m:t>
                        </m:r>
                      </m:e>
                      <m:sup>
                        <m:r>
                          <a:rPr lang="en-US" b="0" i="1" smtClean="0">
                            <a:solidFill>
                              <a:srgbClr val="FF0000"/>
                            </a:solidFill>
                            <a:latin typeface="Cambria Math" panose="02040503050406030204" pitchFamily="18" charset="0"/>
                          </a:rPr>
                          <m:t>0</m:t>
                        </m:r>
                      </m:sup>
                    </m:sSup>
                  </m:oMath>
                </a14:m>
                <a:r>
                  <a:rPr lang="en-US" dirty="0">
                    <a:solidFill>
                      <a:srgbClr val="FF0000"/>
                    </a:solidFill>
                  </a:rPr>
                  <a:t>⊂</a:t>
                </a:r>
                <a:r>
                  <a:rPr lang="en-US" i="1" dirty="0">
                    <a:solidFill>
                      <a:srgbClr val="FF0000"/>
                    </a:solidFill>
                  </a:rPr>
                  <a:t> </a:t>
                </a:r>
                <a:r>
                  <a:rPr lang="en-US" dirty="0">
                    <a:solidFill>
                      <a:srgbClr val="FF0000"/>
                    </a:solidFill>
                  </a:rPr>
                  <a:t>[0, </a:t>
                </a:r>
                <a:r>
                  <a:rPr lang="en-US" i="1" dirty="0">
                    <a:solidFill>
                      <a:srgbClr val="FF0000"/>
                    </a:solidFill>
                  </a:rPr>
                  <a:t>n</a:t>
                </a:r>
                <a:r>
                  <a:rPr lang="en-US" dirty="0">
                    <a:solidFill>
                      <a:srgbClr val="FF0000"/>
                    </a:solidFill>
                  </a:rPr>
                  <a:t>]</a:t>
                </a:r>
                <a:r>
                  <a:rPr lang="en-US" i="1" dirty="0">
                    <a:solidFill>
                      <a:srgbClr val="FF0000"/>
                    </a:solidFill>
                  </a:rPr>
                  <a:t> </a:t>
                </a:r>
                <a:r>
                  <a:rPr lang="en-US" dirty="0"/>
                  <a:t>messages, none of which is from the leader.</a:t>
                </a:r>
              </a:p>
              <a:p>
                <a:endParaRPr lang="en-US" dirty="0"/>
              </a:p>
              <a:p>
                <a:r>
                  <a:rPr lang="en-US" dirty="0"/>
                  <a:t>If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𝐸</m:t>
                        </m:r>
                      </m:e>
                      <m:sup>
                        <m:r>
                          <a:rPr lang="en-US" i="1">
                            <a:latin typeface="Cambria Math" panose="02040503050406030204" pitchFamily="18" charset="0"/>
                          </a:rPr>
                          <m:t>1</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𝐸</m:t>
                        </m:r>
                      </m:e>
                      <m:sup>
                        <m:r>
                          <a:rPr lang="en-US" b="0" i="1" smtClean="0">
                            <a:latin typeface="Cambria Math" panose="02040503050406030204" pitchFamily="18" charset="0"/>
                          </a:rPr>
                          <m:t>0</m:t>
                        </m:r>
                      </m:sup>
                    </m:sSup>
                    <m:r>
                      <a:rPr lang="en-US" b="0" i="1" smtClean="0">
                        <a:latin typeface="Cambria Math" panose="02040503050406030204" pitchFamily="18" charset="0"/>
                      </a:rPr>
                      <m:t>=∅</m:t>
                    </m:r>
                  </m:oMath>
                </a14:m>
                <a:r>
                  <a:rPr lang="en-US" dirty="0"/>
                  <a:t>, then a </a:t>
                </a:r>
                <a:r>
                  <a:rPr lang="en-US" i="1" dirty="0"/>
                  <a:t>gridlock equilibrium</a:t>
                </a:r>
                <a:r>
                  <a:rPr lang="en-US" dirty="0"/>
                  <a:t> (failed consensus)</a:t>
                </a:r>
              </a:p>
              <a:p>
                <a:r>
                  <a:rPr lang="en-US" dirty="0"/>
                  <a:t>Our interest is in (successful) </a:t>
                </a:r>
                <a:r>
                  <a:rPr lang="en-US" i="1" dirty="0"/>
                  <a:t>consensus equilibrium</a:t>
                </a:r>
                <a:r>
                  <a:rPr lang="en-US" dirty="0"/>
                  <a:t> with </a:t>
                </a:r>
                <a:r>
                  <a:rPr lang="en-US" i="1" dirty="0"/>
                  <a:t>p </a:t>
                </a:r>
                <a:r>
                  <a:rPr lang="en-US" dirty="0"/>
                  <a:t>&gt; 0 and </a:t>
                </a:r>
                <a:r>
                  <a:rPr lang="en-US" i="1" dirty="0"/>
                  <a:t>q </a:t>
                </a:r>
                <a:r>
                  <a:rPr lang="en-US" dirty="0"/>
                  <a:t>&gt; 0</a:t>
                </a:r>
              </a:p>
              <a:p>
                <a:pPr lvl="1"/>
                <a:r>
                  <a:rPr lang="en-US" dirty="0"/>
                  <a:t>It turned out a continuum of </a:t>
                </a:r>
                <a:r>
                  <a:rPr lang="en-US" dirty="0" err="1"/>
                  <a:t>eqbm</a:t>
                </a:r>
                <a:r>
                  <a:rPr lang="en-US" dirty="0"/>
                  <a:t> indexed by </a:t>
                </a:r>
                <a:r>
                  <a:rPr lang="en-US" i="1" dirty="0"/>
                  <a:t>q</a:t>
                </a:r>
                <a:r>
                  <a:rPr lang="en-US" dirty="0"/>
                  <a:t>. So let us set </a:t>
                </a:r>
                <a:r>
                  <a:rPr lang="en-US" i="1" dirty="0"/>
                  <a:t>q=1</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199" y="1655454"/>
                <a:ext cx="11030528" cy="4521509"/>
              </a:xfrm>
              <a:blipFill>
                <a:blip r:embed="rId3"/>
                <a:stretch>
                  <a:fillRect l="-1105" t="-3104"/>
                </a:stretch>
              </a:blipFill>
            </p:spPr>
            <p:txBody>
              <a:bodyPr/>
              <a:lstStyle/>
              <a:p>
                <a:r>
                  <a:rPr lang="en-US">
                    <a:noFill/>
                  </a:rPr>
                  <a:t> </a:t>
                </a:r>
              </a:p>
            </p:txBody>
          </p:sp>
        </mc:Fallback>
      </mc:AlternateContent>
    </p:spTree>
    <p:extLst>
      <p:ext uri="{BB962C8B-B14F-4D97-AF65-F5344CB8AC3E}">
        <p14:creationId xmlns:p14="http://schemas.microsoft.com/office/powerpoint/2010/main" val="3511405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5"/>
                <a:stretch>
                  <a:fillRect b="-4444"/>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6"/>
          <a:stretch>
            <a:fillRect/>
          </a:stretch>
        </p:blipFill>
        <p:spPr>
          <a:xfrm>
            <a:off x="4719141" y="5315984"/>
            <a:ext cx="647700" cy="666750"/>
          </a:xfrm>
          <a:prstGeom prst="rect">
            <a:avLst/>
          </a:prstGeom>
        </p:spPr>
      </p:pic>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6"/>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8"/>
          <a:stretch>
            <a:fillRect/>
          </a:stretch>
        </p:blipFill>
        <p:spPr>
          <a:xfrm>
            <a:off x="7091543" y="5299879"/>
            <a:ext cx="714375" cy="695325"/>
          </a:xfrm>
          <a:prstGeom prst="rect">
            <a:avLst/>
          </a:prstGeom>
        </p:spPr>
      </p:pic>
      <p:sp>
        <p:nvSpPr>
          <p:cNvPr id="31" name="Oval 30">
            <a:extLst>
              <a:ext uri="{FF2B5EF4-FFF2-40B4-BE49-F238E27FC236}">
                <a16:creationId xmlns:a16="http://schemas.microsoft.com/office/drawing/2014/main" id="{D5CAED8C-752D-49BD-8BBD-1EC94662D02D}"/>
              </a:ext>
            </a:extLst>
          </p:cNvPr>
          <p:cNvSpPr/>
          <p:nvPr/>
        </p:nvSpPr>
        <p:spPr>
          <a:xfrm>
            <a:off x="8804361" y="628103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1F1E008A-9245-45AB-B02B-B48A4053F631}"/>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35" name="Title 1">
            <a:extLst>
              <a:ext uri="{FF2B5EF4-FFF2-40B4-BE49-F238E27FC236}">
                <a16:creationId xmlns:a16="http://schemas.microsoft.com/office/drawing/2014/main" id="{70A51A0C-9129-4F2A-8576-5FC7AA06E059}"/>
              </a:ext>
            </a:extLst>
          </p:cNvPr>
          <p:cNvSpPr>
            <a:spLocks noGrp="1"/>
          </p:cNvSpPr>
          <p:nvPr>
            <p:ph type="title"/>
          </p:nvPr>
        </p:nvSpPr>
        <p:spPr>
          <a:xfrm>
            <a:off x="838200" y="365125"/>
            <a:ext cx="10515600" cy="1325563"/>
          </a:xfrm>
        </p:spPr>
        <p:txBody>
          <a:bodyPr/>
          <a:lstStyle/>
          <a:p>
            <a:r>
              <a:rPr lang="en-US" dirty="0"/>
              <a:t>Inferences </a:t>
            </a:r>
          </a:p>
        </p:txBody>
      </p:sp>
      <p:sp>
        <p:nvSpPr>
          <p:cNvPr id="2" name="TextBox 1">
            <a:extLst>
              <a:ext uri="{FF2B5EF4-FFF2-40B4-BE49-F238E27FC236}">
                <a16:creationId xmlns:a16="http://schemas.microsoft.com/office/drawing/2014/main" id="{D7E17A10-C870-2348-913F-993134653D47}"/>
              </a:ext>
            </a:extLst>
          </p:cNvPr>
          <p:cNvSpPr txBox="1"/>
          <p:nvPr/>
        </p:nvSpPr>
        <p:spPr>
          <a:xfrm>
            <a:off x="942109" y="1506022"/>
            <a:ext cx="2271776" cy="461665"/>
          </a:xfrm>
          <a:prstGeom prst="rect">
            <a:avLst/>
          </a:prstGeom>
          <a:noFill/>
        </p:spPr>
        <p:txBody>
          <a:bodyPr wrap="none" rtlCol="0">
            <a:spAutoFit/>
          </a:bodyPr>
          <a:lstStyle/>
          <a:p>
            <a:r>
              <a:rPr lang="en-US" sz="2400" dirty="0"/>
              <a:t>about the leader</a:t>
            </a:r>
          </a:p>
        </p:txBody>
      </p:sp>
    </p:spTree>
    <p:extLst>
      <p:ext uri="{BB962C8B-B14F-4D97-AF65-F5344CB8AC3E}">
        <p14:creationId xmlns:p14="http://schemas.microsoft.com/office/powerpoint/2010/main" val="123366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0" grpId="0"/>
      <p:bldP spid="21"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8CB00E0-7355-49C8-ABBF-195AF74AB01C}"/>
              </a:ext>
            </a:extLst>
          </p:cNvPr>
          <p:cNvSpPr/>
          <p:nvPr/>
        </p:nvSpPr>
        <p:spPr>
          <a:xfrm>
            <a:off x="3191698" y="740230"/>
            <a:ext cx="5630082" cy="5558242"/>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23EA133-FF93-43B9-938A-69F3CA179DE3}"/>
              </a:ext>
            </a:extLst>
          </p:cNvPr>
          <p:cNvCxnSpPr>
            <a:cxnSpLocks/>
          </p:cNvCxnSpPr>
          <p:nvPr/>
        </p:nvCxnSpPr>
        <p:spPr>
          <a:xfrm flipV="1">
            <a:off x="3191695" y="287374"/>
            <a:ext cx="3" cy="6011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5"/>
                <a:stretch>
                  <a:fillRect b="-4444"/>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6"/>
          <a:stretch>
            <a:fillRect/>
          </a:stretch>
        </p:blipFill>
        <p:spPr>
          <a:xfrm>
            <a:off x="4719141" y="5315984"/>
            <a:ext cx="647700" cy="666750"/>
          </a:xfrm>
          <a:prstGeom prst="rect">
            <a:avLst/>
          </a:prstGeom>
        </p:spPr>
      </p:pic>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6"/>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8"/>
          <a:stretch>
            <a:fillRect/>
          </a:stretch>
        </p:blipFill>
        <p:spPr>
          <a:xfrm>
            <a:off x="7091543" y="5299879"/>
            <a:ext cx="714375" cy="695325"/>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823A38E-6C1C-4149-9AB7-EE7A83E60870}"/>
                  </a:ext>
                </a:extLst>
              </p:cNvPr>
              <p:cNvSpPr txBox="1"/>
              <p:nvPr/>
            </p:nvSpPr>
            <p:spPr>
              <a:xfrm>
                <a:off x="2177154" y="601724"/>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7" name="TextBox 16">
                <a:extLst>
                  <a:ext uri="{FF2B5EF4-FFF2-40B4-BE49-F238E27FC236}">
                    <a16:creationId xmlns:a16="http://schemas.microsoft.com/office/drawing/2014/main" id="{6823A38E-6C1C-4149-9AB7-EE7A83E60870}"/>
                  </a:ext>
                </a:extLst>
              </p:cNvPr>
              <p:cNvSpPr txBox="1">
                <a:spLocks noRot="1" noChangeAspect="1" noMove="1" noResize="1" noEditPoints="1" noAdjustHandles="1" noChangeArrowheads="1" noChangeShapeType="1" noTextEdit="1"/>
              </p:cNvSpPr>
              <p:nvPr/>
            </p:nvSpPr>
            <p:spPr>
              <a:xfrm>
                <a:off x="2177154" y="601724"/>
                <a:ext cx="1045018" cy="276999"/>
              </a:xfrm>
              <a:prstGeom prst="rect">
                <a:avLst/>
              </a:prstGeom>
              <a:blipFill>
                <a:blip r:embed="rId9"/>
                <a:stretch>
                  <a:fillRect/>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C67D4866-3B48-4869-8677-D60DA55A70D9}"/>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26" name="TextBox 25">
            <a:extLst>
              <a:ext uri="{FF2B5EF4-FFF2-40B4-BE49-F238E27FC236}">
                <a16:creationId xmlns:a16="http://schemas.microsoft.com/office/drawing/2014/main" id="{FAEDCADC-37CA-40A3-AA4B-C810F682A348}"/>
              </a:ext>
            </a:extLst>
          </p:cNvPr>
          <p:cNvSpPr txBox="1"/>
          <p:nvPr/>
        </p:nvSpPr>
        <p:spPr>
          <a:xfrm rot="16200000">
            <a:off x="1861083" y="3290500"/>
            <a:ext cx="2384221" cy="276999"/>
          </a:xfrm>
          <a:prstGeom prst="rect">
            <a:avLst/>
          </a:prstGeom>
          <a:noFill/>
        </p:spPr>
        <p:txBody>
          <a:bodyPr wrap="square" rtlCol="0">
            <a:spAutoFit/>
          </a:bodyPr>
          <a:lstStyle/>
          <a:p>
            <a:pPr algn="ctr"/>
            <a:r>
              <a:rPr lang="en-US" sz="1200" dirty="0"/>
              <a:t>#msg another backup receives</a:t>
            </a:r>
          </a:p>
        </p:txBody>
      </p:sp>
      <p:sp>
        <p:nvSpPr>
          <p:cNvPr id="18" name="TextBox 17">
            <a:extLst>
              <a:ext uri="{FF2B5EF4-FFF2-40B4-BE49-F238E27FC236}">
                <a16:creationId xmlns:a16="http://schemas.microsoft.com/office/drawing/2014/main" id="{F956BBCA-F004-6740-9419-C0A5A39547A9}"/>
              </a:ext>
            </a:extLst>
          </p:cNvPr>
          <p:cNvSpPr txBox="1"/>
          <p:nvPr/>
        </p:nvSpPr>
        <p:spPr>
          <a:xfrm>
            <a:off x="228171" y="1193073"/>
            <a:ext cx="2075250" cy="830997"/>
          </a:xfrm>
          <a:prstGeom prst="rect">
            <a:avLst/>
          </a:prstGeom>
          <a:noFill/>
        </p:spPr>
        <p:txBody>
          <a:bodyPr wrap="square" rtlCol="0">
            <a:spAutoFit/>
          </a:bodyPr>
          <a:lstStyle/>
          <a:p>
            <a:r>
              <a:rPr lang="en-US" sz="2400" dirty="0"/>
              <a:t>about other rational nodes</a:t>
            </a:r>
          </a:p>
        </p:txBody>
      </p:sp>
    </p:spTree>
    <p:extLst>
      <p:ext uri="{BB962C8B-B14F-4D97-AF65-F5344CB8AC3E}">
        <p14:creationId xmlns:p14="http://schemas.microsoft.com/office/powerpoint/2010/main" val="2355895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8CB00E0-7355-49C8-ABBF-195AF74AB01C}"/>
              </a:ext>
            </a:extLst>
          </p:cNvPr>
          <p:cNvSpPr/>
          <p:nvPr/>
        </p:nvSpPr>
        <p:spPr>
          <a:xfrm>
            <a:off x="3191698" y="740230"/>
            <a:ext cx="5630082" cy="5558242"/>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23EA133-FF93-43B9-938A-69F3CA179DE3}"/>
              </a:ext>
            </a:extLst>
          </p:cNvPr>
          <p:cNvCxnSpPr>
            <a:cxnSpLocks/>
          </p:cNvCxnSpPr>
          <p:nvPr/>
        </p:nvCxnSpPr>
        <p:spPr>
          <a:xfrm flipV="1">
            <a:off x="3191695" y="287374"/>
            <a:ext cx="3" cy="6011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5"/>
                <a:stretch>
                  <a:fillRect b="-4444"/>
                </a:stretch>
              </a:blipFill>
            </p:spPr>
            <p:txBody>
              <a:bodyPr/>
              <a:lstStyle/>
              <a:p>
                <a:r>
                  <a:rPr lang="en-US">
                    <a:noFill/>
                  </a:rPr>
                  <a:t> </a:t>
                </a:r>
              </a:p>
            </p:txBody>
          </p:sp>
        </mc:Fallback>
      </mc:AlternateContent>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6"/>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8"/>
          <a:stretch>
            <a:fillRect/>
          </a:stretch>
        </p:blipFill>
        <p:spPr>
          <a:xfrm>
            <a:off x="7091543" y="5299879"/>
            <a:ext cx="714375" cy="695325"/>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823A38E-6C1C-4149-9AB7-EE7A83E60870}"/>
                  </a:ext>
                </a:extLst>
              </p:cNvPr>
              <p:cNvSpPr txBox="1"/>
              <p:nvPr/>
            </p:nvSpPr>
            <p:spPr>
              <a:xfrm>
                <a:off x="2238115" y="601724"/>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7" name="TextBox 16">
                <a:extLst>
                  <a:ext uri="{FF2B5EF4-FFF2-40B4-BE49-F238E27FC236}">
                    <a16:creationId xmlns:a16="http://schemas.microsoft.com/office/drawing/2014/main" id="{6823A38E-6C1C-4149-9AB7-EE7A83E60870}"/>
                  </a:ext>
                </a:extLst>
              </p:cNvPr>
              <p:cNvSpPr txBox="1">
                <a:spLocks noRot="1" noChangeAspect="1" noMove="1" noResize="1" noEditPoints="1" noAdjustHandles="1" noChangeArrowheads="1" noChangeShapeType="1" noTextEdit="1"/>
              </p:cNvSpPr>
              <p:nvPr/>
            </p:nvSpPr>
            <p:spPr>
              <a:xfrm>
                <a:off x="2238115" y="601724"/>
                <a:ext cx="1045018" cy="276999"/>
              </a:xfrm>
              <a:prstGeom prst="rect">
                <a:avLst/>
              </a:prstGeom>
              <a:blipFill>
                <a:blip r:embed="rId9"/>
                <a:stretch>
                  <a:fillRect/>
                </a:stretch>
              </a:blipFill>
            </p:spPr>
            <p:txBody>
              <a:bodyPr/>
              <a:lstStyle/>
              <a:p>
                <a:r>
                  <a:rPr lang="en-US">
                    <a:noFill/>
                  </a:rPr>
                  <a:t> </a:t>
                </a:r>
              </a:p>
            </p:txBody>
          </p:sp>
        </mc:Fallback>
      </mc:AlternateContent>
      <p:cxnSp>
        <p:nvCxnSpPr>
          <p:cNvPr id="18" name="Straight Connector 17">
            <a:extLst>
              <a:ext uri="{FF2B5EF4-FFF2-40B4-BE49-F238E27FC236}">
                <a16:creationId xmlns:a16="http://schemas.microsoft.com/office/drawing/2014/main" id="{58AFD70B-166F-4016-B567-9AA865974287}"/>
              </a:ext>
            </a:extLst>
          </p:cNvPr>
          <p:cNvCxnSpPr>
            <a:cxnSpLocks/>
          </p:cNvCxnSpPr>
          <p:nvPr/>
        </p:nvCxnSpPr>
        <p:spPr>
          <a:xfrm flipH="1">
            <a:off x="4467503" y="1976846"/>
            <a:ext cx="4354276" cy="4311009"/>
          </a:xfrm>
          <a:prstGeom prst="line">
            <a:avLst/>
          </a:prstGeom>
          <a:ln w="3175">
            <a:solidFill>
              <a:schemeClr val="accent6">
                <a:lumMod val="20000"/>
                <a:lumOff val="8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6"/>
          <a:stretch>
            <a:fillRect/>
          </a:stretch>
        </p:blipFill>
        <p:spPr>
          <a:xfrm>
            <a:off x="4719141" y="5315984"/>
            <a:ext cx="647700" cy="666750"/>
          </a:xfrm>
          <a:prstGeom prst="rect">
            <a:avLst/>
          </a:prstGeom>
        </p:spPr>
      </p:pic>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3A706F1-EB0B-4E2C-BE02-64CD90A1C802}"/>
                  </a:ext>
                </a:extLst>
              </p:cNvPr>
              <p:cNvSpPr txBox="1"/>
              <p:nvPr/>
            </p:nvSpPr>
            <p:spPr>
              <a:xfrm>
                <a:off x="4386485" y="6307870"/>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26" name="TextBox 25">
                <a:extLst>
                  <a:ext uri="{FF2B5EF4-FFF2-40B4-BE49-F238E27FC236}">
                    <a16:creationId xmlns:a16="http://schemas.microsoft.com/office/drawing/2014/main" id="{43A706F1-EB0B-4E2C-BE02-64CD90A1C802}"/>
                  </a:ext>
                </a:extLst>
              </p:cNvPr>
              <p:cNvSpPr txBox="1">
                <a:spLocks noRot="1" noChangeAspect="1" noMove="1" noResize="1" noEditPoints="1" noAdjustHandles="1" noChangeArrowheads="1" noChangeShapeType="1" noTextEdit="1"/>
              </p:cNvSpPr>
              <p:nvPr/>
            </p:nvSpPr>
            <p:spPr>
              <a:xfrm>
                <a:off x="4386485" y="6307870"/>
                <a:ext cx="162035" cy="276999"/>
              </a:xfrm>
              <a:prstGeom prst="rect">
                <a:avLst/>
              </a:prstGeom>
              <a:blipFill>
                <a:blip r:embed="rId10"/>
                <a:stretch>
                  <a:fillRect r="-50000" b="-444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3D138B3-0801-4DF4-A51A-B34787CC7E0E}"/>
                  </a:ext>
                </a:extLst>
              </p:cNvPr>
              <p:cNvSpPr txBox="1"/>
              <p:nvPr/>
            </p:nvSpPr>
            <p:spPr>
              <a:xfrm>
                <a:off x="2997465" y="4910145"/>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31" name="TextBox 30">
                <a:extLst>
                  <a:ext uri="{FF2B5EF4-FFF2-40B4-BE49-F238E27FC236}">
                    <a16:creationId xmlns:a16="http://schemas.microsoft.com/office/drawing/2014/main" id="{23D138B3-0801-4DF4-A51A-B34787CC7E0E}"/>
                  </a:ext>
                </a:extLst>
              </p:cNvPr>
              <p:cNvSpPr txBox="1">
                <a:spLocks noRot="1" noChangeAspect="1" noMove="1" noResize="1" noEditPoints="1" noAdjustHandles="1" noChangeArrowheads="1" noChangeShapeType="1" noTextEdit="1"/>
              </p:cNvSpPr>
              <p:nvPr/>
            </p:nvSpPr>
            <p:spPr>
              <a:xfrm>
                <a:off x="2997465" y="4910145"/>
                <a:ext cx="162035" cy="276999"/>
              </a:xfrm>
              <a:prstGeom prst="rect">
                <a:avLst/>
              </a:prstGeom>
              <a:blipFill>
                <a:blip r:embed="rId11"/>
                <a:stretch>
                  <a:fillRect r="-50000" b="-4348"/>
                </a:stretch>
              </a:blipFill>
            </p:spPr>
            <p:txBody>
              <a:bodyPr/>
              <a:lstStyle/>
              <a:p>
                <a:r>
                  <a:rPr lang="en-US">
                    <a:noFill/>
                  </a:rPr>
                  <a:t> </a:t>
                </a:r>
              </a:p>
            </p:txBody>
          </p:sp>
        </mc:Fallback>
      </mc:AlternateContent>
      <p:pic>
        <p:nvPicPr>
          <p:cNvPr id="45" name="Picture 44">
            <a:extLst>
              <a:ext uri="{FF2B5EF4-FFF2-40B4-BE49-F238E27FC236}">
                <a16:creationId xmlns:a16="http://schemas.microsoft.com/office/drawing/2014/main" id="{3DB9D019-B01C-40EB-AB04-A59B7DAAE0F8}"/>
              </a:ext>
            </a:extLst>
          </p:cNvPr>
          <p:cNvPicPr>
            <a:picLocks noChangeAspect="1"/>
          </p:cNvPicPr>
          <p:nvPr/>
        </p:nvPicPr>
        <p:blipFill>
          <a:blip r:embed="rId12"/>
          <a:stretch>
            <a:fillRect/>
          </a:stretch>
        </p:blipFill>
        <p:spPr>
          <a:xfrm>
            <a:off x="8003177" y="755887"/>
            <a:ext cx="819591" cy="2152776"/>
          </a:xfrm>
          <a:prstGeom prst="rect">
            <a:avLst/>
          </a:prstGeom>
        </p:spPr>
      </p:pic>
      <p:pic>
        <p:nvPicPr>
          <p:cNvPr id="47" name="Picture 46">
            <a:extLst>
              <a:ext uri="{FF2B5EF4-FFF2-40B4-BE49-F238E27FC236}">
                <a16:creationId xmlns:a16="http://schemas.microsoft.com/office/drawing/2014/main" id="{115CAE42-D1DD-4139-AF75-75F492458138}"/>
              </a:ext>
            </a:extLst>
          </p:cNvPr>
          <p:cNvPicPr>
            <a:picLocks noChangeAspect="1"/>
          </p:cNvPicPr>
          <p:nvPr/>
        </p:nvPicPr>
        <p:blipFill>
          <a:blip r:embed="rId13"/>
          <a:stretch>
            <a:fillRect/>
          </a:stretch>
        </p:blipFill>
        <p:spPr>
          <a:xfrm>
            <a:off x="3198772" y="1244787"/>
            <a:ext cx="3694523" cy="5054212"/>
          </a:xfrm>
          <a:prstGeom prst="rect">
            <a:avLst/>
          </a:prstGeom>
        </p:spPr>
      </p:pic>
      <p:sp>
        <p:nvSpPr>
          <p:cNvPr id="48" name="TextBox 47">
            <a:extLst>
              <a:ext uri="{FF2B5EF4-FFF2-40B4-BE49-F238E27FC236}">
                <a16:creationId xmlns:a16="http://schemas.microsoft.com/office/drawing/2014/main" id="{BBB0A7DA-B010-4216-A935-2842D6D5B217}"/>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49" name="TextBox 48">
            <a:extLst>
              <a:ext uri="{FF2B5EF4-FFF2-40B4-BE49-F238E27FC236}">
                <a16:creationId xmlns:a16="http://schemas.microsoft.com/office/drawing/2014/main" id="{E5505779-DB7A-4FCB-B170-C26AE06B8F62}"/>
              </a:ext>
            </a:extLst>
          </p:cNvPr>
          <p:cNvSpPr txBox="1"/>
          <p:nvPr/>
        </p:nvSpPr>
        <p:spPr>
          <a:xfrm rot="16200000">
            <a:off x="1861083" y="3290500"/>
            <a:ext cx="2384221" cy="276999"/>
          </a:xfrm>
          <a:prstGeom prst="rect">
            <a:avLst/>
          </a:prstGeom>
          <a:noFill/>
        </p:spPr>
        <p:txBody>
          <a:bodyPr wrap="square" rtlCol="0">
            <a:spAutoFit/>
          </a:bodyPr>
          <a:lstStyle/>
          <a:p>
            <a:pPr algn="ctr"/>
            <a:r>
              <a:rPr lang="en-US" sz="1200" dirty="0"/>
              <a:t>#msg another backup receives</a:t>
            </a:r>
          </a:p>
        </p:txBody>
      </p:sp>
      <p:sp>
        <p:nvSpPr>
          <p:cNvPr id="55" name="Rectangle 54">
            <a:extLst>
              <a:ext uri="{FF2B5EF4-FFF2-40B4-BE49-F238E27FC236}">
                <a16:creationId xmlns:a16="http://schemas.microsoft.com/office/drawing/2014/main" id="{47205287-3935-4D9F-9CAE-D7B2B64AE9E1}"/>
              </a:ext>
            </a:extLst>
          </p:cNvPr>
          <p:cNvSpPr/>
          <p:nvPr/>
        </p:nvSpPr>
        <p:spPr>
          <a:xfrm>
            <a:off x="7559039" y="225770"/>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Brace 29">
            <a:extLst>
              <a:ext uri="{FF2B5EF4-FFF2-40B4-BE49-F238E27FC236}">
                <a16:creationId xmlns:a16="http://schemas.microsoft.com/office/drawing/2014/main" id="{89D3E220-6DAD-9D42-8695-AD4FBA525A0C}"/>
              </a:ext>
            </a:extLst>
          </p:cNvPr>
          <p:cNvSpPr/>
          <p:nvPr/>
        </p:nvSpPr>
        <p:spPr>
          <a:xfrm>
            <a:off x="8832719" y="741148"/>
            <a:ext cx="224191" cy="123569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BD1BB875-8448-7546-BBBC-EC63E59C9F9D}"/>
                  </a:ext>
                </a:extLst>
              </p:cNvPr>
              <p:cNvSpPr txBox="1"/>
              <p:nvPr/>
            </p:nvSpPr>
            <p:spPr>
              <a:xfrm>
                <a:off x="9062550" y="1220038"/>
                <a:ext cx="25126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32" name="TextBox 31">
                <a:extLst>
                  <a:ext uri="{FF2B5EF4-FFF2-40B4-BE49-F238E27FC236}">
                    <a16:creationId xmlns:a16="http://schemas.microsoft.com/office/drawing/2014/main" id="{BD1BB875-8448-7546-BBBC-EC63E59C9F9D}"/>
                  </a:ext>
                </a:extLst>
              </p:cNvPr>
              <p:cNvSpPr txBox="1">
                <a:spLocks noRot="1" noChangeAspect="1" noMove="1" noResize="1" noEditPoints="1" noAdjustHandles="1" noChangeArrowheads="1" noChangeShapeType="1" noTextEdit="1"/>
              </p:cNvSpPr>
              <p:nvPr/>
            </p:nvSpPr>
            <p:spPr>
              <a:xfrm>
                <a:off x="9062550" y="1220038"/>
                <a:ext cx="251265" cy="276999"/>
              </a:xfrm>
              <a:prstGeom prst="rect">
                <a:avLst/>
              </a:prstGeom>
              <a:blipFill>
                <a:blip r:embed="rId14"/>
                <a:stretch>
                  <a:fillRect b="-4545"/>
                </a:stretch>
              </a:blipFill>
            </p:spPr>
            <p:txBody>
              <a:bodyPr/>
              <a:lstStyle/>
              <a:p>
                <a:r>
                  <a:rPr lang="en-US">
                    <a:noFill/>
                  </a:rPr>
                  <a:t> </a:t>
                </a:r>
              </a:p>
            </p:txBody>
          </p:sp>
        </mc:Fallback>
      </mc:AlternateContent>
      <p:cxnSp>
        <p:nvCxnSpPr>
          <p:cNvPr id="19" name="Straight Connector 18">
            <a:extLst>
              <a:ext uri="{FF2B5EF4-FFF2-40B4-BE49-F238E27FC236}">
                <a16:creationId xmlns:a16="http://schemas.microsoft.com/office/drawing/2014/main" id="{ED20D983-AE56-4B2B-8AAA-3C712FD4B5CF}"/>
              </a:ext>
            </a:extLst>
          </p:cNvPr>
          <p:cNvCxnSpPr>
            <a:cxnSpLocks/>
          </p:cNvCxnSpPr>
          <p:nvPr/>
        </p:nvCxnSpPr>
        <p:spPr>
          <a:xfrm flipH="1">
            <a:off x="3191695" y="750921"/>
            <a:ext cx="4257036" cy="4282633"/>
          </a:xfrm>
          <a:prstGeom prst="line">
            <a:avLst/>
          </a:prstGeom>
          <a:ln w="3175">
            <a:solidFill>
              <a:schemeClr val="accent6">
                <a:lumMod val="20000"/>
                <a:lumOff val="80000"/>
              </a:schemeClr>
            </a:solidFill>
            <a:prstDash val="solid"/>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4C5DB53-07A2-784D-B087-8FF8123F8964}"/>
              </a:ext>
            </a:extLst>
          </p:cNvPr>
          <p:cNvSpPr txBox="1"/>
          <p:nvPr/>
        </p:nvSpPr>
        <p:spPr>
          <a:xfrm>
            <a:off x="9460672" y="1173872"/>
            <a:ext cx="2565073" cy="369332"/>
          </a:xfrm>
          <a:prstGeom prst="rect">
            <a:avLst/>
          </a:prstGeom>
          <a:noFill/>
        </p:spPr>
        <p:txBody>
          <a:bodyPr wrap="square" rtlCol="0">
            <a:spAutoFit/>
          </a:bodyPr>
          <a:lstStyle/>
          <a:p>
            <a:r>
              <a:rPr lang="en-US" dirty="0"/>
              <a:t>if the leader is Byzantine</a:t>
            </a:r>
          </a:p>
        </p:txBody>
      </p:sp>
      <p:sp>
        <p:nvSpPr>
          <p:cNvPr id="3" name="TextBox 2">
            <a:extLst>
              <a:ext uri="{FF2B5EF4-FFF2-40B4-BE49-F238E27FC236}">
                <a16:creationId xmlns:a16="http://schemas.microsoft.com/office/drawing/2014/main" id="{453A5E80-DE10-1048-9122-43AFDB2C2580}"/>
              </a:ext>
            </a:extLst>
          </p:cNvPr>
          <p:cNvSpPr txBox="1"/>
          <p:nvPr/>
        </p:nvSpPr>
        <p:spPr>
          <a:xfrm>
            <a:off x="9462656" y="1676400"/>
            <a:ext cx="256309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Byzantine nodes can coordinate: </a:t>
            </a:r>
          </a:p>
          <a:p>
            <a:pPr marL="285750" indent="-285750">
              <a:buFont typeface="Arial" panose="020B0604020202020204" pitchFamily="34" charset="0"/>
              <a:buChar char="•"/>
            </a:pPr>
            <a:r>
              <a:rPr lang="en-US" dirty="0"/>
              <a:t>Deliver any number of </a:t>
            </a:r>
            <a:r>
              <a:rPr lang="en-US" dirty="0" err="1"/>
              <a:t>msgs</a:t>
            </a:r>
            <a:r>
              <a:rPr lang="en-US" dirty="0"/>
              <a:t> in this range with perfect precision</a:t>
            </a:r>
          </a:p>
        </p:txBody>
      </p:sp>
      <p:sp>
        <p:nvSpPr>
          <p:cNvPr id="33" name="TextBox 32">
            <a:extLst>
              <a:ext uri="{FF2B5EF4-FFF2-40B4-BE49-F238E27FC236}">
                <a16:creationId xmlns:a16="http://schemas.microsoft.com/office/drawing/2014/main" id="{E05D9CE4-7050-0D4C-9BC8-5677B4A7497D}"/>
              </a:ext>
            </a:extLst>
          </p:cNvPr>
          <p:cNvSpPr txBox="1"/>
          <p:nvPr/>
        </p:nvSpPr>
        <p:spPr>
          <a:xfrm>
            <a:off x="228171" y="1193073"/>
            <a:ext cx="2075250" cy="830997"/>
          </a:xfrm>
          <a:prstGeom prst="rect">
            <a:avLst/>
          </a:prstGeom>
          <a:noFill/>
        </p:spPr>
        <p:txBody>
          <a:bodyPr wrap="square" rtlCol="0">
            <a:spAutoFit/>
          </a:bodyPr>
          <a:lstStyle/>
          <a:p>
            <a:r>
              <a:rPr lang="en-US" sz="2400" dirty="0"/>
              <a:t>about other rational nodes</a:t>
            </a:r>
          </a:p>
        </p:txBody>
      </p:sp>
    </p:spTree>
    <p:extLst>
      <p:ext uri="{BB962C8B-B14F-4D97-AF65-F5344CB8AC3E}">
        <p14:creationId xmlns:p14="http://schemas.microsoft.com/office/powerpoint/2010/main" val="875308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8CB00E0-7355-49C8-ABBF-195AF74AB01C}"/>
              </a:ext>
            </a:extLst>
          </p:cNvPr>
          <p:cNvSpPr/>
          <p:nvPr/>
        </p:nvSpPr>
        <p:spPr>
          <a:xfrm>
            <a:off x="3191698" y="740230"/>
            <a:ext cx="5630082" cy="5558242"/>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23EA133-FF93-43B9-938A-69F3CA179DE3}"/>
              </a:ext>
            </a:extLst>
          </p:cNvPr>
          <p:cNvCxnSpPr>
            <a:cxnSpLocks/>
          </p:cNvCxnSpPr>
          <p:nvPr/>
        </p:nvCxnSpPr>
        <p:spPr>
          <a:xfrm flipV="1">
            <a:off x="3191695" y="287374"/>
            <a:ext cx="3" cy="6011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45CB1A0-07BE-4D7B-ADA6-9D9C14BFC8E0}"/>
              </a:ext>
            </a:extLst>
          </p:cNvPr>
          <p:cNvCxnSpPr>
            <a:cxnSpLocks/>
          </p:cNvCxnSpPr>
          <p:nvPr/>
        </p:nvCxnSpPr>
        <p:spPr>
          <a:xfrm flipH="1">
            <a:off x="3191698" y="237308"/>
            <a:ext cx="6122117" cy="6061164"/>
          </a:xfrm>
          <a:prstGeom prst="line">
            <a:avLst/>
          </a:prstGeom>
          <a:ln w="3175">
            <a:prstDash val="lgDashDotDot"/>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r>
                        <a:rPr lang="en-US" sz="1200" b="0" i="1" smtClean="0">
                          <a:latin typeface="Cambria Math" panose="02040503050406030204" pitchFamily="18" charset="0"/>
                        </a:rPr>
                        <m:t>+</m:t>
                      </m:r>
                      <m:r>
                        <a:rPr lang="en-US" sz="1200" b="0" i="1" smtClean="0">
                          <a:latin typeface="Cambria Math" panose="02040503050406030204" pitchFamily="18" charset="0"/>
                        </a:rPr>
                        <m:t>𝑓𝑝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3"/>
                <a:stretch>
                  <a:fillRect b="-444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4"/>
                <a:stretch>
                  <a:fillRect b="-4444"/>
                </a:stretch>
              </a:blipFill>
            </p:spPr>
            <p:txBody>
              <a:bodyPr/>
              <a:lstStyle/>
              <a:p>
                <a:r>
                  <a:rPr lang="en-US">
                    <a:noFill/>
                  </a:rPr>
                  <a:t> </a:t>
                </a:r>
              </a:p>
            </p:txBody>
          </p:sp>
        </mc:Fallback>
      </mc:AlternateContent>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5"/>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7"/>
          <a:stretch>
            <a:fillRect/>
          </a:stretch>
        </p:blipFill>
        <p:spPr>
          <a:xfrm>
            <a:off x="7091543" y="5299879"/>
            <a:ext cx="714375" cy="695325"/>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823A38E-6C1C-4149-9AB7-EE7A83E60870}"/>
                  </a:ext>
                </a:extLst>
              </p:cNvPr>
              <p:cNvSpPr txBox="1"/>
              <p:nvPr/>
            </p:nvSpPr>
            <p:spPr>
              <a:xfrm>
                <a:off x="2238115" y="601724"/>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𝑞</m:t>
                      </m:r>
                      <m:r>
                        <a:rPr lang="en-US" sz="1200" b="0" i="1" smtClean="0">
                          <a:latin typeface="Cambria Math" panose="02040503050406030204" pitchFamily="18" charset="0"/>
                        </a:rPr>
                        <m:t>+</m:t>
                      </m:r>
                      <m:r>
                        <a:rPr lang="en-US" sz="1200" b="0" i="1" smtClean="0">
                          <a:latin typeface="Cambria Math" panose="02040503050406030204" pitchFamily="18" charset="0"/>
                        </a:rPr>
                        <m:t>𝑓</m:t>
                      </m:r>
                    </m:oMath>
                  </m:oMathPara>
                </a14:m>
                <a:endParaRPr lang="en-US" sz="1200" dirty="0"/>
              </a:p>
            </p:txBody>
          </p:sp>
        </mc:Choice>
        <mc:Fallback xmlns="">
          <p:sp>
            <p:nvSpPr>
              <p:cNvPr id="17" name="TextBox 16">
                <a:extLst>
                  <a:ext uri="{FF2B5EF4-FFF2-40B4-BE49-F238E27FC236}">
                    <a16:creationId xmlns:a16="http://schemas.microsoft.com/office/drawing/2014/main" id="{6823A38E-6C1C-4149-9AB7-EE7A83E60870}"/>
                  </a:ext>
                </a:extLst>
              </p:cNvPr>
              <p:cNvSpPr txBox="1">
                <a:spLocks noRot="1" noChangeAspect="1" noMove="1" noResize="1" noEditPoints="1" noAdjustHandles="1" noChangeArrowheads="1" noChangeShapeType="1" noTextEdit="1"/>
              </p:cNvSpPr>
              <p:nvPr/>
            </p:nvSpPr>
            <p:spPr>
              <a:xfrm>
                <a:off x="2238115" y="601724"/>
                <a:ext cx="1045018" cy="276999"/>
              </a:xfrm>
              <a:prstGeom prst="rect">
                <a:avLst/>
              </a:prstGeom>
              <a:blipFill>
                <a:blip r:embed="rId8"/>
                <a:stretch>
                  <a:fillRect b="-4444"/>
                </a:stretch>
              </a:blipFill>
            </p:spPr>
            <p:txBody>
              <a:bodyPr/>
              <a:lstStyle/>
              <a:p>
                <a:r>
                  <a:rPr lang="en-US">
                    <a:noFill/>
                  </a:rPr>
                  <a:t> </a:t>
                </a:r>
              </a:p>
            </p:txBody>
          </p:sp>
        </mc:Fallback>
      </mc:AlternateContent>
      <p:cxnSp>
        <p:nvCxnSpPr>
          <p:cNvPr id="18" name="Straight Connector 17">
            <a:extLst>
              <a:ext uri="{FF2B5EF4-FFF2-40B4-BE49-F238E27FC236}">
                <a16:creationId xmlns:a16="http://schemas.microsoft.com/office/drawing/2014/main" id="{58AFD70B-166F-4016-B567-9AA865974287}"/>
              </a:ext>
            </a:extLst>
          </p:cNvPr>
          <p:cNvCxnSpPr>
            <a:cxnSpLocks/>
          </p:cNvCxnSpPr>
          <p:nvPr/>
        </p:nvCxnSpPr>
        <p:spPr>
          <a:xfrm flipH="1">
            <a:off x="4467503" y="1976846"/>
            <a:ext cx="4354276" cy="4311009"/>
          </a:xfrm>
          <a:prstGeom prst="line">
            <a:avLst/>
          </a:prstGeom>
          <a:ln w="3175">
            <a:solidFill>
              <a:schemeClr val="accent6">
                <a:lumMod val="20000"/>
                <a:lumOff val="8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20D983-AE56-4B2B-8AAA-3C712FD4B5CF}"/>
              </a:ext>
            </a:extLst>
          </p:cNvPr>
          <p:cNvCxnSpPr>
            <a:cxnSpLocks/>
          </p:cNvCxnSpPr>
          <p:nvPr/>
        </p:nvCxnSpPr>
        <p:spPr>
          <a:xfrm flipH="1">
            <a:off x="3191695" y="750921"/>
            <a:ext cx="4257036" cy="4282633"/>
          </a:xfrm>
          <a:prstGeom prst="line">
            <a:avLst/>
          </a:prstGeom>
          <a:ln w="3175">
            <a:solidFill>
              <a:schemeClr val="accent6">
                <a:lumMod val="20000"/>
                <a:lumOff val="8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5"/>
          <a:stretch>
            <a:fillRect/>
          </a:stretch>
        </p:blipFill>
        <p:spPr>
          <a:xfrm>
            <a:off x="4719141" y="5315984"/>
            <a:ext cx="647700" cy="666750"/>
          </a:xfrm>
          <a:prstGeom prst="rect">
            <a:avLst/>
          </a:prstGeom>
        </p:spPr>
      </p:pic>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3A706F1-EB0B-4E2C-BE02-64CD90A1C802}"/>
                  </a:ext>
                </a:extLst>
              </p:cNvPr>
              <p:cNvSpPr txBox="1"/>
              <p:nvPr/>
            </p:nvSpPr>
            <p:spPr>
              <a:xfrm>
                <a:off x="4386485" y="6307870"/>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26" name="TextBox 25">
                <a:extLst>
                  <a:ext uri="{FF2B5EF4-FFF2-40B4-BE49-F238E27FC236}">
                    <a16:creationId xmlns:a16="http://schemas.microsoft.com/office/drawing/2014/main" id="{43A706F1-EB0B-4E2C-BE02-64CD90A1C802}"/>
                  </a:ext>
                </a:extLst>
              </p:cNvPr>
              <p:cNvSpPr txBox="1">
                <a:spLocks noRot="1" noChangeAspect="1" noMove="1" noResize="1" noEditPoints="1" noAdjustHandles="1" noChangeArrowheads="1" noChangeShapeType="1" noTextEdit="1"/>
              </p:cNvSpPr>
              <p:nvPr/>
            </p:nvSpPr>
            <p:spPr>
              <a:xfrm>
                <a:off x="4386485" y="6307870"/>
                <a:ext cx="162035" cy="276999"/>
              </a:xfrm>
              <a:prstGeom prst="rect">
                <a:avLst/>
              </a:prstGeom>
              <a:blipFill>
                <a:blip r:embed="rId9"/>
                <a:stretch>
                  <a:fillRect r="-50000" b="-444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3D138B3-0801-4DF4-A51A-B34787CC7E0E}"/>
                  </a:ext>
                </a:extLst>
              </p:cNvPr>
              <p:cNvSpPr txBox="1"/>
              <p:nvPr/>
            </p:nvSpPr>
            <p:spPr>
              <a:xfrm>
                <a:off x="2997465" y="4910145"/>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31" name="TextBox 30">
                <a:extLst>
                  <a:ext uri="{FF2B5EF4-FFF2-40B4-BE49-F238E27FC236}">
                    <a16:creationId xmlns:a16="http://schemas.microsoft.com/office/drawing/2014/main" id="{23D138B3-0801-4DF4-A51A-B34787CC7E0E}"/>
                  </a:ext>
                </a:extLst>
              </p:cNvPr>
              <p:cNvSpPr txBox="1">
                <a:spLocks noRot="1" noChangeAspect="1" noMove="1" noResize="1" noEditPoints="1" noAdjustHandles="1" noChangeArrowheads="1" noChangeShapeType="1" noTextEdit="1"/>
              </p:cNvSpPr>
              <p:nvPr/>
            </p:nvSpPr>
            <p:spPr>
              <a:xfrm>
                <a:off x="2997465" y="4910145"/>
                <a:ext cx="162035" cy="276999"/>
              </a:xfrm>
              <a:prstGeom prst="rect">
                <a:avLst/>
              </a:prstGeom>
              <a:blipFill>
                <a:blip r:embed="rId10"/>
                <a:stretch>
                  <a:fillRect r="-50000" b="-4348"/>
                </a:stretch>
              </a:blipFill>
            </p:spPr>
            <p:txBody>
              <a:bodyPr/>
              <a:lstStyle/>
              <a:p>
                <a:r>
                  <a:rPr lang="en-US">
                    <a:noFill/>
                  </a:rPr>
                  <a:t> </a:t>
                </a:r>
              </a:p>
            </p:txBody>
          </p:sp>
        </mc:Fallback>
      </mc:AlternateContent>
      <p:pic>
        <p:nvPicPr>
          <p:cNvPr id="45" name="Picture 44">
            <a:extLst>
              <a:ext uri="{FF2B5EF4-FFF2-40B4-BE49-F238E27FC236}">
                <a16:creationId xmlns:a16="http://schemas.microsoft.com/office/drawing/2014/main" id="{3DB9D019-B01C-40EB-AB04-A59B7DAAE0F8}"/>
              </a:ext>
            </a:extLst>
          </p:cNvPr>
          <p:cNvPicPr>
            <a:picLocks noChangeAspect="1"/>
          </p:cNvPicPr>
          <p:nvPr/>
        </p:nvPicPr>
        <p:blipFill>
          <a:blip r:embed="rId11"/>
          <a:stretch>
            <a:fillRect/>
          </a:stretch>
        </p:blipFill>
        <p:spPr>
          <a:xfrm>
            <a:off x="8003177" y="755887"/>
            <a:ext cx="819591" cy="2152776"/>
          </a:xfrm>
          <a:prstGeom prst="rect">
            <a:avLst/>
          </a:prstGeom>
        </p:spPr>
      </p:pic>
      <p:pic>
        <p:nvPicPr>
          <p:cNvPr id="47" name="Picture 46">
            <a:extLst>
              <a:ext uri="{FF2B5EF4-FFF2-40B4-BE49-F238E27FC236}">
                <a16:creationId xmlns:a16="http://schemas.microsoft.com/office/drawing/2014/main" id="{115CAE42-D1DD-4139-AF75-75F492458138}"/>
              </a:ext>
            </a:extLst>
          </p:cNvPr>
          <p:cNvPicPr>
            <a:picLocks noChangeAspect="1"/>
          </p:cNvPicPr>
          <p:nvPr/>
        </p:nvPicPr>
        <p:blipFill>
          <a:blip r:embed="rId12"/>
          <a:stretch>
            <a:fillRect/>
          </a:stretch>
        </p:blipFill>
        <p:spPr>
          <a:xfrm>
            <a:off x="3198772" y="1244787"/>
            <a:ext cx="3694523" cy="5054212"/>
          </a:xfrm>
          <a:prstGeom prst="rect">
            <a:avLst/>
          </a:prstGeom>
        </p:spPr>
      </p:pic>
      <p:sp>
        <p:nvSpPr>
          <p:cNvPr id="48" name="TextBox 47">
            <a:extLst>
              <a:ext uri="{FF2B5EF4-FFF2-40B4-BE49-F238E27FC236}">
                <a16:creationId xmlns:a16="http://schemas.microsoft.com/office/drawing/2014/main" id="{BBB0A7DA-B010-4216-A935-2842D6D5B217}"/>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49" name="TextBox 48">
            <a:extLst>
              <a:ext uri="{FF2B5EF4-FFF2-40B4-BE49-F238E27FC236}">
                <a16:creationId xmlns:a16="http://schemas.microsoft.com/office/drawing/2014/main" id="{E5505779-DB7A-4FCB-B170-C26AE06B8F62}"/>
              </a:ext>
            </a:extLst>
          </p:cNvPr>
          <p:cNvSpPr txBox="1"/>
          <p:nvPr/>
        </p:nvSpPr>
        <p:spPr>
          <a:xfrm rot="16200000">
            <a:off x="1861083" y="3290500"/>
            <a:ext cx="2384221" cy="276999"/>
          </a:xfrm>
          <a:prstGeom prst="rect">
            <a:avLst/>
          </a:prstGeom>
          <a:noFill/>
        </p:spPr>
        <p:txBody>
          <a:bodyPr wrap="square" rtlCol="0">
            <a:spAutoFit/>
          </a:bodyPr>
          <a:lstStyle/>
          <a:p>
            <a:pPr algn="ctr"/>
            <a:r>
              <a:rPr lang="en-US" sz="1200" dirty="0"/>
              <a:t>#msg another backup receives</a:t>
            </a:r>
          </a:p>
        </p:txBody>
      </p:sp>
      <p:sp>
        <p:nvSpPr>
          <p:cNvPr id="55" name="Rectangle 54">
            <a:extLst>
              <a:ext uri="{FF2B5EF4-FFF2-40B4-BE49-F238E27FC236}">
                <a16:creationId xmlns:a16="http://schemas.microsoft.com/office/drawing/2014/main" id="{47205287-3935-4D9F-9CAE-D7B2B64AE9E1}"/>
              </a:ext>
            </a:extLst>
          </p:cNvPr>
          <p:cNvSpPr/>
          <p:nvPr/>
        </p:nvSpPr>
        <p:spPr>
          <a:xfrm>
            <a:off x="7559039" y="225770"/>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ight Brace 55">
            <a:extLst>
              <a:ext uri="{FF2B5EF4-FFF2-40B4-BE49-F238E27FC236}">
                <a16:creationId xmlns:a16="http://schemas.microsoft.com/office/drawing/2014/main" id="{AE1DCD08-CC2C-4608-95D2-1B6DBFE753BE}"/>
              </a:ext>
            </a:extLst>
          </p:cNvPr>
          <p:cNvSpPr/>
          <p:nvPr/>
        </p:nvSpPr>
        <p:spPr>
          <a:xfrm>
            <a:off x="8036374" y="1567546"/>
            <a:ext cx="201935" cy="102760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3EEA1F16-BE16-42ED-996C-3E536667E411}"/>
                  </a:ext>
                </a:extLst>
              </p:cNvPr>
              <p:cNvSpPr txBox="1"/>
              <p:nvPr/>
            </p:nvSpPr>
            <p:spPr>
              <a:xfrm>
                <a:off x="8112027" y="1941317"/>
                <a:ext cx="457204"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𝑓𝑝</m:t>
                      </m:r>
                    </m:oMath>
                  </m:oMathPara>
                </a14:m>
                <a:endParaRPr lang="en-US" sz="1200" dirty="0"/>
              </a:p>
            </p:txBody>
          </p:sp>
        </mc:Choice>
        <mc:Fallback xmlns="">
          <p:sp>
            <p:nvSpPr>
              <p:cNvPr id="57" name="TextBox 56">
                <a:extLst>
                  <a:ext uri="{FF2B5EF4-FFF2-40B4-BE49-F238E27FC236}">
                    <a16:creationId xmlns:a16="http://schemas.microsoft.com/office/drawing/2014/main" id="{3EEA1F16-BE16-42ED-996C-3E536667E411}"/>
                  </a:ext>
                </a:extLst>
              </p:cNvPr>
              <p:cNvSpPr txBox="1">
                <a:spLocks noRot="1" noChangeAspect="1" noMove="1" noResize="1" noEditPoints="1" noAdjustHandles="1" noChangeArrowheads="1" noChangeShapeType="1" noTextEdit="1"/>
              </p:cNvSpPr>
              <p:nvPr/>
            </p:nvSpPr>
            <p:spPr>
              <a:xfrm>
                <a:off x="8112027" y="1941317"/>
                <a:ext cx="457204" cy="276999"/>
              </a:xfrm>
              <a:prstGeom prst="rect">
                <a:avLst/>
              </a:prstGeom>
              <a:blipFill>
                <a:blip r:embed="rId13"/>
                <a:stretch>
                  <a:fillRect b="-4348"/>
                </a:stretch>
              </a:blipFill>
            </p:spPr>
            <p:txBody>
              <a:bodyPr/>
              <a:lstStyle/>
              <a:p>
                <a:r>
                  <a:rPr lang="en-US">
                    <a:noFill/>
                  </a:rPr>
                  <a:t> </a:t>
                </a:r>
              </a:p>
            </p:txBody>
          </p:sp>
        </mc:Fallback>
      </mc:AlternateContent>
      <p:sp>
        <p:nvSpPr>
          <p:cNvPr id="30" name="Rectangle 29">
            <a:extLst>
              <a:ext uri="{FF2B5EF4-FFF2-40B4-BE49-F238E27FC236}">
                <a16:creationId xmlns:a16="http://schemas.microsoft.com/office/drawing/2014/main" id="{0ED48E65-4E42-497A-A4AA-EA554CA4D47E}"/>
              </a:ext>
            </a:extLst>
          </p:cNvPr>
          <p:cNvSpPr/>
          <p:nvPr/>
        </p:nvSpPr>
        <p:spPr>
          <a:xfrm>
            <a:off x="6893295" y="1543204"/>
            <a:ext cx="1109882" cy="1089160"/>
          </a:xfrm>
          <a:prstGeom prst="rect">
            <a:avLst/>
          </a:pr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B7DBCFE7-13C6-4AB6-B82E-A3C4B21248E2}"/>
              </a:ext>
            </a:extLst>
          </p:cNvPr>
          <p:cNvSpPr txBox="1"/>
          <p:nvPr/>
        </p:nvSpPr>
        <p:spPr>
          <a:xfrm>
            <a:off x="9460672" y="1173872"/>
            <a:ext cx="2293769" cy="369332"/>
          </a:xfrm>
          <a:prstGeom prst="rect">
            <a:avLst/>
          </a:prstGeom>
          <a:noFill/>
        </p:spPr>
        <p:txBody>
          <a:bodyPr wrap="none" rtlCol="0">
            <a:spAutoFit/>
          </a:bodyPr>
          <a:lstStyle/>
          <a:p>
            <a:r>
              <a:rPr lang="en-US" dirty="0"/>
              <a:t>if the leader is rational</a:t>
            </a:r>
          </a:p>
        </p:txBody>
      </p:sp>
    </p:spTree>
    <p:extLst>
      <p:ext uri="{BB962C8B-B14F-4D97-AF65-F5344CB8AC3E}">
        <p14:creationId xmlns:p14="http://schemas.microsoft.com/office/powerpoint/2010/main" val="145786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properties of a consensus equilibrium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199" y="1825625"/>
                <a:ext cx="11132127" cy="4351338"/>
              </a:xfrm>
            </p:spPr>
            <p:txBody>
              <a:bodyPr>
                <a:normAutofit/>
              </a:bodyPr>
              <a:lstStyle/>
              <a:p>
                <a:pPr marL="0" indent="0">
                  <a:buNone/>
                </a:pPr>
                <a:r>
                  <a:rPr lang="en-US" sz="3200" dirty="0"/>
                  <a:t>A consensus equilibrium has </a:t>
                </a:r>
              </a:p>
              <a:p>
                <a:pPr marL="0" indent="0">
                  <a:buNone/>
                </a:pPr>
                <a:r>
                  <a:rPr lang="en-US" sz="800" dirty="0"/>
                  <a:t> </a:t>
                </a:r>
              </a:p>
              <a:p>
                <a:pPr marL="0" indent="0">
                  <a:buNone/>
                </a:pPr>
                <a14:m>
                  <m:oMathPara xmlns:m="http://schemas.openxmlformats.org/officeDocument/2006/math">
                    <m:oMathParaPr>
                      <m:jc m:val="centerGroup"/>
                    </m:oMathParaPr>
                    <m:oMath xmlns:m="http://schemas.openxmlformats.org/officeDocument/2006/math">
                      <m:sSup>
                        <m:sSupPr>
                          <m:ctrlPr>
                            <a:rPr lang="en-US" sz="3200" i="1">
                              <a:latin typeface="Cambria Math" panose="02040503050406030204" pitchFamily="18" charset="0"/>
                            </a:rPr>
                          </m:ctrlPr>
                        </m:sSupPr>
                        <m:e>
                          <m:r>
                            <a:rPr lang="en-US" sz="3200" i="1">
                              <a:latin typeface="Cambria Math" panose="02040503050406030204" pitchFamily="18" charset="0"/>
                            </a:rPr>
                            <m:t>𝐸</m:t>
                          </m:r>
                        </m:e>
                        <m:sup>
                          <m:r>
                            <a:rPr lang="en-US" sz="3200" i="1">
                              <a:latin typeface="Cambria Math" panose="02040503050406030204" pitchFamily="18" charset="0"/>
                            </a:rPr>
                            <m:t>1</m:t>
                          </m:r>
                        </m:sup>
                      </m:sSup>
                      <m:r>
                        <a:rPr lang="en-US" sz="3200" i="1">
                          <a:latin typeface="Cambria Math" panose="02040503050406030204" pitchFamily="18" charset="0"/>
                        </a:rPr>
                        <m:t>∪</m:t>
                      </m:r>
                      <m:sSup>
                        <m:sSupPr>
                          <m:ctrlPr>
                            <a:rPr lang="en-US" sz="3200" i="1">
                              <a:latin typeface="Cambria Math" panose="02040503050406030204" pitchFamily="18" charset="0"/>
                            </a:rPr>
                          </m:ctrlPr>
                        </m:sSupPr>
                        <m:e>
                          <m:r>
                            <a:rPr lang="en-US" sz="3200" i="1">
                              <a:latin typeface="Cambria Math" panose="02040503050406030204" pitchFamily="18" charset="0"/>
                            </a:rPr>
                            <m:t>𝐸</m:t>
                          </m:r>
                        </m:e>
                        <m:sup>
                          <m:r>
                            <a:rPr lang="en-US" sz="3200" i="1">
                              <a:latin typeface="Cambria Math" panose="02040503050406030204" pitchFamily="18" charset="0"/>
                            </a:rPr>
                            <m:t>0</m:t>
                          </m:r>
                        </m:sup>
                      </m:sSup>
                      <m:r>
                        <a:rPr lang="en-US" sz="3200" i="1">
                          <a:latin typeface="Cambria Math" panose="02040503050406030204" pitchFamily="18" charset="0"/>
                        </a:rPr>
                        <m:t>=</m:t>
                      </m:r>
                      <m:r>
                        <a:rPr lang="en-US" sz="3200" b="0" i="1" smtClean="0">
                          <a:latin typeface="Cambria Math" panose="02040503050406030204" pitchFamily="18" charset="0"/>
                        </a:rPr>
                        <m:t>[</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𝑛</m:t>
                          </m:r>
                          <m:r>
                            <a:rPr lang="en-US" sz="3200" b="0" i="1" smtClean="0">
                              <a:latin typeface="Cambria Math" panose="02040503050406030204" pitchFamily="18" charset="0"/>
                            </a:rPr>
                            <m:t>−</m:t>
                          </m:r>
                          <m:r>
                            <a:rPr lang="en-US" sz="3200" b="0" i="1" smtClean="0">
                              <a:latin typeface="Cambria Math" panose="02040503050406030204" pitchFamily="18" charset="0"/>
                            </a:rPr>
                            <m:t>𝑓</m:t>
                          </m:r>
                        </m:e>
                      </m:d>
                      <m:r>
                        <a:rPr lang="en-US" sz="3200" b="0" i="1" smtClean="0">
                          <a:latin typeface="Cambria Math" panose="02040503050406030204" pitchFamily="18" charset="0"/>
                        </a:rPr>
                        <m:t>𝑝</m:t>
                      </m:r>
                      <m:r>
                        <a:rPr lang="en-US" sz="3200" b="0" i="1" smtClean="0">
                          <a:latin typeface="Cambria Math" panose="02040503050406030204" pitchFamily="18" charset="0"/>
                        </a:rPr>
                        <m:t>,</m:t>
                      </m:r>
                      <m:d>
                        <m:dPr>
                          <m:ctrlPr>
                            <a:rPr lang="en-US" sz="3200" i="1">
                              <a:latin typeface="Cambria Math" panose="02040503050406030204" pitchFamily="18" charset="0"/>
                            </a:rPr>
                          </m:ctrlPr>
                        </m:dPr>
                        <m:e>
                          <m:r>
                            <a:rPr lang="en-US" sz="3200" i="1">
                              <a:latin typeface="Cambria Math" panose="02040503050406030204" pitchFamily="18" charset="0"/>
                            </a:rPr>
                            <m:t>𝑛</m:t>
                          </m:r>
                          <m:r>
                            <a:rPr lang="en-US" sz="3200" i="1">
                              <a:latin typeface="Cambria Math" panose="02040503050406030204" pitchFamily="18" charset="0"/>
                            </a:rPr>
                            <m:t>−</m:t>
                          </m:r>
                          <m:r>
                            <a:rPr lang="en-US" sz="3200" i="1">
                              <a:latin typeface="Cambria Math" panose="02040503050406030204" pitchFamily="18" charset="0"/>
                            </a:rPr>
                            <m:t>𝑓</m:t>
                          </m:r>
                        </m:e>
                      </m:d>
                      <m:r>
                        <a:rPr lang="en-US" sz="3200" i="1">
                          <a:latin typeface="Cambria Math" panose="02040503050406030204" pitchFamily="18" charset="0"/>
                        </a:rPr>
                        <m:t>𝑝</m:t>
                      </m:r>
                      <m:r>
                        <a:rPr lang="en-US" sz="3200" b="0" i="1" smtClean="0">
                          <a:latin typeface="Cambria Math" panose="02040503050406030204" pitchFamily="18" charset="0"/>
                        </a:rPr>
                        <m:t>+</m:t>
                      </m:r>
                      <m:r>
                        <a:rPr lang="en-US" sz="3200" b="0" i="1" smtClean="0">
                          <a:latin typeface="Cambria Math" panose="02040503050406030204" pitchFamily="18" charset="0"/>
                        </a:rPr>
                        <m:t>𝑓𝑝</m:t>
                      </m:r>
                      <m:r>
                        <a:rPr lang="en-US" sz="3200" b="0" i="1" smtClean="0">
                          <a:latin typeface="Cambria Math" panose="02040503050406030204" pitchFamily="18" charset="0"/>
                        </a:rPr>
                        <m:t>]</m:t>
                      </m:r>
                    </m:oMath>
                  </m:oMathPara>
                </a14:m>
                <a:endParaRPr lang="en-US" sz="3200" dirty="0"/>
              </a:p>
              <a:p>
                <a:pPr marL="0" indent="0">
                  <a:buNone/>
                </a:pPr>
                <a:endParaRPr lang="en-US" sz="3200" dirty="0"/>
              </a:p>
              <a:p>
                <a:pPr marL="0" indent="0">
                  <a:buNone/>
                </a:pPr>
                <a:r>
                  <a:rPr lang="en-US" sz="3200" dirty="0"/>
                  <a:t>A rational backup who knows the leader is Byzantine </a:t>
                </a:r>
              </a:p>
              <a:p>
                <a:pPr lvl="1"/>
                <a:r>
                  <a:rPr lang="en-US" sz="2800" dirty="0"/>
                  <a:t>always gets </a:t>
                </a:r>
                <a:r>
                  <a:rPr lang="en-US" sz="2800" i="1" dirty="0"/>
                  <a:t>−c </a:t>
                </a:r>
                <a:r>
                  <a:rPr lang="en-US" sz="2800" dirty="0"/>
                  <a:t>from committing to message… </a:t>
                </a:r>
              </a:p>
              <a:p>
                <a:pPr lvl="1"/>
                <a:r>
                  <a:rPr lang="en-US" sz="2800" dirty="0"/>
                  <a:t>thus does not commit to message</a:t>
                </a:r>
              </a:p>
              <a:p>
                <a:pPr lvl="1"/>
                <a:r>
                  <a:rPr lang="en-US" dirty="0">
                    <a:solidFill>
                      <a:schemeClr val="bg2">
                        <a:lumMod val="50000"/>
                      </a:schemeClr>
                    </a:solidFill>
                  </a:rPr>
                  <a:t>except for when </a:t>
                </a:r>
                <a14:m>
                  <m:oMath xmlns:m="http://schemas.openxmlformats.org/officeDocument/2006/math">
                    <m:r>
                      <a:rPr lang="en-US" b="0" i="1" smtClean="0">
                        <a:solidFill>
                          <a:schemeClr val="bg2">
                            <a:lumMod val="50000"/>
                          </a:schemeClr>
                        </a:solidFill>
                        <a:latin typeface="Cambria Math" panose="02040503050406030204" pitchFamily="18" charset="0"/>
                      </a:rPr>
                      <m:t>𝑝</m:t>
                    </m:r>
                    <m:r>
                      <a:rPr lang="en-US" b="0" i="1" smtClean="0">
                        <a:solidFill>
                          <a:schemeClr val="bg2">
                            <a:lumMod val="50000"/>
                          </a:schemeClr>
                        </a:solidFill>
                        <a:latin typeface="Cambria Math" panose="02040503050406030204" pitchFamily="18" charset="0"/>
                      </a:rPr>
                      <m:t>=1</m:t>
                    </m:r>
                  </m:oMath>
                </a14:m>
                <a:r>
                  <a:rPr lang="en-US" dirty="0">
                    <a:solidFill>
                      <a:schemeClr val="bg2">
                        <a:lumMod val="50000"/>
                      </a:schemeClr>
                    </a:solidFill>
                  </a:rPr>
                  <a:t> and she receives exactly </a:t>
                </a:r>
                <a14:m>
                  <m:oMath xmlns:m="http://schemas.openxmlformats.org/officeDocument/2006/math">
                    <m:r>
                      <a:rPr lang="en-US" i="1">
                        <a:solidFill>
                          <a:schemeClr val="bg2">
                            <a:lumMod val="50000"/>
                          </a:schemeClr>
                        </a:solidFill>
                        <a:latin typeface="Cambria Math" panose="02040503050406030204" pitchFamily="18" charset="0"/>
                      </a:rPr>
                      <m:t>𝑘</m:t>
                    </m:r>
                    <m:r>
                      <a:rPr lang="en-US" i="1">
                        <a:solidFill>
                          <a:schemeClr val="bg2">
                            <a:lumMod val="50000"/>
                          </a:schemeClr>
                        </a:solidFill>
                        <a:latin typeface="Cambria Math" panose="02040503050406030204" pitchFamily="18" charset="0"/>
                      </a:rPr>
                      <m:t>=</m:t>
                    </m:r>
                    <m:d>
                      <m:dPr>
                        <m:ctrlPr>
                          <a:rPr lang="en-US" i="1">
                            <a:solidFill>
                              <a:schemeClr val="bg2">
                                <a:lumMod val="50000"/>
                              </a:schemeClr>
                            </a:solidFill>
                            <a:latin typeface="Cambria Math" panose="02040503050406030204" pitchFamily="18" charset="0"/>
                          </a:rPr>
                        </m:ctrlPr>
                      </m:dPr>
                      <m:e>
                        <m:r>
                          <a:rPr lang="en-US" i="1">
                            <a:solidFill>
                              <a:schemeClr val="bg2">
                                <a:lumMod val="50000"/>
                              </a:schemeClr>
                            </a:solidFill>
                            <a:latin typeface="Cambria Math" panose="02040503050406030204" pitchFamily="18" charset="0"/>
                          </a:rPr>
                          <m:t>𝑛</m:t>
                        </m:r>
                        <m:r>
                          <a:rPr lang="en-US" i="1">
                            <a:solidFill>
                              <a:schemeClr val="bg2">
                                <a:lumMod val="50000"/>
                              </a:schemeClr>
                            </a:solidFill>
                            <a:latin typeface="Cambria Math" panose="02040503050406030204" pitchFamily="18" charset="0"/>
                          </a:rPr>
                          <m:t>−</m:t>
                        </m:r>
                        <m:r>
                          <a:rPr lang="en-US" i="1">
                            <a:solidFill>
                              <a:schemeClr val="bg2">
                                <a:lumMod val="50000"/>
                              </a:schemeClr>
                            </a:solidFill>
                            <a:latin typeface="Cambria Math" panose="02040503050406030204" pitchFamily="18" charset="0"/>
                          </a:rPr>
                          <m:t>𝑓</m:t>
                        </m:r>
                      </m:e>
                    </m:d>
                    <m:r>
                      <a:rPr lang="en-US" i="1">
                        <a:solidFill>
                          <a:schemeClr val="bg2">
                            <a:lumMod val="50000"/>
                          </a:schemeClr>
                        </a:solidFill>
                        <a:latin typeface="Cambria Math" panose="02040503050406030204" pitchFamily="18" charset="0"/>
                      </a:rPr>
                      <m:t>𝑞</m:t>
                    </m:r>
                    <m:r>
                      <a:rPr lang="en-US" i="1">
                        <a:solidFill>
                          <a:schemeClr val="bg2">
                            <a:lumMod val="50000"/>
                          </a:schemeClr>
                        </a:solidFill>
                        <a:latin typeface="Cambria Math" panose="02040503050406030204" pitchFamily="18" charset="0"/>
                      </a:rPr>
                      <m:t>+</m:t>
                    </m:r>
                    <m:r>
                      <a:rPr lang="en-US" i="1">
                        <a:solidFill>
                          <a:schemeClr val="bg2">
                            <a:lumMod val="50000"/>
                          </a:schemeClr>
                        </a:solidFill>
                        <a:latin typeface="Cambria Math" panose="02040503050406030204" pitchFamily="18" charset="0"/>
                      </a:rPr>
                      <m:t>𝑓</m:t>
                    </m:r>
                  </m:oMath>
                </a14:m>
                <a:r>
                  <a:rPr lang="en-US" dirty="0">
                    <a:solidFill>
                      <a:schemeClr val="bg2">
                        <a:lumMod val="50000"/>
                      </a:schemeClr>
                    </a:solidFill>
                  </a:rPr>
                  <a:t> messages</a:t>
                </a:r>
              </a:p>
              <a:p>
                <a:pPr marL="0" indent="0">
                  <a:buNone/>
                </a:pPr>
                <a:endParaRPr lang="en-US" sz="1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199" y="1825625"/>
                <a:ext cx="11132127" cy="4351338"/>
              </a:xfrm>
              <a:blipFill>
                <a:blip r:embed="rId2"/>
                <a:stretch>
                  <a:fillRect l="-1368" t="-2941"/>
                </a:stretch>
              </a:blipFill>
            </p:spPr>
            <p:txBody>
              <a:bodyPr/>
              <a:lstStyle/>
              <a:p>
                <a:r>
                  <a:rPr lang="en-US">
                    <a:noFill/>
                  </a:rPr>
                  <a:t> </a:t>
                </a:r>
              </a:p>
            </p:txBody>
          </p:sp>
        </mc:Fallback>
      </mc:AlternateContent>
    </p:spTree>
    <p:extLst>
      <p:ext uri="{BB962C8B-B14F-4D97-AF65-F5344CB8AC3E}">
        <p14:creationId xmlns:p14="http://schemas.microsoft.com/office/powerpoint/2010/main" val="348744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Byzantine Fault Tolerance (BFT) in blockchains</a:t>
            </a:r>
          </a:p>
        </p:txBody>
      </p:sp>
      <p:pic>
        <p:nvPicPr>
          <p:cNvPr id="2050" name="Picture 2" descr="Facebook to launch Diem, a stablecoin that will compete with U.S. dollar |  Tech News | Startups News">
            <a:extLst>
              <a:ext uri="{FF2B5EF4-FFF2-40B4-BE49-F238E27FC236}">
                <a16:creationId xmlns:a16="http://schemas.microsoft.com/office/drawing/2014/main" id="{DA8893F7-D307-42F0-9ACB-7A2A544AD6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8912" y="4173704"/>
            <a:ext cx="4613916" cy="259532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TH 2.0 Deposit Contract Passes 10% of Total Supply">
            <a:extLst>
              <a:ext uri="{FF2B5EF4-FFF2-40B4-BE49-F238E27FC236}">
                <a16:creationId xmlns:a16="http://schemas.microsoft.com/office/drawing/2014/main" id="{5B1CB92D-7627-4CF4-9140-069DF6BFD9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9740" y="1398050"/>
            <a:ext cx="4513564" cy="270588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Tendermint">
            <a:extLst>
              <a:ext uri="{FF2B5EF4-FFF2-40B4-BE49-F238E27FC236}">
                <a16:creationId xmlns:a16="http://schemas.microsoft.com/office/drawing/2014/main" id="{BB3416BF-55DB-4A76-8510-8D35054B74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7408" y="1408136"/>
            <a:ext cx="5134852" cy="269579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76EBD97-1EE6-5CF5-DC43-62D1DCE48AD4}"/>
                  </a:ext>
                </a:extLst>
              </p:cNvPr>
              <p:cNvSpPr txBox="1"/>
              <p:nvPr/>
            </p:nvSpPr>
            <p:spPr>
              <a:xfrm>
                <a:off x="-758681" y="4837176"/>
                <a:ext cx="4846320" cy="1200329"/>
              </a:xfrm>
              <a:prstGeom prst="rect">
                <a:avLst/>
              </a:prstGeom>
              <a:noFill/>
            </p:spPr>
            <p:txBody>
              <a:bodyPr wrap="square" rtlCol="0">
                <a:spAutoFit/>
              </a:bodyPr>
              <a:lstStyle/>
              <a:p>
                <a:r>
                  <a:rPr lang="en-US" sz="2400" dirty="0">
                    <a:solidFill>
                      <a:schemeClr val="bg1"/>
                    </a:solidFill>
                  </a:rPr>
                  <a:t>A classic problem </a:t>
                </a:r>
              </a:p>
              <a:p>
                <a:r>
                  <a:rPr lang="en-US" sz="2400" dirty="0">
                    <a:solidFill>
                      <a:schemeClr val="bg1"/>
                    </a:solidFill>
                  </a:rPr>
                  <a:t>A resurgence of interest</a:t>
                </a:r>
              </a:p>
              <a:p>
                <a:r>
                  <a:rPr lang="en-US" sz="2400" dirty="0">
                    <a:solidFill>
                      <a:schemeClr val="bg1"/>
                    </a:solidFill>
                  </a:rPr>
                  <a:t>Trusted </a:t>
                </a:r>
                <a14:m>
                  <m:oMath xmlns:m="http://schemas.openxmlformats.org/officeDocument/2006/math">
                    <m:r>
                      <a:rPr lang="en-US" sz="2400" b="0" i="1" smtClean="0">
                        <a:solidFill>
                          <a:schemeClr val="bg1"/>
                        </a:solidFill>
                        <a:latin typeface="Cambria Math" panose="02040503050406030204" pitchFamily="18" charset="0"/>
                      </a:rPr>
                      <m:t>⇒</m:t>
                    </m:r>
                  </m:oMath>
                </a14:m>
                <a:r>
                  <a:rPr lang="en-US" sz="2400" dirty="0">
                    <a:solidFill>
                      <a:schemeClr val="bg1"/>
                    </a:solidFill>
                  </a:rPr>
                  <a:t> adversarial environments </a:t>
                </a:r>
              </a:p>
            </p:txBody>
          </p:sp>
        </mc:Choice>
        <mc:Fallback xmlns="">
          <p:sp>
            <p:nvSpPr>
              <p:cNvPr id="3" name="TextBox 2">
                <a:extLst>
                  <a:ext uri="{FF2B5EF4-FFF2-40B4-BE49-F238E27FC236}">
                    <a16:creationId xmlns:a16="http://schemas.microsoft.com/office/drawing/2014/main" id="{276EBD97-1EE6-5CF5-DC43-62D1DCE48AD4}"/>
                  </a:ext>
                </a:extLst>
              </p:cNvPr>
              <p:cNvSpPr txBox="1">
                <a:spLocks noRot="1" noChangeAspect="1" noMove="1" noResize="1" noEditPoints="1" noAdjustHandles="1" noChangeArrowheads="1" noChangeShapeType="1" noTextEdit="1"/>
              </p:cNvSpPr>
              <p:nvPr/>
            </p:nvSpPr>
            <p:spPr>
              <a:xfrm>
                <a:off x="-758681" y="4837176"/>
                <a:ext cx="4846320" cy="1200329"/>
              </a:xfrm>
              <a:prstGeom prst="rect">
                <a:avLst/>
              </a:prstGeom>
              <a:blipFill>
                <a:blip r:embed="rId6"/>
                <a:stretch>
                  <a:fillRect l="-2013" t="-4082" b="-10714"/>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61CC4AF0-76D4-FC4B-6ACA-4006CF6DF16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58238" y="1408136"/>
            <a:ext cx="2204022" cy="1225341"/>
          </a:xfrm>
          <a:prstGeom prst="rect">
            <a:avLst/>
          </a:prstGeom>
        </p:spPr>
      </p:pic>
      <p:pic>
        <p:nvPicPr>
          <p:cNvPr id="1028" name="Picture 4" descr="Aptos Raises $150 Million for Plan to Raise Diem From the Dead - Business 2  Community">
            <a:extLst>
              <a:ext uri="{FF2B5EF4-FFF2-40B4-BE49-F238E27FC236}">
                <a16:creationId xmlns:a16="http://schemas.microsoft.com/office/drawing/2014/main" id="{34462F76-7F68-BB60-8BB0-A2874AAA16D4}"/>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7813964" y="4743473"/>
            <a:ext cx="2322022" cy="1294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725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rPr>
                        <m:t>𝑛𝑝</m:t>
                      </m:r>
                      <m:r>
                        <a:rPr lang="en-US" sz="1200" i="1">
                          <a:latin typeface="Cambria Math" panose="02040503050406030204" pitchFamily="18" charset="0"/>
                        </a:rPr>
                        <m:t> </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5"/>
                <a:stretch>
                  <a:fillRect b="-4444"/>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6"/>
          <a:stretch>
            <a:fillRect/>
          </a:stretch>
        </p:blipFill>
        <p:spPr>
          <a:xfrm>
            <a:off x="4719141" y="5315984"/>
            <a:ext cx="647700" cy="666750"/>
          </a:xfrm>
          <a:prstGeom prst="rect">
            <a:avLst/>
          </a:prstGeom>
        </p:spPr>
      </p:pic>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6"/>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8"/>
          <a:stretch>
            <a:fillRect/>
          </a:stretch>
        </p:blipFill>
        <p:spPr>
          <a:xfrm>
            <a:off x="7091543" y="5299879"/>
            <a:ext cx="714375" cy="695325"/>
          </a:xfrm>
          <a:prstGeom prst="rect">
            <a:avLst/>
          </a:prstGeom>
        </p:spPr>
      </p:pic>
      <p:sp>
        <p:nvSpPr>
          <p:cNvPr id="31" name="Oval 30">
            <a:extLst>
              <a:ext uri="{FF2B5EF4-FFF2-40B4-BE49-F238E27FC236}">
                <a16:creationId xmlns:a16="http://schemas.microsoft.com/office/drawing/2014/main" id="{D5CAED8C-752D-49BD-8BBD-1EC94662D02D}"/>
              </a:ext>
            </a:extLst>
          </p:cNvPr>
          <p:cNvSpPr/>
          <p:nvPr/>
        </p:nvSpPr>
        <p:spPr>
          <a:xfrm>
            <a:off x="8804361" y="628103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1F1E008A-9245-45AB-B02B-B48A4053F631}"/>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35" name="Title 1">
            <a:extLst>
              <a:ext uri="{FF2B5EF4-FFF2-40B4-BE49-F238E27FC236}">
                <a16:creationId xmlns:a16="http://schemas.microsoft.com/office/drawing/2014/main" id="{70A51A0C-9129-4F2A-8576-5FC7AA06E059}"/>
              </a:ext>
            </a:extLst>
          </p:cNvPr>
          <p:cNvSpPr>
            <a:spLocks noGrp="1"/>
          </p:cNvSpPr>
          <p:nvPr>
            <p:ph type="title"/>
          </p:nvPr>
        </p:nvSpPr>
        <p:spPr>
          <a:xfrm>
            <a:off x="838200" y="365125"/>
            <a:ext cx="10515600" cy="1325563"/>
          </a:xfrm>
        </p:spPr>
        <p:txBody>
          <a:bodyPr/>
          <a:lstStyle/>
          <a:p>
            <a:r>
              <a:rPr lang="en-US" dirty="0"/>
              <a:t>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96516B3-B6C6-4ACB-9084-7608697F00AF}"/>
                  </a:ext>
                </a:extLst>
              </p:cNvPr>
              <p:cNvSpPr txBox="1"/>
              <p:nvPr/>
            </p:nvSpPr>
            <p:spPr>
              <a:xfrm>
                <a:off x="4386485" y="6307870"/>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17" name="TextBox 16">
                <a:extLst>
                  <a:ext uri="{FF2B5EF4-FFF2-40B4-BE49-F238E27FC236}">
                    <a16:creationId xmlns:a16="http://schemas.microsoft.com/office/drawing/2014/main" id="{E96516B3-B6C6-4ACB-9084-7608697F00AF}"/>
                  </a:ext>
                </a:extLst>
              </p:cNvPr>
              <p:cNvSpPr txBox="1">
                <a:spLocks noRot="1" noChangeAspect="1" noMove="1" noResize="1" noEditPoints="1" noAdjustHandles="1" noChangeArrowheads="1" noChangeShapeType="1" noTextEdit="1"/>
              </p:cNvSpPr>
              <p:nvPr/>
            </p:nvSpPr>
            <p:spPr>
              <a:xfrm>
                <a:off x="4386485" y="6307870"/>
                <a:ext cx="162035" cy="276999"/>
              </a:xfrm>
              <a:prstGeom prst="rect">
                <a:avLst/>
              </a:prstGeom>
              <a:blipFill>
                <a:blip r:embed="rId9"/>
                <a:stretch>
                  <a:fillRect r="-50000" b="-4444"/>
                </a:stretch>
              </a:blipFill>
            </p:spPr>
            <p:txBody>
              <a:bodyPr/>
              <a:lstStyle/>
              <a:p>
                <a:r>
                  <a:rPr lang="en-US">
                    <a:noFill/>
                  </a:rPr>
                  <a:t> </a:t>
                </a:r>
              </a:p>
            </p:txBody>
          </p:sp>
        </mc:Fallback>
      </mc:AlternateContent>
      <p:cxnSp>
        <p:nvCxnSpPr>
          <p:cNvPr id="5" name="Straight Connector 4">
            <a:extLst>
              <a:ext uri="{FF2B5EF4-FFF2-40B4-BE49-F238E27FC236}">
                <a16:creationId xmlns:a16="http://schemas.microsoft.com/office/drawing/2014/main" id="{C5F81596-00C0-4B92-9DF4-8D52C6F0C713}"/>
              </a:ext>
            </a:extLst>
          </p:cNvPr>
          <p:cNvCxnSpPr>
            <a:cxnSpLocks/>
          </p:cNvCxnSpPr>
          <p:nvPr/>
        </p:nvCxnSpPr>
        <p:spPr>
          <a:xfrm>
            <a:off x="3200410" y="6297618"/>
            <a:ext cx="1275796"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762EED3-565A-4D91-B281-4DBDCC503420}"/>
              </a:ext>
            </a:extLst>
          </p:cNvPr>
          <p:cNvSpPr txBox="1"/>
          <p:nvPr/>
        </p:nvSpPr>
        <p:spPr>
          <a:xfrm flipH="1">
            <a:off x="4350131" y="6130852"/>
            <a:ext cx="274121" cy="338554"/>
          </a:xfrm>
          <a:prstGeom prst="rect">
            <a:avLst/>
          </a:prstGeom>
          <a:noFill/>
        </p:spPr>
        <p:txBody>
          <a:bodyPr wrap="square" rtlCol="0">
            <a:spAutoFit/>
          </a:bodyPr>
          <a:lstStyle/>
          <a:p>
            <a:r>
              <a:rPr lang="en-US" sz="1600" dirty="0"/>
              <a:t>)</a:t>
            </a:r>
          </a:p>
        </p:txBody>
      </p:sp>
    </p:spTree>
    <p:extLst>
      <p:ext uri="{BB962C8B-B14F-4D97-AF65-F5344CB8AC3E}">
        <p14:creationId xmlns:p14="http://schemas.microsoft.com/office/powerpoint/2010/main" val="3940257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4"/>
                <a:stretch>
                  <a:fillRect b="-4444"/>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5"/>
          <a:stretch>
            <a:fillRect/>
          </a:stretch>
        </p:blipFill>
        <p:spPr>
          <a:xfrm>
            <a:off x="4719141" y="5315984"/>
            <a:ext cx="647700" cy="666750"/>
          </a:xfrm>
          <a:prstGeom prst="rect">
            <a:avLst/>
          </a:prstGeom>
        </p:spPr>
      </p:pic>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5"/>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7"/>
          <a:stretch>
            <a:fillRect/>
          </a:stretch>
        </p:blipFill>
        <p:spPr>
          <a:xfrm>
            <a:off x="7091543" y="5299879"/>
            <a:ext cx="714375" cy="695325"/>
          </a:xfrm>
          <a:prstGeom prst="rect">
            <a:avLst/>
          </a:prstGeom>
        </p:spPr>
      </p:pic>
      <p:sp>
        <p:nvSpPr>
          <p:cNvPr id="31" name="Oval 30">
            <a:extLst>
              <a:ext uri="{FF2B5EF4-FFF2-40B4-BE49-F238E27FC236}">
                <a16:creationId xmlns:a16="http://schemas.microsoft.com/office/drawing/2014/main" id="{D5CAED8C-752D-49BD-8BBD-1EC94662D02D}"/>
              </a:ext>
            </a:extLst>
          </p:cNvPr>
          <p:cNvSpPr/>
          <p:nvPr/>
        </p:nvSpPr>
        <p:spPr>
          <a:xfrm>
            <a:off x="8804361" y="628103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1F1E008A-9245-45AB-B02B-B48A4053F631}"/>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35" name="Title 1">
            <a:extLst>
              <a:ext uri="{FF2B5EF4-FFF2-40B4-BE49-F238E27FC236}">
                <a16:creationId xmlns:a16="http://schemas.microsoft.com/office/drawing/2014/main" id="{70A51A0C-9129-4F2A-8576-5FC7AA06E059}"/>
              </a:ext>
            </a:extLst>
          </p:cNvPr>
          <p:cNvSpPr>
            <a:spLocks noGrp="1"/>
          </p:cNvSpPr>
          <p:nvPr>
            <p:ph type="title"/>
          </p:nvPr>
        </p:nvSpPr>
        <p:spPr>
          <a:xfrm>
            <a:off x="838200" y="365125"/>
            <a:ext cx="10515600" cy="1325563"/>
          </a:xfrm>
        </p:spPr>
        <p:txBody>
          <a:bodyPr/>
          <a:lstStyle/>
          <a:p>
            <a:r>
              <a:rPr lang="en-US" dirty="0"/>
              <a:t>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96516B3-B6C6-4ACB-9084-7608697F00AF}"/>
                  </a:ext>
                </a:extLst>
              </p:cNvPr>
              <p:cNvSpPr txBox="1"/>
              <p:nvPr/>
            </p:nvSpPr>
            <p:spPr>
              <a:xfrm>
                <a:off x="4386485" y="6307870"/>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17" name="TextBox 16">
                <a:extLst>
                  <a:ext uri="{FF2B5EF4-FFF2-40B4-BE49-F238E27FC236}">
                    <a16:creationId xmlns:a16="http://schemas.microsoft.com/office/drawing/2014/main" id="{E96516B3-B6C6-4ACB-9084-7608697F00AF}"/>
                  </a:ext>
                </a:extLst>
              </p:cNvPr>
              <p:cNvSpPr txBox="1">
                <a:spLocks noRot="1" noChangeAspect="1" noMove="1" noResize="1" noEditPoints="1" noAdjustHandles="1" noChangeArrowheads="1" noChangeShapeType="1" noTextEdit="1"/>
              </p:cNvSpPr>
              <p:nvPr/>
            </p:nvSpPr>
            <p:spPr>
              <a:xfrm>
                <a:off x="4386485" y="6307870"/>
                <a:ext cx="162035" cy="276999"/>
              </a:xfrm>
              <a:prstGeom prst="rect">
                <a:avLst/>
              </a:prstGeom>
              <a:blipFill>
                <a:blip r:embed="rId8"/>
                <a:stretch>
                  <a:fillRect r="-50000" b="-4444"/>
                </a:stretch>
              </a:blipFill>
            </p:spPr>
            <p:txBody>
              <a:bodyPr/>
              <a:lstStyle/>
              <a:p>
                <a:r>
                  <a:rPr lang="en-US">
                    <a:noFill/>
                  </a:rPr>
                  <a:t> </a:t>
                </a:r>
              </a:p>
            </p:txBody>
          </p:sp>
        </mc:Fallback>
      </mc:AlternateContent>
      <p:cxnSp>
        <p:nvCxnSpPr>
          <p:cNvPr id="5" name="Straight Connector 4">
            <a:extLst>
              <a:ext uri="{FF2B5EF4-FFF2-40B4-BE49-F238E27FC236}">
                <a16:creationId xmlns:a16="http://schemas.microsoft.com/office/drawing/2014/main" id="{C5F81596-00C0-4B92-9DF4-8D52C6F0C713}"/>
              </a:ext>
            </a:extLst>
          </p:cNvPr>
          <p:cNvCxnSpPr>
            <a:cxnSpLocks/>
          </p:cNvCxnSpPr>
          <p:nvPr/>
        </p:nvCxnSpPr>
        <p:spPr>
          <a:xfrm>
            <a:off x="3200410" y="6297618"/>
            <a:ext cx="1275796"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762EED3-565A-4D91-B281-4DBDCC503420}"/>
              </a:ext>
            </a:extLst>
          </p:cNvPr>
          <p:cNvSpPr txBox="1"/>
          <p:nvPr/>
        </p:nvSpPr>
        <p:spPr>
          <a:xfrm flipH="1">
            <a:off x="4350131" y="6130852"/>
            <a:ext cx="274121" cy="338554"/>
          </a:xfrm>
          <a:prstGeom prst="rect">
            <a:avLst/>
          </a:prstGeom>
          <a:noFill/>
        </p:spPr>
        <p:txBody>
          <a:bodyPr wrap="square" rtlCol="0">
            <a:spAutoFit/>
          </a:bodyPr>
          <a:lstStyle/>
          <a:p>
            <a:r>
              <a:rPr lang="en-US" sz="1600" dirty="0"/>
              <a:t>)</a:t>
            </a:r>
          </a:p>
        </p:txBody>
      </p:sp>
      <p:sp>
        <p:nvSpPr>
          <p:cNvPr id="18" name="Oval 17">
            <a:extLst>
              <a:ext uri="{FF2B5EF4-FFF2-40B4-BE49-F238E27FC236}">
                <a16:creationId xmlns:a16="http://schemas.microsoft.com/office/drawing/2014/main" id="{E51CF10E-C77C-45CC-B809-B2C3E0568D71}"/>
              </a:ext>
            </a:extLst>
          </p:cNvPr>
          <p:cNvSpPr/>
          <p:nvPr/>
        </p:nvSpPr>
        <p:spPr>
          <a:xfrm>
            <a:off x="3182964" y="6285391"/>
            <a:ext cx="45719" cy="45719"/>
          </a:xfrm>
          <a:prstGeom prst="ellipse">
            <a:avLst/>
          </a:prstGeom>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02060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4"/>
                <a:stretch>
                  <a:fillRect b="-4444"/>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5"/>
          <a:stretch>
            <a:fillRect/>
          </a:stretch>
        </p:blipFill>
        <p:spPr>
          <a:xfrm>
            <a:off x="4719141" y="5315984"/>
            <a:ext cx="647700" cy="666750"/>
          </a:xfrm>
          <a:prstGeom prst="rect">
            <a:avLst/>
          </a:prstGeom>
        </p:spPr>
      </p:pic>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5"/>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7"/>
          <a:stretch>
            <a:fillRect/>
          </a:stretch>
        </p:blipFill>
        <p:spPr>
          <a:xfrm>
            <a:off x="7091543" y="5299879"/>
            <a:ext cx="714375" cy="695325"/>
          </a:xfrm>
          <a:prstGeom prst="rect">
            <a:avLst/>
          </a:prstGeom>
        </p:spPr>
      </p:pic>
      <p:sp>
        <p:nvSpPr>
          <p:cNvPr id="31" name="Oval 30">
            <a:extLst>
              <a:ext uri="{FF2B5EF4-FFF2-40B4-BE49-F238E27FC236}">
                <a16:creationId xmlns:a16="http://schemas.microsoft.com/office/drawing/2014/main" id="{D5CAED8C-752D-49BD-8BBD-1EC94662D02D}"/>
              </a:ext>
            </a:extLst>
          </p:cNvPr>
          <p:cNvSpPr/>
          <p:nvPr/>
        </p:nvSpPr>
        <p:spPr>
          <a:xfrm>
            <a:off x="8804361" y="628103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1F1E008A-9245-45AB-B02B-B48A4053F631}"/>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35" name="Title 1">
            <a:extLst>
              <a:ext uri="{FF2B5EF4-FFF2-40B4-BE49-F238E27FC236}">
                <a16:creationId xmlns:a16="http://schemas.microsoft.com/office/drawing/2014/main" id="{70A51A0C-9129-4F2A-8576-5FC7AA06E059}"/>
              </a:ext>
            </a:extLst>
          </p:cNvPr>
          <p:cNvSpPr>
            <a:spLocks noGrp="1"/>
          </p:cNvSpPr>
          <p:nvPr>
            <p:ph type="title"/>
          </p:nvPr>
        </p:nvSpPr>
        <p:spPr>
          <a:xfrm>
            <a:off x="838200" y="365125"/>
            <a:ext cx="10515600" cy="1325563"/>
          </a:xfrm>
        </p:spPr>
        <p:txBody>
          <a:bodyPr/>
          <a:lstStyle/>
          <a:p>
            <a:r>
              <a:rPr lang="en-US" dirty="0"/>
              <a:t>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96516B3-B6C6-4ACB-9084-7608697F00AF}"/>
                  </a:ext>
                </a:extLst>
              </p:cNvPr>
              <p:cNvSpPr txBox="1"/>
              <p:nvPr/>
            </p:nvSpPr>
            <p:spPr>
              <a:xfrm>
                <a:off x="4386485" y="6307870"/>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17" name="TextBox 16">
                <a:extLst>
                  <a:ext uri="{FF2B5EF4-FFF2-40B4-BE49-F238E27FC236}">
                    <a16:creationId xmlns:a16="http://schemas.microsoft.com/office/drawing/2014/main" id="{E96516B3-B6C6-4ACB-9084-7608697F00AF}"/>
                  </a:ext>
                </a:extLst>
              </p:cNvPr>
              <p:cNvSpPr txBox="1">
                <a:spLocks noRot="1" noChangeAspect="1" noMove="1" noResize="1" noEditPoints="1" noAdjustHandles="1" noChangeArrowheads="1" noChangeShapeType="1" noTextEdit="1"/>
              </p:cNvSpPr>
              <p:nvPr/>
            </p:nvSpPr>
            <p:spPr>
              <a:xfrm>
                <a:off x="4386485" y="6307870"/>
                <a:ext cx="162035" cy="276999"/>
              </a:xfrm>
              <a:prstGeom prst="rect">
                <a:avLst/>
              </a:prstGeom>
              <a:blipFill>
                <a:blip r:embed="rId8"/>
                <a:stretch>
                  <a:fillRect r="-50000" b="-4444"/>
                </a:stretch>
              </a:blipFill>
            </p:spPr>
            <p:txBody>
              <a:bodyPr/>
              <a:lstStyle/>
              <a:p>
                <a:r>
                  <a:rPr lang="en-US">
                    <a:noFill/>
                  </a:rPr>
                  <a:t> </a:t>
                </a:r>
              </a:p>
            </p:txBody>
          </p:sp>
        </mc:Fallback>
      </mc:AlternateContent>
      <p:cxnSp>
        <p:nvCxnSpPr>
          <p:cNvPr id="5" name="Straight Connector 4">
            <a:extLst>
              <a:ext uri="{FF2B5EF4-FFF2-40B4-BE49-F238E27FC236}">
                <a16:creationId xmlns:a16="http://schemas.microsoft.com/office/drawing/2014/main" id="{C5F81596-00C0-4B92-9DF4-8D52C6F0C713}"/>
              </a:ext>
            </a:extLst>
          </p:cNvPr>
          <p:cNvCxnSpPr>
            <a:cxnSpLocks/>
          </p:cNvCxnSpPr>
          <p:nvPr/>
        </p:nvCxnSpPr>
        <p:spPr>
          <a:xfrm>
            <a:off x="3200410" y="6297618"/>
            <a:ext cx="127579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762EED3-565A-4D91-B281-4DBDCC503420}"/>
              </a:ext>
            </a:extLst>
          </p:cNvPr>
          <p:cNvSpPr txBox="1"/>
          <p:nvPr/>
        </p:nvSpPr>
        <p:spPr>
          <a:xfrm flipH="1">
            <a:off x="4350131" y="6130852"/>
            <a:ext cx="274121" cy="338554"/>
          </a:xfrm>
          <a:prstGeom prst="rect">
            <a:avLst/>
          </a:prstGeom>
          <a:noFill/>
        </p:spPr>
        <p:txBody>
          <a:bodyPr wrap="square" rtlCol="0">
            <a:spAutoFit/>
          </a:bodyPr>
          <a:lstStyle/>
          <a:p>
            <a:r>
              <a:rPr lang="en-US" sz="1600" dirty="0"/>
              <a:t>)</a:t>
            </a:r>
          </a:p>
        </p:txBody>
      </p:sp>
      <p:sp>
        <p:nvSpPr>
          <p:cNvPr id="18" name="Oval 17">
            <a:extLst>
              <a:ext uri="{FF2B5EF4-FFF2-40B4-BE49-F238E27FC236}">
                <a16:creationId xmlns:a16="http://schemas.microsoft.com/office/drawing/2014/main" id="{E51CF10E-C77C-45CC-B809-B2C3E0568D71}"/>
              </a:ext>
            </a:extLst>
          </p:cNvPr>
          <p:cNvSpPr/>
          <p:nvPr/>
        </p:nvSpPr>
        <p:spPr>
          <a:xfrm>
            <a:off x="3182964" y="6285391"/>
            <a:ext cx="45719" cy="45719"/>
          </a:xfrm>
          <a:prstGeom prst="ellipse">
            <a:avLst/>
          </a:prstGeom>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3657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rPr>
                        <m:t>𝑛</m:t>
                      </m:r>
                      <m:r>
                        <a:rPr lang="en-US" sz="1200" i="1">
                          <a:latin typeface="Cambria Math" panose="02040503050406030204" pitchFamily="18" charset="0"/>
                        </a:rPr>
                        <m:t> </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4"/>
                <a:stretch>
                  <a:fillRect b="-4444"/>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5"/>
          <a:stretch>
            <a:fillRect/>
          </a:stretch>
        </p:blipFill>
        <p:spPr>
          <a:xfrm>
            <a:off x="4719141" y="5315984"/>
            <a:ext cx="647700" cy="666750"/>
          </a:xfrm>
          <a:prstGeom prst="rect">
            <a:avLst/>
          </a:prstGeom>
        </p:spPr>
      </p:pic>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5"/>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7"/>
          <a:stretch>
            <a:fillRect/>
          </a:stretch>
        </p:blipFill>
        <p:spPr>
          <a:xfrm>
            <a:off x="7091543" y="5299879"/>
            <a:ext cx="714375" cy="695325"/>
          </a:xfrm>
          <a:prstGeom prst="rect">
            <a:avLst/>
          </a:prstGeom>
        </p:spPr>
      </p:pic>
      <p:sp>
        <p:nvSpPr>
          <p:cNvPr id="31" name="Oval 30">
            <a:extLst>
              <a:ext uri="{FF2B5EF4-FFF2-40B4-BE49-F238E27FC236}">
                <a16:creationId xmlns:a16="http://schemas.microsoft.com/office/drawing/2014/main" id="{D5CAED8C-752D-49BD-8BBD-1EC94662D02D}"/>
              </a:ext>
            </a:extLst>
          </p:cNvPr>
          <p:cNvSpPr/>
          <p:nvPr/>
        </p:nvSpPr>
        <p:spPr>
          <a:xfrm>
            <a:off x="8804361" y="628103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1F1E008A-9245-45AB-B02B-B48A4053F631}"/>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35" name="Title 1">
            <a:extLst>
              <a:ext uri="{FF2B5EF4-FFF2-40B4-BE49-F238E27FC236}">
                <a16:creationId xmlns:a16="http://schemas.microsoft.com/office/drawing/2014/main" id="{70A51A0C-9129-4F2A-8576-5FC7AA06E059}"/>
              </a:ext>
            </a:extLst>
          </p:cNvPr>
          <p:cNvSpPr>
            <a:spLocks noGrp="1"/>
          </p:cNvSpPr>
          <p:nvPr>
            <p:ph type="title"/>
          </p:nvPr>
        </p:nvSpPr>
        <p:spPr>
          <a:xfrm>
            <a:off x="838200" y="365125"/>
            <a:ext cx="10515600" cy="1325563"/>
          </a:xfrm>
        </p:spPr>
        <p:txBody>
          <a:bodyPr/>
          <a:lstStyle/>
          <a:p>
            <a:r>
              <a:rPr lang="en-US" dirty="0"/>
              <a:t>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96516B3-B6C6-4ACB-9084-7608697F00AF}"/>
                  </a:ext>
                </a:extLst>
              </p:cNvPr>
              <p:cNvSpPr txBox="1"/>
              <p:nvPr/>
            </p:nvSpPr>
            <p:spPr>
              <a:xfrm>
                <a:off x="4386485" y="6307870"/>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17" name="TextBox 16">
                <a:extLst>
                  <a:ext uri="{FF2B5EF4-FFF2-40B4-BE49-F238E27FC236}">
                    <a16:creationId xmlns:a16="http://schemas.microsoft.com/office/drawing/2014/main" id="{E96516B3-B6C6-4ACB-9084-7608697F00AF}"/>
                  </a:ext>
                </a:extLst>
              </p:cNvPr>
              <p:cNvSpPr txBox="1">
                <a:spLocks noRot="1" noChangeAspect="1" noMove="1" noResize="1" noEditPoints="1" noAdjustHandles="1" noChangeArrowheads="1" noChangeShapeType="1" noTextEdit="1"/>
              </p:cNvSpPr>
              <p:nvPr/>
            </p:nvSpPr>
            <p:spPr>
              <a:xfrm>
                <a:off x="4386485" y="6307870"/>
                <a:ext cx="162035" cy="276999"/>
              </a:xfrm>
              <a:prstGeom prst="rect">
                <a:avLst/>
              </a:prstGeom>
              <a:blipFill>
                <a:blip r:embed="rId8"/>
                <a:stretch>
                  <a:fillRect r="-50000" b="-4444"/>
                </a:stretch>
              </a:blipFill>
            </p:spPr>
            <p:txBody>
              <a:bodyPr/>
              <a:lstStyle/>
              <a:p>
                <a:r>
                  <a:rPr lang="en-US">
                    <a:noFill/>
                  </a:rPr>
                  <a:t> </a:t>
                </a:r>
              </a:p>
            </p:txBody>
          </p:sp>
        </mc:Fallback>
      </mc:AlternateContent>
      <p:cxnSp>
        <p:nvCxnSpPr>
          <p:cNvPr id="5" name="Straight Connector 4">
            <a:extLst>
              <a:ext uri="{FF2B5EF4-FFF2-40B4-BE49-F238E27FC236}">
                <a16:creationId xmlns:a16="http://schemas.microsoft.com/office/drawing/2014/main" id="{C5F81596-00C0-4B92-9DF4-8D52C6F0C713}"/>
              </a:ext>
            </a:extLst>
          </p:cNvPr>
          <p:cNvCxnSpPr>
            <a:cxnSpLocks/>
          </p:cNvCxnSpPr>
          <p:nvPr/>
        </p:nvCxnSpPr>
        <p:spPr>
          <a:xfrm>
            <a:off x="3200410" y="6297618"/>
            <a:ext cx="127579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762EED3-565A-4D91-B281-4DBDCC503420}"/>
              </a:ext>
            </a:extLst>
          </p:cNvPr>
          <p:cNvSpPr txBox="1"/>
          <p:nvPr/>
        </p:nvSpPr>
        <p:spPr>
          <a:xfrm flipH="1">
            <a:off x="4350131" y="6130852"/>
            <a:ext cx="274121" cy="338554"/>
          </a:xfrm>
          <a:prstGeom prst="rect">
            <a:avLst/>
          </a:prstGeom>
          <a:noFill/>
        </p:spPr>
        <p:txBody>
          <a:bodyPr wrap="square" rtlCol="0">
            <a:spAutoFit/>
          </a:bodyPr>
          <a:lstStyle/>
          <a:p>
            <a:r>
              <a:rPr lang="en-US" sz="1600" dirty="0"/>
              <a:t>)</a:t>
            </a:r>
          </a:p>
        </p:txBody>
      </p:sp>
      <p:sp>
        <p:nvSpPr>
          <p:cNvPr id="18" name="Oval 17">
            <a:extLst>
              <a:ext uri="{FF2B5EF4-FFF2-40B4-BE49-F238E27FC236}">
                <a16:creationId xmlns:a16="http://schemas.microsoft.com/office/drawing/2014/main" id="{E51CF10E-C77C-45CC-B809-B2C3E0568D71}"/>
              </a:ext>
            </a:extLst>
          </p:cNvPr>
          <p:cNvSpPr/>
          <p:nvPr/>
        </p:nvSpPr>
        <p:spPr>
          <a:xfrm>
            <a:off x="3182964" y="6285391"/>
            <a:ext cx="45719" cy="45719"/>
          </a:xfrm>
          <a:prstGeom prst="ellipse">
            <a:avLst/>
          </a:prstGeom>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329F9CCB-8BCC-4B63-B71E-15F19D1798C9}"/>
              </a:ext>
            </a:extLst>
          </p:cNvPr>
          <p:cNvCxnSpPr>
            <a:cxnSpLocks/>
          </p:cNvCxnSpPr>
          <p:nvPr/>
        </p:nvCxnSpPr>
        <p:spPr>
          <a:xfrm>
            <a:off x="4476218" y="6293258"/>
            <a:ext cx="1275796"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68A0076-3714-495D-B7E5-B4DA709ED3C1}"/>
              </a:ext>
            </a:extLst>
          </p:cNvPr>
          <p:cNvSpPr txBox="1"/>
          <p:nvPr/>
        </p:nvSpPr>
        <p:spPr>
          <a:xfrm flipH="1">
            <a:off x="5625939" y="6117793"/>
            <a:ext cx="274121" cy="338554"/>
          </a:xfrm>
          <a:prstGeom prst="rect">
            <a:avLst/>
          </a:prstGeom>
          <a:noFill/>
        </p:spPr>
        <p:txBody>
          <a:bodyPr wrap="square" rtlCol="0">
            <a:spAutoFit/>
          </a:bodyPr>
          <a:lstStyle/>
          <a:p>
            <a:r>
              <a:rPr lang="en-US" sz="1600" dirty="0"/>
              <a:t>)</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B0FD0CAB-0293-42BB-8FE8-D7113C276EC7}"/>
                  </a:ext>
                </a:extLst>
              </p:cNvPr>
              <p:cNvSpPr txBox="1"/>
              <p:nvPr/>
            </p:nvSpPr>
            <p:spPr>
              <a:xfrm>
                <a:off x="5590898" y="6312219"/>
                <a:ext cx="371639" cy="276999"/>
              </a:xfrm>
              <a:prstGeom prst="rect">
                <a:avLst/>
              </a:prstGeom>
              <a:noFill/>
            </p:spPr>
            <p:txBody>
              <a:bodyPr wrap="square" rtlCol="0">
                <a:spAutoFit/>
              </a:bodyPr>
              <a:lstStyle/>
              <a:p>
                <a:r>
                  <a:rPr lang="en-US" sz="1200" b="0" dirty="0"/>
                  <a:t>2</a:t>
                </a:r>
                <a14:m>
                  <m:oMath xmlns:m="http://schemas.openxmlformats.org/officeDocument/2006/math">
                    <m:r>
                      <a:rPr lang="en-US" sz="1200" b="0" i="1" smtClean="0">
                        <a:latin typeface="Cambria Math" panose="02040503050406030204" pitchFamily="18" charset="0"/>
                      </a:rPr>
                      <m:t>𝑓</m:t>
                    </m:r>
                  </m:oMath>
                </a14:m>
                <a:endParaRPr lang="en-US" sz="1200" dirty="0"/>
              </a:p>
            </p:txBody>
          </p:sp>
        </mc:Choice>
        <mc:Fallback xmlns="">
          <p:sp>
            <p:nvSpPr>
              <p:cNvPr id="26" name="TextBox 25">
                <a:extLst>
                  <a:ext uri="{FF2B5EF4-FFF2-40B4-BE49-F238E27FC236}">
                    <a16:creationId xmlns:a16="http://schemas.microsoft.com/office/drawing/2014/main" id="{B0FD0CAB-0293-42BB-8FE8-D7113C276EC7}"/>
                  </a:ext>
                </a:extLst>
              </p:cNvPr>
              <p:cNvSpPr txBox="1">
                <a:spLocks noRot="1" noChangeAspect="1" noMove="1" noResize="1" noEditPoints="1" noAdjustHandles="1" noChangeArrowheads="1" noChangeShapeType="1" noTextEdit="1"/>
              </p:cNvSpPr>
              <p:nvPr/>
            </p:nvSpPr>
            <p:spPr>
              <a:xfrm>
                <a:off x="5590898" y="6312219"/>
                <a:ext cx="371639" cy="276999"/>
              </a:xfrm>
              <a:prstGeom prst="rect">
                <a:avLst/>
              </a:prstGeom>
              <a:blipFill>
                <a:blip r:embed="rId9"/>
                <a:stretch>
                  <a:fillRect b="-15217"/>
                </a:stretch>
              </a:blipFill>
            </p:spPr>
            <p:txBody>
              <a:bodyPr/>
              <a:lstStyle/>
              <a:p>
                <a:r>
                  <a:rPr lang="en-US">
                    <a:noFill/>
                  </a:rPr>
                  <a:t> </a:t>
                </a:r>
              </a:p>
            </p:txBody>
          </p:sp>
        </mc:Fallback>
      </mc:AlternateContent>
    </p:spTree>
    <p:extLst>
      <p:ext uri="{BB962C8B-B14F-4D97-AF65-F5344CB8AC3E}">
        <p14:creationId xmlns:p14="http://schemas.microsoft.com/office/powerpoint/2010/main" val="40580517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4"/>
                <a:stretch>
                  <a:fillRect b="-4444"/>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5"/>
          <a:stretch>
            <a:fillRect/>
          </a:stretch>
        </p:blipFill>
        <p:spPr>
          <a:xfrm>
            <a:off x="4719141" y="5315984"/>
            <a:ext cx="647700" cy="666750"/>
          </a:xfrm>
          <a:prstGeom prst="rect">
            <a:avLst/>
          </a:prstGeom>
        </p:spPr>
      </p:pic>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5"/>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7"/>
          <a:stretch>
            <a:fillRect/>
          </a:stretch>
        </p:blipFill>
        <p:spPr>
          <a:xfrm>
            <a:off x="7091543" y="5299879"/>
            <a:ext cx="714375" cy="695325"/>
          </a:xfrm>
          <a:prstGeom prst="rect">
            <a:avLst/>
          </a:prstGeom>
        </p:spPr>
      </p:pic>
      <p:sp>
        <p:nvSpPr>
          <p:cNvPr id="31" name="Oval 30">
            <a:extLst>
              <a:ext uri="{FF2B5EF4-FFF2-40B4-BE49-F238E27FC236}">
                <a16:creationId xmlns:a16="http://schemas.microsoft.com/office/drawing/2014/main" id="{D5CAED8C-752D-49BD-8BBD-1EC94662D02D}"/>
              </a:ext>
            </a:extLst>
          </p:cNvPr>
          <p:cNvSpPr/>
          <p:nvPr/>
        </p:nvSpPr>
        <p:spPr>
          <a:xfrm>
            <a:off x="8804361" y="628103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1F1E008A-9245-45AB-B02B-B48A4053F631}"/>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35" name="Title 1">
            <a:extLst>
              <a:ext uri="{FF2B5EF4-FFF2-40B4-BE49-F238E27FC236}">
                <a16:creationId xmlns:a16="http://schemas.microsoft.com/office/drawing/2014/main" id="{70A51A0C-9129-4F2A-8576-5FC7AA06E059}"/>
              </a:ext>
            </a:extLst>
          </p:cNvPr>
          <p:cNvSpPr>
            <a:spLocks noGrp="1"/>
          </p:cNvSpPr>
          <p:nvPr>
            <p:ph type="title"/>
          </p:nvPr>
        </p:nvSpPr>
        <p:spPr>
          <a:xfrm>
            <a:off x="838200" y="365125"/>
            <a:ext cx="10515600" cy="1325563"/>
          </a:xfrm>
        </p:spPr>
        <p:txBody>
          <a:bodyPr/>
          <a:lstStyle/>
          <a:p>
            <a:r>
              <a:rPr lang="en-US" dirty="0"/>
              <a:t>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96516B3-B6C6-4ACB-9084-7608697F00AF}"/>
                  </a:ext>
                </a:extLst>
              </p:cNvPr>
              <p:cNvSpPr txBox="1"/>
              <p:nvPr/>
            </p:nvSpPr>
            <p:spPr>
              <a:xfrm>
                <a:off x="4386485" y="6307870"/>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17" name="TextBox 16">
                <a:extLst>
                  <a:ext uri="{FF2B5EF4-FFF2-40B4-BE49-F238E27FC236}">
                    <a16:creationId xmlns:a16="http://schemas.microsoft.com/office/drawing/2014/main" id="{E96516B3-B6C6-4ACB-9084-7608697F00AF}"/>
                  </a:ext>
                </a:extLst>
              </p:cNvPr>
              <p:cNvSpPr txBox="1">
                <a:spLocks noRot="1" noChangeAspect="1" noMove="1" noResize="1" noEditPoints="1" noAdjustHandles="1" noChangeArrowheads="1" noChangeShapeType="1" noTextEdit="1"/>
              </p:cNvSpPr>
              <p:nvPr/>
            </p:nvSpPr>
            <p:spPr>
              <a:xfrm>
                <a:off x="4386485" y="6307870"/>
                <a:ext cx="162035" cy="276999"/>
              </a:xfrm>
              <a:prstGeom prst="rect">
                <a:avLst/>
              </a:prstGeom>
              <a:blipFill>
                <a:blip r:embed="rId8"/>
                <a:stretch>
                  <a:fillRect r="-50000" b="-4444"/>
                </a:stretch>
              </a:blipFill>
            </p:spPr>
            <p:txBody>
              <a:bodyPr/>
              <a:lstStyle/>
              <a:p>
                <a:r>
                  <a:rPr lang="en-US">
                    <a:noFill/>
                  </a:rPr>
                  <a:t> </a:t>
                </a:r>
              </a:p>
            </p:txBody>
          </p:sp>
        </mc:Fallback>
      </mc:AlternateContent>
      <p:cxnSp>
        <p:nvCxnSpPr>
          <p:cNvPr id="5" name="Straight Connector 4">
            <a:extLst>
              <a:ext uri="{FF2B5EF4-FFF2-40B4-BE49-F238E27FC236}">
                <a16:creationId xmlns:a16="http://schemas.microsoft.com/office/drawing/2014/main" id="{C5F81596-00C0-4B92-9DF4-8D52C6F0C713}"/>
              </a:ext>
            </a:extLst>
          </p:cNvPr>
          <p:cNvCxnSpPr>
            <a:cxnSpLocks/>
          </p:cNvCxnSpPr>
          <p:nvPr/>
        </p:nvCxnSpPr>
        <p:spPr>
          <a:xfrm>
            <a:off x="3200410" y="6297618"/>
            <a:ext cx="127579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762EED3-565A-4D91-B281-4DBDCC503420}"/>
              </a:ext>
            </a:extLst>
          </p:cNvPr>
          <p:cNvSpPr txBox="1"/>
          <p:nvPr/>
        </p:nvSpPr>
        <p:spPr>
          <a:xfrm flipH="1">
            <a:off x="4350131" y="6130852"/>
            <a:ext cx="274121" cy="338554"/>
          </a:xfrm>
          <a:prstGeom prst="rect">
            <a:avLst/>
          </a:prstGeom>
          <a:noFill/>
        </p:spPr>
        <p:txBody>
          <a:bodyPr wrap="square" rtlCol="0">
            <a:spAutoFit/>
          </a:bodyPr>
          <a:lstStyle/>
          <a:p>
            <a:r>
              <a:rPr lang="en-US" sz="1600" dirty="0"/>
              <a:t>)</a:t>
            </a:r>
          </a:p>
        </p:txBody>
      </p:sp>
      <p:sp>
        <p:nvSpPr>
          <p:cNvPr id="18" name="Oval 17">
            <a:extLst>
              <a:ext uri="{FF2B5EF4-FFF2-40B4-BE49-F238E27FC236}">
                <a16:creationId xmlns:a16="http://schemas.microsoft.com/office/drawing/2014/main" id="{E51CF10E-C77C-45CC-B809-B2C3E0568D71}"/>
              </a:ext>
            </a:extLst>
          </p:cNvPr>
          <p:cNvSpPr/>
          <p:nvPr/>
        </p:nvSpPr>
        <p:spPr>
          <a:xfrm>
            <a:off x="3182964" y="6285391"/>
            <a:ext cx="45719" cy="45719"/>
          </a:xfrm>
          <a:prstGeom prst="ellipse">
            <a:avLst/>
          </a:prstGeom>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329F9CCB-8BCC-4B63-B71E-15F19D1798C9}"/>
              </a:ext>
            </a:extLst>
          </p:cNvPr>
          <p:cNvCxnSpPr>
            <a:cxnSpLocks/>
          </p:cNvCxnSpPr>
          <p:nvPr/>
        </p:nvCxnSpPr>
        <p:spPr>
          <a:xfrm>
            <a:off x="4476218" y="6293258"/>
            <a:ext cx="127579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68A0076-3714-495D-B7E5-B4DA709ED3C1}"/>
              </a:ext>
            </a:extLst>
          </p:cNvPr>
          <p:cNvSpPr txBox="1"/>
          <p:nvPr/>
        </p:nvSpPr>
        <p:spPr>
          <a:xfrm flipH="1">
            <a:off x="5625939" y="6117793"/>
            <a:ext cx="274121" cy="338554"/>
          </a:xfrm>
          <a:prstGeom prst="rect">
            <a:avLst/>
          </a:prstGeom>
          <a:noFill/>
        </p:spPr>
        <p:txBody>
          <a:bodyPr wrap="square" rtlCol="0">
            <a:spAutoFit/>
          </a:bodyPr>
          <a:lstStyle/>
          <a:p>
            <a:r>
              <a:rPr lang="en-US" sz="1600" dirty="0"/>
              <a:t>)</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B0FD0CAB-0293-42BB-8FE8-D7113C276EC7}"/>
                  </a:ext>
                </a:extLst>
              </p:cNvPr>
              <p:cNvSpPr txBox="1"/>
              <p:nvPr/>
            </p:nvSpPr>
            <p:spPr>
              <a:xfrm>
                <a:off x="5590898" y="6312219"/>
                <a:ext cx="371639" cy="276999"/>
              </a:xfrm>
              <a:prstGeom prst="rect">
                <a:avLst/>
              </a:prstGeom>
              <a:noFill/>
            </p:spPr>
            <p:txBody>
              <a:bodyPr wrap="square" rtlCol="0">
                <a:spAutoFit/>
              </a:bodyPr>
              <a:lstStyle/>
              <a:p>
                <a:r>
                  <a:rPr lang="en-US" sz="1200" b="0" dirty="0"/>
                  <a:t>2</a:t>
                </a:r>
                <a14:m>
                  <m:oMath xmlns:m="http://schemas.openxmlformats.org/officeDocument/2006/math">
                    <m:r>
                      <a:rPr lang="en-US" sz="1200" b="0" i="1" smtClean="0">
                        <a:latin typeface="Cambria Math" panose="02040503050406030204" pitchFamily="18" charset="0"/>
                      </a:rPr>
                      <m:t>𝑓</m:t>
                    </m:r>
                  </m:oMath>
                </a14:m>
                <a:endParaRPr lang="en-US" sz="1200" dirty="0"/>
              </a:p>
            </p:txBody>
          </p:sp>
        </mc:Choice>
        <mc:Fallback xmlns="">
          <p:sp>
            <p:nvSpPr>
              <p:cNvPr id="26" name="TextBox 25">
                <a:extLst>
                  <a:ext uri="{FF2B5EF4-FFF2-40B4-BE49-F238E27FC236}">
                    <a16:creationId xmlns:a16="http://schemas.microsoft.com/office/drawing/2014/main" id="{B0FD0CAB-0293-42BB-8FE8-D7113C276EC7}"/>
                  </a:ext>
                </a:extLst>
              </p:cNvPr>
              <p:cNvSpPr txBox="1">
                <a:spLocks noRot="1" noChangeAspect="1" noMove="1" noResize="1" noEditPoints="1" noAdjustHandles="1" noChangeArrowheads="1" noChangeShapeType="1" noTextEdit="1"/>
              </p:cNvSpPr>
              <p:nvPr/>
            </p:nvSpPr>
            <p:spPr>
              <a:xfrm>
                <a:off x="5590898" y="6312219"/>
                <a:ext cx="371639" cy="276999"/>
              </a:xfrm>
              <a:prstGeom prst="rect">
                <a:avLst/>
              </a:prstGeom>
              <a:blipFill>
                <a:blip r:embed="rId9"/>
                <a:stretch>
                  <a:fillRect b="-15217"/>
                </a:stretch>
              </a:blipFill>
            </p:spPr>
            <p:txBody>
              <a:bodyPr/>
              <a:lstStyle/>
              <a:p>
                <a:r>
                  <a:rPr lang="en-US">
                    <a:noFill/>
                  </a:rPr>
                  <a:t> </a:t>
                </a:r>
              </a:p>
            </p:txBody>
          </p:sp>
        </mc:Fallback>
      </mc:AlternateContent>
    </p:spTree>
    <p:extLst>
      <p:ext uri="{BB962C8B-B14F-4D97-AF65-F5344CB8AC3E}">
        <p14:creationId xmlns:p14="http://schemas.microsoft.com/office/powerpoint/2010/main" val="21127075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𝑞</m:t>
                      </m:r>
                      <m:r>
                        <a:rPr lang="en-US" sz="1200" b="0" i="1" smtClean="0">
                          <a:latin typeface="Cambria Math" panose="02040503050406030204" pitchFamily="18" charset="0"/>
                        </a:rPr>
                        <m:t>+</m:t>
                      </m:r>
                      <m:r>
                        <a:rPr lang="en-US" sz="1200" b="0" i="1" smtClean="0">
                          <a:latin typeface="Cambria Math" panose="02040503050406030204" pitchFamily="18" charset="0"/>
                        </a:rPr>
                        <m:t>𝑓</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2"/>
                <a:stretch>
                  <a:fillRect b="-43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𝑝𝑞</m:t>
                      </m:r>
                      <m:r>
                        <a:rPr lang="en-US" sz="1200" b="0" i="1" smtClean="0">
                          <a:latin typeface="Cambria Math" panose="02040503050406030204" pitchFamily="18" charset="0"/>
                        </a:rPr>
                        <m:t>+</m:t>
                      </m:r>
                      <m:r>
                        <a:rPr lang="en-US" sz="1200" b="0" i="1" smtClean="0">
                          <a:latin typeface="Cambria Math" panose="02040503050406030204" pitchFamily="18" charset="0"/>
                        </a:rPr>
                        <m:t>𝑓𝑝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3"/>
                <a:stretch>
                  <a:fillRect b="-444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𝑝𝑞</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4"/>
                <a:stretch>
                  <a:fillRect b="-4444"/>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5"/>
          <a:stretch>
            <a:fillRect/>
          </a:stretch>
        </p:blipFill>
        <p:spPr>
          <a:xfrm>
            <a:off x="4719141" y="5315984"/>
            <a:ext cx="647700" cy="666750"/>
          </a:xfrm>
          <a:prstGeom prst="rect">
            <a:avLst/>
          </a:prstGeom>
        </p:spPr>
      </p:pic>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5"/>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7"/>
          <a:stretch>
            <a:fillRect/>
          </a:stretch>
        </p:blipFill>
        <p:spPr>
          <a:xfrm>
            <a:off x="7091543" y="5299879"/>
            <a:ext cx="714375" cy="695325"/>
          </a:xfrm>
          <a:prstGeom prst="rect">
            <a:avLst/>
          </a:prstGeom>
        </p:spPr>
      </p:pic>
      <p:sp>
        <p:nvSpPr>
          <p:cNvPr id="31" name="Oval 30">
            <a:extLst>
              <a:ext uri="{FF2B5EF4-FFF2-40B4-BE49-F238E27FC236}">
                <a16:creationId xmlns:a16="http://schemas.microsoft.com/office/drawing/2014/main" id="{D5CAED8C-752D-49BD-8BBD-1EC94662D02D}"/>
              </a:ext>
            </a:extLst>
          </p:cNvPr>
          <p:cNvSpPr/>
          <p:nvPr/>
        </p:nvSpPr>
        <p:spPr>
          <a:xfrm>
            <a:off x="8804361" y="628103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1F1E008A-9245-45AB-B02B-B48A4053F631}"/>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35" name="Title 1">
            <a:extLst>
              <a:ext uri="{FF2B5EF4-FFF2-40B4-BE49-F238E27FC236}">
                <a16:creationId xmlns:a16="http://schemas.microsoft.com/office/drawing/2014/main" id="{70A51A0C-9129-4F2A-8576-5FC7AA06E059}"/>
              </a:ext>
            </a:extLst>
          </p:cNvPr>
          <p:cNvSpPr>
            <a:spLocks noGrp="1"/>
          </p:cNvSpPr>
          <p:nvPr>
            <p:ph type="title"/>
          </p:nvPr>
        </p:nvSpPr>
        <p:spPr>
          <a:xfrm>
            <a:off x="838200" y="365125"/>
            <a:ext cx="10515600" cy="1325563"/>
          </a:xfrm>
        </p:spPr>
        <p:txBody>
          <a:bodyPr/>
          <a:lstStyle/>
          <a:p>
            <a:r>
              <a:rPr lang="en-US" dirty="0"/>
              <a:t>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96516B3-B6C6-4ACB-9084-7608697F00AF}"/>
                  </a:ext>
                </a:extLst>
              </p:cNvPr>
              <p:cNvSpPr txBox="1"/>
              <p:nvPr/>
            </p:nvSpPr>
            <p:spPr>
              <a:xfrm>
                <a:off x="4386485" y="6307870"/>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17" name="TextBox 16">
                <a:extLst>
                  <a:ext uri="{FF2B5EF4-FFF2-40B4-BE49-F238E27FC236}">
                    <a16:creationId xmlns:a16="http://schemas.microsoft.com/office/drawing/2014/main" id="{E96516B3-B6C6-4ACB-9084-7608697F00AF}"/>
                  </a:ext>
                </a:extLst>
              </p:cNvPr>
              <p:cNvSpPr txBox="1">
                <a:spLocks noRot="1" noChangeAspect="1" noMove="1" noResize="1" noEditPoints="1" noAdjustHandles="1" noChangeArrowheads="1" noChangeShapeType="1" noTextEdit="1"/>
              </p:cNvSpPr>
              <p:nvPr/>
            </p:nvSpPr>
            <p:spPr>
              <a:xfrm>
                <a:off x="4386485" y="6307870"/>
                <a:ext cx="162035" cy="276999"/>
              </a:xfrm>
              <a:prstGeom prst="rect">
                <a:avLst/>
              </a:prstGeom>
              <a:blipFill>
                <a:blip r:embed="rId8"/>
                <a:stretch>
                  <a:fillRect r="-50000" b="-4444"/>
                </a:stretch>
              </a:blipFill>
            </p:spPr>
            <p:txBody>
              <a:bodyPr/>
              <a:lstStyle/>
              <a:p>
                <a:r>
                  <a:rPr lang="en-US">
                    <a:noFill/>
                  </a:rPr>
                  <a:t> </a:t>
                </a:r>
              </a:p>
            </p:txBody>
          </p:sp>
        </mc:Fallback>
      </mc:AlternateContent>
      <p:cxnSp>
        <p:nvCxnSpPr>
          <p:cNvPr id="5" name="Straight Connector 4">
            <a:extLst>
              <a:ext uri="{FF2B5EF4-FFF2-40B4-BE49-F238E27FC236}">
                <a16:creationId xmlns:a16="http://schemas.microsoft.com/office/drawing/2014/main" id="{C5F81596-00C0-4B92-9DF4-8D52C6F0C713}"/>
              </a:ext>
            </a:extLst>
          </p:cNvPr>
          <p:cNvCxnSpPr>
            <a:cxnSpLocks/>
          </p:cNvCxnSpPr>
          <p:nvPr/>
        </p:nvCxnSpPr>
        <p:spPr>
          <a:xfrm>
            <a:off x="3200410" y="6297618"/>
            <a:ext cx="127579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762EED3-565A-4D91-B281-4DBDCC503420}"/>
              </a:ext>
            </a:extLst>
          </p:cNvPr>
          <p:cNvSpPr txBox="1"/>
          <p:nvPr/>
        </p:nvSpPr>
        <p:spPr>
          <a:xfrm flipH="1">
            <a:off x="4350131" y="6130852"/>
            <a:ext cx="274121" cy="338554"/>
          </a:xfrm>
          <a:prstGeom prst="rect">
            <a:avLst/>
          </a:prstGeom>
          <a:noFill/>
        </p:spPr>
        <p:txBody>
          <a:bodyPr wrap="square" rtlCol="0">
            <a:spAutoFit/>
          </a:bodyPr>
          <a:lstStyle/>
          <a:p>
            <a:r>
              <a:rPr lang="en-US" sz="1600" dirty="0"/>
              <a:t>)</a:t>
            </a:r>
          </a:p>
        </p:txBody>
      </p:sp>
      <p:sp>
        <p:nvSpPr>
          <p:cNvPr id="18" name="Oval 17">
            <a:extLst>
              <a:ext uri="{FF2B5EF4-FFF2-40B4-BE49-F238E27FC236}">
                <a16:creationId xmlns:a16="http://schemas.microsoft.com/office/drawing/2014/main" id="{E51CF10E-C77C-45CC-B809-B2C3E0568D71}"/>
              </a:ext>
            </a:extLst>
          </p:cNvPr>
          <p:cNvSpPr/>
          <p:nvPr/>
        </p:nvSpPr>
        <p:spPr>
          <a:xfrm>
            <a:off x="3182964" y="6285391"/>
            <a:ext cx="45719" cy="45719"/>
          </a:xfrm>
          <a:prstGeom prst="ellipse">
            <a:avLst/>
          </a:prstGeom>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Connector 18">
            <a:extLst>
              <a:ext uri="{FF2B5EF4-FFF2-40B4-BE49-F238E27FC236}">
                <a16:creationId xmlns:a16="http://schemas.microsoft.com/office/drawing/2014/main" id="{329F9CCB-8BCC-4B63-B71E-15F19D1798C9}"/>
              </a:ext>
            </a:extLst>
          </p:cNvPr>
          <p:cNvCxnSpPr>
            <a:cxnSpLocks/>
          </p:cNvCxnSpPr>
          <p:nvPr/>
        </p:nvCxnSpPr>
        <p:spPr>
          <a:xfrm>
            <a:off x="4476218" y="6293258"/>
            <a:ext cx="127579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68A0076-3714-495D-B7E5-B4DA709ED3C1}"/>
              </a:ext>
            </a:extLst>
          </p:cNvPr>
          <p:cNvSpPr txBox="1"/>
          <p:nvPr/>
        </p:nvSpPr>
        <p:spPr>
          <a:xfrm flipH="1">
            <a:off x="5625939" y="6117793"/>
            <a:ext cx="274121" cy="338554"/>
          </a:xfrm>
          <a:prstGeom prst="rect">
            <a:avLst/>
          </a:prstGeom>
          <a:noFill/>
        </p:spPr>
        <p:txBody>
          <a:bodyPr wrap="square" rtlCol="0">
            <a:spAutoFit/>
          </a:bodyPr>
          <a:lstStyle/>
          <a:p>
            <a:r>
              <a:rPr lang="en-US" sz="1600" dirty="0"/>
              <a:t>)</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B0FD0CAB-0293-42BB-8FE8-D7113C276EC7}"/>
                  </a:ext>
                </a:extLst>
              </p:cNvPr>
              <p:cNvSpPr txBox="1"/>
              <p:nvPr/>
            </p:nvSpPr>
            <p:spPr>
              <a:xfrm>
                <a:off x="5590898" y="6312219"/>
                <a:ext cx="371639" cy="276999"/>
              </a:xfrm>
              <a:prstGeom prst="rect">
                <a:avLst/>
              </a:prstGeom>
              <a:noFill/>
            </p:spPr>
            <p:txBody>
              <a:bodyPr wrap="square" rtlCol="0">
                <a:spAutoFit/>
              </a:bodyPr>
              <a:lstStyle/>
              <a:p>
                <a:r>
                  <a:rPr lang="en-US" sz="1200" b="0" dirty="0"/>
                  <a:t>2</a:t>
                </a:r>
                <a14:m>
                  <m:oMath xmlns:m="http://schemas.openxmlformats.org/officeDocument/2006/math">
                    <m:r>
                      <a:rPr lang="en-US" sz="1200" b="0" i="1" smtClean="0">
                        <a:latin typeface="Cambria Math" panose="02040503050406030204" pitchFamily="18" charset="0"/>
                      </a:rPr>
                      <m:t>𝑓</m:t>
                    </m:r>
                  </m:oMath>
                </a14:m>
                <a:endParaRPr lang="en-US" sz="1200" dirty="0"/>
              </a:p>
            </p:txBody>
          </p:sp>
        </mc:Choice>
        <mc:Fallback xmlns="">
          <p:sp>
            <p:nvSpPr>
              <p:cNvPr id="26" name="TextBox 25">
                <a:extLst>
                  <a:ext uri="{FF2B5EF4-FFF2-40B4-BE49-F238E27FC236}">
                    <a16:creationId xmlns:a16="http://schemas.microsoft.com/office/drawing/2014/main" id="{B0FD0CAB-0293-42BB-8FE8-D7113C276EC7}"/>
                  </a:ext>
                </a:extLst>
              </p:cNvPr>
              <p:cNvSpPr txBox="1">
                <a:spLocks noRot="1" noChangeAspect="1" noMove="1" noResize="1" noEditPoints="1" noAdjustHandles="1" noChangeArrowheads="1" noChangeShapeType="1" noTextEdit="1"/>
              </p:cNvSpPr>
              <p:nvPr/>
            </p:nvSpPr>
            <p:spPr>
              <a:xfrm>
                <a:off x="5590898" y="6312219"/>
                <a:ext cx="371639" cy="276999"/>
              </a:xfrm>
              <a:prstGeom prst="rect">
                <a:avLst/>
              </a:prstGeom>
              <a:blipFill>
                <a:blip r:embed="rId9"/>
                <a:stretch>
                  <a:fillRect b="-15217"/>
                </a:stretch>
              </a:blipFill>
            </p:spPr>
            <p:txBody>
              <a:bodyPr/>
              <a:lstStyle/>
              <a:p>
                <a:r>
                  <a:rPr lang="en-US">
                    <a:noFill/>
                  </a:rPr>
                  <a:t> </a:t>
                </a:r>
              </a:p>
            </p:txBody>
          </p:sp>
        </mc:Fallback>
      </mc:AlternateContent>
      <p:sp>
        <p:nvSpPr>
          <p:cNvPr id="30" name="TextBox 29">
            <a:extLst>
              <a:ext uri="{FF2B5EF4-FFF2-40B4-BE49-F238E27FC236}">
                <a16:creationId xmlns:a16="http://schemas.microsoft.com/office/drawing/2014/main" id="{6218C45A-DF84-42D2-AD55-022361AD2E05}"/>
              </a:ext>
            </a:extLst>
          </p:cNvPr>
          <p:cNvSpPr txBox="1"/>
          <p:nvPr/>
        </p:nvSpPr>
        <p:spPr>
          <a:xfrm>
            <a:off x="6203419" y="2794723"/>
            <a:ext cx="2294792" cy="1569660"/>
          </a:xfrm>
          <a:prstGeom prst="rect">
            <a:avLst/>
          </a:prstGeom>
          <a:noFill/>
        </p:spPr>
        <p:txBody>
          <a:bodyPr wrap="square" rtlCol="0">
            <a:spAutoFit/>
          </a:bodyPr>
          <a:lstStyle/>
          <a:p>
            <a:pPr algn="ctr"/>
            <a:r>
              <a:rPr lang="en-US" sz="9600" dirty="0"/>
              <a:t>…</a:t>
            </a:r>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7807EE0-40A7-432A-94C6-0CCC7783FEFC}"/>
                  </a:ext>
                </a:extLst>
              </p:cNvPr>
              <p:cNvSpPr txBox="1"/>
              <p:nvPr/>
            </p:nvSpPr>
            <p:spPr>
              <a:xfrm>
                <a:off x="9216833" y="4000037"/>
                <a:ext cx="137000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𝑝𝑞</m:t>
                      </m:r>
                      <m:r>
                        <a:rPr lang="en-US" sz="1200" b="0" i="1" smtClean="0">
                          <a:latin typeface="Cambria Math" panose="02040503050406030204" pitchFamily="18" charset="0"/>
                        </a:rPr>
                        <m:t>+</m:t>
                      </m:r>
                      <m:r>
                        <a:rPr lang="en-US" sz="1200" b="0" i="1" smtClean="0">
                          <a:latin typeface="Cambria Math" panose="02040503050406030204" pitchFamily="18" charset="0"/>
                        </a:rPr>
                        <m:t>𝑓</m:t>
                      </m:r>
                    </m:oMath>
                  </m:oMathPara>
                </a14:m>
                <a:endParaRPr lang="en-US" sz="1200" dirty="0"/>
              </a:p>
            </p:txBody>
          </p:sp>
        </mc:Choice>
        <mc:Fallback xmlns="">
          <p:sp>
            <p:nvSpPr>
              <p:cNvPr id="32" name="TextBox 31">
                <a:extLst>
                  <a:ext uri="{FF2B5EF4-FFF2-40B4-BE49-F238E27FC236}">
                    <a16:creationId xmlns:a16="http://schemas.microsoft.com/office/drawing/2014/main" id="{97807EE0-40A7-432A-94C6-0CCC7783FEFC}"/>
                  </a:ext>
                </a:extLst>
              </p:cNvPr>
              <p:cNvSpPr txBox="1">
                <a:spLocks noRot="1" noChangeAspect="1" noMove="1" noResize="1" noEditPoints="1" noAdjustHandles="1" noChangeArrowheads="1" noChangeShapeType="1" noTextEdit="1"/>
              </p:cNvSpPr>
              <p:nvPr/>
            </p:nvSpPr>
            <p:spPr>
              <a:xfrm>
                <a:off x="9216833" y="4000037"/>
                <a:ext cx="1370003" cy="276999"/>
              </a:xfrm>
              <a:prstGeom prst="rect">
                <a:avLst/>
              </a:prstGeom>
              <a:blipFill>
                <a:blip r:embed="rId10"/>
                <a:stretch>
                  <a:fillRect b="-4348"/>
                </a:stretch>
              </a:blipFill>
            </p:spPr>
            <p:txBody>
              <a:bodyPr/>
              <a:lstStyle/>
              <a:p>
                <a:r>
                  <a:rPr lang="en-US">
                    <a:noFill/>
                  </a:rPr>
                  <a:t> </a:t>
                </a:r>
              </a:p>
            </p:txBody>
          </p:sp>
        </mc:Fallback>
      </mc:AlternateContent>
      <p:sp>
        <p:nvSpPr>
          <p:cNvPr id="33" name="Oval 32">
            <a:extLst>
              <a:ext uri="{FF2B5EF4-FFF2-40B4-BE49-F238E27FC236}">
                <a16:creationId xmlns:a16="http://schemas.microsoft.com/office/drawing/2014/main" id="{B2B9A2B1-9893-4E56-AF38-0FEDACDA24A4}"/>
              </a:ext>
            </a:extLst>
          </p:cNvPr>
          <p:cNvSpPr/>
          <p:nvPr/>
        </p:nvSpPr>
        <p:spPr>
          <a:xfrm>
            <a:off x="8129445" y="6276677"/>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Arrow Connector 2">
            <a:extLst>
              <a:ext uri="{FF2B5EF4-FFF2-40B4-BE49-F238E27FC236}">
                <a16:creationId xmlns:a16="http://schemas.microsoft.com/office/drawing/2014/main" id="{2B26E273-FA00-4206-84C2-F517D5562FF4}"/>
              </a:ext>
            </a:extLst>
          </p:cNvPr>
          <p:cNvCxnSpPr/>
          <p:nvPr/>
        </p:nvCxnSpPr>
        <p:spPr>
          <a:xfrm flipH="1">
            <a:off x="8175164" y="4364383"/>
            <a:ext cx="1604562" cy="1912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8574170F-D431-410F-94B5-D21EB020427F}"/>
              </a:ext>
            </a:extLst>
          </p:cNvPr>
          <p:cNvSpPr txBox="1"/>
          <p:nvPr/>
        </p:nvSpPr>
        <p:spPr>
          <a:xfrm flipH="1">
            <a:off x="8025153" y="6122142"/>
            <a:ext cx="274121" cy="338554"/>
          </a:xfrm>
          <a:prstGeom prst="rect">
            <a:avLst/>
          </a:prstGeom>
          <a:noFill/>
        </p:spPr>
        <p:txBody>
          <a:bodyPr wrap="square" rtlCol="0">
            <a:spAutoFit/>
          </a:bodyPr>
          <a:lstStyle/>
          <a:p>
            <a:r>
              <a:rPr lang="en-US" sz="1600" dirty="0"/>
              <a:t>)</a:t>
            </a:r>
          </a:p>
        </p:txBody>
      </p:sp>
      <p:cxnSp>
        <p:nvCxnSpPr>
          <p:cNvPr id="38" name="Straight Connector 37">
            <a:extLst>
              <a:ext uri="{FF2B5EF4-FFF2-40B4-BE49-F238E27FC236}">
                <a16:creationId xmlns:a16="http://schemas.microsoft.com/office/drawing/2014/main" id="{E7B8726D-6F74-4DD5-8608-979B53227D17}"/>
              </a:ext>
            </a:extLst>
          </p:cNvPr>
          <p:cNvCxnSpPr>
            <a:cxnSpLocks/>
          </p:cNvCxnSpPr>
          <p:nvPr/>
        </p:nvCxnSpPr>
        <p:spPr>
          <a:xfrm>
            <a:off x="5752028" y="6297605"/>
            <a:ext cx="114225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BACE9FA-5DF8-441E-B2AC-B1D8B293AB86}"/>
              </a:ext>
            </a:extLst>
          </p:cNvPr>
          <p:cNvCxnSpPr>
            <a:cxnSpLocks/>
          </p:cNvCxnSpPr>
          <p:nvPr/>
        </p:nvCxnSpPr>
        <p:spPr>
          <a:xfrm>
            <a:off x="8025153" y="6300128"/>
            <a:ext cx="113021" cy="182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394FD0D-1FCD-41A1-84B4-D3C61854085F}"/>
              </a:ext>
            </a:extLst>
          </p:cNvPr>
          <p:cNvCxnSpPr>
            <a:cxnSpLocks/>
          </p:cNvCxnSpPr>
          <p:nvPr/>
        </p:nvCxnSpPr>
        <p:spPr>
          <a:xfrm flipV="1">
            <a:off x="6884144" y="6297613"/>
            <a:ext cx="1119034" cy="8702"/>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24863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4"/>
                <a:stretch>
                  <a:fillRect b="-4444"/>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5"/>
          <a:stretch>
            <a:fillRect/>
          </a:stretch>
        </p:blipFill>
        <p:spPr>
          <a:xfrm>
            <a:off x="4719141" y="5315984"/>
            <a:ext cx="647700" cy="666750"/>
          </a:xfrm>
          <a:prstGeom prst="rect">
            <a:avLst/>
          </a:prstGeom>
        </p:spPr>
      </p:pic>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5"/>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7"/>
          <a:stretch>
            <a:fillRect/>
          </a:stretch>
        </p:blipFill>
        <p:spPr>
          <a:xfrm>
            <a:off x="7091543" y="5299879"/>
            <a:ext cx="714375" cy="695325"/>
          </a:xfrm>
          <a:prstGeom prst="rect">
            <a:avLst/>
          </a:prstGeom>
        </p:spPr>
      </p:pic>
      <p:sp>
        <p:nvSpPr>
          <p:cNvPr id="31" name="Oval 30">
            <a:extLst>
              <a:ext uri="{FF2B5EF4-FFF2-40B4-BE49-F238E27FC236}">
                <a16:creationId xmlns:a16="http://schemas.microsoft.com/office/drawing/2014/main" id="{D5CAED8C-752D-49BD-8BBD-1EC94662D02D}"/>
              </a:ext>
            </a:extLst>
          </p:cNvPr>
          <p:cNvSpPr/>
          <p:nvPr/>
        </p:nvSpPr>
        <p:spPr>
          <a:xfrm>
            <a:off x="8804361" y="628103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1F1E008A-9245-45AB-B02B-B48A4053F631}"/>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35" name="Title 1">
            <a:extLst>
              <a:ext uri="{FF2B5EF4-FFF2-40B4-BE49-F238E27FC236}">
                <a16:creationId xmlns:a16="http://schemas.microsoft.com/office/drawing/2014/main" id="{70A51A0C-9129-4F2A-8576-5FC7AA06E059}"/>
              </a:ext>
            </a:extLst>
          </p:cNvPr>
          <p:cNvSpPr>
            <a:spLocks noGrp="1"/>
          </p:cNvSpPr>
          <p:nvPr>
            <p:ph type="title"/>
          </p:nvPr>
        </p:nvSpPr>
        <p:spPr>
          <a:xfrm>
            <a:off x="838200" y="365125"/>
            <a:ext cx="10515600" cy="1325563"/>
          </a:xfrm>
        </p:spPr>
        <p:txBody>
          <a:bodyPr/>
          <a:lstStyle/>
          <a:p>
            <a:r>
              <a:rPr lang="en-US" dirty="0"/>
              <a:t>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96516B3-B6C6-4ACB-9084-7608697F00AF}"/>
                  </a:ext>
                </a:extLst>
              </p:cNvPr>
              <p:cNvSpPr txBox="1"/>
              <p:nvPr/>
            </p:nvSpPr>
            <p:spPr>
              <a:xfrm>
                <a:off x="4386485" y="6307870"/>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17" name="TextBox 16">
                <a:extLst>
                  <a:ext uri="{FF2B5EF4-FFF2-40B4-BE49-F238E27FC236}">
                    <a16:creationId xmlns:a16="http://schemas.microsoft.com/office/drawing/2014/main" id="{E96516B3-B6C6-4ACB-9084-7608697F00AF}"/>
                  </a:ext>
                </a:extLst>
              </p:cNvPr>
              <p:cNvSpPr txBox="1">
                <a:spLocks noRot="1" noChangeAspect="1" noMove="1" noResize="1" noEditPoints="1" noAdjustHandles="1" noChangeArrowheads="1" noChangeShapeType="1" noTextEdit="1"/>
              </p:cNvSpPr>
              <p:nvPr/>
            </p:nvSpPr>
            <p:spPr>
              <a:xfrm>
                <a:off x="4386485" y="6307870"/>
                <a:ext cx="162035" cy="276999"/>
              </a:xfrm>
              <a:prstGeom prst="rect">
                <a:avLst/>
              </a:prstGeom>
              <a:blipFill>
                <a:blip r:embed="rId8"/>
                <a:stretch>
                  <a:fillRect r="-50000" b="-4444"/>
                </a:stretch>
              </a:blipFill>
            </p:spPr>
            <p:txBody>
              <a:bodyPr/>
              <a:lstStyle/>
              <a:p>
                <a:r>
                  <a:rPr lang="en-US">
                    <a:noFill/>
                  </a:rPr>
                  <a:t> </a:t>
                </a:r>
              </a:p>
            </p:txBody>
          </p:sp>
        </mc:Fallback>
      </mc:AlternateContent>
      <p:cxnSp>
        <p:nvCxnSpPr>
          <p:cNvPr id="5" name="Straight Connector 4">
            <a:extLst>
              <a:ext uri="{FF2B5EF4-FFF2-40B4-BE49-F238E27FC236}">
                <a16:creationId xmlns:a16="http://schemas.microsoft.com/office/drawing/2014/main" id="{C5F81596-00C0-4B92-9DF4-8D52C6F0C713}"/>
              </a:ext>
            </a:extLst>
          </p:cNvPr>
          <p:cNvCxnSpPr>
            <a:cxnSpLocks/>
          </p:cNvCxnSpPr>
          <p:nvPr/>
        </p:nvCxnSpPr>
        <p:spPr>
          <a:xfrm>
            <a:off x="3200410" y="6297618"/>
            <a:ext cx="127579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762EED3-565A-4D91-B281-4DBDCC503420}"/>
              </a:ext>
            </a:extLst>
          </p:cNvPr>
          <p:cNvSpPr txBox="1"/>
          <p:nvPr/>
        </p:nvSpPr>
        <p:spPr>
          <a:xfrm flipH="1">
            <a:off x="4350131" y="6130852"/>
            <a:ext cx="274121" cy="338554"/>
          </a:xfrm>
          <a:prstGeom prst="rect">
            <a:avLst/>
          </a:prstGeom>
          <a:noFill/>
        </p:spPr>
        <p:txBody>
          <a:bodyPr wrap="square" rtlCol="0">
            <a:spAutoFit/>
          </a:bodyPr>
          <a:lstStyle/>
          <a:p>
            <a:r>
              <a:rPr lang="en-US" sz="1600" dirty="0"/>
              <a:t>)</a:t>
            </a:r>
          </a:p>
        </p:txBody>
      </p:sp>
      <p:sp>
        <p:nvSpPr>
          <p:cNvPr id="18" name="Oval 17">
            <a:extLst>
              <a:ext uri="{FF2B5EF4-FFF2-40B4-BE49-F238E27FC236}">
                <a16:creationId xmlns:a16="http://schemas.microsoft.com/office/drawing/2014/main" id="{E51CF10E-C77C-45CC-B809-B2C3E0568D71}"/>
              </a:ext>
            </a:extLst>
          </p:cNvPr>
          <p:cNvSpPr/>
          <p:nvPr/>
        </p:nvSpPr>
        <p:spPr>
          <a:xfrm>
            <a:off x="3182964" y="6285391"/>
            <a:ext cx="45719" cy="45719"/>
          </a:xfrm>
          <a:prstGeom prst="ellipse">
            <a:avLst/>
          </a:prstGeom>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Connector 18">
            <a:extLst>
              <a:ext uri="{FF2B5EF4-FFF2-40B4-BE49-F238E27FC236}">
                <a16:creationId xmlns:a16="http://schemas.microsoft.com/office/drawing/2014/main" id="{329F9CCB-8BCC-4B63-B71E-15F19D1798C9}"/>
              </a:ext>
            </a:extLst>
          </p:cNvPr>
          <p:cNvCxnSpPr>
            <a:cxnSpLocks/>
          </p:cNvCxnSpPr>
          <p:nvPr/>
        </p:nvCxnSpPr>
        <p:spPr>
          <a:xfrm>
            <a:off x="4476218" y="6293258"/>
            <a:ext cx="127579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68A0076-3714-495D-B7E5-B4DA709ED3C1}"/>
              </a:ext>
            </a:extLst>
          </p:cNvPr>
          <p:cNvSpPr txBox="1"/>
          <p:nvPr/>
        </p:nvSpPr>
        <p:spPr>
          <a:xfrm flipH="1">
            <a:off x="5625939" y="6117793"/>
            <a:ext cx="274121" cy="338554"/>
          </a:xfrm>
          <a:prstGeom prst="rect">
            <a:avLst/>
          </a:prstGeom>
          <a:noFill/>
        </p:spPr>
        <p:txBody>
          <a:bodyPr wrap="square" rtlCol="0">
            <a:spAutoFit/>
          </a:bodyPr>
          <a:lstStyle/>
          <a:p>
            <a:r>
              <a:rPr lang="en-US" sz="1600" dirty="0"/>
              <a:t>)</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B0FD0CAB-0293-42BB-8FE8-D7113C276EC7}"/>
                  </a:ext>
                </a:extLst>
              </p:cNvPr>
              <p:cNvSpPr txBox="1"/>
              <p:nvPr/>
            </p:nvSpPr>
            <p:spPr>
              <a:xfrm>
                <a:off x="5590898" y="6312219"/>
                <a:ext cx="371639" cy="276999"/>
              </a:xfrm>
              <a:prstGeom prst="rect">
                <a:avLst/>
              </a:prstGeom>
              <a:noFill/>
            </p:spPr>
            <p:txBody>
              <a:bodyPr wrap="square" rtlCol="0">
                <a:spAutoFit/>
              </a:bodyPr>
              <a:lstStyle/>
              <a:p>
                <a:r>
                  <a:rPr lang="en-US" sz="1200" b="0" dirty="0"/>
                  <a:t>2</a:t>
                </a:r>
                <a14:m>
                  <m:oMath xmlns:m="http://schemas.openxmlformats.org/officeDocument/2006/math">
                    <m:r>
                      <a:rPr lang="en-US" sz="1200" b="0" i="1" smtClean="0">
                        <a:latin typeface="Cambria Math" panose="02040503050406030204" pitchFamily="18" charset="0"/>
                      </a:rPr>
                      <m:t>𝑓</m:t>
                    </m:r>
                  </m:oMath>
                </a14:m>
                <a:endParaRPr lang="en-US" sz="1200" dirty="0"/>
              </a:p>
            </p:txBody>
          </p:sp>
        </mc:Choice>
        <mc:Fallback xmlns="">
          <p:sp>
            <p:nvSpPr>
              <p:cNvPr id="26" name="TextBox 25">
                <a:extLst>
                  <a:ext uri="{FF2B5EF4-FFF2-40B4-BE49-F238E27FC236}">
                    <a16:creationId xmlns:a16="http://schemas.microsoft.com/office/drawing/2014/main" id="{B0FD0CAB-0293-42BB-8FE8-D7113C276EC7}"/>
                  </a:ext>
                </a:extLst>
              </p:cNvPr>
              <p:cNvSpPr txBox="1">
                <a:spLocks noRot="1" noChangeAspect="1" noMove="1" noResize="1" noEditPoints="1" noAdjustHandles="1" noChangeArrowheads="1" noChangeShapeType="1" noTextEdit="1"/>
              </p:cNvSpPr>
              <p:nvPr/>
            </p:nvSpPr>
            <p:spPr>
              <a:xfrm>
                <a:off x="5590898" y="6312219"/>
                <a:ext cx="371639" cy="276999"/>
              </a:xfrm>
              <a:prstGeom prst="rect">
                <a:avLst/>
              </a:prstGeom>
              <a:blipFill>
                <a:blip r:embed="rId9"/>
                <a:stretch>
                  <a:fillRect b="-152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7807EE0-40A7-432A-94C6-0CCC7783FEFC}"/>
                  </a:ext>
                </a:extLst>
              </p:cNvPr>
              <p:cNvSpPr txBox="1"/>
              <p:nvPr/>
            </p:nvSpPr>
            <p:spPr>
              <a:xfrm>
                <a:off x="9216833" y="4000037"/>
                <a:ext cx="137000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𝑝𝑞</m:t>
                      </m:r>
                      <m:r>
                        <a:rPr lang="en-US" sz="1200" b="0" i="1" smtClean="0">
                          <a:latin typeface="Cambria Math" panose="02040503050406030204" pitchFamily="18" charset="0"/>
                        </a:rPr>
                        <m:t>+</m:t>
                      </m:r>
                      <m:r>
                        <a:rPr lang="en-US" sz="1200" b="0" i="1" smtClean="0">
                          <a:latin typeface="Cambria Math" panose="02040503050406030204" pitchFamily="18" charset="0"/>
                        </a:rPr>
                        <m:t>𝑓</m:t>
                      </m:r>
                    </m:oMath>
                  </m:oMathPara>
                </a14:m>
                <a:endParaRPr lang="en-US" sz="1200" dirty="0"/>
              </a:p>
            </p:txBody>
          </p:sp>
        </mc:Choice>
        <mc:Fallback xmlns="">
          <p:sp>
            <p:nvSpPr>
              <p:cNvPr id="32" name="TextBox 31">
                <a:extLst>
                  <a:ext uri="{FF2B5EF4-FFF2-40B4-BE49-F238E27FC236}">
                    <a16:creationId xmlns:a16="http://schemas.microsoft.com/office/drawing/2014/main" id="{97807EE0-40A7-432A-94C6-0CCC7783FEFC}"/>
                  </a:ext>
                </a:extLst>
              </p:cNvPr>
              <p:cNvSpPr txBox="1">
                <a:spLocks noRot="1" noChangeAspect="1" noMove="1" noResize="1" noEditPoints="1" noAdjustHandles="1" noChangeArrowheads="1" noChangeShapeType="1" noTextEdit="1"/>
              </p:cNvSpPr>
              <p:nvPr/>
            </p:nvSpPr>
            <p:spPr>
              <a:xfrm>
                <a:off x="9216833" y="4000037"/>
                <a:ext cx="1370003" cy="276999"/>
              </a:xfrm>
              <a:prstGeom prst="rect">
                <a:avLst/>
              </a:prstGeom>
              <a:blipFill>
                <a:blip r:embed="rId10"/>
                <a:stretch>
                  <a:fillRect b="-4348"/>
                </a:stretch>
              </a:blipFill>
            </p:spPr>
            <p:txBody>
              <a:bodyPr/>
              <a:lstStyle/>
              <a:p>
                <a:r>
                  <a:rPr lang="en-US">
                    <a:noFill/>
                  </a:rPr>
                  <a:t> </a:t>
                </a:r>
              </a:p>
            </p:txBody>
          </p:sp>
        </mc:Fallback>
      </mc:AlternateContent>
      <p:sp>
        <p:nvSpPr>
          <p:cNvPr id="33" name="Oval 32">
            <a:extLst>
              <a:ext uri="{FF2B5EF4-FFF2-40B4-BE49-F238E27FC236}">
                <a16:creationId xmlns:a16="http://schemas.microsoft.com/office/drawing/2014/main" id="{B2B9A2B1-9893-4E56-AF38-0FEDACDA24A4}"/>
              </a:ext>
            </a:extLst>
          </p:cNvPr>
          <p:cNvSpPr/>
          <p:nvPr/>
        </p:nvSpPr>
        <p:spPr>
          <a:xfrm>
            <a:off x="8129445" y="6276677"/>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Arrow Connector 2">
            <a:extLst>
              <a:ext uri="{FF2B5EF4-FFF2-40B4-BE49-F238E27FC236}">
                <a16:creationId xmlns:a16="http://schemas.microsoft.com/office/drawing/2014/main" id="{2B26E273-FA00-4206-84C2-F517D5562FF4}"/>
              </a:ext>
            </a:extLst>
          </p:cNvPr>
          <p:cNvCxnSpPr/>
          <p:nvPr/>
        </p:nvCxnSpPr>
        <p:spPr>
          <a:xfrm flipH="1">
            <a:off x="8175164" y="4364383"/>
            <a:ext cx="1604562" cy="1912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8574170F-D431-410F-94B5-D21EB020427F}"/>
              </a:ext>
            </a:extLst>
          </p:cNvPr>
          <p:cNvSpPr txBox="1"/>
          <p:nvPr/>
        </p:nvSpPr>
        <p:spPr>
          <a:xfrm flipH="1">
            <a:off x="8025153" y="6122142"/>
            <a:ext cx="274121" cy="338554"/>
          </a:xfrm>
          <a:prstGeom prst="rect">
            <a:avLst/>
          </a:prstGeom>
          <a:noFill/>
        </p:spPr>
        <p:txBody>
          <a:bodyPr wrap="square" rtlCol="0">
            <a:spAutoFit/>
          </a:bodyPr>
          <a:lstStyle/>
          <a:p>
            <a:r>
              <a:rPr lang="en-US" sz="1600" dirty="0"/>
              <a:t>)</a:t>
            </a:r>
          </a:p>
        </p:txBody>
      </p:sp>
      <p:cxnSp>
        <p:nvCxnSpPr>
          <p:cNvPr id="38" name="Straight Connector 37">
            <a:extLst>
              <a:ext uri="{FF2B5EF4-FFF2-40B4-BE49-F238E27FC236}">
                <a16:creationId xmlns:a16="http://schemas.microsoft.com/office/drawing/2014/main" id="{E7B8726D-6F74-4DD5-8608-979B53227D17}"/>
              </a:ext>
            </a:extLst>
          </p:cNvPr>
          <p:cNvCxnSpPr>
            <a:cxnSpLocks/>
          </p:cNvCxnSpPr>
          <p:nvPr/>
        </p:nvCxnSpPr>
        <p:spPr>
          <a:xfrm>
            <a:off x="5752028" y="6297605"/>
            <a:ext cx="114225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BACE9FA-5DF8-441E-B2AC-B1D8B293AB86}"/>
              </a:ext>
            </a:extLst>
          </p:cNvPr>
          <p:cNvCxnSpPr>
            <a:cxnSpLocks/>
          </p:cNvCxnSpPr>
          <p:nvPr/>
        </p:nvCxnSpPr>
        <p:spPr>
          <a:xfrm>
            <a:off x="8025153" y="6300128"/>
            <a:ext cx="113021" cy="182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37F864B-4414-45F4-803C-24A3D0794E11}"/>
              </a:ext>
            </a:extLst>
          </p:cNvPr>
          <p:cNvCxnSpPr>
            <a:cxnSpLocks/>
          </p:cNvCxnSpPr>
          <p:nvPr/>
        </p:nvCxnSpPr>
        <p:spPr>
          <a:xfrm flipV="1">
            <a:off x="8177349" y="6296443"/>
            <a:ext cx="651125" cy="8564"/>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CF3FA7B-EC26-4021-8CD9-B0342AFE2D00}"/>
              </a:ext>
            </a:extLst>
          </p:cNvPr>
          <p:cNvCxnSpPr>
            <a:cxnSpLocks/>
          </p:cNvCxnSpPr>
          <p:nvPr/>
        </p:nvCxnSpPr>
        <p:spPr>
          <a:xfrm flipV="1">
            <a:off x="6884144" y="6297613"/>
            <a:ext cx="1119034" cy="8702"/>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62591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4"/>
                <a:stretch>
                  <a:fillRect b="-4444"/>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53134858-3E5E-4301-B72E-7855A7C35875}"/>
              </a:ext>
            </a:extLst>
          </p:cNvPr>
          <p:cNvPicPr>
            <a:picLocks noChangeAspect="1"/>
          </p:cNvPicPr>
          <p:nvPr/>
        </p:nvPicPr>
        <p:blipFill>
          <a:blip r:embed="rId5"/>
          <a:stretch>
            <a:fillRect/>
          </a:stretch>
        </p:blipFill>
        <p:spPr>
          <a:xfrm>
            <a:off x="4719141" y="5315984"/>
            <a:ext cx="647700" cy="666750"/>
          </a:xfrm>
          <a:prstGeom prst="rect">
            <a:avLst/>
          </a:prstGeom>
        </p:spPr>
      </p:pic>
      <p:pic>
        <p:nvPicPr>
          <p:cNvPr id="28" name="Picture 27">
            <a:extLst>
              <a:ext uri="{FF2B5EF4-FFF2-40B4-BE49-F238E27FC236}">
                <a16:creationId xmlns:a16="http://schemas.microsoft.com/office/drawing/2014/main" id="{C55455E5-CADE-440F-A06E-845F5AF94A2C}"/>
              </a:ext>
            </a:extLst>
          </p:cNvPr>
          <p:cNvPicPr>
            <a:picLocks noChangeAspect="1"/>
          </p:cNvPicPr>
          <p:nvPr/>
        </p:nvPicPr>
        <p:blipFill>
          <a:blip r:embed="rId5"/>
          <a:stretch>
            <a:fillRect/>
          </a:stretch>
        </p:blipFill>
        <p:spPr>
          <a:xfrm>
            <a:off x="8088628" y="5315984"/>
            <a:ext cx="647700" cy="666750"/>
          </a:xfrm>
          <a:prstGeom prst="rect">
            <a:avLst/>
          </a:prstGeom>
        </p:spPr>
      </p:pic>
      <p:pic>
        <p:nvPicPr>
          <p:cNvPr id="29" name="Picture 2" descr="A Smile can Change the World - The Oxford Scientist">
            <a:extLst>
              <a:ext uri="{FF2B5EF4-FFF2-40B4-BE49-F238E27FC236}">
                <a16:creationId xmlns:a16="http://schemas.microsoft.com/office/drawing/2014/main" id="{1103F7B2-8A12-4828-A9DB-92BFAD28AAE9}"/>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flipH="1">
            <a:off x="7081343" y="4642122"/>
            <a:ext cx="734776" cy="73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44120BD-6FF3-4BB4-89CA-45616A4BD7F6}"/>
              </a:ext>
            </a:extLst>
          </p:cNvPr>
          <p:cNvPicPr>
            <a:picLocks noChangeAspect="1"/>
          </p:cNvPicPr>
          <p:nvPr/>
        </p:nvPicPr>
        <p:blipFill>
          <a:blip r:embed="rId7"/>
          <a:stretch>
            <a:fillRect/>
          </a:stretch>
        </p:blipFill>
        <p:spPr>
          <a:xfrm>
            <a:off x="7091543" y="5299879"/>
            <a:ext cx="714375" cy="695325"/>
          </a:xfrm>
          <a:prstGeom prst="rect">
            <a:avLst/>
          </a:prstGeom>
        </p:spPr>
      </p:pic>
      <p:sp>
        <p:nvSpPr>
          <p:cNvPr id="31" name="Oval 30">
            <a:extLst>
              <a:ext uri="{FF2B5EF4-FFF2-40B4-BE49-F238E27FC236}">
                <a16:creationId xmlns:a16="http://schemas.microsoft.com/office/drawing/2014/main" id="{D5CAED8C-752D-49BD-8BBD-1EC94662D02D}"/>
              </a:ext>
            </a:extLst>
          </p:cNvPr>
          <p:cNvSpPr/>
          <p:nvPr/>
        </p:nvSpPr>
        <p:spPr>
          <a:xfrm>
            <a:off x="8804361" y="628103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1F1E008A-9245-45AB-B02B-B48A4053F631}"/>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35" name="Title 1">
            <a:extLst>
              <a:ext uri="{FF2B5EF4-FFF2-40B4-BE49-F238E27FC236}">
                <a16:creationId xmlns:a16="http://schemas.microsoft.com/office/drawing/2014/main" id="{70A51A0C-9129-4F2A-8576-5FC7AA06E059}"/>
              </a:ext>
            </a:extLst>
          </p:cNvPr>
          <p:cNvSpPr>
            <a:spLocks noGrp="1"/>
          </p:cNvSpPr>
          <p:nvPr>
            <p:ph type="title"/>
          </p:nvPr>
        </p:nvSpPr>
        <p:spPr>
          <a:xfrm>
            <a:off x="838200" y="365125"/>
            <a:ext cx="10515600" cy="1325563"/>
          </a:xfrm>
        </p:spPr>
        <p:txBody>
          <a:bodyPr/>
          <a:lstStyle/>
          <a:p>
            <a:r>
              <a:rPr lang="en-US" dirty="0"/>
              <a:t>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96516B3-B6C6-4ACB-9084-7608697F00AF}"/>
                  </a:ext>
                </a:extLst>
              </p:cNvPr>
              <p:cNvSpPr txBox="1"/>
              <p:nvPr/>
            </p:nvSpPr>
            <p:spPr>
              <a:xfrm>
                <a:off x="4386485" y="6307870"/>
                <a:ext cx="162035"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17" name="TextBox 16">
                <a:extLst>
                  <a:ext uri="{FF2B5EF4-FFF2-40B4-BE49-F238E27FC236}">
                    <a16:creationId xmlns:a16="http://schemas.microsoft.com/office/drawing/2014/main" id="{E96516B3-B6C6-4ACB-9084-7608697F00AF}"/>
                  </a:ext>
                </a:extLst>
              </p:cNvPr>
              <p:cNvSpPr txBox="1">
                <a:spLocks noRot="1" noChangeAspect="1" noMove="1" noResize="1" noEditPoints="1" noAdjustHandles="1" noChangeArrowheads="1" noChangeShapeType="1" noTextEdit="1"/>
              </p:cNvSpPr>
              <p:nvPr/>
            </p:nvSpPr>
            <p:spPr>
              <a:xfrm>
                <a:off x="4386485" y="6307870"/>
                <a:ext cx="162035" cy="276999"/>
              </a:xfrm>
              <a:prstGeom prst="rect">
                <a:avLst/>
              </a:prstGeom>
              <a:blipFill>
                <a:blip r:embed="rId8"/>
                <a:stretch>
                  <a:fillRect r="-50000" b="-4444"/>
                </a:stretch>
              </a:blipFill>
            </p:spPr>
            <p:txBody>
              <a:bodyPr/>
              <a:lstStyle/>
              <a:p>
                <a:r>
                  <a:rPr lang="en-US">
                    <a:noFill/>
                  </a:rPr>
                  <a:t> </a:t>
                </a:r>
              </a:p>
            </p:txBody>
          </p:sp>
        </mc:Fallback>
      </mc:AlternateContent>
      <p:cxnSp>
        <p:nvCxnSpPr>
          <p:cNvPr id="5" name="Straight Connector 4">
            <a:extLst>
              <a:ext uri="{FF2B5EF4-FFF2-40B4-BE49-F238E27FC236}">
                <a16:creationId xmlns:a16="http://schemas.microsoft.com/office/drawing/2014/main" id="{C5F81596-00C0-4B92-9DF4-8D52C6F0C713}"/>
              </a:ext>
            </a:extLst>
          </p:cNvPr>
          <p:cNvCxnSpPr>
            <a:cxnSpLocks/>
          </p:cNvCxnSpPr>
          <p:nvPr/>
        </p:nvCxnSpPr>
        <p:spPr>
          <a:xfrm>
            <a:off x="3200410" y="6297618"/>
            <a:ext cx="127579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762EED3-565A-4D91-B281-4DBDCC503420}"/>
              </a:ext>
            </a:extLst>
          </p:cNvPr>
          <p:cNvSpPr txBox="1"/>
          <p:nvPr/>
        </p:nvSpPr>
        <p:spPr>
          <a:xfrm flipH="1">
            <a:off x="4350131" y="6130852"/>
            <a:ext cx="274121" cy="338554"/>
          </a:xfrm>
          <a:prstGeom prst="rect">
            <a:avLst/>
          </a:prstGeom>
          <a:noFill/>
        </p:spPr>
        <p:txBody>
          <a:bodyPr wrap="square" rtlCol="0">
            <a:spAutoFit/>
          </a:bodyPr>
          <a:lstStyle/>
          <a:p>
            <a:r>
              <a:rPr lang="en-US" sz="1600" dirty="0"/>
              <a:t>)</a:t>
            </a:r>
          </a:p>
        </p:txBody>
      </p:sp>
      <p:sp>
        <p:nvSpPr>
          <p:cNvPr id="18" name="Oval 17">
            <a:extLst>
              <a:ext uri="{FF2B5EF4-FFF2-40B4-BE49-F238E27FC236}">
                <a16:creationId xmlns:a16="http://schemas.microsoft.com/office/drawing/2014/main" id="{E51CF10E-C77C-45CC-B809-B2C3E0568D71}"/>
              </a:ext>
            </a:extLst>
          </p:cNvPr>
          <p:cNvSpPr/>
          <p:nvPr/>
        </p:nvSpPr>
        <p:spPr>
          <a:xfrm>
            <a:off x="3182964" y="6285391"/>
            <a:ext cx="45719" cy="45719"/>
          </a:xfrm>
          <a:prstGeom prst="ellipse">
            <a:avLst/>
          </a:prstGeom>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Connector 18">
            <a:extLst>
              <a:ext uri="{FF2B5EF4-FFF2-40B4-BE49-F238E27FC236}">
                <a16:creationId xmlns:a16="http://schemas.microsoft.com/office/drawing/2014/main" id="{329F9CCB-8BCC-4B63-B71E-15F19D1798C9}"/>
              </a:ext>
            </a:extLst>
          </p:cNvPr>
          <p:cNvCxnSpPr>
            <a:cxnSpLocks/>
          </p:cNvCxnSpPr>
          <p:nvPr/>
        </p:nvCxnSpPr>
        <p:spPr>
          <a:xfrm>
            <a:off x="4476218" y="6293258"/>
            <a:ext cx="127579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68A0076-3714-495D-B7E5-B4DA709ED3C1}"/>
              </a:ext>
            </a:extLst>
          </p:cNvPr>
          <p:cNvSpPr txBox="1"/>
          <p:nvPr/>
        </p:nvSpPr>
        <p:spPr>
          <a:xfrm flipH="1">
            <a:off x="5625939" y="6117793"/>
            <a:ext cx="274121" cy="338554"/>
          </a:xfrm>
          <a:prstGeom prst="rect">
            <a:avLst/>
          </a:prstGeom>
          <a:noFill/>
        </p:spPr>
        <p:txBody>
          <a:bodyPr wrap="square" rtlCol="0">
            <a:spAutoFit/>
          </a:bodyPr>
          <a:lstStyle/>
          <a:p>
            <a:r>
              <a:rPr lang="en-US" sz="1600" dirty="0"/>
              <a:t>)</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B0FD0CAB-0293-42BB-8FE8-D7113C276EC7}"/>
                  </a:ext>
                </a:extLst>
              </p:cNvPr>
              <p:cNvSpPr txBox="1"/>
              <p:nvPr/>
            </p:nvSpPr>
            <p:spPr>
              <a:xfrm>
                <a:off x="5590898" y="6312219"/>
                <a:ext cx="371639" cy="276999"/>
              </a:xfrm>
              <a:prstGeom prst="rect">
                <a:avLst/>
              </a:prstGeom>
              <a:noFill/>
            </p:spPr>
            <p:txBody>
              <a:bodyPr wrap="square" rtlCol="0">
                <a:spAutoFit/>
              </a:bodyPr>
              <a:lstStyle/>
              <a:p>
                <a:r>
                  <a:rPr lang="en-US" sz="1200" b="0" dirty="0"/>
                  <a:t>2</a:t>
                </a:r>
                <a14:m>
                  <m:oMath xmlns:m="http://schemas.openxmlformats.org/officeDocument/2006/math">
                    <m:r>
                      <a:rPr lang="en-US" sz="1200" b="0" i="1" smtClean="0">
                        <a:latin typeface="Cambria Math" panose="02040503050406030204" pitchFamily="18" charset="0"/>
                      </a:rPr>
                      <m:t>𝑓</m:t>
                    </m:r>
                  </m:oMath>
                </a14:m>
                <a:endParaRPr lang="en-US" sz="1200" dirty="0"/>
              </a:p>
            </p:txBody>
          </p:sp>
        </mc:Choice>
        <mc:Fallback xmlns="">
          <p:sp>
            <p:nvSpPr>
              <p:cNvPr id="26" name="TextBox 25">
                <a:extLst>
                  <a:ext uri="{FF2B5EF4-FFF2-40B4-BE49-F238E27FC236}">
                    <a16:creationId xmlns:a16="http://schemas.microsoft.com/office/drawing/2014/main" id="{B0FD0CAB-0293-42BB-8FE8-D7113C276EC7}"/>
                  </a:ext>
                </a:extLst>
              </p:cNvPr>
              <p:cNvSpPr txBox="1">
                <a:spLocks noRot="1" noChangeAspect="1" noMove="1" noResize="1" noEditPoints="1" noAdjustHandles="1" noChangeArrowheads="1" noChangeShapeType="1" noTextEdit="1"/>
              </p:cNvSpPr>
              <p:nvPr/>
            </p:nvSpPr>
            <p:spPr>
              <a:xfrm>
                <a:off x="5590898" y="6312219"/>
                <a:ext cx="371639" cy="276999"/>
              </a:xfrm>
              <a:prstGeom prst="rect">
                <a:avLst/>
              </a:prstGeom>
              <a:blipFill>
                <a:blip r:embed="rId9"/>
                <a:stretch>
                  <a:fillRect b="-15217"/>
                </a:stretch>
              </a:blipFill>
            </p:spPr>
            <p:txBody>
              <a:bodyPr/>
              <a:lstStyle/>
              <a:p>
                <a:r>
                  <a:rPr lang="en-US">
                    <a:noFill/>
                  </a:rPr>
                  <a:t> </a:t>
                </a:r>
              </a:p>
            </p:txBody>
          </p:sp>
        </mc:Fallback>
      </mc:AlternateContent>
      <p:sp>
        <p:nvSpPr>
          <p:cNvPr id="30" name="TextBox 29">
            <a:extLst>
              <a:ext uri="{FF2B5EF4-FFF2-40B4-BE49-F238E27FC236}">
                <a16:creationId xmlns:a16="http://schemas.microsoft.com/office/drawing/2014/main" id="{6218C45A-DF84-42D2-AD55-022361AD2E05}"/>
              </a:ext>
            </a:extLst>
          </p:cNvPr>
          <p:cNvSpPr txBox="1"/>
          <p:nvPr/>
        </p:nvSpPr>
        <p:spPr>
          <a:xfrm>
            <a:off x="6203419" y="2794723"/>
            <a:ext cx="2294792" cy="1569660"/>
          </a:xfrm>
          <a:prstGeom prst="rect">
            <a:avLst/>
          </a:prstGeom>
          <a:noFill/>
        </p:spPr>
        <p:txBody>
          <a:bodyPr wrap="square" rtlCol="0">
            <a:spAutoFit/>
          </a:bodyPr>
          <a:lstStyle/>
          <a:p>
            <a:pPr algn="ctr"/>
            <a:r>
              <a:rPr lang="en-US" sz="9600" dirty="0"/>
              <a:t>…</a:t>
            </a:r>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7807EE0-40A7-432A-94C6-0CCC7783FEFC}"/>
                  </a:ext>
                </a:extLst>
              </p:cNvPr>
              <p:cNvSpPr txBox="1"/>
              <p:nvPr/>
            </p:nvSpPr>
            <p:spPr>
              <a:xfrm>
                <a:off x="9216833" y="4000037"/>
                <a:ext cx="137000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𝑝𝑞</m:t>
                      </m:r>
                      <m:r>
                        <a:rPr lang="en-US" sz="1200" b="0" i="1" smtClean="0">
                          <a:latin typeface="Cambria Math" panose="02040503050406030204" pitchFamily="18" charset="0"/>
                        </a:rPr>
                        <m:t>+</m:t>
                      </m:r>
                      <m:r>
                        <a:rPr lang="en-US" sz="1200" b="0" i="1" smtClean="0">
                          <a:latin typeface="Cambria Math" panose="02040503050406030204" pitchFamily="18" charset="0"/>
                        </a:rPr>
                        <m:t>𝑓</m:t>
                      </m:r>
                    </m:oMath>
                  </m:oMathPara>
                </a14:m>
                <a:endParaRPr lang="en-US" sz="1200" dirty="0"/>
              </a:p>
            </p:txBody>
          </p:sp>
        </mc:Choice>
        <mc:Fallback xmlns="">
          <p:sp>
            <p:nvSpPr>
              <p:cNvPr id="32" name="TextBox 31">
                <a:extLst>
                  <a:ext uri="{FF2B5EF4-FFF2-40B4-BE49-F238E27FC236}">
                    <a16:creationId xmlns:a16="http://schemas.microsoft.com/office/drawing/2014/main" id="{97807EE0-40A7-432A-94C6-0CCC7783FEFC}"/>
                  </a:ext>
                </a:extLst>
              </p:cNvPr>
              <p:cNvSpPr txBox="1">
                <a:spLocks noRot="1" noChangeAspect="1" noMove="1" noResize="1" noEditPoints="1" noAdjustHandles="1" noChangeArrowheads="1" noChangeShapeType="1" noTextEdit="1"/>
              </p:cNvSpPr>
              <p:nvPr/>
            </p:nvSpPr>
            <p:spPr>
              <a:xfrm>
                <a:off x="9216833" y="4000037"/>
                <a:ext cx="1370003" cy="276999"/>
              </a:xfrm>
              <a:prstGeom prst="rect">
                <a:avLst/>
              </a:prstGeom>
              <a:blipFill>
                <a:blip r:embed="rId10"/>
                <a:stretch>
                  <a:fillRect b="-4348"/>
                </a:stretch>
              </a:blipFill>
            </p:spPr>
            <p:txBody>
              <a:bodyPr/>
              <a:lstStyle/>
              <a:p>
                <a:r>
                  <a:rPr lang="en-US">
                    <a:noFill/>
                  </a:rPr>
                  <a:t> </a:t>
                </a:r>
              </a:p>
            </p:txBody>
          </p:sp>
        </mc:Fallback>
      </mc:AlternateContent>
      <p:sp>
        <p:nvSpPr>
          <p:cNvPr id="33" name="Oval 32">
            <a:extLst>
              <a:ext uri="{FF2B5EF4-FFF2-40B4-BE49-F238E27FC236}">
                <a16:creationId xmlns:a16="http://schemas.microsoft.com/office/drawing/2014/main" id="{B2B9A2B1-9893-4E56-AF38-0FEDACDA24A4}"/>
              </a:ext>
            </a:extLst>
          </p:cNvPr>
          <p:cNvSpPr/>
          <p:nvPr/>
        </p:nvSpPr>
        <p:spPr>
          <a:xfrm>
            <a:off x="8129445" y="6276677"/>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Arrow Connector 2">
            <a:extLst>
              <a:ext uri="{FF2B5EF4-FFF2-40B4-BE49-F238E27FC236}">
                <a16:creationId xmlns:a16="http://schemas.microsoft.com/office/drawing/2014/main" id="{2B26E273-FA00-4206-84C2-F517D5562FF4}"/>
              </a:ext>
            </a:extLst>
          </p:cNvPr>
          <p:cNvCxnSpPr/>
          <p:nvPr/>
        </p:nvCxnSpPr>
        <p:spPr>
          <a:xfrm flipH="1">
            <a:off x="8175164" y="4364383"/>
            <a:ext cx="1604562" cy="1912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8574170F-D431-410F-94B5-D21EB020427F}"/>
              </a:ext>
            </a:extLst>
          </p:cNvPr>
          <p:cNvSpPr txBox="1"/>
          <p:nvPr/>
        </p:nvSpPr>
        <p:spPr>
          <a:xfrm flipH="1">
            <a:off x="8025153" y="6122142"/>
            <a:ext cx="274121" cy="338554"/>
          </a:xfrm>
          <a:prstGeom prst="rect">
            <a:avLst/>
          </a:prstGeom>
          <a:noFill/>
        </p:spPr>
        <p:txBody>
          <a:bodyPr wrap="square" rtlCol="0">
            <a:spAutoFit/>
          </a:bodyPr>
          <a:lstStyle/>
          <a:p>
            <a:r>
              <a:rPr lang="en-US" sz="1600" dirty="0"/>
              <a:t>)</a:t>
            </a:r>
          </a:p>
        </p:txBody>
      </p:sp>
      <p:cxnSp>
        <p:nvCxnSpPr>
          <p:cNvPr id="38" name="Straight Connector 37">
            <a:extLst>
              <a:ext uri="{FF2B5EF4-FFF2-40B4-BE49-F238E27FC236}">
                <a16:creationId xmlns:a16="http://schemas.microsoft.com/office/drawing/2014/main" id="{E7B8726D-6F74-4DD5-8608-979B53227D17}"/>
              </a:ext>
            </a:extLst>
          </p:cNvPr>
          <p:cNvCxnSpPr>
            <a:cxnSpLocks/>
          </p:cNvCxnSpPr>
          <p:nvPr/>
        </p:nvCxnSpPr>
        <p:spPr>
          <a:xfrm>
            <a:off x="5752028" y="6297605"/>
            <a:ext cx="1142256"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BACE9FA-5DF8-441E-B2AC-B1D8B293AB86}"/>
              </a:ext>
            </a:extLst>
          </p:cNvPr>
          <p:cNvCxnSpPr>
            <a:cxnSpLocks/>
          </p:cNvCxnSpPr>
          <p:nvPr/>
        </p:nvCxnSpPr>
        <p:spPr>
          <a:xfrm>
            <a:off x="8025153" y="6300128"/>
            <a:ext cx="113021" cy="182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D1FD604B-7623-4AE6-9859-0F6DBFCF467A}"/>
              </a:ext>
            </a:extLst>
          </p:cNvPr>
          <p:cNvCxnSpPr>
            <a:cxnSpLocks/>
          </p:cNvCxnSpPr>
          <p:nvPr/>
        </p:nvCxnSpPr>
        <p:spPr>
          <a:xfrm flipV="1">
            <a:off x="6884144" y="6297613"/>
            <a:ext cx="1119034" cy="870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1762F18-91CB-4B54-ABFD-F571CD4C2230}"/>
              </a:ext>
            </a:extLst>
          </p:cNvPr>
          <p:cNvCxnSpPr>
            <a:cxnSpLocks/>
          </p:cNvCxnSpPr>
          <p:nvPr/>
        </p:nvCxnSpPr>
        <p:spPr>
          <a:xfrm flipV="1">
            <a:off x="8177349" y="6296443"/>
            <a:ext cx="651125" cy="8564"/>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4725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i="1">
                          <a:latin typeface="Cambria Math" panose="02040503050406030204" pitchFamily="18" charset="0"/>
                        </a:rPr>
                        <m:t>𝑛𝑝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4"/>
                <a:stretch>
                  <a:fillRect b="-4444"/>
                </a:stretch>
              </a:blipFill>
            </p:spPr>
            <p:txBody>
              <a:bodyPr/>
              <a:lstStyle/>
              <a:p>
                <a:r>
                  <a:rPr lang="en-US">
                    <a:noFill/>
                  </a:rPr>
                  <a:t> </a:t>
                </a:r>
              </a:p>
            </p:txBody>
          </p:sp>
        </mc:Fallback>
      </mc:AlternateContent>
      <p:sp>
        <p:nvSpPr>
          <p:cNvPr id="31" name="Oval 30">
            <a:extLst>
              <a:ext uri="{FF2B5EF4-FFF2-40B4-BE49-F238E27FC236}">
                <a16:creationId xmlns:a16="http://schemas.microsoft.com/office/drawing/2014/main" id="{D5CAED8C-752D-49BD-8BBD-1EC94662D02D}"/>
              </a:ext>
            </a:extLst>
          </p:cNvPr>
          <p:cNvSpPr/>
          <p:nvPr/>
        </p:nvSpPr>
        <p:spPr>
          <a:xfrm>
            <a:off x="8804361" y="628103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1F1E008A-9245-45AB-B02B-B48A4053F631}"/>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35" name="Title 1">
            <a:extLst>
              <a:ext uri="{FF2B5EF4-FFF2-40B4-BE49-F238E27FC236}">
                <a16:creationId xmlns:a16="http://schemas.microsoft.com/office/drawing/2014/main" id="{70A51A0C-9129-4F2A-8576-5FC7AA06E059}"/>
              </a:ext>
            </a:extLst>
          </p:cNvPr>
          <p:cNvSpPr>
            <a:spLocks noGrp="1"/>
          </p:cNvSpPr>
          <p:nvPr>
            <p:ph type="title"/>
          </p:nvPr>
        </p:nvSpPr>
        <p:spPr>
          <a:xfrm>
            <a:off x="838200" y="365125"/>
            <a:ext cx="10515600" cy="1325563"/>
          </a:xfrm>
        </p:spPr>
        <p:txBody>
          <a:bodyPr/>
          <a:lstStyle/>
          <a:p>
            <a:r>
              <a:rPr lang="en-US" dirty="0"/>
              <a:t> </a:t>
            </a:r>
          </a:p>
        </p:txBody>
      </p:sp>
      <p:pic>
        <p:nvPicPr>
          <p:cNvPr id="42" name="Picture 6" descr="5,723 Cross Out Cliparts, Stock Vector and Royalty Free Cross Out  Illustrations">
            <a:extLst>
              <a:ext uri="{FF2B5EF4-FFF2-40B4-BE49-F238E27FC236}">
                <a16:creationId xmlns:a16="http://schemas.microsoft.com/office/drawing/2014/main" id="{EEAF2694-F974-4B5A-B7B3-EBCBBAA99C1A}"/>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8175164" y="4956891"/>
            <a:ext cx="926656" cy="926656"/>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5,723 Cross Out Cliparts, Stock Vector and Royalty Free Cross Out  Illustrations">
            <a:extLst>
              <a:ext uri="{FF2B5EF4-FFF2-40B4-BE49-F238E27FC236}">
                <a16:creationId xmlns:a16="http://schemas.microsoft.com/office/drawing/2014/main" id="{C8891A8C-2A3A-493A-906D-EF26B3579519}"/>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4650788" y="4963109"/>
            <a:ext cx="926656" cy="926656"/>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78B13B6E-C4B5-426B-A763-DFB712F649BC}"/>
              </a:ext>
            </a:extLst>
          </p:cNvPr>
          <p:cNvSpPr txBox="1"/>
          <p:nvPr/>
        </p:nvSpPr>
        <p:spPr>
          <a:xfrm>
            <a:off x="7064759" y="4956891"/>
            <a:ext cx="802685" cy="830997"/>
          </a:xfrm>
          <a:prstGeom prst="rect">
            <a:avLst/>
          </a:prstGeom>
          <a:noFill/>
        </p:spPr>
        <p:txBody>
          <a:bodyPr wrap="square" rtlCol="0">
            <a:spAutoFit/>
          </a:bodyPr>
          <a:lstStyle/>
          <a:p>
            <a:r>
              <a:rPr lang="en-US" sz="4800" i="1" dirty="0">
                <a:solidFill>
                  <a:schemeClr val="accent1">
                    <a:lumMod val="75000"/>
                  </a:schemeClr>
                </a:solidFill>
              </a:rPr>
              <a:t>??</a:t>
            </a:r>
          </a:p>
        </p:txBody>
      </p:sp>
      <p:sp>
        <p:nvSpPr>
          <p:cNvPr id="45" name="Oval 44">
            <a:extLst>
              <a:ext uri="{FF2B5EF4-FFF2-40B4-BE49-F238E27FC236}">
                <a16:creationId xmlns:a16="http://schemas.microsoft.com/office/drawing/2014/main" id="{E88C8403-2EF5-4FF0-958F-F3B467BC1A90}"/>
              </a:ext>
            </a:extLst>
          </p:cNvPr>
          <p:cNvSpPr/>
          <p:nvPr/>
        </p:nvSpPr>
        <p:spPr>
          <a:xfrm>
            <a:off x="7685306" y="6276682"/>
            <a:ext cx="45719" cy="45719"/>
          </a:xfrm>
          <a:prstGeom prst="ellipse">
            <a:avLst/>
          </a:prstGeom>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45">
            <a:extLst>
              <a:ext uri="{FF2B5EF4-FFF2-40B4-BE49-F238E27FC236}">
                <a16:creationId xmlns:a16="http://schemas.microsoft.com/office/drawing/2014/main" id="{D91F035F-7875-4FFE-A97C-029B37517401}"/>
              </a:ext>
            </a:extLst>
          </p:cNvPr>
          <p:cNvSpPr/>
          <p:nvPr/>
        </p:nvSpPr>
        <p:spPr>
          <a:xfrm>
            <a:off x="7219397" y="6272321"/>
            <a:ext cx="45719" cy="45719"/>
          </a:xfrm>
          <a:prstGeom prst="ellipse">
            <a:avLst/>
          </a:prstGeom>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80887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071B366-508A-4D5D-B6E3-105DB156E099}"/>
              </a:ext>
            </a:extLst>
          </p:cNvPr>
          <p:cNvSpPr/>
          <p:nvPr/>
        </p:nvSpPr>
        <p:spPr>
          <a:xfrm>
            <a:off x="6894284" y="740216"/>
            <a:ext cx="1108894" cy="5558241"/>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Arrow Connector 8">
            <a:extLst>
              <a:ext uri="{FF2B5EF4-FFF2-40B4-BE49-F238E27FC236}">
                <a16:creationId xmlns:a16="http://schemas.microsoft.com/office/drawing/2014/main" id="{7E2BE9A9-70E4-4BAF-8190-3D23DE556176}"/>
              </a:ext>
            </a:extLst>
          </p:cNvPr>
          <p:cNvCxnSpPr>
            <a:cxnSpLocks/>
          </p:cNvCxnSpPr>
          <p:nvPr/>
        </p:nvCxnSpPr>
        <p:spPr>
          <a:xfrm flipV="1">
            <a:off x="3200410" y="6298466"/>
            <a:ext cx="5961007" cy="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F921FD4-49D8-4EB6-B27A-A90F532807A0}"/>
              </a:ext>
            </a:extLst>
          </p:cNvPr>
          <p:cNvSpPr/>
          <p:nvPr/>
        </p:nvSpPr>
        <p:spPr>
          <a:xfrm>
            <a:off x="8821779" y="237307"/>
            <a:ext cx="888275" cy="50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E678B5A-3DC1-4696-83E5-42CB037896D8}"/>
                  </a:ext>
                </a:extLst>
              </p:cNvPr>
              <p:cNvSpPr txBox="1"/>
              <p:nvPr/>
            </p:nvSpPr>
            <p:spPr>
              <a:xfrm>
                <a:off x="8299270" y="6317388"/>
                <a:ext cx="10450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m:t>
                      </m:r>
                    </m:oMath>
                  </m:oMathPara>
                </a14:m>
                <a:endParaRPr lang="en-US" sz="1200" dirty="0"/>
              </a:p>
            </p:txBody>
          </p:sp>
        </mc:Choice>
        <mc:Fallback xmlns="">
          <p:sp>
            <p:nvSpPr>
              <p:cNvPr id="16" name="TextBox 15">
                <a:extLst>
                  <a:ext uri="{FF2B5EF4-FFF2-40B4-BE49-F238E27FC236}">
                    <a16:creationId xmlns:a16="http://schemas.microsoft.com/office/drawing/2014/main" id="{2E678B5A-3DC1-4696-83E5-42CB037896D8}"/>
                  </a:ext>
                </a:extLst>
              </p:cNvPr>
              <p:cNvSpPr txBox="1">
                <a:spLocks noRot="1" noChangeAspect="1" noMove="1" noResize="1" noEditPoints="1" noAdjustHandles="1" noChangeArrowheads="1" noChangeShapeType="1" noTextEdit="1"/>
              </p:cNvSpPr>
              <p:nvPr/>
            </p:nvSpPr>
            <p:spPr>
              <a:xfrm>
                <a:off x="8299270" y="6317388"/>
                <a:ext cx="1045018" cy="27699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F1B1259-F05A-4CCF-9797-2A4F9F9EBEEF}"/>
                  </a:ext>
                </a:extLst>
              </p:cNvPr>
              <p:cNvSpPr txBox="1"/>
              <p:nvPr/>
            </p:nvSpPr>
            <p:spPr>
              <a:xfrm>
                <a:off x="7290522" y="6003030"/>
                <a:ext cx="1243873"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𝑛𝑝</m:t>
                      </m:r>
                    </m:oMath>
                  </m:oMathPara>
                </a14:m>
                <a:endParaRPr lang="en-US" sz="1200" dirty="0"/>
              </a:p>
            </p:txBody>
          </p:sp>
        </mc:Choice>
        <mc:Fallback xmlns="">
          <p:sp>
            <p:nvSpPr>
              <p:cNvPr id="20" name="TextBox 19">
                <a:extLst>
                  <a:ext uri="{FF2B5EF4-FFF2-40B4-BE49-F238E27FC236}">
                    <a16:creationId xmlns:a16="http://schemas.microsoft.com/office/drawing/2014/main" id="{4F1B1259-F05A-4CCF-9797-2A4F9F9EBEEF}"/>
                  </a:ext>
                </a:extLst>
              </p:cNvPr>
              <p:cNvSpPr txBox="1">
                <a:spLocks noRot="1" noChangeAspect="1" noMove="1" noResize="1" noEditPoints="1" noAdjustHandles="1" noChangeArrowheads="1" noChangeShapeType="1" noTextEdit="1"/>
              </p:cNvSpPr>
              <p:nvPr/>
            </p:nvSpPr>
            <p:spPr>
              <a:xfrm>
                <a:off x="7290522" y="6003030"/>
                <a:ext cx="1243873" cy="27699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95CEDA-31BA-4C54-AB6B-FE37ECF7F7C4}"/>
                  </a:ext>
                </a:extLst>
              </p:cNvPr>
              <p:cNvSpPr txBox="1"/>
              <p:nvPr/>
            </p:nvSpPr>
            <p:spPr>
              <a:xfrm>
                <a:off x="6147322" y="6325233"/>
                <a:ext cx="147271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1200" b="0" i="1" smtClean="0">
                              <a:latin typeface="Cambria Math" panose="02040503050406030204" pitchFamily="18" charset="0"/>
                            </a:rPr>
                          </m:ctrlPr>
                        </m:dPr>
                        <m:e>
                          <m:r>
                            <a:rPr lang="en-US" sz="1200" b="0" i="1" smtClean="0">
                              <a:latin typeface="Cambria Math" panose="02040503050406030204" pitchFamily="18" charset="0"/>
                            </a:rPr>
                            <m:t>𝑛</m:t>
                          </m:r>
                          <m:r>
                            <a:rPr lang="en-US" sz="1200" b="0" i="1" smtClean="0">
                              <a:latin typeface="Cambria Math" panose="02040503050406030204" pitchFamily="18" charset="0"/>
                            </a:rPr>
                            <m:t>−</m:t>
                          </m:r>
                          <m:r>
                            <a:rPr lang="en-US" sz="1200" b="0" i="1" smtClean="0">
                              <a:latin typeface="Cambria Math" panose="02040503050406030204" pitchFamily="18" charset="0"/>
                            </a:rPr>
                            <m:t>𝑓</m:t>
                          </m:r>
                        </m:e>
                      </m:d>
                      <m:r>
                        <a:rPr lang="en-US" sz="1200" b="0" i="1" smtClean="0">
                          <a:latin typeface="Cambria Math" panose="02040503050406030204" pitchFamily="18" charset="0"/>
                        </a:rPr>
                        <m:t>𝑝</m:t>
                      </m:r>
                    </m:oMath>
                  </m:oMathPara>
                </a14:m>
                <a:endParaRPr lang="en-US" sz="1200" dirty="0"/>
              </a:p>
            </p:txBody>
          </p:sp>
        </mc:Choice>
        <mc:Fallback xmlns="">
          <p:sp>
            <p:nvSpPr>
              <p:cNvPr id="21" name="TextBox 20">
                <a:extLst>
                  <a:ext uri="{FF2B5EF4-FFF2-40B4-BE49-F238E27FC236}">
                    <a16:creationId xmlns:a16="http://schemas.microsoft.com/office/drawing/2014/main" id="{6D95CEDA-31BA-4C54-AB6B-FE37ECF7F7C4}"/>
                  </a:ext>
                </a:extLst>
              </p:cNvPr>
              <p:cNvSpPr txBox="1">
                <a:spLocks noRot="1" noChangeAspect="1" noMove="1" noResize="1" noEditPoints="1" noAdjustHandles="1" noChangeArrowheads="1" noChangeShapeType="1" noTextEdit="1"/>
              </p:cNvSpPr>
              <p:nvPr/>
            </p:nvSpPr>
            <p:spPr>
              <a:xfrm>
                <a:off x="6147322" y="6325233"/>
                <a:ext cx="1472711" cy="276999"/>
              </a:xfrm>
              <a:prstGeom prst="rect">
                <a:avLst/>
              </a:prstGeom>
              <a:blipFill>
                <a:blip r:embed="rId4"/>
                <a:stretch>
                  <a:fillRect b="-4444"/>
                </a:stretch>
              </a:blipFill>
            </p:spPr>
            <p:txBody>
              <a:bodyPr/>
              <a:lstStyle/>
              <a:p>
                <a:r>
                  <a:rPr lang="en-US">
                    <a:noFill/>
                  </a:rPr>
                  <a:t> </a:t>
                </a:r>
              </a:p>
            </p:txBody>
          </p:sp>
        </mc:Fallback>
      </mc:AlternateContent>
      <p:sp>
        <p:nvSpPr>
          <p:cNvPr id="31" name="Oval 30">
            <a:extLst>
              <a:ext uri="{FF2B5EF4-FFF2-40B4-BE49-F238E27FC236}">
                <a16:creationId xmlns:a16="http://schemas.microsoft.com/office/drawing/2014/main" id="{D5CAED8C-752D-49BD-8BBD-1EC94662D02D}"/>
              </a:ext>
            </a:extLst>
          </p:cNvPr>
          <p:cNvSpPr/>
          <p:nvPr/>
        </p:nvSpPr>
        <p:spPr>
          <a:xfrm>
            <a:off x="8804361" y="628103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1F1E008A-9245-45AB-B02B-B48A4053F631}"/>
              </a:ext>
            </a:extLst>
          </p:cNvPr>
          <p:cNvSpPr txBox="1"/>
          <p:nvPr/>
        </p:nvSpPr>
        <p:spPr>
          <a:xfrm>
            <a:off x="9265916" y="6159957"/>
            <a:ext cx="2461853" cy="276999"/>
          </a:xfrm>
          <a:prstGeom prst="rect">
            <a:avLst/>
          </a:prstGeom>
          <a:noFill/>
        </p:spPr>
        <p:txBody>
          <a:bodyPr wrap="square" rtlCol="0">
            <a:spAutoFit/>
          </a:bodyPr>
          <a:lstStyle/>
          <a:p>
            <a:r>
              <a:rPr lang="en-US" sz="1200" dirty="0"/>
              <a:t>#msg a rational backup receives</a:t>
            </a:r>
          </a:p>
        </p:txBody>
      </p:sp>
      <p:sp>
        <p:nvSpPr>
          <p:cNvPr id="35" name="Title 1">
            <a:extLst>
              <a:ext uri="{FF2B5EF4-FFF2-40B4-BE49-F238E27FC236}">
                <a16:creationId xmlns:a16="http://schemas.microsoft.com/office/drawing/2014/main" id="{70A51A0C-9129-4F2A-8576-5FC7AA06E059}"/>
              </a:ext>
            </a:extLst>
          </p:cNvPr>
          <p:cNvSpPr>
            <a:spLocks noGrp="1"/>
          </p:cNvSpPr>
          <p:nvPr>
            <p:ph type="title"/>
          </p:nvPr>
        </p:nvSpPr>
        <p:spPr>
          <a:xfrm>
            <a:off x="838200" y="365125"/>
            <a:ext cx="10515600" cy="1325563"/>
          </a:xfrm>
        </p:spPr>
        <p:txBody>
          <a:bodyPr/>
          <a:lstStyle/>
          <a:p>
            <a:r>
              <a:rPr lang="en-US" dirty="0"/>
              <a:t> </a:t>
            </a:r>
          </a:p>
        </p:txBody>
      </p:sp>
      <p:pic>
        <p:nvPicPr>
          <p:cNvPr id="42" name="Picture 6" descr="5,723 Cross Out Cliparts, Stock Vector and Royalty Free Cross Out  Illustrations">
            <a:extLst>
              <a:ext uri="{FF2B5EF4-FFF2-40B4-BE49-F238E27FC236}">
                <a16:creationId xmlns:a16="http://schemas.microsoft.com/office/drawing/2014/main" id="{EEAF2694-F974-4B5A-B7B3-EBCBBAA99C1A}"/>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8175164" y="4956891"/>
            <a:ext cx="926656" cy="926656"/>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5,723 Cross Out Cliparts, Stock Vector and Royalty Free Cross Out  Illustrations">
            <a:extLst>
              <a:ext uri="{FF2B5EF4-FFF2-40B4-BE49-F238E27FC236}">
                <a16:creationId xmlns:a16="http://schemas.microsoft.com/office/drawing/2014/main" id="{C8891A8C-2A3A-493A-906D-EF26B3579519}"/>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4650788" y="4963109"/>
            <a:ext cx="926656" cy="92665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heck Mark Tick - Free vector graphic on Pixabay">
            <a:extLst>
              <a:ext uri="{FF2B5EF4-FFF2-40B4-BE49-F238E27FC236}">
                <a16:creationId xmlns:a16="http://schemas.microsoft.com/office/drawing/2014/main" id="{E17AA084-7D4E-490D-8329-4B7DD0D88B8A}"/>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7119125" y="5031955"/>
            <a:ext cx="693952" cy="68086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1E7B4544-89E2-4B75-8B63-FA0436A96781}"/>
                  </a:ext>
                </a:extLst>
              </p:cNvPr>
              <p:cNvSpPr txBox="1"/>
              <p:nvPr/>
            </p:nvSpPr>
            <p:spPr>
              <a:xfrm>
                <a:off x="965355" y="2390424"/>
                <a:ext cx="5181967" cy="1815882"/>
              </a:xfrm>
              <a:prstGeom prst="rect">
                <a:avLst/>
              </a:prstGeom>
              <a:noFill/>
            </p:spPr>
            <p:txBody>
              <a:bodyPr wrap="square" rtlCol="0">
                <a:spAutoFit/>
              </a:bodyPr>
              <a:lstStyle/>
              <a:p>
                <a:r>
                  <a:rPr lang="en-US" sz="2800" dirty="0"/>
                  <a:t>Need to characterize conditions for reward/penalty </a:t>
                </a:r>
                <a14:m>
                  <m:oMath xmlns:m="http://schemas.openxmlformats.org/officeDocument/2006/math">
                    <m:r>
                      <a:rPr lang="en-US" sz="2800" b="0" i="1" smtClean="0">
                        <a:solidFill>
                          <a:srgbClr val="FF0000"/>
                        </a:solidFill>
                        <a:latin typeface="Cambria Math" panose="02040503050406030204" pitchFamily="18" charset="0"/>
                      </a:rPr>
                      <m:t>𝑅</m:t>
                    </m:r>
                  </m:oMath>
                </a14:m>
                <a:r>
                  <a:rPr lang="en-US" sz="2800" dirty="0"/>
                  <a:t> and </a:t>
                </a:r>
                <a14:m>
                  <m:oMath xmlns:m="http://schemas.openxmlformats.org/officeDocument/2006/math">
                    <m:r>
                      <a:rPr lang="en-US" sz="2800" b="0" i="1" smtClean="0">
                        <a:solidFill>
                          <a:srgbClr val="FF0000"/>
                        </a:solidFill>
                        <a:latin typeface="Cambria Math" panose="02040503050406030204" pitchFamily="18" charset="0"/>
                      </a:rPr>
                      <m:t>𝑐</m:t>
                    </m:r>
                  </m:oMath>
                </a14:m>
                <a:r>
                  <a:rPr lang="en-US" sz="2800" dirty="0"/>
                  <a:t> under which it is indeed preferred to commit in this interval </a:t>
                </a:r>
              </a:p>
            </p:txBody>
          </p:sp>
        </mc:Choice>
        <mc:Fallback xmlns="">
          <p:sp>
            <p:nvSpPr>
              <p:cNvPr id="18" name="TextBox 17">
                <a:extLst>
                  <a:ext uri="{FF2B5EF4-FFF2-40B4-BE49-F238E27FC236}">
                    <a16:creationId xmlns:a16="http://schemas.microsoft.com/office/drawing/2014/main" id="{1E7B4544-89E2-4B75-8B63-FA0436A96781}"/>
                  </a:ext>
                </a:extLst>
              </p:cNvPr>
              <p:cNvSpPr txBox="1">
                <a:spLocks noRot="1" noChangeAspect="1" noMove="1" noResize="1" noEditPoints="1" noAdjustHandles="1" noChangeArrowheads="1" noChangeShapeType="1" noTextEdit="1"/>
              </p:cNvSpPr>
              <p:nvPr/>
            </p:nvSpPr>
            <p:spPr>
              <a:xfrm>
                <a:off x="965355" y="2390424"/>
                <a:ext cx="5181967" cy="1815882"/>
              </a:xfrm>
              <a:prstGeom prst="rect">
                <a:avLst/>
              </a:prstGeom>
              <a:blipFill>
                <a:blip r:embed="rId7"/>
                <a:stretch>
                  <a:fillRect l="-2353" t="-3020" r="-1647" b="-8725"/>
                </a:stretch>
              </a:blipFill>
            </p:spPr>
            <p:txBody>
              <a:bodyPr/>
              <a:lstStyle/>
              <a:p>
                <a:r>
                  <a:rPr lang="en-US">
                    <a:noFill/>
                  </a:rPr>
                  <a:t> </a:t>
                </a:r>
              </a:p>
            </p:txBody>
          </p:sp>
        </mc:Fallback>
      </mc:AlternateContent>
      <p:cxnSp>
        <p:nvCxnSpPr>
          <p:cNvPr id="3" name="Straight Arrow Connector 2">
            <a:extLst>
              <a:ext uri="{FF2B5EF4-FFF2-40B4-BE49-F238E27FC236}">
                <a16:creationId xmlns:a16="http://schemas.microsoft.com/office/drawing/2014/main" id="{4C9DF29E-6AA6-4FC6-9221-DC7C25B7A0B3}"/>
              </a:ext>
            </a:extLst>
          </p:cNvPr>
          <p:cNvCxnSpPr>
            <a:cxnSpLocks/>
            <a:stCxn id="18" idx="2"/>
          </p:cNvCxnSpPr>
          <p:nvPr/>
        </p:nvCxnSpPr>
        <p:spPr>
          <a:xfrm>
            <a:off x="3556339" y="4206306"/>
            <a:ext cx="3847949" cy="707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9353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Byzantine Fault Tolerant (BFT) protocols</a:t>
            </a:r>
          </a:p>
        </p:txBody>
      </p:sp>
      <p:sp>
        <p:nvSpPr>
          <p:cNvPr id="5" name="Content Placeholder 4"/>
          <p:cNvSpPr>
            <a:spLocks noGrp="1"/>
          </p:cNvSpPr>
          <p:nvPr>
            <p:ph idx="1"/>
          </p:nvPr>
        </p:nvSpPr>
        <p:spPr>
          <a:xfrm>
            <a:off x="755861" y="1495674"/>
            <a:ext cx="10832690" cy="4351338"/>
          </a:xfrm>
        </p:spPr>
        <p:txBody>
          <a:bodyPr/>
          <a:lstStyle/>
          <a:p>
            <a:pPr marL="0" indent="0">
              <a:buNone/>
            </a:pPr>
            <a:r>
              <a:rPr lang="en-US" dirty="0"/>
              <a:t>Classic problem in computer science (since </a:t>
            </a:r>
            <a:r>
              <a:rPr lang="en-US" dirty="0" err="1"/>
              <a:t>Lamport</a:t>
            </a:r>
            <a:r>
              <a:rPr lang="en-US" dirty="0"/>
              <a:t>, </a:t>
            </a:r>
            <a:r>
              <a:rPr lang="en-US" dirty="0" err="1"/>
              <a:t>Shostak</a:t>
            </a:r>
            <a:r>
              <a:rPr lang="en-US" dirty="0"/>
              <a:t>, Pease `82)</a:t>
            </a:r>
          </a:p>
          <a:p>
            <a:r>
              <a:rPr lang="en-US" sz="2600" dirty="0"/>
              <a:t>Distributed computer nodes communicate with each other to …</a:t>
            </a:r>
          </a:p>
          <a:p>
            <a:r>
              <a:rPr lang="en-US" sz="2600" dirty="0"/>
              <a:t>Reach consensus based on “local” information (no “global” knowledge)</a:t>
            </a:r>
          </a:p>
          <a:p>
            <a:r>
              <a:rPr lang="en-US" sz="2600" dirty="0"/>
              <a:t>Byzantine nodes behave arbitrarily</a:t>
            </a:r>
          </a:p>
          <a:p>
            <a:r>
              <a:rPr lang="en-US" sz="2600" dirty="0"/>
              <a:t>Stipulate “honest” strategies for non-Byzantine nodes</a:t>
            </a:r>
          </a:p>
          <a:p>
            <a:r>
              <a:rPr lang="en-US" sz="2600" dirty="0"/>
              <a:t>Widely used in tech companies to maintain distributed databases</a:t>
            </a:r>
          </a:p>
          <a:p>
            <a:pPr lvl="1"/>
            <a:r>
              <a:rPr lang="en-US" sz="2200" dirty="0"/>
              <a:t>But inside a single organization, so incentives might not be an issue</a:t>
            </a:r>
          </a:p>
          <a:p>
            <a:pPr lvl="1"/>
            <a:r>
              <a:rPr lang="en-US" sz="2200" dirty="0"/>
              <a:t>In future applications across organizations/parties? </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40501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930" y="0"/>
            <a:ext cx="10515600" cy="1325563"/>
          </a:xfrm>
        </p:spPr>
        <p:txBody>
          <a:bodyPr/>
          <a:lstStyle/>
          <a:p>
            <a:r>
              <a:rPr lang="en-US" dirty="0"/>
              <a:t>All symmetric equilibria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39931" y="1325562"/>
                <a:ext cx="11286309" cy="5450142"/>
              </a:xfrm>
            </p:spPr>
            <p:txBody>
              <a:bodyPr>
                <a:normAutofit/>
              </a:bodyPr>
              <a:lstStyle/>
              <a:p>
                <a:r>
                  <a:rPr lang="en-US" b="1" dirty="0"/>
                  <a:t>A “gridlock" equilibrium</a:t>
                </a:r>
                <a:r>
                  <a:rPr lang="en-US" dirty="0"/>
                  <a:t>: discard communications and never commit</a:t>
                </a:r>
              </a:p>
              <a:p>
                <a:r>
                  <a:rPr lang="en-US" b="1" dirty="0"/>
                  <a:t>Interval-</a:t>
                </a:r>
                <a14:m>
                  <m:oMath xmlns:m="http://schemas.openxmlformats.org/officeDocument/2006/math">
                    <m:sSup>
                      <m:sSupPr>
                        <m:ctrlPr>
                          <a:rPr lang="en-US" b="1" i="1">
                            <a:latin typeface="Cambria Math" panose="02040503050406030204" pitchFamily="18" charset="0"/>
                          </a:rPr>
                        </m:ctrlPr>
                      </m:sSupPr>
                      <m:e>
                        <m:r>
                          <a:rPr lang="en-US" b="1">
                            <a:latin typeface="Cambria Math" panose="02040503050406030204" pitchFamily="18" charset="0"/>
                          </a:rPr>
                          <m:t>𝑬</m:t>
                        </m:r>
                      </m:e>
                      <m:sup>
                        <m:r>
                          <a:rPr lang="en-US" b="1">
                            <a:latin typeface="Cambria Math" panose="02040503050406030204" pitchFamily="18" charset="0"/>
                          </a:rPr>
                          <m:t>𝟎</m:t>
                        </m:r>
                      </m:sup>
                    </m:sSup>
                  </m:oMath>
                </a14:m>
                <a:r>
                  <a:rPr lang="en-US" b="1" dirty="0"/>
                  <a:t>-equilibria </a:t>
                </a:r>
                <a:r>
                  <a:rPr lang="en-US" dirty="0"/>
                  <a:t>indexed by </a:t>
                </a:r>
                <a14:m>
                  <m:oMath xmlns:m="http://schemas.openxmlformats.org/officeDocument/2006/math">
                    <m:r>
                      <a:rPr lang="en-US" i="1">
                        <a:latin typeface="Cambria Math" panose="02040503050406030204" pitchFamily="18" charset="0"/>
                      </a:rPr>
                      <m:t>𝑝</m:t>
                    </m:r>
                    <m:r>
                      <a:rPr lang="en-US" i="1">
                        <a:latin typeface="Cambria Math" panose="02040503050406030204" pitchFamily="18" charset="0"/>
                      </a:rPr>
                      <m:t>,</m:t>
                    </m:r>
                    <m:r>
                      <a:rPr lang="en-US" i="1">
                        <a:latin typeface="Cambria Math" panose="02040503050406030204" pitchFamily="18" charset="0"/>
                      </a:rPr>
                      <m:t>𝑞</m:t>
                    </m:r>
                    <m:r>
                      <a:rPr lang="en-US" i="1">
                        <a:latin typeface="Cambria Math" panose="02040503050406030204" pitchFamily="18" charset="0"/>
                      </a:rPr>
                      <m:t>∈(0,1]</m:t>
                    </m:r>
                  </m:oMath>
                </a14:m>
                <a:r>
                  <a:rPr lang="en-US" dirty="0"/>
                  <a:t> when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d>
                      <m:dPr>
                        <m:ctrlPr>
                          <a:rPr lang="en-US" i="1">
                            <a:latin typeface="Cambria Math" panose="02040503050406030204" pitchFamily="18" charset="0"/>
                          </a:rPr>
                        </m:ctrlPr>
                      </m:dPr>
                      <m:e>
                        <m:r>
                          <a:rPr lang="en-US" i="1">
                            <a:latin typeface="Cambria Math" panose="02040503050406030204" pitchFamily="18" charset="0"/>
                          </a:rPr>
                          <m:t>𝑛</m:t>
                        </m:r>
                        <m:r>
                          <a:rPr lang="en-US" i="1">
                            <a:latin typeface="Cambria Math" panose="02040503050406030204" pitchFamily="18" charset="0"/>
                          </a:rPr>
                          <m:t>−</m:t>
                        </m:r>
                        <m:r>
                          <a:rPr lang="en-US" i="1">
                            <a:latin typeface="Cambria Math" panose="02040503050406030204" pitchFamily="18" charset="0"/>
                          </a:rPr>
                          <m:t>𝑓</m:t>
                        </m:r>
                      </m:e>
                    </m:d>
                    <m:r>
                      <a:rPr lang="en-US" i="1">
                        <a:latin typeface="Cambria Math" panose="02040503050406030204" pitchFamily="18" charset="0"/>
                      </a:rPr>
                      <m:t>𝑅</m:t>
                    </m:r>
                    <m:r>
                      <a:rPr lang="en-US" i="1">
                        <a:latin typeface="Cambria Math" panose="02040503050406030204" pitchFamily="18" charset="0"/>
                      </a:rPr>
                      <m:t>≥</m:t>
                    </m:r>
                    <m:r>
                      <a:rPr lang="en-US" i="1">
                        <a:latin typeface="Cambria Math" panose="02040503050406030204" pitchFamily="18" charset="0"/>
                      </a:rPr>
                      <m:t>𝑓𝑐</m:t>
                    </m:r>
                  </m:oMath>
                </a14:m>
                <a:r>
                  <a:rPr lang="en-US" dirty="0"/>
                  <a:t>:</a:t>
                </a:r>
              </a:p>
              <a:p>
                <a:pPr lvl="1"/>
                <a:r>
                  <a:rPr lang="en-US" dirty="0"/>
                  <a:t>A rational leader sends message to each backup with prob. </a:t>
                </a:r>
                <a14:m>
                  <m:oMath xmlns:m="http://schemas.openxmlformats.org/officeDocument/2006/math">
                    <m:r>
                      <a:rPr lang="en-US" i="1">
                        <a:solidFill>
                          <a:srgbClr val="FF0000"/>
                        </a:solidFill>
                        <a:latin typeface="Cambria Math" panose="02040503050406030204" pitchFamily="18" charset="0"/>
                      </a:rPr>
                      <m:t>𝑝</m:t>
                    </m:r>
                    <m:r>
                      <a:rPr lang="en-US" i="1">
                        <a:solidFill>
                          <a:srgbClr val="FF0000"/>
                        </a:solidFill>
                        <a:latin typeface="Cambria Math" panose="02040503050406030204" pitchFamily="18" charset="0"/>
                      </a:rPr>
                      <m:t>∈[</m:t>
                    </m:r>
                    <m:f>
                      <m:fPr>
                        <m:ctrlPr>
                          <a:rPr lang="en-US" i="1">
                            <a:solidFill>
                              <a:srgbClr val="FF0000"/>
                            </a:solidFill>
                            <a:latin typeface="Cambria Math" panose="02040503050406030204" pitchFamily="18" charset="0"/>
                          </a:rPr>
                        </m:ctrlPr>
                      </m:fPr>
                      <m:num>
                        <m:r>
                          <a:rPr lang="en-US" i="1">
                            <a:solidFill>
                              <a:srgbClr val="FF0000"/>
                            </a:solidFill>
                            <a:latin typeface="Cambria Math" panose="02040503050406030204" pitchFamily="18" charset="0"/>
                          </a:rPr>
                          <m:t>𝑓𝑐</m:t>
                        </m:r>
                      </m:num>
                      <m:den>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𝑛</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𝑓</m:t>
                            </m:r>
                          </m:e>
                        </m:d>
                        <m:r>
                          <a:rPr lang="en-US" i="1">
                            <a:solidFill>
                              <a:srgbClr val="FF0000"/>
                            </a:solidFill>
                            <a:latin typeface="Cambria Math" panose="02040503050406030204" pitchFamily="18" charset="0"/>
                          </a:rPr>
                          <m:t>𝑅</m:t>
                        </m:r>
                      </m:den>
                    </m:f>
                    <m:r>
                      <m:rPr>
                        <m:nor/>
                      </m:rPr>
                      <a:rPr lang="en-US" dirty="0">
                        <a:solidFill>
                          <a:srgbClr val="FF0000"/>
                        </a:solidFill>
                      </a:rPr>
                      <m:t>, 1−</m:t>
                    </m:r>
                    <m:f>
                      <m:fPr>
                        <m:ctrlPr>
                          <a:rPr lang="en-US" i="1">
                            <a:solidFill>
                              <a:srgbClr val="FF0000"/>
                            </a:solidFill>
                            <a:latin typeface="Cambria Math" panose="02040503050406030204" pitchFamily="18" charset="0"/>
                          </a:rPr>
                        </m:ctrlPr>
                      </m:fPr>
                      <m:num>
                        <m:r>
                          <a:rPr lang="en-US" i="1">
                            <a:solidFill>
                              <a:srgbClr val="FF0000"/>
                            </a:solidFill>
                            <a:latin typeface="Cambria Math" panose="02040503050406030204" pitchFamily="18" charset="0"/>
                          </a:rPr>
                          <m:t>𝑓𝑐</m:t>
                        </m:r>
                      </m:num>
                      <m:den>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𝑛</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𝑓</m:t>
                            </m:r>
                          </m:e>
                        </m:d>
                        <m:r>
                          <a:rPr lang="en-US" i="1">
                            <a:solidFill>
                              <a:srgbClr val="FF0000"/>
                            </a:solidFill>
                            <a:latin typeface="Cambria Math" panose="02040503050406030204" pitchFamily="18" charset="0"/>
                          </a:rPr>
                          <m:t>𝑅</m:t>
                        </m:r>
                      </m:den>
                    </m:f>
                    <m:r>
                      <m:rPr>
                        <m:nor/>
                      </m:rPr>
                      <a:rPr lang="en-US" dirty="0">
                        <a:solidFill>
                          <a:srgbClr val="FF0000"/>
                        </a:solidFill>
                      </a:rPr>
                      <m:t>]</m:t>
                    </m:r>
                  </m:oMath>
                </a14:m>
                <a:r>
                  <a:rPr lang="en-US" dirty="0"/>
                  <a:t>;     </a:t>
                </a:r>
              </a:p>
              <a:p>
                <a:pPr lvl="1"/>
                <a:r>
                  <a:rPr lang="en-US" dirty="0"/>
                  <a:t>A rational backup forwards message (if received) with prob. </a:t>
                </a:r>
                <a14:m>
                  <m:oMath xmlns:m="http://schemas.openxmlformats.org/officeDocument/2006/math">
                    <m:r>
                      <a:rPr lang="en-US" i="1">
                        <a:latin typeface="Cambria Math" panose="02040503050406030204" pitchFamily="18" charset="0"/>
                      </a:rPr>
                      <m:t>𝑞</m:t>
                    </m:r>
                    <m:r>
                      <a:rPr lang="en-US" i="1">
                        <a:latin typeface="Cambria Math" panose="02040503050406030204" pitchFamily="18" charset="0"/>
                      </a:rPr>
                      <m:t>∈(0,1]</m:t>
                    </m:r>
                  </m:oMath>
                </a14:m>
                <a:r>
                  <a:rPr lang="en-US" dirty="0"/>
                  <a:t>; </a:t>
                </a:r>
              </a:p>
              <a:p>
                <a:pPr lvl="1"/>
                <a:r>
                  <a:rPr lang="en-US" dirty="0"/>
                  <a:t>A rational backup commits </a:t>
                </a:r>
                <a:r>
                  <a:rPr lang="en-US" i="1" dirty="0" err="1"/>
                  <a:t>iff</a:t>
                </a:r>
                <a:r>
                  <a:rPr lang="en-US" dirty="0"/>
                  <a:t> receiving </a:t>
                </a:r>
                <a14:m>
                  <m:oMath xmlns:m="http://schemas.openxmlformats.org/officeDocument/2006/math">
                    <m:r>
                      <a:rPr lang="en-US" i="1">
                        <a:latin typeface="Cambria Math" panose="02040503050406030204" pitchFamily="18" charset="0"/>
                      </a:rPr>
                      <m:t>𝑘</m:t>
                    </m:r>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𝑛</m:t>
                        </m:r>
                        <m:r>
                          <a:rPr lang="en-US" i="1">
                            <a:latin typeface="Cambria Math" panose="02040503050406030204" pitchFamily="18" charset="0"/>
                          </a:rPr>
                          <m:t>−</m:t>
                        </m:r>
                        <m:r>
                          <a:rPr lang="en-US" i="1">
                            <a:latin typeface="Cambria Math" panose="02040503050406030204" pitchFamily="18" charset="0"/>
                          </a:rPr>
                          <m:t>𝑓</m:t>
                        </m:r>
                      </m:e>
                    </m:d>
                    <m:r>
                      <a:rPr lang="en-US" i="1">
                        <a:latin typeface="Cambria Math" panose="02040503050406030204" pitchFamily="18" charset="0"/>
                      </a:rPr>
                      <m:t>𝑝𝑞</m:t>
                    </m:r>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𝑛</m:t>
                        </m:r>
                        <m:r>
                          <a:rPr lang="en-US" i="1">
                            <a:latin typeface="Cambria Math" panose="02040503050406030204" pitchFamily="18" charset="0"/>
                          </a:rPr>
                          <m:t>−</m:t>
                        </m:r>
                        <m:r>
                          <a:rPr lang="en-US" i="1">
                            <a:latin typeface="Cambria Math" panose="02040503050406030204" pitchFamily="18" charset="0"/>
                          </a:rPr>
                          <m:t>𝑓</m:t>
                        </m:r>
                      </m:e>
                    </m:d>
                    <m:r>
                      <a:rPr lang="en-US" i="1">
                        <a:latin typeface="Cambria Math" panose="02040503050406030204" pitchFamily="18" charset="0"/>
                      </a:rPr>
                      <m:t>𝑝𝑞</m:t>
                    </m:r>
                    <m:r>
                      <a:rPr lang="en-US" i="1">
                        <a:latin typeface="Cambria Math" panose="02040503050406030204" pitchFamily="18" charset="0"/>
                      </a:rPr>
                      <m:t>+</m:t>
                    </m:r>
                    <m:r>
                      <a:rPr lang="en-US" i="1">
                        <a:latin typeface="Cambria Math" panose="02040503050406030204" pitchFamily="18" charset="0"/>
                      </a:rPr>
                      <m:t>𝑓𝑝</m:t>
                    </m:r>
                    <m:r>
                      <a:rPr lang="en-US" i="1">
                        <a:latin typeface="Cambria Math" panose="02040503050406030204" pitchFamily="18" charset="0"/>
                      </a:rPr>
                      <m:t>]</m:t>
                    </m:r>
                  </m:oMath>
                </a14:m>
                <a:r>
                  <a:rPr lang="en-US" dirty="0"/>
                  <a:t> messages, receiving from the leader or not, i.e. </a:t>
                </a:r>
                <a14:m>
                  <m:oMath xmlns:m="http://schemas.openxmlformats.org/officeDocument/2006/math">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𝐸</m:t>
                        </m:r>
                      </m:e>
                      <m:sup>
                        <m:r>
                          <a:rPr lang="en-US" b="0" i="1" smtClean="0">
                            <a:solidFill>
                              <a:srgbClr val="FF0000"/>
                            </a:solidFill>
                            <a:latin typeface="Cambria Math" panose="02040503050406030204" pitchFamily="18" charset="0"/>
                          </a:rPr>
                          <m:t>0</m:t>
                        </m:r>
                      </m:sup>
                    </m:sSup>
                    <m:r>
                      <a:rPr lang="en-US" b="0" i="1" smtClean="0">
                        <a:solidFill>
                          <a:srgbClr val="FF0000"/>
                        </a:solidFill>
                        <a:latin typeface="Cambria Math" panose="02040503050406030204" pitchFamily="18" charset="0"/>
                      </a:rPr>
                      <m:t>=</m:t>
                    </m:r>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𝐸</m:t>
                        </m:r>
                      </m:e>
                      <m:sup>
                        <m:r>
                          <a:rPr lang="en-US" b="0" i="1" smtClean="0">
                            <a:solidFill>
                              <a:srgbClr val="FF0000"/>
                            </a:solidFill>
                            <a:latin typeface="Cambria Math" panose="02040503050406030204" pitchFamily="18" charset="0"/>
                          </a:rPr>
                          <m:t>1</m:t>
                        </m:r>
                      </m:sup>
                    </m:sSup>
                    <m:r>
                      <a:rPr lang="en-US" b="0" i="1" smtClean="0">
                        <a:solidFill>
                          <a:srgbClr val="FF0000"/>
                        </a:solidFill>
                        <a:latin typeface="Cambria Math" panose="02040503050406030204" pitchFamily="18" charset="0"/>
                      </a:rPr>
                      <m:t>=</m:t>
                    </m:r>
                    <m:r>
                      <a:rPr lang="en-US" i="1">
                        <a:solidFill>
                          <a:srgbClr val="FF0000"/>
                        </a:solidFill>
                        <a:latin typeface="Cambria Math" panose="02040503050406030204" pitchFamily="18" charset="0"/>
                      </a:rPr>
                      <m:t>[</m:t>
                    </m:r>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𝑛</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𝑓</m:t>
                        </m:r>
                      </m:e>
                    </m:d>
                    <m:r>
                      <a:rPr lang="en-US" i="1">
                        <a:solidFill>
                          <a:srgbClr val="FF0000"/>
                        </a:solidFill>
                        <a:latin typeface="Cambria Math" panose="02040503050406030204" pitchFamily="18" charset="0"/>
                      </a:rPr>
                      <m:t>𝑝𝑞</m:t>
                    </m:r>
                    <m:r>
                      <a:rPr lang="en-US" i="1">
                        <a:solidFill>
                          <a:srgbClr val="FF0000"/>
                        </a:solidFill>
                        <a:latin typeface="Cambria Math" panose="02040503050406030204" pitchFamily="18" charset="0"/>
                      </a:rPr>
                      <m:t>,</m:t>
                    </m:r>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𝑛</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𝑓</m:t>
                        </m:r>
                      </m:e>
                    </m:d>
                    <m:r>
                      <a:rPr lang="en-US" i="1">
                        <a:solidFill>
                          <a:srgbClr val="FF0000"/>
                        </a:solidFill>
                        <a:latin typeface="Cambria Math" panose="02040503050406030204" pitchFamily="18" charset="0"/>
                      </a:rPr>
                      <m:t>𝑝𝑞</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𝑓𝑝</m:t>
                    </m:r>
                    <m:r>
                      <a:rPr lang="en-US" i="1">
                        <a:solidFill>
                          <a:srgbClr val="FF0000"/>
                        </a:solidFill>
                        <a:latin typeface="Cambria Math" panose="02040503050406030204" pitchFamily="18" charset="0"/>
                      </a:rPr>
                      <m:t>]</m:t>
                    </m:r>
                  </m:oMath>
                </a14:m>
                <a:endParaRPr lang="en-US" dirty="0"/>
              </a:p>
              <a:p>
                <a:pPr marL="228600" lvl="1">
                  <a:spcBef>
                    <a:spcPts val="1000"/>
                  </a:spcBef>
                </a:pPr>
                <a:r>
                  <a:rPr lang="en-US" sz="2800" b="1" dirty="0"/>
                  <a:t>Singleton-</a:t>
                </a:r>
                <a14:m>
                  <m:oMath xmlns:m="http://schemas.openxmlformats.org/officeDocument/2006/math">
                    <m:sSup>
                      <m:sSupPr>
                        <m:ctrlPr>
                          <a:rPr lang="en-US" sz="2800" b="1" i="1">
                            <a:latin typeface="Cambria Math" panose="02040503050406030204" pitchFamily="18" charset="0"/>
                          </a:rPr>
                        </m:ctrlPr>
                      </m:sSupPr>
                      <m:e>
                        <m:r>
                          <a:rPr lang="en-US" sz="2800" b="1" i="1">
                            <a:latin typeface="Cambria Math" panose="02040503050406030204" pitchFamily="18" charset="0"/>
                          </a:rPr>
                          <m:t>𝑬</m:t>
                        </m:r>
                      </m:e>
                      <m:sup>
                        <m:r>
                          <a:rPr lang="en-US" sz="2800" b="1">
                            <a:latin typeface="Cambria Math" panose="02040503050406030204" pitchFamily="18" charset="0"/>
                          </a:rPr>
                          <m:t>𝟎</m:t>
                        </m:r>
                      </m:sup>
                    </m:sSup>
                  </m:oMath>
                </a14:m>
                <a:r>
                  <a:rPr lang="en-US" sz="2800" b="1" dirty="0"/>
                  <a:t>-equilibria</a:t>
                </a:r>
                <a:r>
                  <a:rPr lang="en-US" sz="2800" dirty="0"/>
                  <a:t> indexed by </a:t>
                </a:r>
                <a14:m>
                  <m:oMath xmlns:m="http://schemas.openxmlformats.org/officeDocument/2006/math">
                    <m:r>
                      <a:rPr lang="en-US" sz="2800" i="1">
                        <a:latin typeface="Cambria Math" panose="02040503050406030204" pitchFamily="18" charset="0"/>
                      </a:rPr>
                      <m:t>𝑞</m:t>
                    </m:r>
                    <m:r>
                      <a:rPr lang="en-US" sz="2800" b="0">
                        <a:latin typeface="Cambria Math" panose="02040503050406030204" pitchFamily="18" charset="0"/>
                      </a:rPr>
                      <m:t>∈(0,1]</m:t>
                    </m:r>
                  </m:oMath>
                </a14:m>
                <a:r>
                  <a:rPr lang="en-US" sz="2800" dirty="0"/>
                  <a:t> when </a:t>
                </a:r>
                <a14:m>
                  <m:oMath xmlns:m="http://schemas.openxmlformats.org/officeDocument/2006/math">
                    <m:d>
                      <m:dPr>
                        <m:ctrlPr>
                          <a:rPr lang="en-US" sz="2800" i="1">
                            <a:latin typeface="Cambria Math" panose="02040503050406030204" pitchFamily="18" charset="0"/>
                          </a:rPr>
                        </m:ctrlPr>
                      </m:dPr>
                      <m:e>
                        <m:r>
                          <a:rPr lang="en-US" sz="2800" b="0" i="1">
                            <a:latin typeface="Cambria Math" panose="02040503050406030204" pitchFamily="18" charset="0"/>
                          </a:rPr>
                          <m:t>𝑛</m:t>
                        </m:r>
                        <m:r>
                          <a:rPr lang="en-US" sz="2800" b="0" i="1">
                            <a:latin typeface="Cambria Math" panose="02040503050406030204" pitchFamily="18" charset="0"/>
                          </a:rPr>
                          <m:t>−</m:t>
                        </m:r>
                        <m:r>
                          <a:rPr lang="en-US" sz="2800" b="0" i="1">
                            <a:latin typeface="Cambria Math" panose="02040503050406030204" pitchFamily="18" charset="0"/>
                          </a:rPr>
                          <m:t>𝑓</m:t>
                        </m:r>
                      </m:e>
                    </m:d>
                    <m:r>
                      <a:rPr lang="en-US" sz="2800" b="0" i="1">
                        <a:latin typeface="Cambria Math" panose="02040503050406030204" pitchFamily="18" charset="0"/>
                      </a:rPr>
                      <m:t>𝑅</m:t>
                    </m:r>
                    <m:r>
                      <a:rPr lang="en-US" sz="2800" b="0" i="1">
                        <a:latin typeface="Cambria Math" panose="02040503050406030204" pitchFamily="18" charset="0"/>
                      </a:rPr>
                      <m:t>≥</m:t>
                    </m:r>
                    <m:r>
                      <a:rPr lang="en-US" sz="2800" b="0" i="1">
                        <a:latin typeface="Cambria Math" panose="02040503050406030204" pitchFamily="18" charset="0"/>
                      </a:rPr>
                      <m:t>𝑓𝑐</m:t>
                    </m:r>
                  </m:oMath>
                </a14:m>
                <a:r>
                  <a:rPr lang="en-US" sz="2800" dirty="0"/>
                  <a:t>:</a:t>
                </a:r>
              </a:p>
              <a:p>
                <a:pPr lvl="1"/>
                <a:r>
                  <a:rPr lang="en-US" dirty="0"/>
                  <a:t>A rational leader sends message to each backup with </a:t>
                </a:r>
                <a14:m>
                  <m:oMath xmlns:m="http://schemas.openxmlformats.org/officeDocument/2006/math">
                    <m:r>
                      <a:rPr lang="en-US" b="0" i="1" smtClean="0">
                        <a:solidFill>
                          <a:srgbClr val="FF0000"/>
                        </a:solidFill>
                        <a:latin typeface="Cambria Math" panose="02040503050406030204" pitchFamily="18" charset="0"/>
                      </a:rPr>
                      <m:t>𝑝</m:t>
                    </m:r>
                    <m:r>
                      <a:rPr lang="en-US" b="0" i="1" smtClean="0">
                        <a:solidFill>
                          <a:srgbClr val="FF0000"/>
                        </a:solidFill>
                        <a:latin typeface="Cambria Math" panose="02040503050406030204" pitchFamily="18" charset="0"/>
                      </a:rPr>
                      <m:t>=1</m:t>
                    </m:r>
                  </m:oMath>
                </a14:m>
                <a:r>
                  <a:rPr lang="en-US" dirty="0"/>
                  <a:t>;</a:t>
                </a:r>
              </a:p>
              <a:p>
                <a:pPr lvl="1"/>
                <a:r>
                  <a:rPr lang="en-US" dirty="0"/>
                  <a:t>A rational backup forwards message (if received) with prob. </a:t>
                </a:r>
                <a14:m>
                  <m:oMath xmlns:m="http://schemas.openxmlformats.org/officeDocument/2006/math">
                    <m:r>
                      <a:rPr lang="en-US" b="0" i="1" smtClean="0">
                        <a:latin typeface="Cambria Math" panose="02040503050406030204" pitchFamily="18" charset="0"/>
                      </a:rPr>
                      <m:t>𝑞</m:t>
                    </m:r>
                    <m:r>
                      <a:rPr lang="en-US" b="0" i="1" smtClean="0">
                        <a:latin typeface="Cambria Math" panose="02040503050406030204" pitchFamily="18" charset="0"/>
                      </a:rPr>
                      <m:t>∈</m:t>
                    </m:r>
                    <m:d>
                      <m:dPr>
                        <m:endChr m:val="]"/>
                        <m:ctrlPr>
                          <a:rPr lang="en-US" b="0" i="1" smtClean="0">
                            <a:latin typeface="Cambria Math" panose="02040503050406030204" pitchFamily="18" charset="0"/>
                          </a:rPr>
                        </m:ctrlPr>
                      </m:dPr>
                      <m:e>
                        <m:r>
                          <a:rPr lang="en-US" b="0" i="1" smtClean="0">
                            <a:latin typeface="Cambria Math" panose="02040503050406030204" pitchFamily="18" charset="0"/>
                          </a:rPr>
                          <m:t>0,1</m:t>
                        </m:r>
                      </m:e>
                    </m:d>
                  </m:oMath>
                </a14:m>
                <a:r>
                  <a:rPr lang="en-US" dirty="0"/>
                  <a:t>; </a:t>
                </a:r>
              </a:p>
              <a:p>
                <a:pPr lvl="1"/>
                <a:r>
                  <a:rPr lang="en-US" dirty="0"/>
                  <a:t>A rational backup commits </a:t>
                </a:r>
                <a:r>
                  <a:rPr lang="en-US" i="1" dirty="0" err="1"/>
                  <a:t>iff</a:t>
                </a:r>
                <a:r>
                  <a:rPr lang="en-US" dirty="0"/>
                  <a:t> receiving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𝑓</m:t>
                        </m:r>
                      </m:e>
                    </m:d>
                    <m:r>
                      <a:rPr lang="en-US" b="0" i="1" smtClean="0">
                        <a:latin typeface="Cambria Math" panose="02040503050406030204" pitchFamily="18" charset="0"/>
                      </a:rPr>
                      <m:t>𝑞</m:t>
                    </m:r>
                    <m:r>
                      <a:rPr lang="en-US" b="0" i="1" smtClean="0">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𝑛</m:t>
                        </m:r>
                        <m:r>
                          <a:rPr lang="en-US" i="1">
                            <a:latin typeface="Cambria Math" panose="02040503050406030204" pitchFamily="18" charset="0"/>
                          </a:rPr>
                          <m:t>−</m:t>
                        </m:r>
                        <m:r>
                          <a:rPr lang="en-US" i="1">
                            <a:latin typeface="Cambria Math" panose="02040503050406030204" pitchFamily="18" charset="0"/>
                          </a:rPr>
                          <m:t>𝑓</m:t>
                        </m:r>
                      </m:e>
                    </m:d>
                    <m:r>
                      <a:rPr lang="en-US" i="1">
                        <a:latin typeface="Cambria Math" panose="02040503050406030204" pitchFamily="18" charset="0"/>
                      </a:rPr>
                      <m:t>𝑞</m:t>
                    </m:r>
                    <m:r>
                      <a:rPr lang="en-US" b="0" i="1" smtClean="0">
                        <a:latin typeface="Cambria Math" panose="02040503050406030204" pitchFamily="18" charset="0"/>
                      </a:rPr>
                      <m:t>+</m:t>
                    </m:r>
                    <m:r>
                      <a:rPr lang="en-US" b="0" i="1" smtClean="0">
                        <a:latin typeface="Cambria Math" panose="02040503050406030204" pitchFamily="18" charset="0"/>
                      </a:rPr>
                      <m:t>𝑓</m:t>
                    </m:r>
                    <m:r>
                      <a:rPr lang="en-US" b="0" i="1" smtClean="0">
                        <a:latin typeface="Cambria Math" panose="02040503050406030204" pitchFamily="18" charset="0"/>
                      </a:rPr>
                      <m:t>]</m:t>
                    </m:r>
                  </m:oMath>
                </a14:m>
                <a:r>
                  <a:rPr lang="en-US" dirty="0"/>
                  <a:t> messages, with one from the leader </a:t>
                </a:r>
                <a:r>
                  <a:rPr lang="en-US" dirty="0">
                    <a:solidFill>
                      <a:schemeClr val="tx1">
                        <a:lumMod val="95000"/>
                        <a:lumOff val="5000"/>
                      </a:schemeClr>
                    </a:solidFill>
                  </a:rPr>
                  <a:t>or </a:t>
                </a:r>
                <a14:m>
                  <m:oMath xmlns:m="http://schemas.openxmlformats.org/officeDocument/2006/math">
                    <m:d>
                      <m:dPr>
                        <m:ctrlPr>
                          <a:rPr lang="en-US" i="1">
                            <a:solidFill>
                              <a:schemeClr val="tx1">
                                <a:lumMod val="95000"/>
                                <a:lumOff val="5000"/>
                              </a:schemeClr>
                            </a:solidFill>
                            <a:latin typeface="Cambria Math" panose="02040503050406030204" pitchFamily="18" charset="0"/>
                          </a:rPr>
                        </m:ctrlPr>
                      </m:dPr>
                      <m:e>
                        <m:r>
                          <a:rPr lang="en-US" i="1">
                            <a:solidFill>
                              <a:schemeClr val="tx1">
                                <a:lumMod val="95000"/>
                                <a:lumOff val="5000"/>
                              </a:schemeClr>
                            </a:solidFill>
                            <a:latin typeface="Cambria Math" panose="02040503050406030204" pitchFamily="18" charset="0"/>
                          </a:rPr>
                          <m:t>𝑛</m:t>
                        </m:r>
                        <m:r>
                          <a:rPr lang="en-US" i="1">
                            <a:solidFill>
                              <a:schemeClr val="tx1">
                                <a:lumMod val="95000"/>
                                <a:lumOff val="5000"/>
                              </a:schemeClr>
                            </a:solidFill>
                            <a:latin typeface="Cambria Math" panose="02040503050406030204" pitchFamily="18" charset="0"/>
                          </a:rPr>
                          <m:t>−</m:t>
                        </m:r>
                        <m:r>
                          <a:rPr lang="en-US" i="1">
                            <a:solidFill>
                              <a:schemeClr val="tx1">
                                <a:lumMod val="95000"/>
                                <a:lumOff val="5000"/>
                              </a:schemeClr>
                            </a:solidFill>
                            <a:latin typeface="Cambria Math" panose="02040503050406030204" pitchFamily="18" charset="0"/>
                          </a:rPr>
                          <m:t>𝑓</m:t>
                        </m:r>
                      </m:e>
                    </m:d>
                    <m:r>
                      <a:rPr lang="en-US" i="1">
                        <a:solidFill>
                          <a:schemeClr val="tx1">
                            <a:lumMod val="95000"/>
                            <a:lumOff val="5000"/>
                          </a:schemeClr>
                        </a:solidFill>
                        <a:latin typeface="Cambria Math" panose="02040503050406030204" pitchFamily="18" charset="0"/>
                      </a:rPr>
                      <m:t>𝑞</m:t>
                    </m:r>
                    <m:r>
                      <a:rPr lang="en-US" i="1">
                        <a:solidFill>
                          <a:schemeClr val="tx1">
                            <a:lumMod val="95000"/>
                            <a:lumOff val="5000"/>
                          </a:schemeClr>
                        </a:solidFill>
                        <a:latin typeface="Cambria Math" panose="02040503050406030204" pitchFamily="18" charset="0"/>
                      </a:rPr>
                      <m:t>+</m:t>
                    </m:r>
                    <m:r>
                      <a:rPr lang="en-US" i="1">
                        <a:solidFill>
                          <a:schemeClr val="tx1">
                            <a:lumMod val="95000"/>
                            <a:lumOff val="5000"/>
                          </a:schemeClr>
                        </a:solidFill>
                        <a:latin typeface="Cambria Math" panose="02040503050406030204" pitchFamily="18" charset="0"/>
                      </a:rPr>
                      <m:t>𝑓</m:t>
                    </m:r>
                    <m:r>
                      <a:rPr lang="en-US" i="1">
                        <a:solidFill>
                          <a:schemeClr val="tx1">
                            <a:lumMod val="95000"/>
                            <a:lumOff val="5000"/>
                          </a:schemeClr>
                        </a:solidFill>
                        <a:latin typeface="Cambria Math" panose="02040503050406030204" pitchFamily="18" charset="0"/>
                      </a:rPr>
                      <m:t> </m:t>
                    </m:r>
                  </m:oMath>
                </a14:m>
                <a:r>
                  <a:rPr lang="en-US" dirty="0">
                    <a:solidFill>
                      <a:schemeClr val="tx1">
                        <a:lumMod val="95000"/>
                        <a:lumOff val="5000"/>
                      </a:schemeClr>
                    </a:solidFill>
                  </a:rPr>
                  <a:t>messages without any from the leader</a:t>
                </a:r>
                <a:r>
                  <a:rPr lang="en-US" dirty="0"/>
                  <a:t>, i.e. </a:t>
                </a:r>
                <a14:m>
                  <m:oMath xmlns:m="http://schemas.openxmlformats.org/officeDocument/2006/math">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𝐸</m:t>
                        </m:r>
                      </m:e>
                      <m:sup>
                        <m:r>
                          <a:rPr lang="en-US" i="1">
                            <a:solidFill>
                              <a:srgbClr val="FF0000"/>
                            </a:solidFill>
                            <a:latin typeface="Cambria Math" panose="02040503050406030204" pitchFamily="18" charset="0"/>
                          </a:rPr>
                          <m:t>1</m:t>
                        </m:r>
                      </m:sup>
                    </m:sSup>
                    <m:r>
                      <a:rPr lang="en-US" i="1">
                        <a:solidFill>
                          <a:srgbClr val="FF0000"/>
                        </a:solidFill>
                        <a:latin typeface="Cambria Math" panose="02040503050406030204" pitchFamily="18" charset="0"/>
                      </a:rPr>
                      <m:t>=</m:t>
                    </m:r>
                    <m:d>
                      <m:dPr>
                        <m:begChr m:val="["/>
                        <m:endChr m:val="]"/>
                        <m:ctrlPr>
                          <a:rPr lang="en-US" i="1">
                            <a:solidFill>
                              <a:srgbClr val="FF0000"/>
                            </a:solidFill>
                            <a:latin typeface="Cambria Math" panose="02040503050406030204" pitchFamily="18" charset="0"/>
                          </a:rPr>
                        </m:ctrlPr>
                      </m:dPr>
                      <m:e>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𝑛</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𝑓</m:t>
                            </m:r>
                          </m:e>
                        </m:d>
                        <m:r>
                          <a:rPr lang="en-US" i="1">
                            <a:solidFill>
                              <a:srgbClr val="FF0000"/>
                            </a:solidFill>
                            <a:latin typeface="Cambria Math" panose="02040503050406030204" pitchFamily="18" charset="0"/>
                          </a:rPr>
                          <m:t>𝑞</m:t>
                        </m:r>
                        <m:r>
                          <a:rPr lang="en-US" i="1">
                            <a:solidFill>
                              <a:srgbClr val="FF0000"/>
                            </a:solidFill>
                            <a:latin typeface="Cambria Math" panose="02040503050406030204" pitchFamily="18" charset="0"/>
                          </a:rPr>
                          <m:t>,</m:t>
                        </m:r>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𝑛</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𝑓</m:t>
                            </m:r>
                          </m:e>
                        </m:d>
                        <m:r>
                          <a:rPr lang="en-US" i="1">
                            <a:solidFill>
                              <a:srgbClr val="FF0000"/>
                            </a:solidFill>
                            <a:latin typeface="Cambria Math" panose="02040503050406030204" pitchFamily="18" charset="0"/>
                          </a:rPr>
                          <m:t>𝑞</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𝑓</m:t>
                        </m:r>
                      </m:e>
                    </m:d>
                  </m:oMath>
                </a14:m>
                <a:r>
                  <a:rPr lang="en-US" dirty="0"/>
                  <a:t> and </a:t>
                </a:r>
                <a14:m>
                  <m:oMath xmlns:m="http://schemas.openxmlformats.org/officeDocument/2006/math">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𝐸</m:t>
                        </m:r>
                      </m:e>
                      <m:sup>
                        <m:r>
                          <a:rPr lang="en-US" i="1">
                            <a:solidFill>
                              <a:srgbClr val="FF0000"/>
                            </a:solidFill>
                            <a:latin typeface="Cambria Math" panose="02040503050406030204" pitchFamily="18" charset="0"/>
                          </a:rPr>
                          <m:t>0</m:t>
                        </m:r>
                      </m:sup>
                    </m:sSup>
                    <m:r>
                      <a:rPr lang="en-US" i="1">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m:t>
                    </m:r>
                    <m:d>
                      <m:dPr>
                        <m:ctrlPr>
                          <a:rPr lang="en-US" i="1" smtClean="0">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𝑛</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𝑓</m:t>
                        </m:r>
                      </m:e>
                    </m:d>
                    <m:r>
                      <a:rPr lang="en-US" i="1">
                        <a:solidFill>
                          <a:srgbClr val="FF0000"/>
                        </a:solidFill>
                        <a:latin typeface="Cambria Math" panose="02040503050406030204" pitchFamily="18" charset="0"/>
                      </a:rPr>
                      <m:t>𝑞</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𝑓</m:t>
                    </m:r>
                    <m:r>
                      <a:rPr lang="en-US" b="0" i="1" smtClean="0">
                        <a:solidFill>
                          <a:srgbClr val="FF0000"/>
                        </a:solidFill>
                        <a:latin typeface="Cambria Math" panose="02040503050406030204" pitchFamily="18" charset="0"/>
                      </a:rPr>
                      <m:t>}</m:t>
                    </m:r>
                  </m:oMath>
                </a14:m>
                <a:r>
                  <a:rPr lang="en-US" dirty="0"/>
                  <a:t>.</a:t>
                </a:r>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39931" y="1325562"/>
                <a:ext cx="11286309" cy="5450142"/>
              </a:xfrm>
              <a:blipFill>
                <a:blip r:embed="rId2"/>
                <a:stretch>
                  <a:fillRect l="-972" t="-1788" r="-2971"/>
                </a:stretch>
              </a:blipFill>
            </p:spPr>
            <p:txBody>
              <a:bodyPr/>
              <a:lstStyle/>
              <a:p>
                <a:r>
                  <a:rPr lang="en-US">
                    <a:noFill/>
                  </a:rPr>
                  <a:t> </a:t>
                </a:r>
              </a:p>
            </p:txBody>
          </p:sp>
        </mc:Fallback>
      </mc:AlternateContent>
    </p:spTree>
    <p:extLst>
      <p:ext uri="{BB962C8B-B14F-4D97-AF65-F5344CB8AC3E}">
        <p14:creationId xmlns:p14="http://schemas.microsoft.com/office/powerpoint/2010/main" val="30212386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Message losses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199" y="1825625"/>
                <a:ext cx="10714703" cy="4351338"/>
              </a:xfrm>
            </p:spPr>
            <p:txBody>
              <a:bodyPr>
                <a:normAutofit/>
              </a:bodyPr>
              <a:lstStyle/>
              <a:p>
                <a:r>
                  <a:rPr lang="en-US" dirty="0"/>
                  <a:t>All messages sent are delivered with prob. 𝛼 &lt; 1</a:t>
                </a:r>
              </a:p>
              <a:p>
                <a:r>
                  <a:rPr lang="en-US" dirty="0"/>
                  <a:t>A “gridlock” equilibrium still exists</a:t>
                </a:r>
              </a:p>
              <a:p>
                <a:r>
                  <a:rPr lang="en-US" dirty="0"/>
                  <a:t>Singleton-</a:t>
                </a:r>
                <a14:m>
                  <m:oMath xmlns:m="http://schemas.openxmlformats.org/officeDocument/2006/math">
                    <m:sSup>
                      <m:sSupPr>
                        <m:ctrlPr>
                          <a:rPr lang="en-US" i="1" smtClean="0">
                            <a:latin typeface="Cambria Math" panose="02040503050406030204" pitchFamily="18" charset="0"/>
                          </a:rPr>
                        </m:ctrlPr>
                      </m:sSupPr>
                      <m:e>
                        <m:r>
                          <a:rPr lang="en-US" b="0" i="1">
                            <a:latin typeface="Cambria Math" panose="02040503050406030204" pitchFamily="18" charset="0"/>
                          </a:rPr>
                          <m:t>𝐸</m:t>
                        </m:r>
                      </m:e>
                      <m:sup>
                        <m:r>
                          <a:rPr lang="en-US" b="0" i="0" smtClean="0">
                            <a:latin typeface="Cambria Math" panose="02040503050406030204" pitchFamily="18" charset="0"/>
                          </a:rPr>
                          <m:t>0</m:t>
                        </m:r>
                      </m:sup>
                    </m:sSup>
                  </m:oMath>
                </a14:m>
                <a:r>
                  <a:rPr lang="en-US" dirty="0"/>
                  <a:t>-equilibria no longer exist</a:t>
                </a:r>
              </a:p>
              <a:p>
                <a:r>
                  <a:rPr lang="en-US" dirty="0"/>
                  <a:t>Interval-</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𝐸</m:t>
                        </m:r>
                      </m:e>
                      <m:sup>
                        <m:r>
                          <a:rPr lang="en-US">
                            <a:latin typeface="Cambria Math" panose="02040503050406030204" pitchFamily="18" charset="0"/>
                          </a:rPr>
                          <m:t>0</m:t>
                        </m:r>
                      </m:sup>
                    </m:sSup>
                  </m:oMath>
                </a14:m>
                <a:r>
                  <a:rPr lang="en-US" dirty="0"/>
                  <a:t>-equilibria require higher </a:t>
                </a:r>
                <a14:m>
                  <m:oMath xmlns:m="http://schemas.openxmlformats.org/officeDocument/2006/math">
                    <m:r>
                      <a:rPr lang="en-US" b="0" i="1" smtClean="0">
                        <a:latin typeface="Cambria Math" panose="02040503050406030204" pitchFamily="18" charset="0"/>
                      </a:rPr>
                      <m:t>𝑅</m:t>
                    </m:r>
                    <m:r>
                      <a:rPr lang="en-US" b="0" i="1" smtClean="0">
                        <a:latin typeface="Cambria Math" panose="02040503050406030204" pitchFamily="18" charset="0"/>
                      </a:rPr>
                      <m:t>/</m:t>
                    </m:r>
                    <m:r>
                      <a:rPr lang="en-US" b="0" i="1" smtClean="0">
                        <a:latin typeface="Cambria Math" panose="02040503050406030204" pitchFamily="18" charset="0"/>
                      </a:rPr>
                      <m:t>𝑐</m:t>
                    </m:r>
                  </m:oMath>
                </a14:m>
                <a:r>
                  <a:rPr lang="en-US" dirty="0"/>
                  <a:t> to sustain for small </a:t>
                </a:r>
                <a14:m>
                  <m:oMath xmlns:m="http://schemas.openxmlformats.org/officeDocument/2006/math">
                    <m:r>
                      <a:rPr lang="en-US" b="0" i="1" smtClean="0">
                        <a:latin typeface="Cambria Math" panose="02040503050406030204" pitchFamily="18" charset="0"/>
                      </a:rPr>
                      <m:t>𝛼</m:t>
                    </m:r>
                  </m:oMath>
                </a14:m>
                <a:endParaRPr lang="en-US" dirty="0"/>
              </a:p>
              <a:p>
                <a:r>
                  <a:rPr lang="en-US" dirty="0">
                    <a:solidFill>
                      <a:schemeClr val="bg2">
                        <a:lumMod val="75000"/>
                      </a:schemeClr>
                    </a:solidFill>
                  </a:rPr>
                  <a:t>Supporting </a:t>
                </a:r>
                <a14:m>
                  <m:oMath xmlns:m="http://schemas.openxmlformats.org/officeDocument/2006/math">
                    <m:r>
                      <a:rPr lang="en-US" b="0" i="1" smtClean="0">
                        <a:solidFill>
                          <a:schemeClr val="bg2">
                            <a:lumMod val="75000"/>
                          </a:schemeClr>
                        </a:solidFill>
                        <a:latin typeface="Cambria Math" panose="02040503050406030204" pitchFamily="18" charset="0"/>
                      </a:rPr>
                      <m:t>𝑅</m:t>
                    </m:r>
                    <m:r>
                      <a:rPr lang="en-US" b="0" i="1" smtClean="0">
                        <a:solidFill>
                          <a:schemeClr val="bg2">
                            <a:lumMod val="75000"/>
                          </a:schemeClr>
                        </a:solidFill>
                        <a:latin typeface="Cambria Math" panose="02040503050406030204" pitchFamily="18" charset="0"/>
                      </a:rPr>
                      <m:t>/</m:t>
                    </m:r>
                    <m:r>
                      <a:rPr lang="en-US" b="0" i="1" smtClean="0">
                        <a:solidFill>
                          <a:schemeClr val="bg2">
                            <a:lumMod val="75000"/>
                          </a:schemeClr>
                        </a:solidFill>
                        <a:latin typeface="Cambria Math" panose="02040503050406030204" pitchFamily="18" charset="0"/>
                      </a:rPr>
                      <m:t>𝑐</m:t>
                    </m:r>
                  </m:oMath>
                </a14:m>
                <a:r>
                  <a:rPr lang="en-US" dirty="0">
                    <a:solidFill>
                      <a:schemeClr val="bg2">
                        <a:lumMod val="75000"/>
                      </a:schemeClr>
                    </a:solidFill>
                  </a:rPr>
                  <a:t> regions expands as message loss prob. </a:t>
                </a:r>
                <a14:m>
                  <m:oMath xmlns:m="http://schemas.openxmlformats.org/officeDocument/2006/math">
                    <m:r>
                      <a:rPr lang="en-US" i="1">
                        <a:solidFill>
                          <a:schemeClr val="bg2">
                            <a:lumMod val="75000"/>
                          </a:schemeClr>
                        </a:solidFill>
                        <a:latin typeface="Cambria Math" panose="02040503050406030204" pitchFamily="18" charset="0"/>
                      </a:rPr>
                      <m:t>𝛼</m:t>
                    </m:r>
                    <m:r>
                      <a:rPr lang="en-US" i="1">
                        <a:solidFill>
                          <a:schemeClr val="bg2">
                            <a:lumMod val="75000"/>
                          </a:schemeClr>
                        </a:solidFill>
                        <a:latin typeface="Cambria Math" panose="02040503050406030204" pitchFamily="18" charset="0"/>
                      </a:rPr>
                      <m:t> </m:t>
                    </m:r>
                  </m:oMath>
                </a14:m>
                <a:r>
                  <a:rPr lang="en-US" dirty="0">
                    <a:solidFill>
                      <a:schemeClr val="bg2">
                        <a:lumMod val="75000"/>
                      </a:schemeClr>
                    </a:solidFill>
                  </a:rPr>
                  <a:t>decreases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199" y="1825625"/>
                <a:ext cx="10714703" cy="4351338"/>
              </a:xfrm>
              <a:blipFill>
                <a:blip r:embed="rId2"/>
                <a:stretch>
                  <a:fillRect l="-967" t="-2661"/>
                </a:stretch>
              </a:blipFill>
            </p:spPr>
            <p:txBody>
              <a:bodyPr/>
              <a:lstStyle/>
              <a:p>
                <a:r>
                  <a:rPr lang="en-US">
                    <a:noFill/>
                  </a:rPr>
                  <a:t> </a:t>
                </a:r>
              </a:p>
            </p:txBody>
          </p:sp>
        </mc:Fallback>
      </mc:AlternateContent>
    </p:spTree>
    <p:extLst>
      <p:ext uri="{BB962C8B-B14F-4D97-AF65-F5344CB8AC3E}">
        <p14:creationId xmlns:p14="http://schemas.microsoft.com/office/powerpoint/2010/main" val="15698655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E2794-73CD-E643-975F-F35FB97CD8FB}"/>
              </a:ext>
            </a:extLst>
          </p:cNvPr>
          <p:cNvSpPr>
            <a:spLocks noGrp="1"/>
          </p:cNvSpPr>
          <p:nvPr>
            <p:ph type="title"/>
          </p:nvPr>
        </p:nvSpPr>
        <p:spPr/>
        <p:txBody>
          <a:bodyPr/>
          <a:lstStyle/>
          <a:p>
            <a:r>
              <a:rPr lang="en-US" dirty="0"/>
              <a:t>Implications</a:t>
            </a:r>
          </a:p>
        </p:txBody>
      </p:sp>
      <p:sp>
        <p:nvSpPr>
          <p:cNvPr id="3" name="Content Placeholder 2">
            <a:extLst>
              <a:ext uri="{FF2B5EF4-FFF2-40B4-BE49-F238E27FC236}">
                <a16:creationId xmlns:a16="http://schemas.microsoft.com/office/drawing/2014/main" id="{CDCDACC9-6DCA-F94E-BC68-13DD2FC4E7E2}"/>
              </a:ext>
            </a:extLst>
          </p:cNvPr>
          <p:cNvSpPr>
            <a:spLocks noGrp="1"/>
          </p:cNvSpPr>
          <p:nvPr>
            <p:ph idx="1"/>
          </p:nvPr>
        </p:nvSpPr>
        <p:spPr>
          <a:xfrm>
            <a:off x="838200" y="1690688"/>
            <a:ext cx="10515600" cy="4802187"/>
          </a:xfrm>
        </p:spPr>
        <p:txBody>
          <a:bodyPr>
            <a:normAutofit lnSpcReduction="10000"/>
          </a:bodyPr>
          <a:lstStyle/>
          <a:p>
            <a:pPr>
              <a:lnSpc>
                <a:spcPct val="150000"/>
              </a:lnSpc>
            </a:pPr>
            <a:r>
              <a:rPr lang="en-US" dirty="0"/>
              <a:t>Operational success of any blockchain depends on its design.</a:t>
            </a:r>
          </a:p>
          <a:p>
            <a:pPr>
              <a:lnSpc>
                <a:spcPct val="150000"/>
              </a:lnSpc>
            </a:pPr>
            <a:r>
              <a:rPr lang="en-US" dirty="0"/>
              <a:t>Accounting for incentives in BFT consensus:</a:t>
            </a:r>
          </a:p>
          <a:p>
            <a:pPr lvl="1">
              <a:lnSpc>
                <a:spcPct val="150000"/>
              </a:lnSpc>
            </a:pPr>
            <a:r>
              <a:rPr lang="en-US" dirty="0"/>
              <a:t>All designs are subject to multiple equilibria concerns</a:t>
            </a:r>
          </a:p>
          <a:p>
            <a:pPr lvl="2">
              <a:lnSpc>
                <a:spcPct val="150000"/>
              </a:lnSpc>
            </a:pPr>
            <a:r>
              <a:rPr lang="en-US" dirty="0"/>
              <a:t>gridlock equilibria always exist ⇒ possibility of system stuck</a:t>
            </a:r>
          </a:p>
          <a:p>
            <a:pPr lvl="1">
              <a:lnSpc>
                <a:spcPct val="150000"/>
              </a:lnSpc>
            </a:pPr>
            <a:r>
              <a:rPr lang="en-US" dirty="0"/>
              <a:t>Small probability of message loss significantly affects equilibria</a:t>
            </a:r>
          </a:p>
          <a:p>
            <a:pPr lvl="1">
              <a:lnSpc>
                <a:spcPct val="150000"/>
              </a:lnSpc>
            </a:pPr>
            <a:r>
              <a:rPr lang="en-US" dirty="0"/>
              <a:t>Existence of consensus equilibrium depends on </a:t>
            </a:r>
            <a:r>
              <a:rPr lang="en-US" i="1" dirty="0"/>
              <a:t>R</a:t>
            </a:r>
            <a:r>
              <a:rPr lang="en-US" dirty="0"/>
              <a:t> and </a:t>
            </a:r>
            <a:r>
              <a:rPr lang="en-US" i="1" dirty="0"/>
              <a:t>c</a:t>
            </a:r>
          </a:p>
          <a:p>
            <a:pPr lvl="2">
              <a:lnSpc>
                <a:spcPct val="130000"/>
              </a:lnSpc>
            </a:pPr>
            <a:r>
              <a:rPr lang="en-US" sz="2200" dirty="0"/>
              <a:t>R and c may be restricted by the environment</a:t>
            </a:r>
          </a:p>
          <a:p>
            <a:pPr lvl="2">
              <a:lnSpc>
                <a:spcPct val="130000"/>
              </a:lnSpc>
            </a:pPr>
            <a:r>
              <a:rPr lang="en-US" sz="2200" dirty="0"/>
              <a:t>… or can be within decision of the system designer</a:t>
            </a:r>
          </a:p>
          <a:p>
            <a:pPr lvl="1"/>
            <a:endParaRPr lang="en-US" dirty="0"/>
          </a:p>
        </p:txBody>
      </p:sp>
    </p:spTree>
    <p:extLst>
      <p:ext uri="{BB962C8B-B14F-4D97-AF65-F5344CB8AC3E}">
        <p14:creationId xmlns:p14="http://schemas.microsoft.com/office/powerpoint/2010/main" val="2586658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3BF80-B16A-3F4A-93B9-67B767B34A9E}"/>
              </a:ext>
            </a:extLst>
          </p:cNvPr>
          <p:cNvSpPr>
            <a:spLocks noGrp="1"/>
          </p:cNvSpPr>
          <p:nvPr>
            <p:ph type="title"/>
          </p:nvPr>
        </p:nvSpPr>
        <p:spPr>
          <a:xfrm>
            <a:off x="838200" y="0"/>
            <a:ext cx="10515600" cy="1325563"/>
          </a:xfrm>
        </p:spPr>
        <p:txBody>
          <a:bodyPr/>
          <a:lstStyle/>
          <a:p>
            <a:r>
              <a:rPr lang="en-US" dirty="0"/>
              <a:t>Relation to existing work</a:t>
            </a:r>
          </a:p>
        </p:txBody>
      </p:sp>
      <p:sp>
        <p:nvSpPr>
          <p:cNvPr id="3" name="Content Placeholder 2">
            <a:extLst>
              <a:ext uri="{FF2B5EF4-FFF2-40B4-BE49-F238E27FC236}">
                <a16:creationId xmlns:a16="http://schemas.microsoft.com/office/drawing/2014/main" id="{960640EF-63B6-AA4F-A819-15D0EF9D62E2}"/>
              </a:ext>
            </a:extLst>
          </p:cNvPr>
          <p:cNvSpPr>
            <a:spLocks noGrp="1"/>
          </p:cNvSpPr>
          <p:nvPr>
            <p:ph idx="1"/>
          </p:nvPr>
        </p:nvSpPr>
        <p:spPr>
          <a:xfrm>
            <a:off x="838200" y="1325563"/>
            <a:ext cx="11090564" cy="5393891"/>
          </a:xfrm>
        </p:spPr>
        <p:txBody>
          <a:bodyPr>
            <a:normAutofit fontScale="92500" lnSpcReduction="10000"/>
          </a:bodyPr>
          <a:lstStyle/>
          <a:p>
            <a:r>
              <a:rPr lang="en-US" sz="3200" dirty="0"/>
              <a:t>BFT in CS – info important but non-Byzantine nodes are honest</a:t>
            </a:r>
          </a:p>
          <a:p>
            <a:pPr lvl="1"/>
            <a:r>
              <a:rPr lang="en-US" sz="2800" dirty="0" err="1"/>
              <a:t>Lamport</a:t>
            </a:r>
            <a:r>
              <a:rPr lang="en-US" sz="2800" dirty="0"/>
              <a:t>, </a:t>
            </a:r>
            <a:r>
              <a:rPr lang="en-US" sz="2800" dirty="0" err="1"/>
              <a:t>Shostak</a:t>
            </a:r>
            <a:r>
              <a:rPr lang="en-US" sz="2800" dirty="0"/>
              <a:t> and Pease (1982), </a:t>
            </a:r>
            <a:r>
              <a:rPr lang="en-US" sz="2800" dirty="0" err="1"/>
              <a:t>Catro</a:t>
            </a:r>
            <a:r>
              <a:rPr lang="en-US" sz="2800" dirty="0"/>
              <a:t> and </a:t>
            </a:r>
            <a:r>
              <a:rPr lang="en-US" sz="2800" dirty="0" err="1"/>
              <a:t>Liskov</a:t>
            </a:r>
            <a:r>
              <a:rPr lang="en-US" sz="2800" dirty="0"/>
              <a:t> (1999)</a:t>
            </a:r>
          </a:p>
          <a:p>
            <a:pPr lvl="1"/>
            <a:endParaRPr lang="en-US" sz="2800" dirty="0"/>
          </a:p>
          <a:p>
            <a:r>
              <a:rPr lang="en-US" sz="3200" dirty="0"/>
              <a:t>in Econ, focus mostly on PoW or PoS (on top of consensus protocols)</a:t>
            </a:r>
          </a:p>
          <a:p>
            <a:pPr lvl="1"/>
            <a:r>
              <a:rPr lang="en-US" sz="2800" dirty="0"/>
              <a:t>Budish (2018), Cong, He and Li (2021), Saleh (2021), etc. </a:t>
            </a:r>
          </a:p>
          <a:p>
            <a:pPr lvl="1"/>
            <a:endParaRPr lang="en-US" sz="2800" dirty="0"/>
          </a:p>
          <a:p>
            <a:r>
              <a:rPr lang="en-US" sz="3200" dirty="0"/>
              <a:t>Consensus problems in Econ – cost of sending messages</a:t>
            </a:r>
          </a:p>
          <a:p>
            <a:pPr lvl="1"/>
            <a:r>
              <a:rPr lang="en-US" sz="2800" dirty="0"/>
              <a:t>Amoussou-</a:t>
            </a:r>
            <a:r>
              <a:rPr lang="en-US" sz="2800" dirty="0" err="1"/>
              <a:t>Guenou</a:t>
            </a:r>
            <a:r>
              <a:rPr lang="en-US" sz="2800" dirty="0"/>
              <a:t>, Biais, </a:t>
            </a:r>
            <a:r>
              <a:rPr lang="en-US" sz="2800" dirty="0" err="1"/>
              <a:t>Potop-Butucaru</a:t>
            </a:r>
            <a:r>
              <a:rPr lang="en-US" sz="2800" dirty="0"/>
              <a:t> and Tucci-</a:t>
            </a:r>
            <a:r>
              <a:rPr lang="en-US" sz="2800" dirty="0" err="1"/>
              <a:t>Piergiovanni</a:t>
            </a:r>
            <a:r>
              <a:rPr lang="en-US" sz="2800" dirty="0"/>
              <a:t> (2020), Auer, Monnet and Shin (2021)</a:t>
            </a:r>
          </a:p>
          <a:p>
            <a:pPr lvl="1"/>
            <a:endParaRPr lang="en-US" sz="2800" dirty="0"/>
          </a:p>
          <a:p>
            <a:pPr>
              <a:lnSpc>
                <a:spcPct val="100000"/>
              </a:lnSpc>
            </a:pPr>
            <a:r>
              <a:rPr lang="en-US" sz="3200" dirty="0"/>
              <a:t>Some general features of consensus problems</a:t>
            </a:r>
          </a:p>
          <a:p>
            <a:pPr lvl="1"/>
            <a:r>
              <a:rPr lang="en-US" sz="2800" dirty="0"/>
              <a:t>Abadi and </a:t>
            </a:r>
            <a:r>
              <a:rPr lang="en-US" sz="2800" dirty="0" err="1"/>
              <a:t>Brunnemeier</a:t>
            </a:r>
            <a:r>
              <a:rPr lang="en-US" sz="2800" dirty="0"/>
              <a:t> (2021)</a:t>
            </a:r>
          </a:p>
          <a:p>
            <a:pPr lvl="1"/>
            <a:endParaRPr lang="en-US" sz="2800" dirty="0"/>
          </a:p>
        </p:txBody>
      </p:sp>
    </p:spTree>
    <p:extLst>
      <p:ext uri="{BB962C8B-B14F-4D97-AF65-F5344CB8AC3E}">
        <p14:creationId xmlns:p14="http://schemas.microsoft.com/office/powerpoint/2010/main" val="109838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contribution </a:t>
            </a:r>
          </a:p>
        </p:txBody>
      </p:sp>
      <p:sp>
        <p:nvSpPr>
          <p:cNvPr id="3" name="Content Placeholder 2"/>
          <p:cNvSpPr>
            <a:spLocks noGrp="1"/>
          </p:cNvSpPr>
          <p:nvPr>
            <p:ph idx="1"/>
          </p:nvPr>
        </p:nvSpPr>
        <p:spPr>
          <a:xfrm>
            <a:off x="838200" y="1690688"/>
            <a:ext cx="10515600" cy="4698682"/>
          </a:xfrm>
        </p:spPr>
        <p:txBody>
          <a:bodyPr>
            <a:normAutofit/>
          </a:bodyPr>
          <a:lstStyle/>
          <a:p>
            <a:pPr>
              <a:lnSpc>
                <a:spcPct val="120000"/>
              </a:lnSpc>
            </a:pPr>
            <a:r>
              <a:rPr lang="en-US" dirty="0"/>
              <a:t>An economic framework to analyze incentives in BFT protocols </a:t>
            </a:r>
          </a:p>
          <a:p>
            <a:pPr>
              <a:lnSpc>
                <a:spcPct val="120000"/>
              </a:lnSpc>
            </a:pPr>
            <a:r>
              <a:rPr lang="en-US" dirty="0"/>
              <a:t>Guidance for maintaining reliable distributed ledgers among self-interested parties</a:t>
            </a:r>
          </a:p>
          <a:p>
            <a:pPr>
              <a:lnSpc>
                <a:spcPct val="120000"/>
              </a:lnSpc>
            </a:pPr>
            <a:r>
              <a:rPr lang="en-US" dirty="0"/>
              <a:t>Focus on information imperfection, rather than, say, operating costs</a:t>
            </a:r>
          </a:p>
          <a:p>
            <a:pPr lvl="1">
              <a:lnSpc>
                <a:spcPct val="120000"/>
              </a:lnSpc>
            </a:pPr>
            <a:r>
              <a:rPr lang="en-US" dirty="0"/>
              <a:t>Intrinsic to the challenges faced by distributed systems</a:t>
            </a:r>
          </a:p>
          <a:p>
            <a:pPr marL="457200" lvl="1" indent="0">
              <a:buNone/>
            </a:pPr>
            <a:endParaRPr lang="en-US" dirty="0"/>
          </a:p>
          <a:p>
            <a:pPr marL="0" indent="0" algn="ctr">
              <a:buNone/>
            </a:pPr>
            <a:endParaRPr lang="en-US" sz="4000" dirty="0"/>
          </a:p>
          <a:p>
            <a:pPr marL="0" indent="0" algn="ctr">
              <a:buNone/>
            </a:pPr>
            <a:r>
              <a:rPr lang="en-US" sz="4000" dirty="0"/>
              <a:t>Thank you!</a:t>
            </a:r>
          </a:p>
        </p:txBody>
      </p:sp>
    </p:spTree>
    <p:extLst>
      <p:ext uri="{BB962C8B-B14F-4D97-AF65-F5344CB8AC3E}">
        <p14:creationId xmlns:p14="http://schemas.microsoft.com/office/powerpoint/2010/main" val="1779021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Byzantine Fault Tolerant (BFT) protocols</a:t>
            </a:r>
          </a:p>
        </p:txBody>
      </p:sp>
      <p:sp>
        <p:nvSpPr>
          <p:cNvPr id="5" name="Content Placeholder 4"/>
          <p:cNvSpPr>
            <a:spLocks noGrp="1"/>
          </p:cNvSpPr>
          <p:nvPr>
            <p:ph idx="1"/>
          </p:nvPr>
        </p:nvSpPr>
        <p:spPr>
          <a:xfrm>
            <a:off x="768860" y="1392260"/>
            <a:ext cx="10781145" cy="4899640"/>
          </a:xfrm>
        </p:spPr>
        <p:txBody>
          <a:bodyPr>
            <a:noAutofit/>
          </a:bodyPr>
          <a:lstStyle/>
          <a:p>
            <a:pPr marL="0" indent="0">
              <a:buNone/>
            </a:pPr>
            <a:r>
              <a:rPr lang="en-US" sz="2600" dirty="0"/>
              <a:t>Classic problem in computer science (since </a:t>
            </a:r>
            <a:r>
              <a:rPr lang="en-US" sz="2600" dirty="0" err="1"/>
              <a:t>Lamport</a:t>
            </a:r>
            <a:r>
              <a:rPr lang="en-US" sz="2600" dirty="0"/>
              <a:t>, </a:t>
            </a:r>
            <a:r>
              <a:rPr lang="en-US" sz="2600" dirty="0" err="1"/>
              <a:t>Shostak</a:t>
            </a:r>
            <a:r>
              <a:rPr lang="en-US" sz="2600" dirty="0"/>
              <a:t>, Pease `82)</a:t>
            </a:r>
          </a:p>
          <a:p>
            <a:r>
              <a:rPr lang="en-US" sz="2600" dirty="0"/>
              <a:t>Distributed computer nodes communicate with each other to …</a:t>
            </a:r>
          </a:p>
          <a:p>
            <a:r>
              <a:rPr lang="en-US" sz="2600" dirty="0"/>
              <a:t>Reach consensus based on “local” information (no “global” knowledge)</a:t>
            </a:r>
          </a:p>
          <a:p>
            <a:r>
              <a:rPr lang="en-US" sz="2600" dirty="0"/>
              <a:t>Byzantine nodes behave arbitrarily</a:t>
            </a:r>
          </a:p>
          <a:p>
            <a:r>
              <a:rPr lang="en-US" sz="2600" strike="sngStrike" dirty="0"/>
              <a:t>Stipulate “honest” strategies for non-Byzantine nodes</a:t>
            </a:r>
          </a:p>
          <a:p>
            <a:r>
              <a:rPr lang="en-US" sz="2600" dirty="0"/>
              <a:t>Widely used in tech companies to maintain distributed databases</a:t>
            </a:r>
          </a:p>
          <a:p>
            <a:pPr lvl="1"/>
            <a:r>
              <a:rPr lang="en-US" sz="2200" dirty="0"/>
              <a:t>But inside a single organization, so incentives might not be an issue</a:t>
            </a:r>
          </a:p>
          <a:p>
            <a:pPr lvl="1"/>
            <a:r>
              <a:rPr lang="en-US" sz="2200" dirty="0"/>
              <a:t>In future applications across organizations/parties? </a:t>
            </a:r>
            <a:endParaRPr lang="en-US" dirty="0"/>
          </a:p>
          <a:p>
            <a:pPr marL="0" indent="0">
              <a:spcBef>
                <a:spcPts val="2800"/>
              </a:spcBef>
              <a:buNone/>
            </a:pPr>
            <a:r>
              <a:rPr lang="en-US" sz="2600" dirty="0"/>
              <a:t>This paper (given that </a:t>
            </a:r>
            <a:r>
              <a:rPr lang="en-US" sz="2600" dirty="0" err="1"/>
              <a:t>blockchains</a:t>
            </a:r>
            <a:r>
              <a:rPr lang="en-US" sz="2600" dirty="0"/>
              <a:t> live in trustless environments)</a:t>
            </a:r>
          </a:p>
          <a:p>
            <a:r>
              <a:rPr lang="en-US" sz="2600" dirty="0"/>
              <a:t>Non-Byzantine nodes are </a:t>
            </a:r>
            <a:r>
              <a:rPr lang="en-US" sz="2600" b="1" dirty="0"/>
              <a:t>rational</a:t>
            </a:r>
          </a:p>
          <a:p>
            <a:r>
              <a:rPr lang="en-US" sz="2600" b="1" dirty="0"/>
              <a:t>Ambiguity averse </a:t>
            </a:r>
            <a:r>
              <a:rPr lang="en-US" sz="2600" dirty="0"/>
              <a:t>(Knightian uncertain) about Byzantine strategies</a:t>
            </a:r>
            <a:endParaRPr lang="en-US" sz="2600" b="1" dirty="0"/>
          </a:p>
        </p:txBody>
      </p:sp>
    </p:spTree>
    <p:extLst>
      <p:ext uri="{BB962C8B-B14F-4D97-AF65-F5344CB8AC3E}">
        <p14:creationId xmlns:p14="http://schemas.microsoft.com/office/powerpoint/2010/main" val="25947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DE600E-7057-4679-A02C-70C5F470BD05}"/>
              </a:ext>
            </a:extLst>
          </p:cNvPr>
          <p:cNvSpPr>
            <a:spLocks noGrp="1"/>
          </p:cNvSpPr>
          <p:nvPr>
            <p:ph type="title"/>
          </p:nvPr>
        </p:nvSpPr>
        <p:spPr/>
        <p:txBody>
          <a:bodyPr/>
          <a:lstStyle/>
          <a:p>
            <a:r>
              <a:rPr lang="en-US" dirty="0"/>
              <a:t>Consensus game</a:t>
            </a:r>
          </a:p>
        </p:txBody>
      </p:sp>
      <p:sp>
        <p:nvSpPr>
          <p:cNvPr id="5" name="Content Placeholder 4">
            <a:extLst>
              <a:ext uri="{FF2B5EF4-FFF2-40B4-BE49-F238E27FC236}">
                <a16:creationId xmlns:a16="http://schemas.microsoft.com/office/drawing/2014/main" id="{CB38D2F3-3FB9-4D11-9336-DDBA95F4F25A}"/>
              </a:ext>
            </a:extLst>
          </p:cNvPr>
          <p:cNvSpPr>
            <a:spLocks noGrp="1"/>
          </p:cNvSpPr>
          <p:nvPr>
            <p:ph sz="half" idx="1"/>
          </p:nvPr>
        </p:nvSpPr>
        <p:spPr>
          <a:xfrm>
            <a:off x="465221" y="1825625"/>
            <a:ext cx="8213558" cy="4351338"/>
          </a:xfrm>
        </p:spPr>
        <p:txBody>
          <a:bodyPr>
            <a:normAutofit fontScale="77500" lnSpcReduction="20000"/>
          </a:bodyPr>
          <a:lstStyle/>
          <a:p>
            <a:pPr marL="0" indent="0">
              <a:buNone/>
            </a:pPr>
            <a:r>
              <a:rPr lang="en-US" sz="3200" dirty="0"/>
              <a:t>A game among a measure of </a:t>
            </a:r>
            <a:r>
              <a:rPr lang="en-US" sz="3200" i="1" dirty="0"/>
              <a:t>n</a:t>
            </a:r>
            <a:r>
              <a:rPr lang="en-US" sz="3200" dirty="0"/>
              <a:t> computer nodes:</a:t>
            </a:r>
          </a:p>
          <a:p>
            <a:r>
              <a:rPr lang="en-US" sz="3200" dirty="0">
                <a:solidFill>
                  <a:schemeClr val="bg1"/>
                </a:solidFill>
              </a:rPr>
              <a:t>Nature randomly selects one node as the </a:t>
            </a:r>
            <a:r>
              <a:rPr lang="en-US" sz="3200" i="1" dirty="0">
                <a:solidFill>
                  <a:schemeClr val="bg1"/>
                </a:solidFill>
              </a:rPr>
              <a:t>leader</a:t>
            </a:r>
            <a:r>
              <a:rPr lang="en-US" sz="3200" dirty="0">
                <a:solidFill>
                  <a:schemeClr val="bg1"/>
                </a:solidFill>
              </a:rPr>
              <a:t>;</a:t>
            </a:r>
          </a:p>
          <a:p>
            <a:pPr lvl="1"/>
            <a:r>
              <a:rPr lang="en-US" sz="2900" dirty="0">
                <a:solidFill>
                  <a:schemeClr val="bg1"/>
                </a:solidFill>
              </a:rPr>
              <a:t>Denote all other nodes as </a:t>
            </a:r>
            <a:r>
              <a:rPr lang="en-US" sz="2900" i="1" dirty="0">
                <a:solidFill>
                  <a:schemeClr val="bg1"/>
                </a:solidFill>
              </a:rPr>
              <a:t>backups</a:t>
            </a:r>
            <a:r>
              <a:rPr lang="en-US" sz="2900" dirty="0">
                <a:solidFill>
                  <a:schemeClr val="bg1"/>
                </a:solidFill>
              </a:rPr>
              <a:t>;</a:t>
            </a:r>
          </a:p>
          <a:p>
            <a:r>
              <a:rPr lang="en-US" sz="3200" dirty="0">
                <a:solidFill>
                  <a:schemeClr val="bg1"/>
                </a:solidFill>
              </a:rPr>
              <a:t>Leader decides, for each backup, whether to </a:t>
            </a:r>
            <a:r>
              <a:rPr lang="en-US" sz="3200" i="1" dirty="0">
                <a:solidFill>
                  <a:schemeClr val="bg1"/>
                </a:solidFill>
              </a:rPr>
              <a:t>send</a:t>
            </a:r>
            <a:r>
              <a:rPr lang="en-US" sz="3200" dirty="0">
                <a:solidFill>
                  <a:schemeClr val="bg1"/>
                </a:solidFill>
              </a:rPr>
              <a:t> a message;</a:t>
            </a:r>
          </a:p>
          <a:p>
            <a:pPr lvl="1"/>
            <a:r>
              <a:rPr lang="en-US" sz="2900" dirty="0">
                <a:solidFill>
                  <a:schemeClr val="bg1"/>
                </a:solidFill>
              </a:rPr>
              <a:t>e.g. new batch of transactions in a blockchain; </a:t>
            </a:r>
            <a:r>
              <a:rPr lang="en-US" sz="2900" dirty="0" err="1">
                <a:solidFill>
                  <a:schemeClr val="bg1"/>
                </a:solidFill>
              </a:rPr>
              <a:t>problem.oblem</a:t>
            </a:r>
            <a:r>
              <a:rPr lang="en-US" sz="2900" dirty="0">
                <a:solidFill>
                  <a:schemeClr val="bg1"/>
                </a:solidFill>
              </a:rPr>
              <a:t>.</a:t>
            </a:r>
          </a:p>
          <a:p>
            <a:r>
              <a:rPr lang="en-US" sz="3200" dirty="0">
                <a:solidFill>
                  <a:schemeClr val="bg1"/>
                </a:solidFill>
              </a:rPr>
              <a:t>Each backup receiving message from leader</a:t>
            </a:r>
          </a:p>
          <a:p>
            <a:pPr lvl="1"/>
            <a:r>
              <a:rPr lang="en-US" sz="2900" dirty="0">
                <a:solidFill>
                  <a:schemeClr val="bg1"/>
                </a:solidFill>
              </a:rPr>
              <a:t>(if yes), for each other node, whether to </a:t>
            </a:r>
            <a:r>
              <a:rPr lang="en-US" sz="2900" i="1" dirty="0">
                <a:solidFill>
                  <a:schemeClr val="bg1"/>
                </a:solidFill>
              </a:rPr>
              <a:t>forward</a:t>
            </a:r>
            <a:r>
              <a:rPr lang="en-US" sz="2900" dirty="0">
                <a:solidFill>
                  <a:schemeClr val="bg1"/>
                </a:solidFill>
              </a:rPr>
              <a:t> message;</a:t>
            </a:r>
          </a:p>
          <a:p>
            <a:r>
              <a:rPr lang="en-US" sz="3200" dirty="0">
                <a:solidFill>
                  <a:schemeClr val="bg1"/>
                </a:solidFill>
              </a:rPr>
              <a:t>Each node then decides whether to </a:t>
            </a:r>
            <a:r>
              <a:rPr lang="en-US" sz="3200" i="1" dirty="0">
                <a:solidFill>
                  <a:schemeClr val="bg1"/>
                </a:solidFill>
              </a:rPr>
              <a:t>commit</a:t>
            </a:r>
            <a:r>
              <a:rPr lang="en-US" sz="3200" dirty="0">
                <a:solidFill>
                  <a:schemeClr val="bg1"/>
                </a:solidFill>
              </a:rPr>
              <a:t> to message</a:t>
            </a:r>
          </a:p>
          <a:p>
            <a:pPr lvl="1"/>
            <a:r>
              <a:rPr lang="en-US" sz="3300" dirty="0">
                <a:solidFill>
                  <a:schemeClr val="bg1"/>
                </a:solidFill>
              </a:rPr>
              <a:t>based on its local information set.</a:t>
            </a:r>
          </a:p>
          <a:p>
            <a:pPr marL="0" indent="0" algn="just">
              <a:buNone/>
            </a:pPr>
            <a:endParaRPr lang="en-US" sz="1800" dirty="0">
              <a:solidFill>
                <a:schemeClr val="bg1"/>
              </a:solidFill>
            </a:endParaRPr>
          </a:p>
          <a:p>
            <a:pPr marL="0" indent="0" algn="just">
              <a:buNone/>
            </a:pPr>
            <a:r>
              <a:rPr lang="en-US" sz="1600" dirty="0">
                <a:solidFill>
                  <a:schemeClr val="bg1"/>
                </a:solidFill>
              </a:rPr>
              <a:t>For simplicity, we study one round of synchronous peer communication in a single view. </a:t>
            </a:r>
            <a:r>
              <a:rPr lang="en-US" sz="1600" dirty="0" err="1">
                <a:solidFill>
                  <a:schemeClr val="bg1"/>
                </a:solidFill>
              </a:rPr>
              <a:t>Lamport</a:t>
            </a:r>
            <a:r>
              <a:rPr lang="en-US" sz="1600" dirty="0">
                <a:solidFill>
                  <a:schemeClr val="bg1"/>
                </a:solidFill>
              </a:rPr>
              <a:t>, </a:t>
            </a:r>
            <a:r>
              <a:rPr lang="en-US" sz="1600" dirty="0" err="1">
                <a:solidFill>
                  <a:schemeClr val="bg1"/>
                </a:solidFill>
              </a:rPr>
              <a:t>Shostak</a:t>
            </a:r>
            <a:r>
              <a:rPr lang="en-US" sz="1600" dirty="0">
                <a:solidFill>
                  <a:schemeClr val="bg1"/>
                </a:solidFill>
              </a:rPr>
              <a:t> and Pease (1982) study </a:t>
            </a:r>
            <a:r>
              <a:rPr lang="en-US" sz="1600" i="1" dirty="0">
                <a:solidFill>
                  <a:schemeClr val="bg1"/>
                </a:solidFill>
              </a:rPr>
              <a:t>f</a:t>
            </a:r>
            <a:r>
              <a:rPr lang="en-US" sz="1600" dirty="0">
                <a:solidFill>
                  <a:schemeClr val="bg1"/>
                </a:solidFill>
              </a:rPr>
              <a:t> rounds. Castro and </a:t>
            </a:r>
            <a:r>
              <a:rPr lang="en-US" sz="1600" dirty="0" err="1">
                <a:solidFill>
                  <a:schemeClr val="bg1"/>
                </a:solidFill>
              </a:rPr>
              <a:t>Liskov</a:t>
            </a:r>
            <a:r>
              <a:rPr lang="en-US" sz="1600" dirty="0">
                <a:solidFill>
                  <a:schemeClr val="bg1"/>
                </a:solidFill>
              </a:rPr>
              <a:t> (1999) (PBFT) study two rounds of communication with view changes. We also assume adequately close message delivery speeds to justify simultaneous moves in each step.</a:t>
            </a:r>
            <a:endParaRPr lang="en-US" sz="1600" b="1" dirty="0">
              <a:solidFill>
                <a:schemeClr val="bg1"/>
              </a:solidFill>
            </a:endParaRPr>
          </a:p>
        </p:txBody>
      </p:sp>
      <p:graphicFrame>
        <p:nvGraphicFramePr>
          <p:cNvPr id="7" name="Content Placeholder 13">
            <a:extLst>
              <a:ext uri="{FF2B5EF4-FFF2-40B4-BE49-F238E27FC236}">
                <a16:creationId xmlns:a16="http://schemas.microsoft.com/office/drawing/2014/main" id="{62BB545C-8747-4193-B49E-42693FF3E2C8}"/>
              </a:ext>
            </a:extLst>
          </p:cNvPr>
          <p:cNvGraphicFramePr>
            <a:graphicFrameLocks noGrp="1"/>
          </p:cNvGraphicFramePr>
          <p:nvPr>
            <p:ph sz="half" idx="2"/>
            <p:extLst>
              <p:ext uri="{D42A27DB-BD31-4B8C-83A1-F6EECF244321}">
                <p14:modId xmlns:p14="http://schemas.microsoft.com/office/powerpoint/2010/main" val="2685348502"/>
              </p:ext>
            </p:extLst>
          </p:nvPr>
        </p:nvGraphicFramePr>
        <p:xfrm>
          <a:off x="8518357" y="1472695"/>
          <a:ext cx="3433011"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694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DE600E-7057-4679-A02C-70C5F470BD05}"/>
              </a:ext>
            </a:extLst>
          </p:cNvPr>
          <p:cNvSpPr>
            <a:spLocks noGrp="1"/>
          </p:cNvSpPr>
          <p:nvPr>
            <p:ph type="title"/>
          </p:nvPr>
        </p:nvSpPr>
        <p:spPr/>
        <p:txBody>
          <a:bodyPr/>
          <a:lstStyle/>
          <a:p>
            <a:r>
              <a:rPr lang="en-US" dirty="0"/>
              <a:t>Consensus game</a:t>
            </a:r>
          </a:p>
        </p:txBody>
      </p:sp>
      <p:sp>
        <p:nvSpPr>
          <p:cNvPr id="5" name="Content Placeholder 4">
            <a:extLst>
              <a:ext uri="{FF2B5EF4-FFF2-40B4-BE49-F238E27FC236}">
                <a16:creationId xmlns:a16="http://schemas.microsoft.com/office/drawing/2014/main" id="{CB38D2F3-3FB9-4D11-9336-DDBA95F4F25A}"/>
              </a:ext>
            </a:extLst>
          </p:cNvPr>
          <p:cNvSpPr>
            <a:spLocks noGrp="1"/>
          </p:cNvSpPr>
          <p:nvPr>
            <p:ph sz="half" idx="1"/>
          </p:nvPr>
        </p:nvSpPr>
        <p:spPr>
          <a:xfrm>
            <a:off x="465221" y="1825625"/>
            <a:ext cx="8213558" cy="4351338"/>
          </a:xfrm>
        </p:spPr>
        <p:txBody>
          <a:bodyPr>
            <a:normAutofit fontScale="77500" lnSpcReduction="20000"/>
          </a:bodyPr>
          <a:lstStyle/>
          <a:p>
            <a:pPr marL="0" indent="0">
              <a:buNone/>
            </a:pPr>
            <a:r>
              <a:rPr lang="en-US" sz="3200" dirty="0"/>
              <a:t>A game among a measure of </a:t>
            </a:r>
            <a:r>
              <a:rPr lang="en-US" sz="3200" i="1" dirty="0"/>
              <a:t>n</a:t>
            </a:r>
            <a:r>
              <a:rPr lang="en-US" sz="3200" dirty="0"/>
              <a:t> computer nodes:</a:t>
            </a:r>
          </a:p>
          <a:p>
            <a:r>
              <a:rPr lang="en-US" sz="3200" dirty="0"/>
              <a:t>Nature randomly selects one node as the </a:t>
            </a:r>
            <a:r>
              <a:rPr lang="en-US" sz="3200" b="1" i="1" dirty="0"/>
              <a:t>leader</a:t>
            </a:r>
            <a:r>
              <a:rPr lang="en-US" sz="3200" dirty="0"/>
              <a:t>;</a:t>
            </a:r>
          </a:p>
          <a:p>
            <a:pPr lvl="1"/>
            <a:r>
              <a:rPr lang="en-US" sz="2900" dirty="0"/>
              <a:t>Denote all other nodes as </a:t>
            </a:r>
            <a:r>
              <a:rPr lang="en-US" sz="2900" b="1" i="1" dirty="0"/>
              <a:t>backups</a:t>
            </a:r>
            <a:r>
              <a:rPr lang="en-US" sz="2900" dirty="0"/>
              <a:t>;</a:t>
            </a:r>
          </a:p>
          <a:p>
            <a:r>
              <a:rPr lang="en-US" sz="3200" dirty="0">
                <a:solidFill>
                  <a:schemeClr val="bg1"/>
                </a:solidFill>
              </a:rPr>
              <a:t>Leader decides, for each backup, whether to </a:t>
            </a:r>
            <a:r>
              <a:rPr lang="en-US" sz="3200" i="1" dirty="0">
                <a:solidFill>
                  <a:schemeClr val="bg1"/>
                </a:solidFill>
              </a:rPr>
              <a:t>send</a:t>
            </a:r>
            <a:r>
              <a:rPr lang="en-US" sz="3200" dirty="0">
                <a:solidFill>
                  <a:schemeClr val="bg1"/>
                </a:solidFill>
              </a:rPr>
              <a:t> a message;</a:t>
            </a:r>
          </a:p>
          <a:p>
            <a:pPr lvl="1"/>
            <a:r>
              <a:rPr lang="en-US" sz="2900" dirty="0">
                <a:solidFill>
                  <a:schemeClr val="bg1"/>
                </a:solidFill>
              </a:rPr>
              <a:t>e.g. new batch of transactions in a blockchain; problem.</a:t>
            </a:r>
          </a:p>
          <a:p>
            <a:r>
              <a:rPr lang="en-US" sz="3200" dirty="0">
                <a:solidFill>
                  <a:schemeClr val="bg1"/>
                </a:solidFill>
              </a:rPr>
              <a:t>Each backup receiving message from leader</a:t>
            </a:r>
          </a:p>
          <a:p>
            <a:pPr lvl="1"/>
            <a:r>
              <a:rPr lang="en-US" sz="2900" dirty="0">
                <a:solidFill>
                  <a:schemeClr val="bg1"/>
                </a:solidFill>
              </a:rPr>
              <a:t>(if yes), for each other node, whether to </a:t>
            </a:r>
            <a:r>
              <a:rPr lang="en-US" sz="2900" i="1" dirty="0">
                <a:solidFill>
                  <a:schemeClr val="bg1"/>
                </a:solidFill>
              </a:rPr>
              <a:t>forward</a:t>
            </a:r>
            <a:r>
              <a:rPr lang="en-US" sz="2900" dirty="0">
                <a:solidFill>
                  <a:schemeClr val="bg1"/>
                </a:solidFill>
              </a:rPr>
              <a:t> message;</a:t>
            </a:r>
          </a:p>
          <a:p>
            <a:r>
              <a:rPr lang="en-US" sz="3200" dirty="0">
                <a:solidFill>
                  <a:schemeClr val="bg1"/>
                </a:solidFill>
              </a:rPr>
              <a:t>Each node then decides whether to </a:t>
            </a:r>
            <a:r>
              <a:rPr lang="en-US" sz="3200" i="1" dirty="0">
                <a:solidFill>
                  <a:schemeClr val="bg1"/>
                </a:solidFill>
              </a:rPr>
              <a:t>commit</a:t>
            </a:r>
            <a:r>
              <a:rPr lang="en-US" sz="3200" dirty="0">
                <a:solidFill>
                  <a:schemeClr val="bg1"/>
                </a:solidFill>
              </a:rPr>
              <a:t> to message</a:t>
            </a:r>
          </a:p>
          <a:p>
            <a:pPr lvl="1"/>
            <a:r>
              <a:rPr lang="en-US" sz="3300" dirty="0">
                <a:solidFill>
                  <a:schemeClr val="bg1"/>
                </a:solidFill>
              </a:rPr>
              <a:t>based on its local information set.</a:t>
            </a:r>
          </a:p>
          <a:p>
            <a:pPr marL="0" indent="0" algn="just">
              <a:buNone/>
            </a:pPr>
            <a:endParaRPr lang="en-US" sz="1800" dirty="0">
              <a:solidFill>
                <a:schemeClr val="bg1"/>
              </a:solidFill>
            </a:endParaRPr>
          </a:p>
          <a:p>
            <a:pPr marL="0" indent="0" algn="just">
              <a:buNone/>
            </a:pPr>
            <a:r>
              <a:rPr lang="en-US" sz="1600" dirty="0">
                <a:solidFill>
                  <a:schemeClr val="bg1"/>
                </a:solidFill>
              </a:rPr>
              <a:t>For simplicity, we study one round of synchronous peer communication in a single view. </a:t>
            </a:r>
            <a:r>
              <a:rPr lang="en-US" sz="1600" dirty="0" err="1">
                <a:solidFill>
                  <a:schemeClr val="bg1"/>
                </a:solidFill>
              </a:rPr>
              <a:t>Lamport</a:t>
            </a:r>
            <a:r>
              <a:rPr lang="en-US" sz="1600" dirty="0">
                <a:solidFill>
                  <a:schemeClr val="bg1"/>
                </a:solidFill>
              </a:rPr>
              <a:t>, </a:t>
            </a:r>
            <a:r>
              <a:rPr lang="en-US" sz="1600" dirty="0" err="1">
                <a:solidFill>
                  <a:schemeClr val="bg1"/>
                </a:solidFill>
              </a:rPr>
              <a:t>Shostak</a:t>
            </a:r>
            <a:r>
              <a:rPr lang="en-US" sz="1600" dirty="0">
                <a:solidFill>
                  <a:schemeClr val="bg1"/>
                </a:solidFill>
              </a:rPr>
              <a:t> and Pease (1982) study </a:t>
            </a:r>
            <a:r>
              <a:rPr lang="en-US" sz="1600" i="1" dirty="0">
                <a:solidFill>
                  <a:schemeClr val="bg1"/>
                </a:solidFill>
              </a:rPr>
              <a:t>f</a:t>
            </a:r>
            <a:r>
              <a:rPr lang="en-US" sz="1600" dirty="0">
                <a:solidFill>
                  <a:schemeClr val="bg1"/>
                </a:solidFill>
              </a:rPr>
              <a:t> rounds. Castro and </a:t>
            </a:r>
            <a:r>
              <a:rPr lang="en-US" sz="1600" dirty="0" err="1">
                <a:solidFill>
                  <a:schemeClr val="bg1"/>
                </a:solidFill>
              </a:rPr>
              <a:t>Liskov</a:t>
            </a:r>
            <a:r>
              <a:rPr lang="en-US" sz="1600" dirty="0">
                <a:solidFill>
                  <a:schemeClr val="bg1"/>
                </a:solidFill>
              </a:rPr>
              <a:t> (1999) (PBFT) study two rounds of communication with view changes. We also assume adequately close message delivery speeds to justify simultaneous moves in each step.</a:t>
            </a:r>
            <a:endParaRPr lang="en-US" sz="1600" b="1" dirty="0">
              <a:solidFill>
                <a:schemeClr val="bg1"/>
              </a:solidFill>
            </a:endParaRPr>
          </a:p>
        </p:txBody>
      </p:sp>
      <p:graphicFrame>
        <p:nvGraphicFramePr>
          <p:cNvPr id="7" name="Content Placeholder 13">
            <a:extLst>
              <a:ext uri="{FF2B5EF4-FFF2-40B4-BE49-F238E27FC236}">
                <a16:creationId xmlns:a16="http://schemas.microsoft.com/office/drawing/2014/main" id="{62BB545C-8747-4193-B49E-42693FF3E2C8}"/>
              </a:ext>
            </a:extLst>
          </p:cNvPr>
          <p:cNvGraphicFramePr>
            <a:graphicFrameLocks noGrp="1"/>
          </p:cNvGraphicFramePr>
          <p:nvPr>
            <p:ph sz="half" idx="2"/>
          </p:nvPr>
        </p:nvGraphicFramePr>
        <p:xfrm>
          <a:off x="8518357" y="1472695"/>
          <a:ext cx="3433011"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8" descr="Eastern crown - Wikipedia">
            <a:extLst>
              <a:ext uri="{FF2B5EF4-FFF2-40B4-BE49-F238E27FC236}">
                <a16:creationId xmlns:a16="http://schemas.microsoft.com/office/drawing/2014/main" id="{27A095C4-F72A-4E86-9370-0664B4969B4F}"/>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8874481" y="3166644"/>
            <a:ext cx="362258" cy="26235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887300A1-0E56-4C18-9336-0E2C1E044DE2}"/>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9818822" y="3381664"/>
            <a:ext cx="832079" cy="53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6397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DE600E-7057-4679-A02C-70C5F470BD05}"/>
              </a:ext>
            </a:extLst>
          </p:cNvPr>
          <p:cNvSpPr>
            <a:spLocks noGrp="1"/>
          </p:cNvSpPr>
          <p:nvPr>
            <p:ph type="title"/>
          </p:nvPr>
        </p:nvSpPr>
        <p:spPr/>
        <p:txBody>
          <a:bodyPr/>
          <a:lstStyle/>
          <a:p>
            <a:r>
              <a:rPr lang="en-US" dirty="0"/>
              <a:t>Consensus game</a:t>
            </a:r>
          </a:p>
        </p:txBody>
      </p:sp>
      <p:sp>
        <p:nvSpPr>
          <p:cNvPr id="5" name="Content Placeholder 4">
            <a:extLst>
              <a:ext uri="{FF2B5EF4-FFF2-40B4-BE49-F238E27FC236}">
                <a16:creationId xmlns:a16="http://schemas.microsoft.com/office/drawing/2014/main" id="{CB38D2F3-3FB9-4D11-9336-DDBA95F4F25A}"/>
              </a:ext>
            </a:extLst>
          </p:cNvPr>
          <p:cNvSpPr>
            <a:spLocks noGrp="1"/>
          </p:cNvSpPr>
          <p:nvPr>
            <p:ph sz="half" idx="1"/>
          </p:nvPr>
        </p:nvSpPr>
        <p:spPr>
          <a:xfrm>
            <a:off x="465221" y="1825625"/>
            <a:ext cx="8213558" cy="4351338"/>
          </a:xfrm>
        </p:spPr>
        <p:txBody>
          <a:bodyPr>
            <a:normAutofit fontScale="77500" lnSpcReduction="20000"/>
          </a:bodyPr>
          <a:lstStyle/>
          <a:p>
            <a:pPr marL="0" indent="0">
              <a:buNone/>
            </a:pPr>
            <a:r>
              <a:rPr lang="en-US" sz="3200" dirty="0"/>
              <a:t>A game among a measure of </a:t>
            </a:r>
            <a:r>
              <a:rPr lang="en-US" sz="3200" i="1" dirty="0"/>
              <a:t>n</a:t>
            </a:r>
            <a:r>
              <a:rPr lang="en-US" sz="3200" dirty="0"/>
              <a:t> computer nodes:</a:t>
            </a:r>
          </a:p>
          <a:p>
            <a:r>
              <a:rPr lang="en-US" sz="3200" dirty="0"/>
              <a:t>Nature randomly selects one node as the </a:t>
            </a:r>
            <a:r>
              <a:rPr lang="en-US" sz="3200" b="1" i="1" dirty="0"/>
              <a:t>leader</a:t>
            </a:r>
            <a:r>
              <a:rPr lang="en-US" sz="3200" dirty="0"/>
              <a:t>;</a:t>
            </a:r>
          </a:p>
          <a:p>
            <a:pPr lvl="1"/>
            <a:r>
              <a:rPr lang="en-US" sz="2900" dirty="0"/>
              <a:t>Denote all other nodes as </a:t>
            </a:r>
            <a:r>
              <a:rPr lang="en-US" sz="2900" b="1" i="1" dirty="0"/>
              <a:t>backups</a:t>
            </a:r>
            <a:r>
              <a:rPr lang="en-US" sz="2900" dirty="0"/>
              <a:t>;</a:t>
            </a:r>
          </a:p>
          <a:p>
            <a:r>
              <a:rPr lang="en-US" sz="3200" dirty="0"/>
              <a:t>Leader decides, for each backup, whether to </a:t>
            </a:r>
            <a:r>
              <a:rPr lang="en-US" sz="3200" b="1" i="1" dirty="0"/>
              <a:t>send</a:t>
            </a:r>
            <a:r>
              <a:rPr lang="en-US" sz="3200" dirty="0"/>
              <a:t> a message;</a:t>
            </a:r>
          </a:p>
          <a:p>
            <a:pPr lvl="1"/>
            <a:r>
              <a:rPr lang="en-US" sz="2900" dirty="0"/>
              <a:t>e.g. new batch of transactions in a blockchain;</a:t>
            </a:r>
          </a:p>
          <a:p>
            <a:r>
              <a:rPr lang="en-US" sz="3200" dirty="0">
                <a:solidFill>
                  <a:schemeClr val="bg1"/>
                </a:solidFill>
              </a:rPr>
              <a:t>Each backup receiving message from leader</a:t>
            </a:r>
          </a:p>
          <a:p>
            <a:pPr lvl="1"/>
            <a:r>
              <a:rPr lang="en-US" sz="2900" dirty="0">
                <a:solidFill>
                  <a:schemeClr val="bg1"/>
                </a:solidFill>
              </a:rPr>
              <a:t>for each other node, whether to </a:t>
            </a:r>
            <a:r>
              <a:rPr lang="en-US" sz="2900" i="1" dirty="0">
                <a:solidFill>
                  <a:schemeClr val="bg1"/>
                </a:solidFill>
              </a:rPr>
              <a:t>forward</a:t>
            </a:r>
            <a:r>
              <a:rPr lang="en-US" sz="2900" dirty="0">
                <a:solidFill>
                  <a:schemeClr val="bg1"/>
                </a:solidFill>
              </a:rPr>
              <a:t> message;</a:t>
            </a:r>
          </a:p>
          <a:p>
            <a:r>
              <a:rPr lang="en-US" sz="3200" dirty="0">
                <a:solidFill>
                  <a:schemeClr val="bg1"/>
                </a:solidFill>
              </a:rPr>
              <a:t>Each node then decides whether to </a:t>
            </a:r>
            <a:r>
              <a:rPr lang="en-US" sz="3200" i="1" dirty="0">
                <a:solidFill>
                  <a:schemeClr val="bg1"/>
                </a:solidFill>
              </a:rPr>
              <a:t>commit</a:t>
            </a:r>
            <a:r>
              <a:rPr lang="en-US" sz="3200" dirty="0">
                <a:solidFill>
                  <a:schemeClr val="bg1"/>
                </a:solidFill>
              </a:rPr>
              <a:t> to message</a:t>
            </a:r>
          </a:p>
          <a:p>
            <a:pPr lvl="1"/>
            <a:r>
              <a:rPr lang="en-US" sz="3300" dirty="0">
                <a:solidFill>
                  <a:schemeClr val="bg1"/>
                </a:solidFill>
              </a:rPr>
              <a:t>based on its local information set.</a:t>
            </a:r>
          </a:p>
          <a:p>
            <a:pPr marL="0" indent="0" algn="just">
              <a:buNone/>
            </a:pPr>
            <a:endParaRPr lang="en-US" sz="1800" dirty="0">
              <a:solidFill>
                <a:schemeClr val="bg1"/>
              </a:solidFill>
            </a:endParaRPr>
          </a:p>
          <a:p>
            <a:pPr marL="0" indent="0" algn="just">
              <a:buNone/>
            </a:pPr>
            <a:r>
              <a:rPr lang="en-US" sz="1600" dirty="0">
                <a:solidFill>
                  <a:schemeClr val="bg1"/>
                </a:solidFill>
              </a:rPr>
              <a:t>For simplicity, we study one round of synchronous peer communication in a single view. </a:t>
            </a:r>
            <a:r>
              <a:rPr lang="en-US" sz="1600" dirty="0" err="1">
                <a:solidFill>
                  <a:schemeClr val="bg1"/>
                </a:solidFill>
              </a:rPr>
              <a:t>Lamport</a:t>
            </a:r>
            <a:r>
              <a:rPr lang="en-US" sz="1600" dirty="0">
                <a:solidFill>
                  <a:schemeClr val="bg1"/>
                </a:solidFill>
              </a:rPr>
              <a:t>, </a:t>
            </a:r>
            <a:r>
              <a:rPr lang="en-US" sz="1600" dirty="0" err="1">
                <a:solidFill>
                  <a:schemeClr val="bg1"/>
                </a:solidFill>
              </a:rPr>
              <a:t>Shostak</a:t>
            </a:r>
            <a:r>
              <a:rPr lang="en-US" sz="1600" dirty="0">
                <a:solidFill>
                  <a:schemeClr val="bg1"/>
                </a:solidFill>
              </a:rPr>
              <a:t> and Pease (1982) study </a:t>
            </a:r>
            <a:r>
              <a:rPr lang="en-US" sz="1600" i="1" dirty="0">
                <a:solidFill>
                  <a:schemeClr val="bg1"/>
                </a:solidFill>
              </a:rPr>
              <a:t>f</a:t>
            </a:r>
            <a:r>
              <a:rPr lang="en-US" sz="1600" dirty="0">
                <a:solidFill>
                  <a:schemeClr val="bg1"/>
                </a:solidFill>
              </a:rPr>
              <a:t> rounds. Castro and </a:t>
            </a:r>
            <a:r>
              <a:rPr lang="en-US" sz="1600" dirty="0" err="1">
                <a:solidFill>
                  <a:schemeClr val="bg1"/>
                </a:solidFill>
              </a:rPr>
              <a:t>Liskov</a:t>
            </a:r>
            <a:r>
              <a:rPr lang="en-US" sz="1600" dirty="0">
                <a:solidFill>
                  <a:schemeClr val="bg1"/>
                </a:solidFill>
              </a:rPr>
              <a:t> (1999) (PBFT) study two rounds of communication with view changes. We also assume adequately close message delivery speeds to justify simultaneous moves in each step.</a:t>
            </a:r>
            <a:endParaRPr lang="en-US" sz="1600" b="1" dirty="0">
              <a:solidFill>
                <a:schemeClr val="bg1"/>
              </a:solidFill>
            </a:endParaRPr>
          </a:p>
        </p:txBody>
      </p:sp>
      <p:graphicFrame>
        <p:nvGraphicFramePr>
          <p:cNvPr id="7" name="Content Placeholder 13">
            <a:extLst>
              <a:ext uri="{FF2B5EF4-FFF2-40B4-BE49-F238E27FC236}">
                <a16:creationId xmlns:a16="http://schemas.microsoft.com/office/drawing/2014/main" id="{62BB545C-8747-4193-B49E-42693FF3E2C8}"/>
              </a:ext>
            </a:extLst>
          </p:cNvPr>
          <p:cNvGraphicFramePr>
            <a:graphicFrameLocks noGrp="1"/>
          </p:cNvGraphicFramePr>
          <p:nvPr>
            <p:ph sz="half" idx="2"/>
          </p:nvPr>
        </p:nvGraphicFramePr>
        <p:xfrm>
          <a:off x="8518357" y="1472695"/>
          <a:ext cx="3433011"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8" descr="Eastern crown - Wikipedia">
            <a:extLst>
              <a:ext uri="{FF2B5EF4-FFF2-40B4-BE49-F238E27FC236}">
                <a16:creationId xmlns:a16="http://schemas.microsoft.com/office/drawing/2014/main" id="{27A095C4-F72A-4E86-9370-0664B4969B4F}"/>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8874481" y="3166644"/>
            <a:ext cx="362258" cy="262356"/>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a:extLst>
              <a:ext uri="{FF2B5EF4-FFF2-40B4-BE49-F238E27FC236}">
                <a16:creationId xmlns:a16="http://schemas.microsoft.com/office/drawing/2014/main" id="{4AD8F480-D6D4-470C-9C75-6FFB1790616D}"/>
              </a:ext>
            </a:extLst>
          </p:cNvPr>
          <p:cNvCxnSpPr/>
          <p:nvPr/>
        </p:nvCxnSpPr>
        <p:spPr>
          <a:xfrm flipV="1">
            <a:off x="9328484" y="2735179"/>
            <a:ext cx="898358" cy="9224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12951F6D-E7A1-4A88-AC63-796CF69FB671}"/>
              </a:ext>
            </a:extLst>
          </p:cNvPr>
          <p:cNvCxnSpPr>
            <a:cxnSpLocks/>
          </p:cNvCxnSpPr>
          <p:nvPr/>
        </p:nvCxnSpPr>
        <p:spPr>
          <a:xfrm flipV="1">
            <a:off x="9328484" y="3657601"/>
            <a:ext cx="186088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0534C63-0DFF-47F4-9542-B38EA56CBDB5}"/>
              </a:ext>
            </a:extLst>
          </p:cNvPr>
          <p:cNvCxnSpPr>
            <a:cxnSpLocks/>
          </p:cNvCxnSpPr>
          <p:nvPr/>
        </p:nvCxnSpPr>
        <p:spPr>
          <a:xfrm>
            <a:off x="9328484" y="3657600"/>
            <a:ext cx="898358" cy="8981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7020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8"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DE600E-7057-4679-A02C-70C5F470BD05}"/>
              </a:ext>
            </a:extLst>
          </p:cNvPr>
          <p:cNvSpPr>
            <a:spLocks noGrp="1"/>
          </p:cNvSpPr>
          <p:nvPr>
            <p:ph type="title"/>
          </p:nvPr>
        </p:nvSpPr>
        <p:spPr/>
        <p:txBody>
          <a:bodyPr/>
          <a:lstStyle/>
          <a:p>
            <a:r>
              <a:rPr lang="en-US" dirty="0"/>
              <a:t>Consensus game</a:t>
            </a:r>
          </a:p>
        </p:txBody>
      </p:sp>
      <p:sp>
        <p:nvSpPr>
          <p:cNvPr id="5" name="Content Placeholder 4">
            <a:extLst>
              <a:ext uri="{FF2B5EF4-FFF2-40B4-BE49-F238E27FC236}">
                <a16:creationId xmlns:a16="http://schemas.microsoft.com/office/drawing/2014/main" id="{CB38D2F3-3FB9-4D11-9336-DDBA95F4F25A}"/>
              </a:ext>
            </a:extLst>
          </p:cNvPr>
          <p:cNvSpPr>
            <a:spLocks noGrp="1"/>
          </p:cNvSpPr>
          <p:nvPr>
            <p:ph sz="half" idx="1"/>
          </p:nvPr>
        </p:nvSpPr>
        <p:spPr>
          <a:xfrm>
            <a:off x="465221" y="1825625"/>
            <a:ext cx="8213558" cy="4351338"/>
          </a:xfrm>
        </p:spPr>
        <p:txBody>
          <a:bodyPr>
            <a:normAutofit fontScale="77500" lnSpcReduction="20000"/>
          </a:bodyPr>
          <a:lstStyle/>
          <a:p>
            <a:pPr marL="0" indent="0">
              <a:buNone/>
            </a:pPr>
            <a:r>
              <a:rPr lang="en-US" sz="3200" dirty="0"/>
              <a:t>A game among a measure of </a:t>
            </a:r>
            <a:r>
              <a:rPr lang="en-US" sz="3200" i="1" dirty="0"/>
              <a:t>n</a:t>
            </a:r>
            <a:r>
              <a:rPr lang="en-US" sz="3200" dirty="0"/>
              <a:t> computer nodes:</a:t>
            </a:r>
          </a:p>
          <a:p>
            <a:r>
              <a:rPr lang="en-US" sz="3200" dirty="0"/>
              <a:t>Nature randomly selects one node as the </a:t>
            </a:r>
            <a:r>
              <a:rPr lang="en-US" sz="3200" b="1" i="1" dirty="0"/>
              <a:t>leader</a:t>
            </a:r>
            <a:r>
              <a:rPr lang="en-US" sz="3200" dirty="0"/>
              <a:t>;</a:t>
            </a:r>
          </a:p>
          <a:p>
            <a:pPr lvl="1"/>
            <a:r>
              <a:rPr lang="en-US" sz="2900" dirty="0"/>
              <a:t>Denote all other nodes as </a:t>
            </a:r>
            <a:r>
              <a:rPr lang="en-US" sz="2900" b="1" i="1" dirty="0"/>
              <a:t>backups</a:t>
            </a:r>
            <a:r>
              <a:rPr lang="en-US" sz="2900" dirty="0"/>
              <a:t>;</a:t>
            </a:r>
          </a:p>
          <a:p>
            <a:r>
              <a:rPr lang="en-US" sz="3200" dirty="0"/>
              <a:t>Leader decides, for each backup, whether to </a:t>
            </a:r>
            <a:r>
              <a:rPr lang="en-US" sz="3200" b="1" i="1" dirty="0"/>
              <a:t>send</a:t>
            </a:r>
            <a:r>
              <a:rPr lang="en-US" sz="3200" dirty="0"/>
              <a:t> a message;</a:t>
            </a:r>
          </a:p>
          <a:p>
            <a:pPr lvl="1"/>
            <a:r>
              <a:rPr lang="en-US" sz="2900" dirty="0"/>
              <a:t>e.g. new batch of transactions in a blockchain;</a:t>
            </a:r>
          </a:p>
          <a:p>
            <a:r>
              <a:rPr lang="en-US" sz="3200" dirty="0"/>
              <a:t>Each backup receiving message from leader</a:t>
            </a:r>
          </a:p>
          <a:p>
            <a:pPr lvl="1"/>
            <a:r>
              <a:rPr lang="en-US" sz="2900" dirty="0"/>
              <a:t>decides, for each other node, whether to </a:t>
            </a:r>
            <a:r>
              <a:rPr lang="en-US" sz="2900" b="1" i="1" dirty="0"/>
              <a:t>forward</a:t>
            </a:r>
            <a:r>
              <a:rPr lang="en-US" sz="2900" dirty="0"/>
              <a:t> message;</a:t>
            </a:r>
          </a:p>
          <a:p>
            <a:r>
              <a:rPr lang="en-US" sz="3200" dirty="0">
                <a:solidFill>
                  <a:schemeClr val="bg1"/>
                </a:solidFill>
              </a:rPr>
              <a:t>Each node then decides whether to </a:t>
            </a:r>
            <a:r>
              <a:rPr lang="en-US" sz="3200" i="1" dirty="0">
                <a:solidFill>
                  <a:schemeClr val="bg1"/>
                </a:solidFill>
              </a:rPr>
              <a:t>commit</a:t>
            </a:r>
            <a:r>
              <a:rPr lang="en-US" sz="3200" dirty="0">
                <a:solidFill>
                  <a:schemeClr val="bg1"/>
                </a:solidFill>
              </a:rPr>
              <a:t> to message</a:t>
            </a:r>
          </a:p>
          <a:p>
            <a:pPr lvl="1"/>
            <a:r>
              <a:rPr lang="en-US" sz="3300" dirty="0">
                <a:solidFill>
                  <a:schemeClr val="bg1"/>
                </a:solidFill>
              </a:rPr>
              <a:t>based on its local information set.</a:t>
            </a:r>
          </a:p>
          <a:p>
            <a:pPr marL="0" indent="0" algn="just">
              <a:buNone/>
            </a:pPr>
            <a:endParaRPr lang="en-US" sz="1800" dirty="0">
              <a:solidFill>
                <a:schemeClr val="bg1"/>
              </a:solidFill>
            </a:endParaRPr>
          </a:p>
          <a:p>
            <a:pPr marL="0" indent="0" algn="just">
              <a:buNone/>
            </a:pPr>
            <a:r>
              <a:rPr lang="en-US" sz="1600" dirty="0">
                <a:solidFill>
                  <a:schemeClr val="bg1"/>
                </a:solidFill>
              </a:rPr>
              <a:t>For simplicity, we study one round of synchronous peer communication in a single view. </a:t>
            </a:r>
            <a:r>
              <a:rPr lang="en-US" sz="1600" dirty="0" err="1">
                <a:solidFill>
                  <a:schemeClr val="bg1"/>
                </a:solidFill>
              </a:rPr>
              <a:t>Lamport</a:t>
            </a:r>
            <a:r>
              <a:rPr lang="en-US" sz="1600" dirty="0">
                <a:solidFill>
                  <a:schemeClr val="bg1"/>
                </a:solidFill>
              </a:rPr>
              <a:t>, </a:t>
            </a:r>
            <a:r>
              <a:rPr lang="en-US" sz="1600" dirty="0" err="1">
                <a:solidFill>
                  <a:schemeClr val="bg1"/>
                </a:solidFill>
              </a:rPr>
              <a:t>Shostak</a:t>
            </a:r>
            <a:r>
              <a:rPr lang="en-US" sz="1600" dirty="0">
                <a:solidFill>
                  <a:schemeClr val="bg1"/>
                </a:solidFill>
              </a:rPr>
              <a:t> and Pease (1982) study </a:t>
            </a:r>
            <a:r>
              <a:rPr lang="en-US" sz="1600" i="1" dirty="0">
                <a:solidFill>
                  <a:schemeClr val="bg1"/>
                </a:solidFill>
              </a:rPr>
              <a:t>f</a:t>
            </a:r>
            <a:r>
              <a:rPr lang="en-US" sz="1600" dirty="0">
                <a:solidFill>
                  <a:schemeClr val="bg1"/>
                </a:solidFill>
              </a:rPr>
              <a:t> rounds. Castro and </a:t>
            </a:r>
            <a:r>
              <a:rPr lang="en-US" sz="1600" dirty="0" err="1">
                <a:solidFill>
                  <a:schemeClr val="bg1"/>
                </a:solidFill>
              </a:rPr>
              <a:t>Liskov</a:t>
            </a:r>
            <a:r>
              <a:rPr lang="en-US" sz="1600" dirty="0">
                <a:solidFill>
                  <a:schemeClr val="bg1"/>
                </a:solidFill>
              </a:rPr>
              <a:t> (1999) (PBFT) study two rounds of communication with view changes. We also assume adequately close message delivery speeds to justify simultaneous moves in each step.</a:t>
            </a:r>
            <a:endParaRPr lang="en-US" sz="1600" b="1" dirty="0">
              <a:solidFill>
                <a:schemeClr val="bg1"/>
              </a:solidFill>
            </a:endParaRPr>
          </a:p>
        </p:txBody>
      </p:sp>
      <p:graphicFrame>
        <p:nvGraphicFramePr>
          <p:cNvPr id="7" name="Content Placeholder 13">
            <a:extLst>
              <a:ext uri="{FF2B5EF4-FFF2-40B4-BE49-F238E27FC236}">
                <a16:creationId xmlns:a16="http://schemas.microsoft.com/office/drawing/2014/main" id="{62BB545C-8747-4193-B49E-42693FF3E2C8}"/>
              </a:ext>
            </a:extLst>
          </p:cNvPr>
          <p:cNvGraphicFramePr>
            <a:graphicFrameLocks noGrp="1"/>
          </p:cNvGraphicFramePr>
          <p:nvPr>
            <p:ph sz="half" idx="2"/>
            <p:extLst>
              <p:ext uri="{D42A27DB-BD31-4B8C-83A1-F6EECF244321}">
                <p14:modId xmlns:p14="http://schemas.microsoft.com/office/powerpoint/2010/main" val="3398616895"/>
              </p:ext>
            </p:extLst>
          </p:nvPr>
        </p:nvGraphicFramePr>
        <p:xfrm>
          <a:off x="8518357" y="1472695"/>
          <a:ext cx="3433011"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8" descr="Eastern crown - Wikipedia">
            <a:extLst>
              <a:ext uri="{FF2B5EF4-FFF2-40B4-BE49-F238E27FC236}">
                <a16:creationId xmlns:a16="http://schemas.microsoft.com/office/drawing/2014/main" id="{27A095C4-F72A-4E86-9370-0664B4969B4F}"/>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8874481" y="3166644"/>
            <a:ext cx="362258" cy="262356"/>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a:extLst>
              <a:ext uri="{FF2B5EF4-FFF2-40B4-BE49-F238E27FC236}">
                <a16:creationId xmlns:a16="http://schemas.microsoft.com/office/drawing/2014/main" id="{4AD8F480-D6D4-470C-9C75-6FFB1790616D}"/>
              </a:ext>
            </a:extLst>
          </p:cNvPr>
          <p:cNvCxnSpPr/>
          <p:nvPr/>
        </p:nvCxnSpPr>
        <p:spPr>
          <a:xfrm flipV="1">
            <a:off x="9328484" y="2735179"/>
            <a:ext cx="898358" cy="9224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12951F6D-E7A1-4A88-AC63-796CF69FB671}"/>
              </a:ext>
            </a:extLst>
          </p:cNvPr>
          <p:cNvCxnSpPr>
            <a:cxnSpLocks/>
          </p:cNvCxnSpPr>
          <p:nvPr/>
        </p:nvCxnSpPr>
        <p:spPr>
          <a:xfrm flipV="1">
            <a:off x="9328484" y="3657601"/>
            <a:ext cx="186088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0534C63-0DFF-47F4-9542-B38EA56CBDB5}"/>
              </a:ext>
            </a:extLst>
          </p:cNvPr>
          <p:cNvCxnSpPr>
            <a:cxnSpLocks/>
          </p:cNvCxnSpPr>
          <p:nvPr/>
        </p:nvCxnSpPr>
        <p:spPr>
          <a:xfrm>
            <a:off x="9328484" y="3657600"/>
            <a:ext cx="898358" cy="8981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C4D7F0A-DD3F-403E-A989-8A803C959CD1}"/>
              </a:ext>
            </a:extLst>
          </p:cNvPr>
          <p:cNvCxnSpPr>
            <a:cxnSpLocks/>
          </p:cNvCxnSpPr>
          <p:nvPr/>
        </p:nvCxnSpPr>
        <p:spPr>
          <a:xfrm>
            <a:off x="10274968" y="2863516"/>
            <a:ext cx="0" cy="1620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BF7036C-D5DC-40F1-92D3-2669D0F50DA5}"/>
              </a:ext>
            </a:extLst>
          </p:cNvPr>
          <p:cNvCxnSpPr>
            <a:cxnSpLocks/>
          </p:cNvCxnSpPr>
          <p:nvPr/>
        </p:nvCxnSpPr>
        <p:spPr>
          <a:xfrm flipV="1">
            <a:off x="10210800" y="2807368"/>
            <a:ext cx="0" cy="16122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95C2E16-B14F-4923-BB19-7EA76B7BCFBE}"/>
              </a:ext>
            </a:extLst>
          </p:cNvPr>
          <p:cNvCxnSpPr>
            <a:cxnSpLocks/>
          </p:cNvCxnSpPr>
          <p:nvPr/>
        </p:nvCxnSpPr>
        <p:spPr>
          <a:xfrm>
            <a:off x="10395284" y="2807368"/>
            <a:ext cx="794084" cy="7299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C934C87-BE82-4FB1-9E89-E4FF815EA833}"/>
              </a:ext>
            </a:extLst>
          </p:cNvPr>
          <p:cNvCxnSpPr>
            <a:cxnSpLocks/>
          </p:cNvCxnSpPr>
          <p:nvPr/>
        </p:nvCxnSpPr>
        <p:spPr>
          <a:xfrm flipH="1" flipV="1">
            <a:off x="10299031" y="2807368"/>
            <a:ext cx="818150" cy="7620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3F05BBD1-6EA6-43C6-AEB5-42DEBE3B96DA}"/>
              </a:ext>
            </a:extLst>
          </p:cNvPr>
          <p:cNvCxnSpPr>
            <a:cxnSpLocks/>
          </p:cNvCxnSpPr>
          <p:nvPr/>
        </p:nvCxnSpPr>
        <p:spPr>
          <a:xfrm flipV="1">
            <a:off x="10299031" y="3737812"/>
            <a:ext cx="810128" cy="817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73DC23C-3063-4AFF-B0F0-932331036F77}"/>
              </a:ext>
            </a:extLst>
          </p:cNvPr>
          <p:cNvCxnSpPr>
            <a:cxnSpLocks/>
          </p:cNvCxnSpPr>
          <p:nvPr/>
        </p:nvCxnSpPr>
        <p:spPr>
          <a:xfrm flipH="1">
            <a:off x="10395284" y="3793961"/>
            <a:ext cx="762000" cy="777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5060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par>
                                <p:cTn id="8" presetID="22" presetClass="entr" presetSubtype="1"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up)">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right)">
                                      <p:cBhvr>
                                        <p:cTn id="15" dur="500"/>
                                        <p:tgtEl>
                                          <p:spTgt spid="27"/>
                                        </p:tgtEl>
                                      </p:cBhvr>
                                    </p:animEffect>
                                  </p:childTnLst>
                                </p:cTn>
                              </p:par>
                              <p:par>
                                <p:cTn id="16" presetID="22" presetClass="entr" presetSubtype="2"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right)">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par>
                                <p:cTn id="24" presetID="22" presetClass="entr" presetSubtype="4"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DE600E-7057-4679-A02C-70C5F470BD05}"/>
              </a:ext>
            </a:extLst>
          </p:cNvPr>
          <p:cNvSpPr>
            <a:spLocks noGrp="1"/>
          </p:cNvSpPr>
          <p:nvPr>
            <p:ph type="title"/>
          </p:nvPr>
        </p:nvSpPr>
        <p:spPr/>
        <p:txBody>
          <a:bodyPr/>
          <a:lstStyle/>
          <a:p>
            <a:r>
              <a:rPr lang="en-US" dirty="0"/>
              <a:t>Consensus game</a:t>
            </a:r>
          </a:p>
        </p:txBody>
      </p:sp>
      <p:sp>
        <p:nvSpPr>
          <p:cNvPr id="5" name="Content Placeholder 4">
            <a:extLst>
              <a:ext uri="{FF2B5EF4-FFF2-40B4-BE49-F238E27FC236}">
                <a16:creationId xmlns:a16="http://schemas.microsoft.com/office/drawing/2014/main" id="{CB38D2F3-3FB9-4D11-9336-DDBA95F4F25A}"/>
              </a:ext>
            </a:extLst>
          </p:cNvPr>
          <p:cNvSpPr>
            <a:spLocks noGrp="1"/>
          </p:cNvSpPr>
          <p:nvPr>
            <p:ph sz="half" idx="1"/>
          </p:nvPr>
        </p:nvSpPr>
        <p:spPr>
          <a:xfrm>
            <a:off x="465221" y="1825625"/>
            <a:ext cx="8213558" cy="4351338"/>
          </a:xfrm>
        </p:spPr>
        <p:txBody>
          <a:bodyPr>
            <a:normAutofit fontScale="77500" lnSpcReduction="20000"/>
          </a:bodyPr>
          <a:lstStyle/>
          <a:p>
            <a:pPr marL="0" indent="0">
              <a:buNone/>
            </a:pPr>
            <a:r>
              <a:rPr lang="en-US" sz="3200" dirty="0"/>
              <a:t>A game among a measure of </a:t>
            </a:r>
            <a:r>
              <a:rPr lang="en-US" sz="3200" i="1" dirty="0"/>
              <a:t>n</a:t>
            </a:r>
            <a:r>
              <a:rPr lang="en-US" sz="3200" dirty="0"/>
              <a:t> computer nodes:</a:t>
            </a:r>
          </a:p>
          <a:p>
            <a:r>
              <a:rPr lang="en-US" sz="3200" dirty="0"/>
              <a:t>Nature randomly selects one node as the </a:t>
            </a:r>
            <a:r>
              <a:rPr lang="en-US" sz="3200" b="1" i="1" dirty="0"/>
              <a:t>leader</a:t>
            </a:r>
            <a:r>
              <a:rPr lang="en-US" sz="3200" dirty="0"/>
              <a:t>;</a:t>
            </a:r>
          </a:p>
          <a:p>
            <a:pPr lvl="1"/>
            <a:r>
              <a:rPr lang="en-US" sz="2900" dirty="0"/>
              <a:t>Denote all other nodes as </a:t>
            </a:r>
            <a:r>
              <a:rPr lang="en-US" sz="2900" b="1" i="1" dirty="0"/>
              <a:t>backups</a:t>
            </a:r>
            <a:r>
              <a:rPr lang="en-US" sz="2900" dirty="0"/>
              <a:t>;</a:t>
            </a:r>
          </a:p>
          <a:p>
            <a:r>
              <a:rPr lang="en-US" sz="3200" dirty="0"/>
              <a:t>Leader decides, for each backup, whether to </a:t>
            </a:r>
            <a:r>
              <a:rPr lang="en-US" sz="3200" b="1" i="1" dirty="0"/>
              <a:t>send</a:t>
            </a:r>
            <a:r>
              <a:rPr lang="en-US" sz="3200" dirty="0"/>
              <a:t> a message;</a:t>
            </a:r>
          </a:p>
          <a:p>
            <a:pPr lvl="1"/>
            <a:r>
              <a:rPr lang="en-US" sz="2900" dirty="0"/>
              <a:t>e.g. new batch of transactions in a blockchain;</a:t>
            </a:r>
          </a:p>
          <a:p>
            <a:r>
              <a:rPr lang="en-US" sz="3200" dirty="0"/>
              <a:t>Each backup receiving message from leader</a:t>
            </a:r>
          </a:p>
          <a:p>
            <a:pPr lvl="1"/>
            <a:r>
              <a:rPr lang="en-US" sz="2900" dirty="0"/>
              <a:t>decides, for each other node, whether to </a:t>
            </a:r>
            <a:r>
              <a:rPr lang="en-US" sz="2900" b="1" i="1" dirty="0"/>
              <a:t>forward</a:t>
            </a:r>
            <a:r>
              <a:rPr lang="en-US" sz="2900" dirty="0"/>
              <a:t> message;</a:t>
            </a:r>
          </a:p>
          <a:p>
            <a:r>
              <a:rPr lang="en-US" sz="3200" dirty="0">
                <a:solidFill>
                  <a:schemeClr val="tx1">
                    <a:lumMod val="95000"/>
                    <a:lumOff val="5000"/>
                  </a:schemeClr>
                </a:solidFill>
              </a:rPr>
              <a:t>Each node then decides whether to </a:t>
            </a:r>
            <a:r>
              <a:rPr lang="en-US" sz="3200" b="1" i="1" dirty="0">
                <a:solidFill>
                  <a:schemeClr val="tx1">
                    <a:lumMod val="95000"/>
                    <a:lumOff val="5000"/>
                  </a:schemeClr>
                </a:solidFill>
              </a:rPr>
              <a:t>commit</a:t>
            </a:r>
            <a:r>
              <a:rPr lang="en-US" sz="3200" dirty="0">
                <a:solidFill>
                  <a:schemeClr val="tx1">
                    <a:lumMod val="95000"/>
                    <a:lumOff val="5000"/>
                  </a:schemeClr>
                </a:solidFill>
              </a:rPr>
              <a:t> to message</a:t>
            </a:r>
          </a:p>
          <a:p>
            <a:pPr lvl="1"/>
            <a:r>
              <a:rPr lang="en-US" sz="3300" dirty="0">
                <a:solidFill>
                  <a:schemeClr val="tx1">
                    <a:lumMod val="95000"/>
                    <a:lumOff val="5000"/>
                  </a:schemeClr>
                </a:solidFill>
              </a:rPr>
              <a:t>based on its local information set.</a:t>
            </a:r>
          </a:p>
          <a:p>
            <a:pPr marL="0" indent="0" algn="just">
              <a:buNone/>
            </a:pPr>
            <a:endParaRPr lang="en-US" sz="1800" dirty="0">
              <a:solidFill>
                <a:schemeClr val="tx1">
                  <a:lumMod val="95000"/>
                  <a:lumOff val="5000"/>
                </a:schemeClr>
              </a:solidFill>
            </a:endParaRPr>
          </a:p>
          <a:p>
            <a:pPr marL="0" indent="0" algn="just">
              <a:buNone/>
            </a:pPr>
            <a:r>
              <a:rPr lang="en-US" sz="1600" dirty="0">
                <a:solidFill>
                  <a:schemeClr val="tx1">
                    <a:lumMod val="95000"/>
                    <a:lumOff val="5000"/>
                  </a:schemeClr>
                </a:solidFill>
              </a:rPr>
              <a:t>For simplicity, we study one round of synchronous peer communication in a single view. </a:t>
            </a:r>
            <a:r>
              <a:rPr lang="en-US" sz="1600" dirty="0" err="1">
                <a:solidFill>
                  <a:schemeClr val="tx1">
                    <a:lumMod val="95000"/>
                    <a:lumOff val="5000"/>
                  </a:schemeClr>
                </a:solidFill>
              </a:rPr>
              <a:t>Lamport</a:t>
            </a:r>
            <a:r>
              <a:rPr lang="en-US" sz="1600" dirty="0">
                <a:solidFill>
                  <a:schemeClr val="tx1">
                    <a:lumMod val="95000"/>
                    <a:lumOff val="5000"/>
                  </a:schemeClr>
                </a:solidFill>
              </a:rPr>
              <a:t>, </a:t>
            </a:r>
            <a:r>
              <a:rPr lang="en-US" sz="1600" dirty="0" err="1">
                <a:solidFill>
                  <a:schemeClr val="tx1">
                    <a:lumMod val="95000"/>
                    <a:lumOff val="5000"/>
                  </a:schemeClr>
                </a:solidFill>
              </a:rPr>
              <a:t>Shostak</a:t>
            </a:r>
            <a:r>
              <a:rPr lang="en-US" sz="1600" dirty="0">
                <a:solidFill>
                  <a:schemeClr val="tx1">
                    <a:lumMod val="95000"/>
                    <a:lumOff val="5000"/>
                  </a:schemeClr>
                </a:solidFill>
              </a:rPr>
              <a:t> and Pease (1982) study </a:t>
            </a:r>
            <a:r>
              <a:rPr lang="en-US" sz="1600" i="1" dirty="0">
                <a:solidFill>
                  <a:schemeClr val="tx1">
                    <a:lumMod val="95000"/>
                    <a:lumOff val="5000"/>
                  </a:schemeClr>
                </a:solidFill>
              </a:rPr>
              <a:t>f</a:t>
            </a:r>
            <a:r>
              <a:rPr lang="en-US" sz="1600" dirty="0">
                <a:solidFill>
                  <a:schemeClr val="tx1">
                    <a:lumMod val="95000"/>
                    <a:lumOff val="5000"/>
                  </a:schemeClr>
                </a:solidFill>
              </a:rPr>
              <a:t> rounds. Castro and </a:t>
            </a:r>
            <a:r>
              <a:rPr lang="en-US" sz="1600" dirty="0" err="1">
                <a:solidFill>
                  <a:schemeClr val="tx1">
                    <a:lumMod val="95000"/>
                    <a:lumOff val="5000"/>
                  </a:schemeClr>
                </a:solidFill>
              </a:rPr>
              <a:t>Liskov</a:t>
            </a:r>
            <a:r>
              <a:rPr lang="en-US" sz="1600" dirty="0">
                <a:solidFill>
                  <a:schemeClr val="tx1">
                    <a:lumMod val="95000"/>
                    <a:lumOff val="5000"/>
                  </a:schemeClr>
                </a:solidFill>
              </a:rPr>
              <a:t> (1999) (PBFT) study two rounds of communication with view changes. We also assume adequately close message delivery speeds to justify simultaneous moves in each step.</a:t>
            </a:r>
            <a:endParaRPr lang="en-US" sz="1600" b="1" dirty="0">
              <a:solidFill>
                <a:schemeClr val="tx1">
                  <a:lumMod val="95000"/>
                  <a:lumOff val="5000"/>
                </a:schemeClr>
              </a:solidFill>
            </a:endParaRPr>
          </a:p>
        </p:txBody>
      </p:sp>
      <p:graphicFrame>
        <p:nvGraphicFramePr>
          <p:cNvPr id="7" name="Content Placeholder 13">
            <a:extLst>
              <a:ext uri="{FF2B5EF4-FFF2-40B4-BE49-F238E27FC236}">
                <a16:creationId xmlns:a16="http://schemas.microsoft.com/office/drawing/2014/main" id="{62BB545C-8747-4193-B49E-42693FF3E2C8}"/>
              </a:ext>
            </a:extLst>
          </p:cNvPr>
          <p:cNvGraphicFramePr>
            <a:graphicFrameLocks noGrp="1"/>
          </p:cNvGraphicFramePr>
          <p:nvPr>
            <p:ph sz="half" idx="2"/>
          </p:nvPr>
        </p:nvGraphicFramePr>
        <p:xfrm>
          <a:off x="8518357" y="1472695"/>
          <a:ext cx="3433011"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8" descr="Eastern crown - Wikipedia">
            <a:extLst>
              <a:ext uri="{FF2B5EF4-FFF2-40B4-BE49-F238E27FC236}">
                <a16:creationId xmlns:a16="http://schemas.microsoft.com/office/drawing/2014/main" id="{27A095C4-F72A-4E86-9370-0664B4969B4F}"/>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8874481" y="3166644"/>
            <a:ext cx="362258" cy="262356"/>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a:extLst>
              <a:ext uri="{FF2B5EF4-FFF2-40B4-BE49-F238E27FC236}">
                <a16:creationId xmlns:a16="http://schemas.microsoft.com/office/drawing/2014/main" id="{4AD8F480-D6D4-470C-9C75-6FFB1790616D}"/>
              </a:ext>
            </a:extLst>
          </p:cNvPr>
          <p:cNvCxnSpPr/>
          <p:nvPr/>
        </p:nvCxnSpPr>
        <p:spPr>
          <a:xfrm flipV="1">
            <a:off x="9328484" y="2735179"/>
            <a:ext cx="898358" cy="9224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12951F6D-E7A1-4A88-AC63-796CF69FB671}"/>
              </a:ext>
            </a:extLst>
          </p:cNvPr>
          <p:cNvCxnSpPr>
            <a:cxnSpLocks/>
          </p:cNvCxnSpPr>
          <p:nvPr/>
        </p:nvCxnSpPr>
        <p:spPr>
          <a:xfrm flipV="1">
            <a:off x="9328484" y="3657601"/>
            <a:ext cx="186088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0534C63-0DFF-47F4-9542-B38EA56CBDB5}"/>
              </a:ext>
            </a:extLst>
          </p:cNvPr>
          <p:cNvCxnSpPr>
            <a:cxnSpLocks/>
          </p:cNvCxnSpPr>
          <p:nvPr/>
        </p:nvCxnSpPr>
        <p:spPr>
          <a:xfrm>
            <a:off x="9328484" y="3657600"/>
            <a:ext cx="898358" cy="8981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C4D7F0A-DD3F-403E-A989-8A803C959CD1}"/>
              </a:ext>
            </a:extLst>
          </p:cNvPr>
          <p:cNvCxnSpPr>
            <a:cxnSpLocks/>
          </p:cNvCxnSpPr>
          <p:nvPr/>
        </p:nvCxnSpPr>
        <p:spPr>
          <a:xfrm>
            <a:off x="10274968" y="2863516"/>
            <a:ext cx="0" cy="1620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BF7036C-D5DC-40F1-92D3-2669D0F50DA5}"/>
              </a:ext>
            </a:extLst>
          </p:cNvPr>
          <p:cNvCxnSpPr>
            <a:cxnSpLocks/>
          </p:cNvCxnSpPr>
          <p:nvPr/>
        </p:nvCxnSpPr>
        <p:spPr>
          <a:xfrm flipV="1">
            <a:off x="10210800" y="2807368"/>
            <a:ext cx="0" cy="16122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95C2E16-B14F-4923-BB19-7EA76B7BCFBE}"/>
              </a:ext>
            </a:extLst>
          </p:cNvPr>
          <p:cNvCxnSpPr>
            <a:cxnSpLocks/>
          </p:cNvCxnSpPr>
          <p:nvPr/>
        </p:nvCxnSpPr>
        <p:spPr>
          <a:xfrm>
            <a:off x="10395284" y="2807368"/>
            <a:ext cx="794084" cy="7299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C934C87-BE82-4FB1-9E89-E4FF815EA833}"/>
              </a:ext>
            </a:extLst>
          </p:cNvPr>
          <p:cNvCxnSpPr>
            <a:cxnSpLocks/>
          </p:cNvCxnSpPr>
          <p:nvPr/>
        </p:nvCxnSpPr>
        <p:spPr>
          <a:xfrm flipH="1" flipV="1">
            <a:off x="10299031" y="2807368"/>
            <a:ext cx="818150" cy="7620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3F05BBD1-6EA6-43C6-AEB5-42DEBE3B96DA}"/>
              </a:ext>
            </a:extLst>
          </p:cNvPr>
          <p:cNvCxnSpPr>
            <a:cxnSpLocks/>
          </p:cNvCxnSpPr>
          <p:nvPr/>
        </p:nvCxnSpPr>
        <p:spPr>
          <a:xfrm flipV="1">
            <a:off x="10299031" y="3737812"/>
            <a:ext cx="810128" cy="817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73DC23C-3063-4AFF-B0F0-932331036F77}"/>
              </a:ext>
            </a:extLst>
          </p:cNvPr>
          <p:cNvCxnSpPr>
            <a:cxnSpLocks/>
          </p:cNvCxnSpPr>
          <p:nvPr/>
        </p:nvCxnSpPr>
        <p:spPr>
          <a:xfrm flipH="1">
            <a:off x="10395284" y="3793961"/>
            <a:ext cx="762000" cy="777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2" descr="Check Mark Tick - Free vector graphic on Pixabay">
            <a:extLst>
              <a:ext uri="{FF2B5EF4-FFF2-40B4-BE49-F238E27FC236}">
                <a16:creationId xmlns:a16="http://schemas.microsoft.com/office/drawing/2014/main" id="{0B875D64-B303-4ADD-BA86-AC523147BC7C}"/>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8892472" y="3477708"/>
            <a:ext cx="366697" cy="35978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heck Mark Tick - Free vector graphic on Pixabay">
            <a:extLst>
              <a:ext uri="{FF2B5EF4-FFF2-40B4-BE49-F238E27FC236}">
                <a16:creationId xmlns:a16="http://schemas.microsoft.com/office/drawing/2014/main" id="{959DC598-79C4-42F6-B93B-E0A2C90D7E87}"/>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11290771" y="3474283"/>
            <a:ext cx="366697" cy="35978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Check Mark Tick - Free vector graphic on Pixabay">
            <a:extLst>
              <a:ext uri="{FF2B5EF4-FFF2-40B4-BE49-F238E27FC236}">
                <a16:creationId xmlns:a16="http://schemas.microsoft.com/office/drawing/2014/main" id="{C09E7729-1E4A-485E-A8BE-ACC9B314C5CD}"/>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10063539" y="2290599"/>
            <a:ext cx="366697" cy="359784"/>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Check Mark Tick - Free vector graphic on Pixabay">
            <a:extLst>
              <a:ext uri="{FF2B5EF4-FFF2-40B4-BE49-F238E27FC236}">
                <a16:creationId xmlns:a16="http://schemas.microsoft.com/office/drawing/2014/main" id="{0146DE59-7F16-4ED7-A7B8-BA061233D9C1}"/>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10063539" y="4658224"/>
            <a:ext cx="366697" cy="359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731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RESGUID" val="fcc9fca4-4aa5-4738-bd83-c4908d6ec0cd"/>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AB9A0756B1CE44A885579893A1CE3B" ma:contentTypeVersion="11" ma:contentTypeDescription="Create a new document." ma:contentTypeScope="" ma:versionID="84d908406a5e0d85b757303a17396b0a">
  <xsd:schema xmlns:xsd="http://www.w3.org/2001/XMLSchema" xmlns:xs="http://www.w3.org/2001/XMLSchema" xmlns:p="http://schemas.microsoft.com/office/2006/metadata/properties" xmlns:ns3="b0dfc286-919a-46ed-b885-f3f322d62097" targetNamespace="http://schemas.microsoft.com/office/2006/metadata/properties" ma:root="true" ma:fieldsID="a504846fa5690ea2bc534360b5d1ffd9" ns3:_="">
    <xsd:import namespace="b0dfc286-919a-46ed-b885-f3f322d6209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Location"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0dfc286-919a-46ed-b885-f3f322d620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22424ED-DB87-48D8-9A68-05A1844DB2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0dfc286-919a-46ed-b885-f3f322d620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1A840A-2C00-49C3-9FE3-88F0AE56CAD0}">
  <ds:schemaRefs>
    <ds:schemaRef ds:uri="http://schemas.microsoft.com/sharepoint/v3/contenttype/forms"/>
  </ds:schemaRefs>
</ds:datastoreItem>
</file>

<file path=customXml/itemProps3.xml><?xml version="1.0" encoding="utf-8"?>
<ds:datastoreItem xmlns:ds="http://schemas.openxmlformats.org/officeDocument/2006/customXml" ds:itemID="{0B87BDE6-912A-473E-BE0C-762CB72160CE}">
  <ds:schemaRefs>
    <ds:schemaRef ds:uri="http://purl.org/dc/elements/1.1/"/>
    <ds:schemaRef ds:uri="http://purl.org/dc/terms/"/>
    <ds:schemaRef ds:uri="http://schemas.microsoft.com/office/2006/metadata/properties"/>
    <ds:schemaRef ds:uri="http://schemas.microsoft.com/office/2006/documentManagement/types"/>
    <ds:schemaRef ds:uri="http://www.w3.org/XML/1998/namespace"/>
    <ds:schemaRef ds:uri="http://schemas.openxmlformats.org/package/2006/metadata/core-properties"/>
    <ds:schemaRef ds:uri="http://schemas.microsoft.com/office/infopath/2007/PartnerControls"/>
    <ds:schemaRef ds:uri="b0dfc286-919a-46ed-b885-f3f322d62097"/>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1031</TotalTime>
  <Words>2537</Words>
  <Application>Microsoft Office PowerPoint</Application>
  <PresentationFormat>Widescreen</PresentationFormat>
  <Paragraphs>377</Paragraphs>
  <Slides>34</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Calibri Light</vt:lpstr>
      <vt:lpstr>Cambria Math</vt:lpstr>
      <vt:lpstr>Office Theme</vt:lpstr>
      <vt:lpstr>An Economic Model of Consensus on Distributed Ledgers</vt:lpstr>
      <vt:lpstr>Byzantine Fault Tolerance (BFT) in blockchains</vt:lpstr>
      <vt:lpstr>Byzantine Fault Tolerant (BFT) protocols</vt:lpstr>
      <vt:lpstr>Byzantine Fault Tolerant (BFT) protocols</vt:lpstr>
      <vt:lpstr>Consensus game</vt:lpstr>
      <vt:lpstr>Consensus game</vt:lpstr>
      <vt:lpstr>Consensus game</vt:lpstr>
      <vt:lpstr>Consensus game</vt:lpstr>
      <vt:lpstr>Consensus game</vt:lpstr>
      <vt:lpstr>Two types of nodes</vt:lpstr>
      <vt:lpstr>Two types of nodes</vt:lpstr>
      <vt:lpstr>Two types of nodes</vt:lpstr>
      <vt:lpstr>Ambiguity aversion</vt:lpstr>
      <vt:lpstr>Characterizing all symmetric equilibria</vt:lpstr>
      <vt:lpstr>Inferences </vt:lpstr>
      <vt:lpstr>PowerPoint Presentation</vt:lpstr>
      <vt:lpstr>PowerPoint Presentation</vt:lpstr>
      <vt:lpstr>PowerPoint Presentation</vt:lpstr>
      <vt:lpstr>The properties of a consensus equilibrium</vt:lpstr>
      <vt:lpstr> </vt:lpstr>
      <vt:lpstr> </vt:lpstr>
      <vt:lpstr> </vt:lpstr>
      <vt:lpstr> </vt:lpstr>
      <vt:lpstr> </vt:lpstr>
      <vt:lpstr> </vt:lpstr>
      <vt:lpstr> </vt:lpstr>
      <vt:lpstr> </vt:lpstr>
      <vt:lpstr> </vt:lpstr>
      <vt:lpstr> </vt:lpstr>
      <vt:lpstr>All symmetric equilibria </vt:lpstr>
      <vt:lpstr>Message losses</vt:lpstr>
      <vt:lpstr>Implications</vt:lpstr>
      <vt:lpstr>Relation to existing work</vt:lpstr>
      <vt:lpstr>Our contribution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Jiasun Li</dc:creator>
  <cp:lastModifiedBy>Lectern, SHARDSOUTH</cp:lastModifiedBy>
  <cp:revision>348</cp:revision>
  <cp:lastPrinted>2022-03-04T05:05:43Z</cp:lastPrinted>
  <dcterms:created xsi:type="dcterms:W3CDTF">2021-11-15T19:58:40Z</dcterms:created>
  <dcterms:modified xsi:type="dcterms:W3CDTF">2022-09-02T15:34:55Z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0x0101006EAB9A0756B1CE44A885579893A1CE3B</vt:lpwstr>
  </property>
</Properties>
</file>