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7" r:id="rId1"/>
  </p:sldMasterIdLst>
  <p:notesMasterIdLst>
    <p:notesMasterId r:id="rId19"/>
  </p:notesMasterIdLst>
  <p:handoutMasterIdLst>
    <p:handoutMasterId r:id="rId20"/>
  </p:handoutMasterIdLst>
  <p:sldIdLst>
    <p:sldId id="258" r:id="rId2"/>
    <p:sldId id="273" r:id="rId3"/>
    <p:sldId id="274" r:id="rId4"/>
    <p:sldId id="287" r:id="rId5"/>
    <p:sldId id="275" r:id="rId6"/>
    <p:sldId id="276" r:id="rId7"/>
    <p:sldId id="277" r:id="rId8"/>
    <p:sldId id="278" r:id="rId9"/>
    <p:sldId id="280" r:id="rId10"/>
    <p:sldId id="281" r:id="rId11"/>
    <p:sldId id="279" r:id="rId12"/>
    <p:sldId id="282" r:id="rId13"/>
    <p:sldId id="283" r:id="rId14"/>
    <p:sldId id="284" r:id="rId15"/>
    <p:sldId id="272" r:id="rId16"/>
    <p:sldId id="285" r:id="rId17"/>
    <p:sldId id="28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00A2"/>
    <a:srgbClr val="FDEADA"/>
    <a:srgbClr val="C00000"/>
    <a:srgbClr val="E6B9B8"/>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51630A6-AF0C-4C4E-8229-A8972E263314}" v="58" dt="2025-09-02T01:10:27.6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3333" autoAdjust="0"/>
  </p:normalViewPr>
  <p:slideViewPr>
    <p:cSldViewPr>
      <p:cViewPr varScale="1">
        <p:scale>
          <a:sx n="89" d="100"/>
          <a:sy n="89" d="100"/>
        </p:scale>
        <p:origin x="437" y="77"/>
      </p:cViewPr>
      <p:guideLst>
        <p:guide orient="horz" pos="2160"/>
        <p:guide pos="384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openxmlformats.org/officeDocument/2006/relationships/customXml" Target="../customXml/item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ssein Jahanshahloo" userId="31be874a-1910-4497-bbfc-f6e3580cef50" providerId="ADAL" clId="{777A66AA-E42B-425B-B5FF-CF26ED53AACB}"/>
    <pc:docChg chg="undo custSel addSld delSld modSld sldOrd">
      <pc:chgData name="Hossein Jahanshahloo" userId="31be874a-1910-4497-bbfc-f6e3580cef50" providerId="ADAL" clId="{777A66AA-E42B-425B-B5FF-CF26ED53AACB}" dt="2025-09-02T07:58:34.335" v="6636" actId="404"/>
      <pc:docMkLst>
        <pc:docMk/>
      </pc:docMkLst>
      <pc:sldChg chg="modSp mod">
        <pc:chgData name="Hossein Jahanshahloo" userId="31be874a-1910-4497-bbfc-f6e3580cef50" providerId="ADAL" clId="{777A66AA-E42B-425B-B5FF-CF26ED53AACB}" dt="2025-09-01T23:16:32.261" v="79" actId="6549"/>
        <pc:sldMkLst>
          <pc:docMk/>
          <pc:sldMk cId="2116689074" sldId="258"/>
        </pc:sldMkLst>
        <pc:spChg chg="mod">
          <ac:chgData name="Hossein Jahanshahloo" userId="31be874a-1910-4497-bbfc-f6e3580cef50" providerId="ADAL" clId="{777A66AA-E42B-425B-B5FF-CF26ED53AACB}" dt="2025-09-01T23:16:32.261" v="79" actId="6549"/>
          <ac:spMkLst>
            <pc:docMk/>
            <pc:sldMk cId="2116689074" sldId="258"/>
            <ac:spMk id="3" creationId="{A4715DA6-BF18-6A4F-A2A3-81B9A7CD1E18}"/>
          </ac:spMkLst>
        </pc:spChg>
        <pc:spChg chg="mod">
          <ac:chgData name="Hossein Jahanshahloo" userId="31be874a-1910-4497-bbfc-f6e3580cef50" providerId="ADAL" clId="{777A66AA-E42B-425B-B5FF-CF26ED53AACB}" dt="2025-09-01T23:16:26.038" v="77" actId="1035"/>
          <ac:spMkLst>
            <pc:docMk/>
            <pc:sldMk cId="2116689074" sldId="258"/>
            <ac:spMk id="5" creationId="{5BC725B0-D01A-22B7-F9D0-513E3EB5ED6C}"/>
          </ac:spMkLst>
        </pc:spChg>
      </pc:sldChg>
      <pc:sldChg chg="del">
        <pc:chgData name="Hossein Jahanshahloo" userId="31be874a-1910-4497-bbfc-f6e3580cef50" providerId="ADAL" clId="{777A66AA-E42B-425B-B5FF-CF26ED53AACB}" dt="2025-09-01T23:17:09.403" v="80" actId="47"/>
        <pc:sldMkLst>
          <pc:docMk/>
          <pc:sldMk cId="1375214013" sldId="260"/>
        </pc:sldMkLst>
      </pc:sldChg>
      <pc:sldChg chg="del">
        <pc:chgData name="Hossein Jahanshahloo" userId="31be874a-1910-4497-bbfc-f6e3580cef50" providerId="ADAL" clId="{777A66AA-E42B-425B-B5FF-CF26ED53AACB}" dt="2025-09-01T23:17:09.403" v="80" actId="47"/>
        <pc:sldMkLst>
          <pc:docMk/>
          <pc:sldMk cId="3511239967" sldId="261"/>
        </pc:sldMkLst>
      </pc:sldChg>
      <pc:sldChg chg="del">
        <pc:chgData name="Hossein Jahanshahloo" userId="31be874a-1910-4497-bbfc-f6e3580cef50" providerId="ADAL" clId="{777A66AA-E42B-425B-B5FF-CF26ED53AACB}" dt="2025-09-01T23:17:09.403" v="80" actId="47"/>
        <pc:sldMkLst>
          <pc:docMk/>
          <pc:sldMk cId="2578177361" sldId="262"/>
        </pc:sldMkLst>
      </pc:sldChg>
      <pc:sldChg chg="del">
        <pc:chgData name="Hossein Jahanshahloo" userId="31be874a-1910-4497-bbfc-f6e3580cef50" providerId="ADAL" clId="{777A66AA-E42B-425B-B5FF-CF26ED53AACB}" dt="2025-09-01T23:17:09.403" v="80" actId="47"/>
        <pc:sldMkLst>
          <pc:docMk/>
          <pc:sldMk cId="285801210" sldId="263"/>
        </pc:sldMkLst>
      </pc:sldChg>
      <pc:sldChg chg="del">
        <pc:chgData name="Hossein Jahanshahloo" userId="31be874a-1910-4497-bbfc-f6e3580cef50" providerId="ADAL" clId="{777A66AA-E42B-425B-B5FF-CF26ED53AACB}" dt="2025-09-01T23:17:09.403" v="80" actId="47"/>
        <pc:sldMkLst>
          <pc:docMk/>
          <pc:sldMk cId="1423579638" sldId="264"/>
        </pc:sldMkLst>
      </pc:sldChg>
      <pc:sldChg chg="del">
        <pc:chgData name="Hossein Jahanshahloo" userId="31be874a-1910-4497-bbfc-f6e3580cef50" providerId="ADAL" clId="{777A66AA-E42B-425B-B5FF-CF26ED53AACB}" dt="2025-09-01T23:17:09.403" v="80" actId="47"/>
        <pc:sldMkLst>
          <pc:docMk/>
          <pc:sldMk cId="2221349259" sldId="265"/>
        </pc:sldMkLst>
      </pc:sldChg>
      <pc:sldChg chg="del">
        <pc:chgData name="Hossein Jahanshahloo" userId="31be874a-1910-4497-bbfc-f6e3580cef50" providerId="ADAL" clId="{777A66AA-E42B-425B-B5FF-CF26ED53AACB}" dt="2025-09-01T23:17:09.403" v="80" actId="47"/>
        <pc:sldMkLst>
          <pc:docMk/>
          <pc:sldMk cId="77142257" sldId="266"/>
        </pc:sldMkLst>
      </pc:sldChg>
      <pc:sldChg chg="del">
        <pc:chgData name="Hossein Jahanshahloo" userId="31be874a-1910-4497-bbfc-f6e3580cef50" providerId="ADAL" clId="{777A66AA-E42B-425B-B5FF-CF26ED53AACB}" dt="2025-09-01T23:17:09.403" v="80" actId="47"/>
        <pc:sldMkLst>
          <pc:docMk/>
          <pc:sldMk cId="1149207375" sldId="267"/>
        </pc:sldMkLst>
      </pc:sldChg>
      <pc:sldChg chg="del">
        <pc:chgData name="Hossein Jahanshahloo" userId="31be874a-1910-4497-bbfc-f6e3580cef50" providerId="ADAL" clId="{777A66AA-E42B-425B-B5FF-CF26ED53AACB}" dt="2025-09-01T23:17:09.403" v="80" actId="47"/>
        <pc:sldMkLst>
          <pc:docMk/>
          <pc:sldMk cId="1984917932" sldId="268"/>
        </pc:sldMkLst>
      </pc:sldChg>
      <pc:sldChg chg="del">
        <pc:chgData name="Hossein Jahanshahloo" userId="31be874a-1910-4497-bbfc-f6e3580cef50" providerId="ADAL" clId="{777A66AA-E42B-425B-B5FF-CF26ED53AACB}" dt="2025-09-01T23:17:09.403" v="80" actId="47"/>
        <pc:sldMkLst>
          <pc:docMk/>
          <pc:sldMk cId="165282938" sldId="269"/>
        </pc:sldMkLst>
      </pc:sldChg>
      <pc:sldChg chg="del">
        <pc:chgData name="Hossein Jahanshahloo" userId="31be874a-1910-4497-bbfc-f6e3580cef50" providerId="ADAL" clId="{777A66AA-E42B-425B-B5FF-CF26ED53AACB}" dt="2025-09-01T23:17:09.403" v="80" actId="47"/>
        <pc:sldMkLst>
          <pc:docMk/>
          <pc:sldMk cId="3171571887" sldId="270"/>
        </pc:sldMkLst>
      </pc:sldChg>
      <pc:sldChg chg="del">
        <pc:chgData name="Hossein Jahanshahloo" userId="31be874a-1910-4497-bbfc-f6e3580cef50" providerId="ADAL" clId="{777A66AA-E42B-425B-B5FF-CF26ED53AACB}" dt="2025-09-01T23:17:09.403" v="80" actId="47"/>
        <pc:sldMkLst>
          <pc:docMk/>
          <pc:sldMk cId="4128633245" sldId="271"/>
        </pc:sldMkLst>
      </pc:sldChg>
      <pc:sldChg chg="addSp modSp mod ord">
        <pc:chgData name="Hossein Jahanshahloo" userId="31be874a-1910-4497-bbfc-f6e3580cef50" providerId="ADAL" clId="{777A66AA-E42B-425B-B5FF-CF26ED53AACB}" dt="2025-09-02T01:00:49.573" v="6058"/>
        <pc:sldMkLst>
          <pc:docMk/>
          <pc:sldMk cId="3855296532" sldId="272"/>
        </pc:sldMkLst>
        <pc:spChg chg="mod">
          <ac:chgData name="Hossein Jahanshahloo" userId="31be874a-1910-4497-bbfc-f6e3580cef50" providerId="ADAL" clId="{777A66AA-E42B-425B-B5FF-CF26ED53AACB}" dt="2025-09-02T00:58:05.208" v="5902" actId="20577"/>
          <ac:spMkLst>
            <pc:docMk/>
            <pc:sldMk cId="3855296532" sldId="272"/>
            <ac:spMk id="2" creationId="{83C2271E-DEED-D7B9-D99F-548F20467619}"/>
          </ac:spMkLst>
        </pc:spChg>
        <pc:spChg chg="add mod">
          <ac:chgData name="Hossein Jahanshahloo" userId="31be874a-1910-4497-bbfc-f6e3580cef50" providerId="ADAL" clId="{777A66AA-E42B-425B-B5FF-CF26ED53AACB}" dt="2025-09-02T00:59:31.257" v="6054" actId="20577"/>
          <ac:spMkLst>
            <pc:docMk/>
            <pc:sldMk cId="3855296532" sldId="272"/>
            <ac:spMk id="3" creationId="{DB43AF0D-FC35-58E2-FAB4-820D640FA5FA}"/>
          </ac:spMkLst>
        </pc:spChg>
        <pc:picChg chg="mod">
          <ac:chgData name="Hossein Jahanshahloo" userId="31be874a-1910-4497-bbfc-f6e3580cef50" providerId="ADAL" clId="{777A66AA-E42B-425B-B5FF-CF26ED53AACB}" dt="2025-09-02T00:59:36.229" v="6055" actId="1076"/>
          <ac:picMkLst>
            <pc:docMk/>
            <pc:sldMk cId="3855296532" sldId="272"/>
            <ac:picMk id="8" creationId="{4E78EC79-50C8-04F9-1C39-DE9D7D000819}"/>
          </ac:picMkLst>
        </pc:picChg>
      </pc:sldChg>
      <pc:sldChg chg="modSp new mod ord">
        <pc:chgData name="Hossein Jahanshahloo" userId="31be874a-1910-4497-bbfc-f6e3580cef50" providerId="ADAL" clId="{777A66AA-E42B-425B-B5FF-CF26ED53AACB}" dt="2025-09-02T00:26:20.816" v="3111" actId="20577"/>
        <pc:sldMkLst>
          <pc:docMk/>
          <pc:sldMk cId="373356976" sldId="273"/>
        </pc:sldMkLst>
        <pc:spChg chg="mod">
          <ac:chgData name="Hossein Jahanshahloo" userId="31be874a-1910-4497-bbfc-f6e3580cef50" providerId="ADAL" clId="{777A66AA-E42B-425B-B5FF-CF26ED53AACB}" dt="2025-09-02T00:26:20.816" v="3111" actId="20577"/>
          <ac:spMkLst>
            <pc:docMk/>
            <pc:sldMk cId="373356976" sldId="273"/>
            <ac:spMk id="2" creationId="{940878B1-812E-B16D-5CC1-F542CAB4CF72}"/>
          </ac:spMkLst>
        </pc:spChg>
        <pc:spChg chg="mod">
          <ac:chgData name="Hossein Jahanshahloo" userId="31be874a-1910-4497-bbfc-f6e3580cef50" providerId="ADAL" clId="{777A66AA-E42B-425B-B5FF-CF26ED53AACB}" dt="2025-09-01T23:23:18.384" v="535" actId="20577"/>
          <ac:spMkLst>
            <pc:docMk/>
            <pc:sldMk cId="373356976" sldId="273"/>
            <ac:spMk id="3" creationId="{BE8A332E-3D58-972E-E6BE-0021ECF9584E}"/>
          </ac:spMkLst>
        </pc:spChg>
      </pc:sldChg>
      <pc:sldChg chg="del">
        <pc:chgData name="Hossein Jahanshahloo" userId="31be874a-1910-4497-bbfc-f6e3580cef50" providerId="ADAL" clId="{777A66AA-E42B-425B-B5FF-CF26ED53AACB}" dt="2025-09-01T23:17:12.939" v="81" actId="47"/>
        <pc:sldMkLst>
          <pc:docMk/>
          <pc:sldMk cId="3428494023" sldId="273"/>
        </pc:sldMkLst>
      </pc:sldChg>
      <pc:sldChg chg="del">
        <pc:chgData name="Hossein Jahanshahloo" userId="31be874a-1910-4497-bbfc-f6e3580cef50" providerId="ADAL" clId="{777A66AA-E42B-425B-B5FF-CF26ED53AACB}" dt="2025-09-01T23:17:12.939" v="81" actId="47"/>
        <pc:sldMkLst>
          <pc:docMk/>
          <pc:sldMk cId="998305201" sldId="274"/>
        </pc:sldMkLst>
      </pc:sldChg>
      <pc:sldChg chg="modSp new mod">
        <pc:chgData name="Hossein Jahanshahloo" userId="31be874a-1910-4497-bbfc-f6e3580cef50" providerId="ADAL" clId="{777A66AA-E42B-425B-B5FF-CF26ED53AACB}" dt="2025-09-02T07:58:34.335" v="6636" actId="404"/>
        <pc:sldMkLst>
          <pc:docMk/>
          <pc:sldMk cId="1331200897" sldId="274"/>
        </pc:sldMkLst>
        <pc:spChg chg="mod">
          <ac:chgData name="Hossein Jahanshahloo" userId="31be874a-1910-4497-bbfc-f6e3580cef50" providerId="ADAL" clId="{777A66AA-E42B-425B-B5FF-CF26ED53AACB}" dt="2025-09-02T00:26:25.764" v="3112"/>
          <ac:spMkLst>
            <pc:docMk/>
            <pc:sldMk cId="1331200897" sldId="274"/>
            <ac:spMk id="2" creationId="{588FA7D4-4EC2-8C91-B783-831BBE66DC4B}"/>
          </ac:spMkLst>
        </pc:spChg>
        <pc:spChg chg="mod">
          <ac:chgData name="Hossein Jahanshahloo" userId="31be874a-1910-4497-bbfc-f6e3580cef50" providerId="ADAL" clId="{777A66AA-E42B-425B-B5FF-CF26ED53AACB}" dt="2025-09-02T07:58:34.335" v="6636" actId="404"/>
          <ac:spMkLst>
            <pc:docMk/>
            <pc:sldMk cId="1331200897" sldId="274"/>
            <ac:spMk id="3" creationId="{A871E980-4285-0172-137F-CB41014105A9}"/>
          </ac:spMkLst>
        </pc:spChg>
      </pc:sldChg>
      <pc:sldChg chg="modSp new mod">
        <pc:chgData name="Hossein Jahanshahloo" userId="31be874a-1910-4497-bbfc-f6e3580cef50" providerId="ADAL" clId="{777A66AA-E42B-425B-B5FF-CF26ED53AACB}" dt="2025-09-02T01:09:50.836" v="6609" actId="20577"/>
        <pc:sldMkLst>
          <pc:docMk/>
          <pc:sldMk cId="390493394" sldId="275"/>
        </pc:sldMkLst>
        <pc:spChg chg="mod">
          <ac:chgData name="Hossein Jahanshahloo" userId="31be874a-1910-4497-bbfc-f6e3580cef50" providerId="ADAL" clId="{777A66AA-E42B-425B-B5FF-CF26ED53AACB}" dt="2025-09-02T00:26:29.072" v="3113"/>
          <ac:spMkLst>
            <pc:docMk/>
            <pc:sldMk cId="390493394" sldId="275"/>
            <ac:spMk id="2" creationId="{3E88846E-9D07-CE05-2464-E3BD21D7BDCC}"/>
          </ac:spMkLst>
        </pc:spChg>
        <pc:spChg chg="mod">
          <ac:chgData name="Hossein Jahanshahloo" userId="31be874a-1910-4497-bbfc-f6e3580cef50" providerId="ADAL" clId="{777A66AA-E42B-425B-B5FF-CF26ED53AACB}" dt="2025-09-02T01:09:50.836" v="6609" actId="20577"/>
          <ac:spMkLst>
            <pc:docMk/>
            <pc:sldMk cId="390493394" sldId="275"/>
            <ac:spMk id="3" creationId="{8A652C06-A6E0-B45E-896C-9B21C0AC031E}"/>
          </ac:spMkLst>
        </pc:spChg>
      </pc:sldChg>
      <pc:sldChg chg="del">
        <pc:chgData name="Hossein Jahanshahloo" userId="31be874a-1910-4497-bbfc-f6e3580cef50" providerId="ADAL" clId="{777A66AA-E42B-425B-B5FF-CF26ED53AACB}" dt="2025-09-01T23:17:12.939" v="81" actId="47"/>
        <pc:sldMkLst>
          <pc:docMk/>
          <pc:sldMk cId="756892999" sldId="275"/>
        </pc:sldMkLst>
      </pc:sldChg>
      <pc:sldChg chg="del">
        <pc:chgData name="Hossein Jahanshahloo" userId="31be874a-1910-4497-bbfc-f6e3580cef50" providerId="ADAL" clId="{777A66AA-E42B-425B-B5FF-CF26ED53AACB}" dt="2025-09-01T23:17:14.954" v="82" actId="47"/>
        <pc:sldMkLst>
          <pc:docMk/>
          <pc:sldMk cId="1529993320" sldId="276"/>
        </pc:sldMkLst>
      </pc:sldChg>
      <pc:sldChg chg="modSp new mod">
        <pc:chgData name="Hossein Jahanshahloo" userId="31be874a-1910-4497-bbfc-f6e3580cef50" providerId="ADAL" clId="{777A66AA-E42B-425B-B5FF-CF26ED53AACB}" dt="2025-09-02T01:10:09.368" v="6612" actId="21"/>
        <pc:sldMkLst>
          <pc:docMk/>
          <pc:sldMk cId="3360730692" sldId="276"/>
        </pc:sldMkLst>
        <pc:spChg chg="mod">
          <ac:chgData name="Hossein Jahanshahloo" userId="31be874a-1910-4497-bbfc-f6e3580cef50" providerId="ADAL" clId="{777A66AA-E42B-425B-B5FF-CF26ED53AACB}" dt="2025-09-02T00:26:32.509" v="3114"/>
          <ac:spMkLst>
            <pc:docMk/>
            <pc:sldMk cId="3360730692" sldId="276"/>
            <ac:spMk id="2" creationId="{EBEF541D-B9FD-83CA-44CC-D00C79BB4F25}"/>
          </ac:spMkLst>
        </pc:spChg>
        <pc:spChg chg="mod">
          <ac:chgData name="Hossein Jahanshahloo" userId="31be874a-1910-4497-bbfc-f6e3580cef50" providerId="ADAL" clId="{777A66AA-E42B-425B-B5FF-CF26ED53AACB}" dt="2025-09-02T01:10:09.368" v="6612" actId="21"/>
          <ac:spMkLst>
            <pc:docMk/>
            <pc:sldMk cId="3360730692" sldId="276"/>
            <ac:spMk id="3" creationId="{EFF307AE-A385-68F7-E747-3663978C4967}"/>
          </ac:spMkLst>
        </pc:spChg>
      </pc:sldChg>
      <pc:sldChg chg="modSp new mod">
        <pc:chgData name="Hossein Jahanshahloo" userId="31be874a-1910-4497-bbfc-f6e3580cef50" providerId="ADAL" clId="{777A66AA-E42B-425B-B5FF-CF26ED53AACB}" dt="2025-09-02T01:10:41.777" v="6625" actId="20577"/>
        <pc:sldMkLst>
          <pc:docMk/>
          <pc:sldMk cId="1660366203" sldId="277"/>
        </pc:sldMkLst>
        <pc:spChg chg="mod">
          <ac:chgData name="Hossein Jahanshahloo" userId="31be874a-1910-4497-bbfc-f6e3580cef50" providerId="ADAL" clId="{777A66AA-E42B-425B-B5FF-CF26ED53AACB}" dt="2025-09-02T00:26:36.338" v="3115"/>
          <ac:spMkLst>
            <pc:docMk/>
            <pc:sldMk cId="1660366203" sldId="277"/>
            <ac:spMk id="2" creationId="{67254860-6F3D-40D3-AED3-C3E7EC95F4C5}"/>
          </ac:spMkLst>
        </pc:spChg>
        <pc:spChg chg="mod">
          <ac:chgData name="Hossein Jahanshahloo" userId="31be874a-1910-4497-bbfc-f6e3580cef50" providerId="ADAL" clId="{777A66AA-E42B-425B-B5FF-CF26ED53AACB}" dt="2025-09-02T01:10:41.777" v="6625" actId="20577"/>
          <ac:spMkLst>
            <pc:docMk/>
            <pc:sldMk cId="1660366203" sldId="277"/>
            <ac:spMk id="3" creationId="{63DA0C6F-AC30-7413-26D8-E690AF6A2E2F}"/>
          </ac:spMkLst>
        </pc:spChg>
      </pc:sldChg>
      <pc:sldChg chg="del">
        <pc:chgData name="Hossein Jahanshahloo" userId="31be874a-1910-4497-bbfc-f6e3580cef50" providerId="ADAL" clId="{777A66AA-E42B-425B-B5FF-CF26ED53AACB}" dt="2025-09-01T23:17:09.403" v="80" actId="47"/>
        <pc:sldMkLst>
          <pc:docMk/>
          <pc:sldMk cId="1870041332" sldId="277"/>
        </pc:sldMkLst>
      </pc:sldChg>
      <pc:sldChg chg="modSp new mod">
        <pc:chgData name="Hossein Jahanshahloo" userId="31be874a-1910-4497-bbfc-f6e3580cef50" providerId="ADAL" clId="{777A66AA-E42B-425B-B5FF-CF26ED53AACB}" dt="2025-09-02T01:10:46.933" v="6627" actId="20577"/>
        <pc:sldMkLst>
          <pc:docMk/>
          <pc:sldMk cId="3665990039" sldId="278"/>
        </pc:sldMkLst>
        <pc:spChg chg="mod">
          <ac:chgData name="Hossein Jahanshahloo" userId="31be874a-1910-4497-bbfc-f6e3580cef50" providerId="ADAL" clId="{777A66AA-E42B-425B-B5FF-CF26ED53AACB}" dt="2025-09-02T00:26:41.575" v="3116"/>
          <ac:spMkLst>
            <pc:docMk/>
            <pc:sldMk cId="3665990039" sldId="278"/>
            <ac:spMk id="2" creationId="{0CB87A01-30C1-604C-F4A4-C7DB7FB758DA}"/>
          </ac:spMkLst>
        </pc:spChg>
        <pc:spChg chg="mod">
          <ac:chgData name="Hossein Jahanshahloo" userId="31be874a-1910-4497-bbfc-f6e3580cef50" providerId="ADAL" clId="{777A66AA-E42B-425B-B5FF-CF26ED53AACB}" dt="2025-09-02T01:10:46.933" v="6627" actId="20577"/>
          <ac:spMkLst>
            <pc:docMk/>
            <pc:sldMk cId="3665990039" sldId="278"/>
            <ac:spMk id="3" creationId="{F524D150-03D6-D757-3FC1-0072C3649635}"/>
          </ac:spMkLst>
        </pc:spChg>
      </pc:sldChg>
      <pc:sldChg chg="modSp new mod">
        <pc:chgData name="Hossein Jahanshahloo" userId="31be874a-1910-4497-bbfc-f6e3580cef50" providerId="ADAL" clId="{777A66AA-E42B-425B-B5FF-CF26ED53AACB}" dt="2025-09-02T00:44:18.499" v="4860" actId="20577"/>
        <pc:sldMkLst>
          <pc:docMk/>
          <pc:sldMk cId="1446828568" sldId="279"/>
        </pc:sldMkLst>
        <pc:spChg chg="mod">
          <ac:chgData name="Hossein Jahanshahloo" userId="31be874a-1910-4497-bbfc-f6e3580cef50" providerId="ADAL" clId="{777A66AA-E42B-425B-B5FF-CF26ED53AACB}" dt="2025-09-02T00:36:19.240" v="4101" actId="20577"/>
          <ac:spMkLst>
            <pc:docMk/>
            <pc:sldMk cId="1446828568" sldId="279"/>
            <ac:spMk id="2" creationId="{D202D2AF-2159-FBB0-5EFC-FBBE689011E0}"/>
          </ac:spMkLst>
        </pc:spChg>
        <pc:spChg chg="mod">
          <ac:chgData name="Hossein Jahanshahloo" userId="31be874a-1910-4497-bbfc-f6e3580cef50" providerId="ADAL" clId="{777A66AA-E42B-425B-B5FF-CF26ED53AACB}" dt="2025-09-02T00:44:18.499" v="4860" actId="20577"/>
          <ac:spMkLst>
            <pc:docMk/>
            <pc:sldMk cId="1446828568" sldId="279"/>
            <ac:spMk id="3" creationId="{0F86C8EE-5518-21B1-6E2D-8B71E982B213}"/>
          </ac:spMkLst>
        </pc:spChg>
      </pc:sldChg>
      <pc:sldChg chg="modSp new mod">
        <pc:chgData name="Hossein Jahanshahloo" userId="31be874a-1910-4497-bbfc-f6e3580cef50" providerId="ADAL" clId="{777A66AA-E42B-425B-B5FF-CF26ED53AACB}" dt="2025-09-02T00:31:29.964" v="3526" actId="313"/>
        <pc:sldMkLst>
          <pc:docMk/>
          <pc:sldMk cId="2476171789" sldId="280"/>
        </pc:sldMkLst>
        <pc:spChg chg="mod">
          <ac:chgData name="Hossein Jahanshahloo" userId="31be874a-1910-4497-bbfc-f6e3580cef50" providerId="ADAL" clId="{777A66AA-E42B-425B-B5FF-CF26ED53AACB}" dt="2025-09-02T00:26:45.428" v="3117"/>
          <ac:spMkLst>
            <pc:docMk/>
            <pc:sldMk cId="2476171789" sldId="280"/>
            <ac:spMk id="2" creationId="{3BF8AB57-73DF-07F2-0798-85DF4CC98C70}"/>
          </ac:spMkLst>
        </pc:spChg>
        <pc:spChg chg="mod">
          <ac:chgData name="Hossein Jahanshahloo" userId="31be874a-1910-4497-bbfc-f6e3580cef50" providerId="ADAL" clId="{777A66AA-E42B-425B-B5FF-CF26ED53AACB}" dt="2025-09-02T00:31:29.964" v="3526" actId="313"/>
          <ac:spMkLst>
            <pc:docMk/>
            <pc:sldMk cId="2476171789" sldId="280"/>
            <ac:spMk id="3" creationId="{FAEB1273-E7EA-B38C-D3B8-49B322E11E81}"/>
          </ac:spMkLst>
        </pc:spChg>
      </pc:sldChg>
      <pc:sldChg chg="modSp new mod">
        <pc:chgData name="Hossein Jahanshahloo" userId="31be874a-1910-4497-bbfc-f6e3580cef50" providerId="ADAL" clId="{777A66AA-E42B-425B-B5FF-CF26ED53AACB}" dt="2025-09-02T00:35:55.452" v="4091" actId="20577"/>
        <pc:sldMkLst>
          <pc:docMk/>
          <pc:sldMk cId="780311055" sldId="281"/>
        </pc:sldMkLst>
        <pc:spChg chg="mod">
          <ac:chgData name="Hossein Jahanshahloo" userId="31be874a-1910-4497-bbfc-f6e3580cef50" providerId="ADAL" clId="{777A66AA-E42B-425B-B5FF-CF26ED53AACB}" dt="2025-09-02T00:30:42.431" v="3482" actId="20577"/>
          <ac:spMkLst>
            <pc:docMk/>
            <pc:sldMk cId="780311055" sldId="281"/>
            <ac:spMk id="2" creationId="{52CD2539-E8BB-6B45-0070-45D9D0198B76}"/>
          </ac:spMkLst>
        </pc:spChg>
        <pc:spChg chg="mod">
          <ac:chgData name="Hossein Jahanshahloo" userId="31be874a-1910-4497-bbfc-f6e3580cef50" providerId="ADAL" clId="{777A66AA-E42B-425B-B5FF-CF26ED53AACB}" dt="2025-09-02T00:35:55.452" v="4091" actId="20577"/>
          <ac:spMkLst>
            <pc:docMk/>
            <pc:sldMk cId="780311055" sldId="281"/>
            <ac:spMk id="3" creationId="{9BFCD780-0161-4042-D985-EE2C08461601}"/>
          </ac:spMkLst>
        </pc:spChg>
      </pc:sldChg>
      <pc:sldChg chg="modSp new mod">
        <pc:chgData name="Hossein Jahanshahloo" userId="31be874a-1910-4497-bbfc-f6e3580cef50" providerId="ADAL" clId="{777A66AA-E42B-425B-B5FF-CF26ED53AACB}" dt="2025-09-02T00:47:26.230" v="5132" actId="114"/>
        <pc:sldMkLst>
          <pc:docMk/>
          <pc:sldMk cId="14326035" sldId="282"/>
        </pc:sldMkLst>
        <pc:spChg chg="mod">
          <ac:chgData name="Hossein Jahanshahloo" userId="31be874a-1910-4497-bbfc-f6e3580cef50" providerId="ADAL" clId="{777A66AA-E42B-425B-B5FF-CF26ED53AACB}" dt="2025-09-02T00:43:45.738" v="4822" actId="20577"/>
          <ac:spMkLst>
            <pc:docMk/>
            <pc:sldMk cId="14326035" sldId="282"/>
            <ac:spMk id="2" creationId="{B8014CDD-A763-9EFB-3E66-587FD7294168}"/>
          </ac:spMkLst>
        </pc:spChg>
        <pc:spChg chg="mod">
          <ac:chgData name="Hossein Jahanshahloo" userId="31be874a-1910-4497-bbfc-f6e3580cef50" providerId="ADAL" clId="{777A66AA-E42B-425B-B5FF-CF26ED53AACB}" dt="2025-09-02T00:47:26.230" v="5132" actId="114"/>
          <ac:spMkLst>
            <pc:docMk/>
            <pc:sldMk cId="14326035" sldId="282"/>
            <ac:spMk id="3" creationId="{8ED0AF7F-296C-27EA-438E-648DBCCB146F}"/>
          </ac:spMkLst>
        </pc:spChg>
      </pc:sldChg>
      <pc:sldChg chg="modSp new mod">
        <pc:chgData name="Hossein Jahanshahloo" userId="31be874a-1910-4497-bbfc-f6e3580cef50" providerId="ADAL" clId="{777A66AA-E42B-425B-B5FF-CF26ED53AACB}" dt="2025-09-02T00:53:09.222" v="5761" actId="20577"/>
        <pc:sldMkLst>
          <pc:docMk/>
          <pc:sldMk cId="584844370" sldId="283"/>
        </pc:sldMkLst>
        <pc:spChg chg="mod">
          <ac:chgData name="Hossein Jahanshahloo" userId="31be874a-1910-4497-bbfc-f6e3580cef50" providerId="ADAL" clId="{777A66AA-E42B-425B-B5FF-CF26ED53AACB}" dt="2025-09-02T00:47:57.882" v="5143" actId="20577"/>
          <ac:spMkLst>
            <pc:docMk/>
            <pc:sldMk cId="584844370" sldId="283"/>
            <ac:spMk id="2" creationId="{37C18382-DF09-234D-1114-5CE23644E4A5}"/>
          </ac:spMkLst>
        </pc:spChg>
        <pc:spChg chg="mod">
          <ac:chgData name="Hossein Jahanshahloo" userId="31be874a-1910-4497-bbfc-f6e3580cef50" providerId="ADAL" clId="{777A66AA-E42B-425B-B5FF-CF26ED53AACB}" dt="2025-09-02T00:53:09.222" v="5761" actId="20577"/>
          <ac:spMkLst>
            <pc:docMk/>
            <pc:sldMk cId="584844370" sldId="283"/>
            <ac:spMk id="3" creationId="{A140FA6C-1A1F-550A-546C-F926D0645831}"/>
          </ac:spMkLst>
        </pc:spChg>
      </pc:sldChg>
      <pc:sldChg chg="modSp new mod">
        <pc:chgData name="Hossein Jahanshahloo" userId="31be874a-1910-4497-bbfc-f6e3580cef50" providerId="ADAL" clId="{777A66AA-E42B-425B-B5FF-CF26ED53AACB}" dt="2025-09-02T00:57:07.945" v="5877"/>
        <pc:sldMkLst>
          <pc:docMk/>
          <pc:sldMk cId="3853507536" sldId="284"/>
        </pc:sldMkLst>
        <pc:spChg chg="mod">
          <ac:chgData name="Hossein Jahanshahloo" userId="31be874a-1910-4497-bbfc-f6e3580cef50" providerId="ADAL" clId="{777A66AA-E42B-425B-B5FF-CF26ED53AACB}" dt="2025-09-02T00:53:33.129" v="5774" actId="20577"/>
          <ac:spMkLst>
            <pc:docMk/>
            <pc:sldMk cId="3853507536" sldId="284"/>
            <ac:spMk id="2" creationId="{B09414DB-81E6-B45E-3D38-06CF776C9500}"/>
          </ac:spMkLst>
        </pc:spChg>
        <pc:spChg chg="mod">
          <ac:chgData name="Hossein Jahanshahloo" userId="31be874a-1910-4497-bbfc-f6e3580cef50" providerId="ADAL" clId="{777A66AA-E42B-425B-B5FF-CF26ED53AACB}" dt="2025-09-02T00:57:07.945" v="5877"/>
          <ac:spMkLst>
            <pc:docMk/>
            <pc:sldMk cId="3853507536" sldId="284"/>
            <ac:spMk id="3" creationId="{7DAB3D3B-B7E8-6DF2-A11B-3051A9E83B35}"/>
          </ac:spMkLst>
        </pc:spChg>
      </pc:sldChg>
      <pc:sldChg chg="modSp new mod">
        <pc:chgData name="Hossein Jahanshahloo" userId="31be874a-1910-4497-bbfc-f6e3580cef50" providerId="ADAL" clId="{777A66AA-E42B-425B-B5FF-CF26ED53AACB}" dt="2025-09-02T01:02:33.750" v="6162" actId="6549"/>
        <pc:sldMkLst>
          <pc:docMk/>
          <pc:sldMk cId="3570880230" sldId="285"/>
        </pc:sldMkLst>
        <pc:spChg chg="mod">
          <ac:chgData name="Hossein Jahanshahloo" userId="31be874a-1910-4497-bbfc-f6e3580cef50" providerId="ADAL" clId="{777A66AA-E42B-425B-B5FF-CF26ED53AACB}" dt="2025-09-02T01:00:54.439" v="6070" actId="20577"/>
          <ac:spMkLst>
            <pc:docMk/>
            <pc:sldMk cId="3570880230" sldId="285"/>
            <ac:spMk id="2" creationId="{1D712477-2FFE-EAD8-41D2-90F02F853833}"/>
          </ac:spMkLst>
        </pc:spChg>
        <pc:spChg chg="mod">
          <ac:chgData name="Hossein Jahanshahloo" userId="31be874a-1910-4497-bbfc-f6e3580cef50" providerId="ADAL" clId="{777A66AA-E42B-425B-B5FF-CF26ED53AACB}" dt="2025-09-02T01:02:33.750" v="6162" actId="6549"/>
          <ac:spMkLst>
            <pc:docMk/>
            <pc:sldMk cId="3570880230" sldId="285"/>
            <ac:spMk id="3" creationId="{A22A112E-76F6-03D7-DE46-D71408B7AFD5}"/>
          </ac:spMkLst>
        </pc:spChg>
      </pc:sldChg>
      <pc:sldChg chg="modSp new mod">
        <pc:chgData name="Hossein Jahanshahloo" userId="31be874a-1910-4497-bbfc-f6e3580cef50" providerId="ADAL" clId="{777A66AA-E42B-425B-B5FF-CF26ED53AACB}" dt="2025-09-02T01:11:05.186" v="6628" actId="313"/>
        <pc:sldMkLst>
          <pc:docMk/>
          <pc:sldMk cId="1612641432" sldId="286"/>
        </pc:sldMkLst>
        <pc:spChg chg="mod">
          <ac:chgData name="Hossein Jahanshahloo" userId="31be874a-1910-4497-bbfc-f6e3580cef50" providerId="ADAL" clId="{777A66AA-E42B-425B-B5FF-CF26ED53AACB}" dt="2025-09-02T01:03:29.504" v="6172" actId="20577"/>
          <ac:spMkLst>
            <pc:docMk/>
            <pc:sldMk cId="1612641432" sldId="286"/>
            <ac:spMk id="2" creationId="{FBFC2B65-9765-C73D-8986-AD2C1EBBB769}"/>
          </ac:spMkLst>
        </pc:spChg>
        <pc:spChg chg="mod">
          <ac:chgData name="Hossein Jahanshahloo" userId="31be874a-1910-4497-bbfc-f6e3580cef50" providerId="ADAL" clId="{777A66AA-E42B-425B-B5FF-CF26ED53AACB}" dt="2025-09-02T01:11:05.186" v="6628" actId="313"/>
          <ac:spMkLst>
            <pc:docMk/>
            <pc:sldMk cId="1612641432" sldId="286"/>
            <ac:spMk id="3" creationId="{4002BF4F-ECDC-8B20-F9E8-948DB117E8F5}"/>
          </ac:spMkLst>
        </pc:spChg>
      </pc:sldChg>
      <pc:sldChg chg="modSp add mod">
        <pc:chgData name="Hossein Jahanshahloo" userId="31be874a-1910-4497-bbfc-f6e3580cef50" providerId="ADAL" clId="{777A66AA-E42B-425B-B5FF-CF26ED53AACB}" dt="2025-09-02T01:09:05.374" v="6594"/>
        <pc:sldMkLst>
          <pc:docMk/>
          <pc:sldMk cId="2790253577" sldId="287"/>
        </pc:sldMkLst>
        <pc:spChg chg="mod">
          <ac:chgData name="Hossein Jahanshahloo" userId="31be874a-1910-4497-bbfc-f6e3580cef50" providerId="ADAL" clId="{777A66AA-E42B-425B-B5FF-CF26ED53AACB}" dt="2025-09-02T01:09:05.374" v="6594"/>
          <ac:spMkLst>
            <pc:docMk/>
            <pc:sldMk cId="2790253577" sldId="287"/>
            <ac:spMk id="3" creationId="{B9AF4767-429F-7F0A-D91B-E575424B0105}"/>
          </ac:spMkLst>
        </pc:spChg>
      </pc:sldChg>
    </pc:docChg>
  </pc:docChgLst>
  <pc:docChgLst>
    <pc:chgData name="Hossein Jahanshahloo" userId="31be874a-1910-4497-bbfc-f6e3580cef50" providerId="ADAL" clId="{BF198162-3A71-4F32-A56E-DB5B0467857F}"/>
    <pc:docChg chg="undo redo custSel addSld delSld modSld modMainMaster">
      <pc:chgData name="Hossein Jahanshahloo" userId="31be874a-1910-4497-bbfc-f6e3580cef50" providerId="ADAL" clId="{BF198162-3A71-4F32-A56E-DB5B0467857F}" dt="2025-06-09T09:19:43.220" v="3793" actId="14"/>
      <pc:docMkLst>
        <pc:docMk/>
      </pc:docMkLst>
      <pc:sldChg chg="del">
        <pc:chgData name="Hossein Jahanshahloo" userId="31be874a-1910-4497-bbfc-f6e3580cef50" providerId="ADAL" clId="{BF198162-3A71-4F32-A56E-DB5B0467857F}" dt="2025-06-09T07:47:15.731" v="174" actId="47"/>
        <pc:sldMkLst>
          <pc:docMk/>
          <pc:sldMk cId="3358061172" sldId="259"/>
        </pc:sldMkLst>
      </pc:sldChg>
      <pc:sldChg chg="modSp mod">
        <pc:chgData name="Hossein Jahanshahloo" userId="31be874a-1910-4497-bbfc-f6e3580cef50" providerId="ADAL" clId="{BF198162-3A71-4F32-A56E-DB5B0467857F}" dt="2025-06-09T07:47:11.045" v="172" actId="113"/>
        <pc:sldMkLst>
          <pc:docMk/>
          <pc:sldMk cId="3511239967" sldId="261"/>
        </pc:sldMkLst>
      </pc:sldChg>
      <pc:sldChg chg="modSp new mod">
        <pc:chgData name="Hossein Jahanshahloo" userId="31be874a-1910-4497-bbfc-f6e3580cef50" providerId="ADAL" clId="{BF198162-3A71-4F32-A56E-DB5B0467857F}" dt="2025-06-09T08:11:55.630" v="913" actId="20577"/>
        <pc:sldMkLst>
          <pc:docMk/>
          <pc:sldMk cId="2578177361" sldId="262"/>
        </pc:sldMkLst>
      </pc:sldChg>
      <pc:sldChg chg="modSp new mod">
        <pc:chgData name="Hossein Jahanshahloo" userId="31be874a-1910-4497-bbfc-f6e3580cef50" providerId="ADAL" clId="{BF198162-3A71-4F32-A56E-DB5B0467857F}" dt="2025-06-09T08:12:00.386" v="923" actId="20577"/>
        <pc:sldMkLst>
          <pc:docMk/>
          <pc:sldMk cId="285801210" sldId="263"/>
        </pc:sldMkLst>
      </pc:sldChg>
      <pc:sldChg chg="new del">
        <pc:chgData name="Hossein Jahanshahloo" userId="31be874a-1910-4497-bbfc-f6e3580cef50" providerId="ADAL" clId="{BF198162-3A71-4F32-A56E-DB5B0467857F}" dt="2025-06-09T08:08:04.844" v="779" actId="47"/>
        <pc:sldMkLst>
          <pc:docMk/>
          <pc:sldMk cId="737764911" sldId="263"/>
        </pc:sldMkLst>
      </pc:sldChg>
      <pc:sldChg chg="modSp new mod">
        <pc:chgData name="Hossein Jahanshahloo" userId="31be874a-1910-4497-bbfc-f6e3580cef50" providerId="ADAL" clId="{BF198162-3A71-4F32-A56E-DB5B0467857F}" dt="2025-06-09T08:26:40.392" v="1459" actId="20577"/>
        <pc:sldMkLst>
          <pc:docMk/>
          <pc:sldMk cId="1423579638" sldId="264"/>
        </pc:sldMkLst>
      </pc:sldChg>
      <pc:sldChg chg="modSp new mod">
        <pc:chgData name="Hossein Jahanshahloo" userId="31be874a-1910-4497-bbfc-f6e3580cef50" providerId="ADAL" clId="{BF198162-3A71-4F32-A56E-DB5B0467857F}" dt="2025-06-09T08:33:06.444" v="1895" actId="6549"/>
        <pc:sldMkLst>
          <pc:docMk/>
          <pc:sldMk cId="2221349259" sldId="265"/>
        </pc:sldMkLst>
      </pc:sldChg>
      <pc:sldChg chg="modSp new mod">
        <pc:chgData name="Hossein Jahanshahloo" userId="31be874a-1910-4497-bbfc-f6e3580cef50" providerId="ADAL" clId="{BF198162-3A71-4F32-A56E-DB5B0467857F}" dt="2025-06-09T08:35:40.120" v="2185" actId="20577"/>
        <pc:sldMkLst>
          <pc:docMk/>
          <pc:sldMk cId="77142257" sldId="266"/>
        </pc:sldMkLst>
      </pc:sldChg>
      <pc:sldChg chg="modSp new mod">
        <pc:chgData name="Hossein Jahanshahloo" userId="31be874a-1910-4497-bbfc-f6e3580cef50" providerId="ADAL" clId="{BF198162-3A71-4F32-A56E-DB5B0467857F}" dt="2025-06-09T08:42:47.999" v="2573" actId="20577"/>
        <pc:sldMkLst>
          <pc:docMk/>
          <pc:sldMk cId="1149207375" sldId="267"/>
        </pc:sldMkLst>
      </pc:sldChg>
      <pc:sldChg chg="addSp delSp modSp new mod">
        <pc:chgData name="Hossein Jahanshahloo" userId="31be874a-1910-4497-bbfc-f6e3580cef50" providerId="ADAL" clId="{BF198162-3A71-4F32-A56E-DB5B0467857F}" dt="2025-06-09T08:48:01.160" v="2657" actId="1038"/>
        <pc:sldMkLst>
          <pc:docMk/>
          <pc:sldMk cId="1984917932" sldId="268"/>
        </pc:sldMkLst>
      </pc:sldChg>
      <pc:sldChg chg="addSp delSp modSp new mod">
        <pc:chgData name="Hossein Jahanshahloo" userId="31be874a-1910-4497-bbfc-f6e3580cef50" providerId="ADAL" clId="{BF198162-3A71-4F32-A56E-DB5B0467857F}" dt="2025-06-09T08:43:37.424" v="2600" actId="20577"/>
        <pc:sldMkLst>
          <pc:docMk/>
          <pc:sldMk cId="165282938" sldId="269"/>
        </pc:sldMkLst>
      </pc:sldChg>
      <pc:sldChg chg="addSp delSp modSp new mod">
        <pc:chgData name="Hossein Jahanshahloo" userId="31be874a-1910-4497-bbfc-f6e3580cef50" providerId="ADAL" clId="{BF198162-3A71-4F32-A56E-DB5B0467857F}" dt="2025-06-09T09:06:08.613" v="3520" actId="20577"/>
        <pc:sldMkLst>
          <pc:docMk/>
          <pc:sldMk cId="3171571887" sldId="270"/>
        </pc:sldMkLst>
      </pc:sldChg>
      <pc:sldChg chg="addSp modSp new mod">
        <pc:chgData name="Hossein Jahanshahloo" userId="31be874a-1910-4497-bbfc-f6e3580cef50" providerId="ADAL" clId="{BF198162-3A71-4F32-A56E-DB5B0467857F}" dt="2025-06-09T08:58:29.576" v="3383" actId="20577"/>
        <pc:sldMkLst>
          <pc:docMk/>
          <pc:sldMk cId="4128633245" sldId="271"/>
        </pc:sldMkLst>
      </pc:sldChg>
      <pc:sldChg chg="addSp delSp modSp new del mod">
        <pc:chgData name="Hossein Jahanshahloo" userId="31be874a-1910-4497-bbfc-f6e3580cef50" providerId="ADAL" clId="{BF198162-3A71-4F32-A56E-DB5B0467857F}" dt="2025-06-09T08:58:25.367" v="3377" actId="47"/>
        <pc:sldMkLst>
          <pc:docMk/>
          <pc:sldMk cId="3594662865" sldId="272"/>
        </pc:sldMkLst>
      </pc:sldChg>
      <pc:sldChg chg="addSp delSp modSp new mod">
        <pc:chgData name="Hossein Jahanshahloo" userId="31be874a-1910-4497-bbfc-f6e3580cef50" providerId="ADAL" clId="{BF198162-3A71-4F32-A56E-DB5B0467857F}" dt="2025-06-09T09:07:05.504" v="3523" actId="22"/>
        <pc:sldMkLst>
          <pc:docMk/>
          <pc:sldMk cId="3855296532" sldId="272"/>
        </pc:sldMkLst>
      </pc:sldChg>
      <pc:sldChg chg="addSp delSp modSp new mod">
        <pc:chgData name="Hossein Jahanshahloo" userId="31be874a-1910-4497-bbfc-f6e3580cef50" providerId="ADAL" clId="{BF198162-3A71-4F32-A56E-DB5B0467857F}" dt="2025-06-09T09:09:33.506" v="3547" actId="22"/>
        <pc:sldMkLst>
          <pc:docMk/>
          <pc:sldMk cId="3428494023" sldId="273"/>
        </pc:sldMkLst>
      </pc:sldChg>
      <pc:sldChg chg="addSp delSp modSp new mod">
        <pc:chgData name="Hossein Jahanshahloo" userId="31be874a-1910-4497-bbfc-f6e3580cef50" providerId="ADAL" clId="{BF198162-3A71-4F32-A56E-DB5B0467857F}" dt="2025-06-09T09:10:06.290" v="3576" actId="22"/>
        <pc:sldMkLst>
          <pc:docMk/>
          <pc:sldMk cId="998305201" sldId="274"/>
        </pc:sldMkLst>
      </pc:sldChg>
      <pc:sldChg chg="addSp delSp modSp new mod">
        <pc:chgData name="Hossein Jahanshahloo" userId="31be874a-1910-4497-bbfc-f6e3580cef50" providerId="ADAL" clId="{BF198162-3A71-4F32-A56E-DB5B0467857F}" dt="2025-06-09T09:13:00.217" v="3677" actId="1076"/>
        <pc:sldMkLst>
          <pc:docMk/>
          <pc:sldMk cId="756892999" sldId="275"/>
        </pc:sldMkLst>
      </pc:sldChg>
      <pc:sldChg chg="modSp new mod">
        <pc:chgData name="Hossein Jahanshahloo" userId="31be874a-1910-4497-bbfc-f6e3580cef50" providerId="ADAL" clId="{BF198162-3A71-4F32-A56E-DB5B0467857F}" dt="2025-06-09T09:19:43.220" v="3793" actId="14"/>
        <pc:sldMkLst>
          <pc:docMk/>
          <pc:sldMk cId="1529993320" sldId="276"/>
        </pc:sldMkLst>
      </pc:sldChg>
      <pc:sldChg chg="addSp delSp modSp new mod">
        <pc:chgData name="Hossein Jahanshahloo" userId="31be874a-1910-4497-bbfc-f6e3580cef50" providerId="ADAL" clId="{BF198162-3A71-4F32-A56E-DB5B0467857F}" dt="2025-06-09T09:14:24.451" v="3720" actId="22"/>
        <pc:sldMkLst>
          <pc:docMk/>
          <pc:sldMk cId="1870041332" sldId="277"/>
        </pc:sldMkLst>
      </pc:sldChg>
      <pc:sldChg chg="modSp new del mod">
        <pc:chgData name="Hossein Jahanshahloo" userId="31be874a-1910-4497-bbfc-f6e3580cef50" providerId="ADAL" clId="{BF198162-3A71-4F32-A56E-DB5B0467857F}" dt="2025-06-09T09:19:26.518" v="3788" actId="47"/>
        <pc:sldMkLst>
          <pc:docMk/>
          <pc:sldMk cId="3896836749" sldId="278"/>
        </pc:sldMkLst>
      </pc:sldChg>
      <pc:sldMasterChg chg="modSp modSldLayout">
        <pc:chgData name="Hossein Jahanshahloo" userId="31be874a-1910-4497-bbfc-f6e3580cef50" providerId="ADAL" clId="{BF198162-3A71-4F32-A56E-DB5B0467857F}" dt="2025-06-09T07:45:22.958" v="3" actId="14100"/>
        <pc:sldMasterMkLst>
          <pc:docMk/>
          <pc:sldMasterMk cId="1046142739" sldId="2147483667"/>
        </pc:sldMasterMkLst>
        <pc:sldLayoutChg chg="addSp modSp">
          <pc:chgData name="Hossein Jahanshahloo" userId="31be874a-1910-4497-bbfc-f6e3580cef50" providerId="ADAL" clId="{BF198162-3A71-4F32-A56E-DB5B0467857F}" dt="2025-06-09T07:45:22.958" v="3" actId="14100"/>
          <pc:sldLayoutMkLst>
            <pc:docMk/>
            <pc:sldMasterMk cId="1046142739" sldId="2147483667"/>
            <pc:sldLayoutMk cId="1600393006" sldId="2147483669"/>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A39D220-9986-1645-993A-1DADAE0CC8D4}" type="datetimeFigureOut">
              <a:rPr lang="en-US" smtClean="0"/>
              <a:t>9/2/2025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B78E09-E4CC-E646-A8E2-42364C70E50F}" type="slidenum">
              <a:rPr lang="en-US" smtClean="0"/>
              <a:t>‹#›</a:t>
            </a:fld>
            <a:endParaRPr lang="en-US"/>
          </a:p>
        </p:txBody>
      </p:sp>
    </p:spTree>
    <p:extLst>
      <p:ext uri="{BB962C8B-B14F-4D97-AF65-F5344CB8AC3E}">
        <p14:creationId xmlns:p14="http://schemas.microsoft.com/office/powerpoint/2010/main" val="30658756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299CDA-54DB-42F8-BC0E-B5BB74442020}" type="datetimeFigureOut">
              <a:rPr lang="en-US" smtClean="0"/>
              <a:pPr/>
              <a:t>9/2/2025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218C0E-EBC0-4363-B866-4FBE8A16C4C0}" type="slidenum">
              <a:rPr lang="en-US" smtClean="0"/>
              <a:pPr/>
              <a:t>‹#›</a:t>
            </a:fld>
            <a:endParaRPr lang="en-US"/>
          </a:p>
        </p:txBody>
      </p:sp>
    </p:spTree>
    <p:extLst>
      <p:ext uri="{BB962C8B-B14F-4D97-AF65-F5344CB8AC3E}">
        <p14:creationId xmlns:p14="http://schemas.microsoft.com/office/powerpoint/2010/main" val="371279619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E8D4E6-F64F-4999-AC2A-A008E685C045}" type="slidenum">
              <a:rPr kumimoji="0" lang="en-GB" sz="1200" b="0" i="0" u="none" strike="noStrike" kern="1200" cap="none" spc="0" normalizeH="0" baseline="0" noProof="0" smtClean="0">
                <a:ln>
                  <a:noFill/>
                </a:ln>
                <a:solidFill>
                  <a:prstClr val="black"/>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GB" sz="120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2328475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urple Title Slide">
    <p:bg>
      <p:bgPr>
        <a:solidFill>
          <a:srgbClr val="5D297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B8E4AFA-0C8C-9540-AEFD-8CE9FF2C2B60}"/>
              </a:ext>
            </a:extLst>
          </p:cNvPr>
          <p:cNvSpPr/>
          <p:nvPr userDrawn="1"/>
        </p:nvSpPr>
        <p:spPr>
          <a:xfrm>
            <a:off x="609600" y="332657"/>
            <a:ext cx="2174032" cy="1080219"/>
          </a:xfrm>
          <a:prstGeom prst="rect">
            <a:avLst/>
          </a:prstGeom>
          <a:solidFill>
            <a:srgbClr val="5D2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 name="Title 1"/>
          <p:cNvSpPr>
            <a:spLocks noGrp="1"/>
          </p:cNvSpPr>
          <p:nvPr>
            <p:ph type="ctrTitle"/>
          </p:nvPr>
        </p:nvSpPr>
        <p:spPr>
          <a:xfrm>
            <a:off x="344984" y="2132301"/>
            <a:ext cx="10716717" cy="1470025"/>
          </a:xfrm>
        </p:spPr>
        <p:txBody>
          <a:bodyPr/>
          <a:lstStyle>
            <a:lvl1pPr>
              <a:defRPr sz="4000" b="1">
                <a:solidFill>
                  <a:schemeClr val="bg1"/>
                </a:solidFill>
                <a:latin typeface="Arial" pitchFamily="34" charset="0"/>
                <a:cs typeface="Arial" pitchFamily="34" charset="0"/>
              </a:defRPr>
            </a:lvl1pPr>
          </a:lstStyle>
          <a:p>
            <a:r>
              <a:rPr lang="en-US" dirty="0"/>
              <a:t>Click to edit Master title style</a:t>
            </a:r>
            <a:endParaRPr lang="en-GB" dirty="0"/>
          </a:p>
        </p:txBody>
      </p:sp>
      <p:sp>
        <p:nvSpPr>
          <p:cNvPr id="3" name="Subtitle 2"/>
          <p:cNvSpPr>
            <a:spLocks noGrp="1"/>
          </p:cNvSpPr>
          <p:nvPr>
            <p:ph type="subTitle" idx="1"/>
          </p:nvPr>
        </p:nvSpPr>
        <p:spPr>
          <a:xfrm>
            <a:off x="335361" y="3888073"/>
            <a:ext cx="8897540" cy="1752600"/>
          </a:xfrm>
        </p:spPr>
        <p:txBody>
          <a:bodyPr/>
          <a:lstStyle>
            <a:lvl1pPr marL="0" indent="0" algn="l">
              <a:buNone/>
              <a:defRPr sz="2800">
                <a:solidFill>
                  <a:schemeClr val="bg1">
                    <a:lumMod val="85000"/>
                  </a:schemeClr>
                </a:solidFill>
                <a:latin typeface="Arial" pitchFamily="34" charset="0"/>
                <a:cs typeface="Arial"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dirty="0"/>
              <a:t>Click to edit Master subtitle style</a:t>
            </a:r>
            <a:endParaRPr lang="en-GB" dirty="0"/>
          </a:p>
        </p:txBody>
      </p:sp>
      <p:sp>
        <p:nvSpPr>
          <p:cNvPr id="4" name="Date Placeholder 3"/>
          <p:cNvSpPr>
            <a:spLocks noGrp="1"/>
          </p:cNvSpPr>
          <p:nvPr>
            <p:ph type="dt" sz="half" idx="10"/>
          </p:nvPr>
        </p:nvSpPr>
        <p:spPr>
          <a:xfrm>
            <a:off x="335360" y="6430232"/>
            <a:ext cx="2916808" cy="365125"/>
          </a:xfrm>
        </p:spPr>
        <p:txBody>
          <a:bodyPr/>
          <a:lstStyle>
            <a:lvl1pPr>
              <a:defRPr/>
            </a:lvl1pPr>
          </a:lstStyle>
          <a:p>
            <a:fld id="{054A59CF-1219-224B-8A92-B2D4529B7F28}" type="datetime1">
              <a:rPr lang="en-GB" smtClean="0"/>
              <a:t>02/09/2025</a:t>
            </a:fld>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10AD8A0A-4898-40BF-9009-4DA7E611EAC1}" type="slidenum">
              <a:rPr lang="en-GB"/>
              <a:pPr/>
              <a:t>‹#›</a:t>
            </a:fld>
            <a:endParaRPr lang="en-GB" dirty="0"/>
          </a:p>
        </p:txBody>
      </p:sp>
      <p:pic>
        <p:nvPicPr>
          <p:cNvPr id="10" name="Picture 9">
            <a:extLst>
              <a:ext uri="{FF2B5EF4-FFF2-40B4-BE49-F238E27FC236}">
                <a16:creationId xmlns:a16="http://schemas.microsoft.com/office/drawing/2014/main" id="{465F806C-12F6-4E44-8704-B6F78D76F79E}"/>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5362" y="337984"/>
            <a:ext cx="1655343" cy="707627"/>
          </a:xfrm>
          <a:prstGeom prst="rect">
            <a:avLst/>
          </a:prstGeom>
        </p:spPr>
      </p:pic>
    </p:spTree>
    <p:extLst>
      <p:ext uri="{BB962C8B-B14F-4D97-AF65-F5344CB8AC3E}">
        <p14:creationId xmlns:p14="http://schemas.microsoft.com/office/powerpoint/2010/main" val="4068266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5817" y="341786"/>
            <a:ext cx="11506799" cy="1128839"/>
          </a:xfrm>
        </p:spPr>
        <p:txBody>
          <a:bodyPr/>
          <a:lstStyle>
            <a:lvl1pPr>
              <a:defRPr sz="3200">
                <a:solidFill>
                  <a:schemeClr val="tx2"/>
                </a:solidFill>
              </a:defRPr>
            </a:lvl1pPr>
          </a:lstStyle>
          <a:p>
            <a:r>
              <a:rPr lang="en-US" dirty="0"/>
              <a:t>Click to edit Master title style</a:t>
            </a:r>
            <a:endParaRPr lang="en-GB" dirty="0"/>
          </a:p>
        </p:txBody>
      </p:sp>
      <p:sp>
        <p:nvSpPr>
          <p:cNvPr id="3" name="Content Placeholder 2"/>
          <p:cNvSpPr>
            <a:spLocks noGrp="1"/>
          </p:cNvSpPr>
          <p:nvPr>
            <p:ph idx="1"/>
          </p:nvPr>
        </p:nvSpPr>
        <p:spPr>
          <a:xfrm>
            <a:off x="335360" y="1695778"/>
            <a:ext cx="11521280" cy="4497364"/>
          </a:xfrm>
        </p:spPr>
        <p:txBody>
          <a:bodyPr/>
          <a:lstStyle>
            <a:lvl1pPr>
              <a:defRPr sz="2800"/>
            </a:lvl1pPr>
            <a:lvl2pPr>
              <a:defRPr sz="2400"/>
            </a:lvl2pPr>
            <a:lvl3pPr>
              <a:defRPr sz="2400"/>
            </a:lvl3pPr>
            <a:lvl4pPr>
              <a:defRPr sz="2400"/>
            </a:lvl4pPr>
            <a:lvl5pPr>
              <a:defRPr sz="2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a:xfrm>
            <a:off x="335361" y="6428360"/>
            <a:ext cx="3207940" cy="365125"/>
          </a:xfrm>
        </p:spPr>
        <p:txBody>
          <a:bodyPr/>
          <a:lstStyle>
            <a:lvl1pPr>
              <a:defRPr/>
            </a:lvl1pPr>
          </a:lstStyle>
          <a:p>
            <a:fld id="{B7E85005-BBB6-0D4C-9C56-8744D5466F82}" type="datetime1">
              <a:rPr lang="en-GB" smtClean="0"/>
              <a:t>02/09/2025</a:t>
            </a:fld>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F758A139-7ABE-46A1-B082-C2C77667394C}" type="slidenum">
              <a:rPr lang="en-GB"/>
              <a:pPr/>
              <a:t>‹#›</a:t>
            </a:fld>
            <a:endParaRPr lang="en-GB" dirty="0"/>
          </a:p>
        </p:txBody>
      </p:sp>
      <p:pic>
        <p:nvPicPr>
          <p:cNvPr id="7" name="Picture 2" descr="http://www.mbs.ac.uk/_assets/img/logo_mbs-ltd.gif">
            <a:extLst>
              <a:ext uri="{FF2B5EF4-FFF2-40B4-BE49-F238E27FC236}">
                <a16:creationId xmlns:a16="http://schemas.microsoft.com/office/drawing/2014/main" id="{3C52BA87-583D-76FE-1035-49FDDC41F30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432904" y="445234"/>
            <a:ext cx="2250029" cy="89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03930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2">
    <p:spTree>
      <p:nvGrpSpPr>
        <p:cNvPr id="1" name=""/>
        <p:cNvGrpSpPr/>
        <p:nvPr/>
      </p:nvGrpSpPr>
      <p:grpSpPr>
        <a:xfrm>
          <a:off x="0" y="0"/>
          <a:ext cx="0" cy="0"/>
          <a:chOff x="0" y="0"/>
          <a:chExt cx="0" cy="0"/>
        </a:xfrm>
      </p:grpSpPr>
      <p:sp>
        <p:nvSpPr>
          <p:cNvPr id="2" name="Title 1"/>
          <p:cNvSpPr>
            <a:spLocks noGrp="1"/>
          </p:cNvSpPr>
          <p:nvPr>
            <p:ph type="title"/>
          </p:nvPr>
        </p:nvSpPr>
        <p:spPr>
          <a:xfrm>
            <a:off x="335817" y="341786"/>
            <a:ext cx="11506799" cy="1128839"/>
          </a:xfrm>
        </p:spPr>
        <p:txBody>
          <a:bodyPr/>
          <a:lstStyle>
            <a:lvl1pPr>
              <a:defRPr sz="3200">
                <a:solidFill>
                  <a:schemeClr val="tx2"/>
                </a:solidFill>
              </a:defRPr>
            </a:lvl1pPr>
          </a:lstStyle>
          <a:p>
            <a:r>
              <a:rPr lang="en-US" dirty="0"/>
              <a:t>Click to edit Master title style</a:t>
            </a:r>
            <a:endParaRPr lang="en-GB" dirty="0"/>
          </a:p>
        </p:txBody>
      </p:sp>
      <p:sp>
        <p:nvSpPr>
          <p:cNvPr id="3" name="Content Placeholder 2"/>
          <p:cNvSpPr>
            <a:spLocks noGrp="1"/>
          </p:cNvSpPr>
          <p:nvPr>
            <p:ph idx="1"/>
          </p:nvPr>
        </p:nvSpPr>
        <p:spPr>
          <a:xfrm>
            <a:off x="335360" y="1695778"/>
            <a:ext cx="11521280" cy="4497364"/>
          </a:xfrm>
        </p:spPr>
        <p:txBody>
          <a:bodyPr wrap="square" numCol="2" spcCol="180000"/>
          <a:lstStyle>
            <a:lvl1pPr>
              <a:defRPr sz="2800"/>
            </a:lvl1pPr>
            <a:lvl2pPr>
              <a:defRPr sz="2400"/>
            </a:lvl2pPr>
            <a:lvl3pPr>
              <a:defRPr sz="2400"/>
            </a:lvl3pPr>
            <a:lvl4pPr>
              <a:defRPr sz="2400"/>
            </a:lvl4pPr>
            <a:lvl5pPr>
              <a:defRPr sz="2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a:xfrm>
            <a:off x="335361" y="6428360"/>
            <a:ext cx="3207940" cy="365125"/>
          </a:xfrm>
        </p:spPr>
        <p:txBody>
          <a:bodyPr/>
          <a:lstStyle>
            <a:lvl1pPr>
              <a:defRPr/>
            </a:lvl1pPr>
          </a:lstStyle>
          <a:p>
            <a:fld id="{CE3CD57E-8B71-A947-82A2-F7215D4D2F9E}" type="datetime1">
              <a:rPr lang="en-GB" smtClean="0"/>
              <a:t>02/09/2025</a:t>
            </a:fld>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F758A139-7ABE-46A1-B082-C2C77667394C}" type="slidenum">
              <a:rPr lang="en-GB"/>
              <a:pPr/>
              <a:t>‹#›</a:t>
            </a:fld>
            <a:endParaRPr lang="en-GB" dirty="0"/>
          </a:p>
        </p:txBody>
      </p:sp>
    </p:spTree>
    <p:extLst>
      <p:ext uri="{BB962C8B-B14F-4D97-AF65-F5344CB8AC3E}">
        <p14:creationId xmlns:p14="http://schemas.microsoft.com/office/powerpoint/2010/main" val="36303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p:cNvSpPr>
            <a:spLocks noGrp="1"/>
          </p:cNvSpPr>
          <p:nvPr>
            <p:ph type="title"/>
          </p:nvPr>
        </p:nvSpPr>
        <p:spPr>
          <a:xfrm>
            <a:off x="335816" y="341786"/>
            <a:ext cx="11520824" cy="1128839"/>
          </a:xfrm>
        </p:spPr>
        <p:txBody>
          <a:bodyPr/>
          <a:lstStyle>
            <a:lvl1pPr>
              <a:defRPr sz="3200">
                <a:solidFill>
                  <a:schemeClr val="tx2"/>
                </a:solidFill>
              </a:defRPr>
            </a:lvl1pPr>
          </a:lstStyle>
          <a:p>
            <a:r>
              <a:rPr lang="en-US" dirty="0"/>
              <a:t>Click to edit Master title style</a:t>
            </a:r>
            <a:endParaRPr lang="en-GB" dirty="0"/>
          </a:p>
        </p:txBody>
      </p:sp>
      <p:sp>
        <p:nvSpPr>
          <p:cNvPr id="4" name="Date Placeholder 3"/>
          <p:cNvSpPr>
            <a:spLocks noGrp="1"/>
          </p:cNvSpPr>
          <p:nvPr>
            <p:ph type="dt" sz="half" idx="10"/>
          </p:nvPr>
        </p:nvSpPr>
        <p:spPr>
          <a:xfrm>
            <a:off x="335361" y="6428360"/>
            <a:ext cx="3207940" cy="365125"/>
          </a:xfrm>
        </p:spPr>
        <p:txBody>
          <a:bodyPr/>
          <a:lstStyle>
            <a:lvl1pPr>
              <a:defRPr/>
            </a:lvl1pPr>
          </a:lstStyle>
          <a:p>
            <a:fld id="{62E13131-33A4-5D4A-9636-BD672098C667}" type="datetime1">
              <a:rPr lang="en-GB" smtClean="0"/>
              <a:t>02/09/2025</a:t>
            </a:fld>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F758A139-7ABE-46A1-B082-C2C77667394C}" type="slidenum">
              <a:rPr lang="en-GB"/>
              <a:pPr/>
              <a:t>‹#›</a:t>
            </a:fld>
            <a:endParaRPr lang="en-GB" dirty="0"/>
          </a:p>
        </p:txBody>
      </p:sp>
    </p:spTree>
    <p:extLst>
      <p:ext uri="{BB962C8B-B14F-4D97-AF65-F5344CB8AC3E}">
        <p14:creationId xmlns:p14="http://schemas.microsoft.com/office/powerpoint/2010/main" val="10786815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grey">
    <p:bg>
      <p:bgPr>
        <a:solidFill>
          <a:srgbClr val="E2E0E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35817" y="341786"/>
            <a:ext cx="11506799" cy="1128839"/>
          </a:xfrm>
        </p:spPr>
        <p:txBody>
          <a:bodyPr/>
          <a:lstStyle>
            <a:lvl1pPr>
              <a:defRPr sz="3200">
                <a:solidFill>
                  <a:schemeClr val="tx2"/>
                </a:solidFill>
              </a:defRPr>
            </a:lvl1pPr>
          </a:lstStyle>
          <a:p>
            <a:r>
              <a:rPr lang="en-US" dirty="0"/>
              <a:t>Click to edit Master title style</a:t>
            </a:r>
            <a:endParaRPr lang="en-GB" dirty="0"/>
          </a:p>
        </p:txBody>
      </p:sp>
      <p:sp>
        <p:nvSpPr>
          <p:cNvPr id="3" name="Content Placeholder 2"/>
          <p:cNvSpPr>
            <a:spLocks noGrp="1"/>
          </p:cNvSpPr>
          <p:nvPr>
            <p:ph idx="1"/>
          </p:nvPr>
        </p:nvSpPr>
        <p:spPr>
          <a:xfrm>
            <a:off x="335360" y="1695778"/>
            <a:ext cx="11521280" cy="4497364"/>
          </a:xfrm>
        </p:spPr>
        <p:txBody>
          <a:bodyPr/>
          <a:lstStyle>
            <a:lvl1pPr>
              <a:defRPr sz="2800"/>
            </a:lvl1pPr>
            <a:lvl2pPr>
              <a:defRPr sz="2400"/>
            </a:lvl2pPr>
            <a:lvl3pPr>
              <a:defRPr sz="2400"/>
            </a:lvl3pPr>
            <a:lvl4pPr>
              <a:defRPr sz="2400"/>
            </a:lvl4pPr>
            <a:lvl5pPr>
              <a:defRPr sz="2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a:xfrm>
            <a:off x="335361" y="6428360"/>
            <a:ext cx="3207940" cy="365125"/>
          </a:xfrm>
        </p:spPr>
        <p:txBody>
          <a:bodyPr/>
          <a:lstStyle>
            <a:lvl1pPr>
              <a:defRPr/>
            </a:lvl1pPr>
          </a:lstStyle>
          <a:p>
            <a:fld id="{B8B8B81A-08F9-9B40-810E-1DF2F2F8008B}" type="datetime1">
              <a:rPr lang="en-GB" smtClean="0"/>
              <a:t>02/09/2025</a:t>
            </a:fld>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F758A139-7ABE-46A1-B082-C2C77667394C}" type="slidenum">
              <a:rPr lang="en-GB"/>
              <a:pPr/>
              <a:t>‹#›</a:t>
            </a:fld>
            <a:endParaRPr lang="en-GB" dirty="0"/>
          </a:p>
        </p:txBody>
      </p:sp>
    </p:spTree>
    <p:extLst>
      <p:ext uri="{BB962C8B-B14F-4D97-AF65-F5344CB8AC3E}">
        <p14:creationId xmlns:p14="http://schemas.microsoft.com/office/powerpoint/2010/main" val="34781050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35360" y="332656"/>
            <a:ext cx="11521280" cy="11430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dirty="0"/>
              <a:t>Click to edit Master title style</a:t>
            </a:r>
            <a:endParaRPr lang="en-GB" dirty="0"/>
          </a:p>
        </p:txBody>
      </p:sp>
      <p:sp>
        <p:nvSpPr>
          <p:cNvPr id="1027" name="Text Placeholder 2"/>
          <p:cNvSpPr>
            <a:spLocks noGrp="1"/>
          </p:cNvSpPr>
          <p:nvPr>
            <p:ph type="body" idx="1"/>
          </p:nvPr>
        </p:nvSpPr>
        <p:spPr bwMode="auto">
          <a:xfrm>
            <a:off x="335360" y="1700810"/>
            <a:ext cx="11521280" cy="44973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335360" y="6428360"/>
            <a:ext cx="2844800" cy="365125"/>
          </a:xfrm>
          <a:prstGeom prst="rect">
            <a:avLst/>
          </a:prstGeom>
        </p:spPr>
        <p:txBody>
          <a:bodyPr vert="horz" wrap="square" lIns="0" tIns="0" rIns="0" bIns="0" numCol="1" anchor="ctr" anchorCtr="0" compatLnSpc="1">
            <a:prstTxWarp prst="textNoShape">
              <a:avLst/>
            </a:prstTxWarp>
          </a:bodyPr>
          <a:lstStyle>
            <a:lvl1pPr>
              <a:defRPr sz="1000">
                <a:solidFill>
                  <a:srgbClr val="898989"/>
                </a:solidFill>
                <a:latin typeface="Arial" panose="020B0604020202020204" pitchFamily="34" charset="0"/>
                <a:cs typeface="Arial" panose="020B0604020202020204" pitchFamily="34" charset="0"/>
              </a:defRPr>
            </a:lvl1pPr>
          </a:lstStyle>
          <a:p>
            <a:fld id="{C1E9CC6D-AE55-494B-BC13-4E322F82A3AD}" type="datetime1">
              <a:rPr lang="en-GB" smtClean="0"/>
              <a:t>02/09/2025</a:t>
            </a:fld>
            <a:endParaRPr lang="en-GB" dirty="0"/>
          </a:p>
        </p:txBody>
      </p:sp>
      <p:sp>
        <p:nvSpPr>
          <p:cNvPr id="5" name="Footer Placeholder 4"/>
          <p:cNvSpPr>
            <a:spLocks noGrp="1"/>
          </p:cNvSpPr>
          <p:nvPr>
            <p:ph type="ftr" sz="quarter" idx="3"/>
          </p:nvPr>
        </p:nvSpPr>
        <p:spPr>
          <a:xfrm>
            <a:off x="4240708" y="6428360"/>
            <a:ext cx="3860800" cy="365125"/>
          </a:xfrm>
          <a:prstGeom prst="rect">
            <a:avLst/>
          </a:prstGeom>
        </p:spPr>
        <p:txBody>
          <a:bodyPr vert="horz" wrap="square" lIns="0" tIns="0" rIns="0" bIns="0" numCol="1" anchor="ctr" anchorCtr="0" compatLnSpc="1">
            <a:prstTxWarp prst="textNoShape">
              <a:avLst/>
            </a:prstTxWarp>
          </a:bodyPr>
          <a:lstStyle>
            <a:lvl1pPr algn="ctr">
              <a:defRPr sz="1000">
                <a:solidFill>
                  <a:srgbClr val="898989"/>
                </a:solidFill>
                <a:latin typeface="Arial" panose="020B0604020202020204" pitchFamily="34" charset="0"/>
                <a:cs typeface="Arial" panose="020B0604020202020204" pitchFamily="34" charset="0"/>
              </a:defRPr>
            </a:lvl1pPr>
          </a:lstStyle>
          <a:p>
            <a:endParaRPr lang="en-GB" dirty="0"/>
          </a:p>
        </p:txBody>
      </p:sp>
      <p:sp>
        <p:nvSpPr>
          <p:cNvPr id="6" name="Slide Number Placeholder 5"/>
          <p:cNvSpPr>
            <a:spLocks noGrp="1"/>
          </p:cNvSpPr>
          <p:nvPr>
            <p:ph type="sldNum" sz="quarter" idx="4"/>
          </p:nvPr>
        </p:nvSpPr>
        <p:spPr>
          <a:xfrm>
            <a:off x="9011840" y="6428360"/>
            <a:ext cx="2844800" cy="365125"/>
          </a:xfrm>
          <a:prstGeom prst="rect">
            <a:avLst/>
          </a:prstGeom>
        </p:spPr>
        <p:txBody>
          <a:bodyPr vert="horz" wrap="square" lIns="0" tIns="0" rIns="0" bIns="0" numCol="1" anchor="ctr" anchorCtr="0" compatLnSpc="1">
            <a:prstTxWarp prst="textNoShape">
              <a:avLst/>
            </a:prstTxWarp>
          </a:bodyPr>
          <a:lstStyle>
            <a:lvl1pPr algn="r">
              <a:defRPr sz="1000">
                <a:solidFill>
                  <a:srgbClr val="898989"/>
                </a:solidFill>
                <a:latin typeface="Arial" panose="020B0604020202020204" pitchFamily="34" charset="0"/>
                <a:cs typeface="Arial" panose="020B0604020202020204" pitchFamily="34" charset="0"/>
              </a:defRPr>
            </a:lvl1pPr>
          </a:lstStyle>
          <a:p>
            <a:fld id="{26878614-5F41-4702-8E44-D9C8B2874F5D}" type="slidenum">
              <a:rPr lang="en-GB" smtClean="0"/>
              <a:pPr/>
              <a:t>‹#›</a:t>
            </a:fld>
            <a:endParaRPr lang="en-GB" dirty="0"/>
          </a:p>
        </p:txBody>
      </p:sp>
    </p:spTree>
    <p:extLst>
      <p:ext uri="{BB962C8B-B14F-4D97-AF65-F5344CB8AC3E}">
        <p14:creationId xmlns:p14="http://schemas.microsoft.com/office/powerpoint/2010/main" val="1046142739"/>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Lst>
  <p:hf hdr="0"/>
  <p:txStyles>
    <p:titleStyle>
      <a:lvl1pPr algn="l" rtl="0" fontAlgn="base">
        <a:spcBef>
          <a:spcPct val="0"/>
        </a:spcBef>
        <a:spcAft>
          <a:spcPct val="0"/>
        </a:spcAft>
        <a:defRPr sz="3200" b="1" kern="1200">
          <a:solidFill>
            <a:schemeClr val="tx2"/>
          </a:solidFill>
          <a:latin typeface="Arial" pitchFamily="34" charset="0"/>
          <a:ea typeface="+mj-ea"/>
          <a:cs typeface="Arial" pitchFamily="34" charset="0"/>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189" algn="ctr" rtl="0" fontAlgn="base">
        <a:spcBef>
          <a:spcPct val="0"/>
        </a:spcBef>
        <a:spcAft>
          <a:spcPct val="0"/>
        </a:spcAft>
        <a:defRPr sz="4400">
          <a:solidFill>
            <a:schemeClr val="tx1"/>
          </a:solidFill>
          <a:latin typeface="Calibri" pitchFamily="34" charset="0"/>
        </a:defRPr>
      </a:lvl6pPr>
      <a:lvl7pPr marL="914377" algn="ctr" rtl="0" fontAlgn="base">
        <a:spcBef>
          <a:spcPct val="0"/>
        </a:spcBef>
        <a:spcAft>
          <a:spcPct val="0"/>
        </a:spcAft>
        <a:defRPr sz="4400">
          <a:solidFill>
            <a:schemeClr val="tx1"/>
          </a:solidFill>
          <a:latin typeface="Calibri" pitchFamily="34" charset="0"/>
        </a:defRPr>
      </a:lvl7pPr>
      <a:lvl8pPr marL="1371566" algn="ctr" rtl="0" fontAlgn="base">
        <a:spcBef>
          <a:spcPct val="0"/>
        </a:spcBef>
        <a:spcAft>
          <a:spcPct val="0"/>
        </a:spcAft>
        <a:defRPr sz="4400">
          <a:solidFill>
            <a:schemeClr val="tx1"/>
          </a:solidFill>
          <a:latin typeface="Calibri" pitchFamily="34" charset="0"/>
        </a:defRPr>
      </a:lvl8pPr>
      <a:lvl9pPr marL="1828754" algn="ctr" rtl="0" fontAlgn="base">
        <a:spcBef>
          <a:spcPct val="0"/>
        </a:spcBef>
        <a:spcAft>
          <a:spcPct val="0"/>
        </a:spcAft>
        <a:defRPr sz="4400">
          <a:solidFill>
            <a:schemeClr val="tx1"/>
          </a:solidFill>
          <a:latin typeface="Calibri" pitchFamily="34" charset="0"/>
        </a:defRPr>
      </a:lvl9pPr>
    </p:titleStyle>
    <p:bodyStyle>
      <a:lvl1pPr marL="342891" indent="-342891" algn="l" rtl="0" fontAlgn="base">
        <a:spcBef>
          <a:spcPct val="20000"/>
        </a:spcBef>
        <a:spcAft>
          <a:spcPct val="0"/>
        </a:spcAft>
        <a:buFont typeface="Arial"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1pPr>
      <a:lvl2pPr marL="742932" indent="-285744" algn="l" rtl="0" fontAlgn="base">
        <a:spcBef>
          <a:spcPct val="20000"/>
        </a:spcBef>
        <a:spcAft>
          <a:spcPct val="0"/>
        </a:spcAft>
        <a:buFont typeface="Arial"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2pPr>
      <a:lvl3pPr marL="1142971" indent="-228594" algn="l" rtl="0" fontAlgn="base">
        <a:spcBef>
          <a:spcPct val="20000"/>
        </a:spcBef>
        <a:spcAft>
          <a:spcPct val="0"/>
        </a:spcAft>
        <a:buFont typeface="Arial"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3pPr>
      <a:lvl4pPr marL="1600160" indent="-228594" algn="l" rtl="0" fontAlgn="base">
        <a:spcBef>
          <a:spcPct val="20000"/>
        </a:spcBef>
        <a:spcAft>
          <a:spcPct val="0"/>
        </a:spcAft>
        <a:buFont typeface="Arial"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4pPr>
      <a:lvl5pPr marL="2057349" indent="-228594" algn="l" rtl="0" fontAlgn="base">
        <a:spcBef>
          <a:spcPct val="20000"/>
        </a:spcBef>
        <a:spcAft>
          <a:spcPct val="0"/>
        </a:spcAft>
        <a:buFont typeface="Arial"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BC725B0-D01A-22B7-F9D0-513E3EB5ED6C}"/>
              </a:ext>
            </a:extLst>
          </p:cNvPr>
          <p:cNvSpPr>
            <a:spLocks noGrp="1"/>
          </p:cNvSpPr>
          <p:nvPr>
            <p:ph type="ctrTitle"/>
          </p:nvPr>
        </p:nvSpPr>
        <p:spPr>
          <a:xfrm>
            <a:off x="344984" y="1556792"/>
            <a:ext cx="10716717" cy="1829510"/>
          </a:xfrm>
        </p:spPr>
        <p:txBody>
          <a:bodyPr/>
          <a:lstStyle/>
          <a:p>
            <a:r>
              <a:rPr lang="en-GB" dirty="0" err="1"/>
              <a:t>DeFiying</a:t>
            </a:r>
            <a:r>
              <a:rPr lang="en-GB" dirty="0"/>
              <a:t> Gravity? An Empirical Analysis of</a:t>
            </a:r>
            <a:br>
              <a:rPr lang="en-GB" dirty="0"/>
            </a:br>
            <a:r>
              <a:rPr lang="en-GB" dirty="0"/>
              <a:t>Cross-Border Bitcoin, Ether and Stablecoin Flows</a:t>
            </a:r>
            <a:endParaRPr lang="en-US" dirty="0"/>
          </a:p>
        </p:txBody>
      </p:sp>
      <p:sp>
        <p:nvSpPr>
          <p:cNvPr id="3" name="Subtitle 2">
            <a:extLst>
              <a:ext uri="{FF2B5EF4-FFF2-40B4-BE49-F238E27FC236}">
                <a16:creationId xmlns:a16="http://schemas.microsoft.com/office/drawing/2014/main" id="{A4715DA6-BF18-6A4F-A2A3-81B9A7CD1E18}"/>
              </a:ext>
            </a:extLst>
          </p:cNvPr>
          <p:cNvSpPr>
            <a:spLocks noGrp="1"/>
          </p:cNvSpPr>
          <p:nvPr>
            <p:ph type="subTitle" idx="1"/>
          </p:nvPr>
        </p:nvSpPr>
        <p:spPr>
          <a:xfrm>
            <a:off x="335361" y="3471700"/>
            <a:ext cx="8897540" cy="3197660"/>
          </a:xfrm>
        </p:spPr>
        <p:txBody>
          <a:bodyPr/>
          <a:lstStyle/>
          <a:p>
            <a:r>
              <a:rPr lang="en-GB" dirty="0"/>
              <a:t>Raphael Auer, Ulf Lewrick, &amp; Jan Paulick</a:t>
            </a:r>
          </a:p>
          <a:p>
            <a:endParaRPr lang="en-GB" dirty="0"/>
          </a:p>
          <a:p>
            <a:r>
              <a:rPr lang="en-GB" dirty="0"/>
              <a:t>Discussant:</a:t>
            </a:r>
          </a:p>
          <a:p>
            <a:r>
              <a:rPr lang="en-GB" dirty="0"/>
              <a:t>Hossein Jahanshahloo</a:t>
            </a:r>
          </a:p>
          <a:p>
            <a:r>
              <a:rPr lang="en-GB" dirty="0"/>
              <a:t>Alliance Manchester Business School</a:t>
            </a:r>
          </a:p>
        </p:txBody>
      </p:sp>
    </p:spTree>
    <p:extLst>
      <p:ext uri="{BB962C8B-B14F-4D97-AF65-F5344CB8AC3E}">
        <p14:creationId xmlns:p14="http://schemas.microsoft.com/office/powerpoint/2010/main" val="2116689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D2539-E8BB-6B45-0070-45D9D0198B76}"/>
              </a:ext>
            </a:extLst>
          </p:cNvPr>
          <p:cNvSpPr>
            <a:spLocks noGrp="1"/>
          </p:cNvSpPr>
          <p:nvPr>
            <p:ph type="title"/>
          </p:nvPr>
        </p:nvSpPr>
        <p:spPr/>
        <p:txBody>
          <a:bodyPr/>
          <a:lstStyle/>
          <a:p>
            <a:r>
              <a:rPr lang="en-GB" dirty="0"/>
              <a:t>Discussion</a:t>
            </a:r>
          </a:p>
        </p:txBody>
      </p:sp>
      <p:sp>
        <p:nvSpPr>
          <p:cNvPr id="3" name="Content Placeholder 2">
            <a:extLst>
              <a:ext uri="{FF2B5EF4-FFF2-40B4-BE49-F238E27FC236}">
                <a16:creationId xmlns:a16="http://schemas.microsoft.com/office/drawing/2014/main" id="{9BFCD780-0161-4042-D985-EE2C08461601}"/>
              </a:ext>
            </a:extLst>
          </p:cNvPr>
          <p:cNvSpPr>
            <a:spLocks noGrp="1"/>
          </p:cNvSpPr>
          <p:nvPr>
            <p:ph idx="1"/>
          </p:nvPr>
        </p:nvSpPr>
        <p:spPr/>
        <p:txBody>
          <a:bodyPr/>
          <a:lstStyle/>
          <a:p>
            <a:r>
              <a:rPr lang="en-GB" dirty="0"/>
              <a:t>Why would Fed Rate affect BTC and ETH? </a:t>
            </a:r>
          </a:p>
          <a:p>
            <a:pPr lvl="1"/>
            <a:r>
              <a:rPr lang="en-GB" dirty="0"/>
              <a:t>It affects their $ value but they are traded in many other currencies?</a:t>
            </a:r>
          </a:p>
          <a:p>
            <a:pPr lvl="1"/>
            <a:r>
              <a:rPr lang="en-GB" dirty="0"/>
              <a:t>What about ECB or BOE rate?</a:t>
            </a:r>
          </a:p>
          <a:p>
            <a:pPr lvl="1"/>
            <a:r>
              <a:rPr lang="en-GB" dirty="0"/>
              <a:t>This point would be valid if it is shown majority of BTC and ETH is held by companies or individuals who their consumption currency is $.</a:t>
            </a:r>
          </a:p>
          <a:p>
            <a:r>
              <a:rPr lang="en-GB" dirty="0"/>
              <a:t>Google Search </a:t>
            </a:r>
          </a:p>
          <a:p>
            <a:pPr lvl="1"/>
            <a:r>
              <a:rPr lang="en-GB" dirty="0"/>
              <a:t>Should be explained how it is measured</a:t>
            </a:r>
          </a:p>
          <a:p>
            <a:pPr lvl="1"/>
            <a:r>
              <a:rPr lang="en-GB" dirty="0"/>
              <a:t>Is it per country, combined, …</a:t>
            </a:r>
          </a:p>
          <a:p>
            <a:pPr lvl="1"/>
            <a:r>
              <a:rPr lang="en-GB" dirty="0"/>
              <a:t>How is it “standardised nationally”</a:t>
            </a:r>
          </a:p>
          <a:p>
            <a:pPr lvl="1"/>
            <a:r>
              <a:rPr lang="en-GB" dirty="0"/>
              <a:t>Why is it used as a binary variable when it can be used in a way that is comparable across countries and time</a:t>
            </a:r>
          </a:p>
          <a:p>
            <a:endParaRPr lang="en-GB" dirty="0"/>
          </a:p>
        </p:txBody>
      </p:sp>
      <p:sp>
        <p:nvSpPr>
          <p:cNvPr id="4" name="Date Placeholder 3">
            <a:extLst>
              <a:ext uri="{FF2B5EF4-FFF2-40B4-BE49-F238E27FC236}">
                <a16:creationId xmlns:a16="http://schemas.microsoft.com/office/drawing/2014/main" id="{AE58474B-1786-7559-69B0-53359F2457A0}"/>
              </a:ext>
            </a:extLst>
          </p:cNvPr>
          <p:cNvSpPr>
            <a:spLocks noGrp="1"/>
          </p:cNvSpPr>
          <p:nvPr>
            <p:ph type="dt" sz="half" idx="10"/>
          </p:nvPr>
        </p:nvSpPr>
        <p:spPr/>
        <p:txBody>
          <a:bodyPr/>
          <a:lstStyle/>
          <a:p>
            <a:fld id="{B7E85005-BBB6-0D4C-9C56-8744D5466F82}" type="datetime1">
              <a:rPr lang="en-GB" smtClean="0"/>
              <a:t>02/09/2025</a:t>
            </a:fld>
            <a:endParaRPr lang="en-GB" dirty="0"/>
          </a:p>
        </p:txBody>
      </p:sp>
      <p:sp>
        <p:nvSpPr>
          <p:cNvPr id="5" name="Footer Placeholder 4">
            <a:extLst>
              <a:ext uri="{FF2B5EF4-FFF2-40B4-BE49-F238E27FC236}">
                <a16:creationId xmlns:a16="http://schemas.microsoft.com/office/drawing/2014/main" id="{34C18FF9-370A-5E04-1A80-070CB8939D3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9362938-D862-32FD-9C2E-72DD86882143}"/>
              </a:ext>
            </a:extLst>
          </p:cNvPr>
          <p:cNvSpPr>
            <a:spLocks noGrp="1"/>
          </p:cNvSpPr>
          <p:nvPr>
            <p:ph type="sldNum" sz="quarter" idx="12"/>
          </p:nvPr>
        </p:nvSpPr>
        <p:spPr/>
        <p:txBody>
          <a:bodyPr/>
          <a:lstStyle/>
          <a:p>
            <a:fld id="{F758A139-7ABE-46A1-B082-C2C77667394C}" type="slidenum">
              <a:rPr lang="en-GB" smtClean="0"/>
              <a:pPr/>
              <a:t>10</a:t>
            </a:fld>
            <a:endParaRPr lang="en-GB" dirty="0"/>
          </a:p>
        </p:txBody>
      </p:sp>
    </p:spTree>
    <p:extLst>
      <p:ext uri="{BB962C8B-B14F-4D97-AF65-F5344CB8AC3E}">
        <p14:creationId xmlns:p14="http://schemas.microsoft.com/office/powerpoint/2010/main" val="7803110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2D2AF-2159-FBB0-5EFC-FBBE689011E0}"/>
              </a:ext>
            </a:extLst>
          </p:cNvPr>
          <p:cNvSpPr>
            <a:spLocks noGrp="1"/>
          </p:cNvSpPr>
          <p:nvPr>
            <p:ph type="title"/>
          </p:nvPr>
        </p:nvSpPr>
        <p:spPr/>
        <p:txBody>
          <a:bodyPr/>
          <a:lstStyle/>
          <a:p>
            <a:r>
              <a:rPr lang="en-GB" dirty="0"/>
              <a:t>Discussion</a:t>
            </a:r>
          </a:p>
        </p:txBody>
      </p:sp>
      <p:sp>
        <p:nvSpPr>
          <p:cNvPr id="3" name="Content Placeholder 2">
            <a:extLst>
              <a:ext uri="{FF2B5EF4-FFF2-40B4-BE49-F238E27FC236}">
                <a16:creationId xmlns:a16="http://schemas.microsoft.com/office/drawing/2014/main" id="{0F86C8EE-5518-21B1-6E2D-8B71E982B213}"/>
              </a:ext>
            </a:extLst>
          </p:cNvPr>
          <p:cNvSpPr>
            <a:spLocks noGrp="1"/>
          </p:cNvSpPr>
          <p:nvPr>
            <p:ph idx="1"/>
          </p:nvPr>
        </p:nvSpPr>
        <p:spPr/>
        <p:txBody>
          <a:bodyPr/>
          <a:lstStyle/>
          <a:p>
            <a:r>
              <a:rPr lang="en-GB" dirty="0"/>
              <a:t>Cross border crypto flow of BTC is $3.3M on average with a 90</a:t>
            </a:r>
            <a:r>
              <a:rPr lang="en-GB" baseline="30000" dirty="0"/>
              <a:t>th</a:t>
            </a:r>
            <a:r>
              <a:rPr lang="en-GB" dirty="0"/>
              <a:t> percentile of $3.7M. </a:t>
            </a:r>
          </a:p>
          <a:p>
            <a:pPr lvl="1"/>
            <a:r>
              <a:rPr lang="en-GB" dirty="0"/>
              <a:t>It seems very low for a quarterly data</a:t>
            </a:r>
          </a:p>
          <a:p>
            <a:pPr lvl="1"/>
            <a:r>
              <a:rPr lang="en-GB" dirty="0"/>
              <a:t>The same holds for ETH, USDT, and USDC</a:t>
            </a:r>
          </a:p>
          <a:p>
            <a:pPr lvl="1"/>
            <a:r>
              <a:rPr lang="en-GB" dirty="0"/>
              <a:t>Why is the maximum not reported?</a:t>
            </a:r>
          </a:p>
          <a:p>
            <a:r>
              <a:rPr lang="en-GB" dirty="0"/>
              <a:t>In discussion of the results, sometimes, coefficients’ magnitude and significance are compared with each other</a:t>
            </a:r>
          </a:p>
          <a:p>
            <a:pPr lvl="1"/>
            <a:r>
              <a:rPr lang="en-GB" dirty="0"/>
              <a:t>Are they tested to say one is more than another?</a:t>
            </a:r>
          </a:p>
          <a:p>
            <a:r>
              <a:rPr lang="en-GB" dirty="0"/>
              <a:t>Table 5, in models 6 and 7, US Growth, switches sign</a:t>
            </a:r>
          </a:p>
          <a:p>
            <a:pPr lvl="1"/>
            <a:r>
              <a:rPr lang="en-GB" dirty="0"/>
              <a:t>Why? What is the interpretation? What drives this?</a:t>
            </a:r>
          </a:p>
          <a:p>
            <a:pPr lvl="1"/>
            <a:endParaRPr lang="en-GB" dirty="0"/>
          </a:p>
          <a:p>
            <a:endParaRPr lang="en-GB" dirty="0"/>
          </a:p>
          <a:p>
            <a:endParaRPr lang="en-GB" dirty="0"/>
          </a:p>
        </p:txBody>
      </p:sp>
      <p:sp>
        <p:nvSpPr>
          <p:cNvPr id="4" name="Date Placeholder 3">
            <a:extLst>
              <a:ext uri="{FF2B5EF4-FFF2-40B4-BE49-F238E27FC236}">
                <a16:creationId xmlns:a16="http://schemas.microsoft.com/office/drawing/2014/main" id="{AE37C25B-F4BE-990A-7D08-3D566D1368EF}"/>
              </a:ext>
            </a:extLst>
          </p:cNvPr>
          <p:cNvSpPr>
            <a:spLocks noGrp="1"/>
          </p:cNvSpPr>
          <p:nvPr>
            <p:ph type="dt" sz="half" idx="10"/>
          </p:nvPr>
        </p:nvSpPr>
        <p:spPr/>
        <p:txBody>
          <a:bodyPr/>
          <a:lstStyle/>
          <a:p>
            <a:fld id="{B7E85005-BBB6-0D4C-9C56-8744D5466F82}" type="datetime1">
              <a:rPr lang="en-GB" smtClean="0"/>
              <a:t>02/09/2025</a:t>
            </a:fld>
            <a:endParaRPr lang="en-GB" dirty="0"/>
          </a:p>
        </p:txBody>
      </p:sp>
      <p:sp>
        <p:nvSpPr>
          <p:cNvPr id="5" name="Footer Placeholder 4">
            <a:extLst>
              <a:ext uri="{FF2B5EF4-FFF2-40B4-BE49-F238E27FC236}">
                <a16:creationId xmlns:a16="http://schemas.microsoft.com/office/drawing/2014/main" id="{2AA214CE-3528-67C7-E2E7-D300EC199EA0}"/>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00A9906E-96ED-1445-0584-D0706F37D8DC}"/>
              </a:ext>
            </a:extLst>
          </p:cNvPr>
          <p:cNvSpPr>
            <a:spLocks noGrp="1"/>
          </p:cNvSpPr>
          <p:nvPr>
            <p:ph type="sldNum" sz="quarter" idx="12"/>
          </p:nvPr>
        </p:nvSpPr>
        <p:spPr/>
        <p:txBody>
          <a:bodyPr/>
          <a:lstStyle/>
          <a:p>
            <a:fld id="{F758A139-7ABE-46A1-B082-C2C77667394C}" type="slidenum">
              <a:rPr lang="en-GB" smtClean="0"/>
              <a:pPr/>
              <a:t>11</a:t>
            </a:fld>
            <a:endParaRPr lang="en-GB" dirty="0"/>
          </a:p>
        </p:txBody>
      </p:sp>
    </p:spTree>
    <p:extLst>
      <p:ext uri="{BB962C8B-B14F-4D97-AF65-F5344CB8AC3E}">
        <p14:creationId xmlns:p14="http://schemas.microsoft.com/office/powerpoint/2010/main" val="1446828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014CDD-A763-9EFB-3E66-587FD7294168}"/>
              </a:ext>
            </a:extLst>
          </p:cNvPr>
          <p:cNvSpPr>
            <a:spLocks noGrp="1"/>
          </p:cNvSpPr>
          <p:nvPr>
            <p:ph type="title"/>
          </p:nvPr>
        </p:nvSpPr>
        <p:spPr/>
        <p:txBody>
          <a:bodyPr/>
          <a:lstStyle/>
          <a:p>
            <a:r>
              <a:rPr lang="en-GB" dirty="0"/>
              <a:t>Discussion</a:t>
            </a:r>
          </a:p>
        </p:txBody>
      </p:sp>
      <p:sp>
        <p:nvSpPr>
          <p:cNvPr id="3" name="Content Placeholder 2">
            <a:extLst>
              <a:ext uri="{FF2B5EF4-FFF2-40B4-BE49-F238E27FC236}">
                <a16:creationId xmlns:a16="http://schemas.microsoft.com/office/drawing/2014/main" id="{8ED0AF7F-296C-27EA-438E-648DBCCB146F}"/>
              </a:ext>
            </a:extLst>
          </p:cNvPr>
          <p:cNvSpPr>
            <a:spLocks noGrp="1"/>
          </p:cNvSpPr>
          <p:nvPr>
            <p:ph idx="1"/>
          </p:nvPr>
        </p:nvSpPr>
        <p:spPr/>
        <p:txBody>
          <a:bodyPr/>
          <a:lstStyle/>
          <a:p>
            <a:r>
              <a:rPr lang="en-GB" dirty="0"/>
              <a:t>Overall, the presentation of the results can significantly benefit from digging a bit deeper and going beyond just numbers and presenting the findings. </a:t>
            </a:r>
          </a:p>
          <a:p>
            <a:pPr lvl="1"/>
            <a:r>
              <a:rPr lang="en-GB" dirty="0"/>
              <a:t>What are the channels and reasons for these effects?</a:t>
            </a:r>
          </a:p>
          <a:p>
            <a:r>
              <a:rPr lang="en-GB" i="1" dirty="0"/>
              <a:t>“A tightening of global monetary conditions is associated with a reduction in </a:t>
            </a:r>
            <a:r>
              <a:rPr lang="en-GB" i="1" dirty="0" err="1"/>
              <a:t>crossborder</a:t>
            </a:r>
            <a:r>
              <a:rPr lang="en-GB" i="1" dirty="0"/>
              <a:t> BTC transaction volumes.”</a:t>
            </a:r>
          </a:p>
          <a:p>
            <a:pPr lvl="1"/>
            <a:r>
              <a:rPr lang="en-GB" dirty="0"/>
              <a:t>What could be the reason for this? </a:t>
            </a:r>
          </a:p>
          <a:p>
            <a:pPr lvl="2"/>
            <a:r>
              <a:rPr lang="en-GB" dirty="0"/>
              <a:t>Could it be due to increased cost of arbitrage? </a:t>
            </a:r>
          </a:p>
          <a:p>
            <a:pPr lvl="2"/>
            <a:r>
              <a:rPr lang="en-GB" dirty="0"/>
              <a:t>Could it be because other assets become safer? </a:t>
            </a:r>
          </a:p>
          <a:p>
            <a:r>
              <a:rPr lang="en-GB" i="1" dirty="0"/>
              <a:t>“BTC transaction volumes increase following periods of excess crypto market returns, with a positive, significant loading on the lagged market factor.”</a:t>
            </a:r>
          </a:p>
        </p:txBody>
      </p:sp>
      <p:sp>
        <p:nvSpPr>
          <p:cNvPr id="4" name="Date Placeholder 3">
            <a:extLst>
              <a:ext uri="{FF2B5EF4-FFF2-40B4-BE49-F238E27FC236}">
                <a16:creationId xmlns:a16="http://schemas.microsoft.com/office/drawing/2014/main" id="{CE733337-1178-7FE1-77BC-13CAE422636F}"/>
              </a:ext>
            </a:extLst>
          </p:cNvPr>
          <p:cNvSpPr>
            <a:spLocks noGrp="1"/>
          </p:cNvSpPr>
          <p:nvPr>
            <p:ph type="dt" sz="half" idx="10"/>
          </p:nvPr>
        </p:nvSpPr>
        <p:spPr/>
        <p:txBody>
          <a:bodyPr/>
          <a:lstStyle/>
          <a:p>
            <a:fld id="{B7E85005-BBB6-0D4C-9C56-8744D5466F82}" type="datetime1">
              <a:rPr lang="en-GB" smtClean="0"/>
              <a:t>02/09/2025</a:t>
            </a:fld>
            <a:endParaRPr lang="en-GB" dirty="0"/>
          </a:p>
        </p:txBody>
      </p:sp>
      <p:sp>
        <p:nvSpPr>
          <p:cNvPr id="5" name="Footer Placeholder 4">
            <a:extLst>
              <a:ext uri="{FF2B5EF4-FFF2-40B4-BE49-F238E27FC236}">
                <a16:creationId xmlns:a16="http://schemas.microsoft.com/office/drawing/2014/main" id="{44B804CB-5C91-FAE7-AAFD-86C746FA7AA4}"/>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AF1A1B9-47AB-CA09-60F5-E7FC52342F83}"/>
              </a:ext>
            </a:extLst>
          </p:cNvPr>
          <p:cNvSpPr>
            <a:spLocks noGrp="1"/>
          </p:cNvSpPr>
          <p:nvPr>
            <p:ph type="sldNum" sz="quarter" idx="12"/>
          </p:nvPr>
        </p:nvSpPr>
        <p:spPr/>
        <p:txBody>
          <a:bodyPr/>
          <a:lstStyle/>
          <a:p>
            <a:fld id="{F758A139-7ABE-46A1-B082-C2C77667394C}" type="slidenum">
              <a:rPr lang="en-GB" smtClean="0"/>
              <a:pPr/>
              <a:t>12</a:t>
            </a:fld>
            <a:endParaRPr lang="en-GB" dirty="0"/>
          </a:p>
        </p:txBody>
      </p:sp>
    </p:spTree>
    <p:extLst>
      <p:ext uri="{BB962C8B-B14F-4D97-AF65-F5344CB8AC3E}">
        <p14:creationId xmlns:p14="http://schemas.microsoft.com/office/powerpoint/2010/main" val="143260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18382-DF09-234D-1114-5CE23644E4A5}"/>
              </a:ext>
            </a:extLst>
          </p:cNvPr>
          <p:cNvSpPr>
            <a:spLocks noGrp="1"/>
          </p:cNvSpPr>
          <p:nvPr>
            <p:ph type="title"/>
          </p:nvPr>
        </p:nvSpPr>
        <p:spPr/>
        <p:txBody>
          <a:bodyPr/>
          <a:lstStyle/>
          <a:p>
            <a:r>
              <a:rPr lang="en-GB" dirty="0"/>
              <a:t>Discussion</a:t>
            </a:r>
          </a:p>
        </p:txBody>
      </p:sp>
      <p:sp>
        <p:nvSpPr>
          <p:cNvPr id="3" name="Content Placeholder 2">
            <a:extLst>
              <a:ext uri="{FF2B5EF4-FFF2-40B4-BE49-F238E27FC236}">
                <a16:creationId xmlns:a16="http://schemas.microsoft.com/office/drawing/2014/main" id="{A140FA6C-1A1F-550A-546C-F926D0645831}"/>
              </a:ext>
            </a:extLst>
          </p:cNvPr>
          <p:cNvSpPr>
            <a:spLocks noGrp="1"/>
          </p:cNvSpPr>
          <p:nvPr>
            <p:ph idx="1"/>
          </p:nvPr>
        </p:nvSpPr>
        <p:spPr/>
        <p:txBody>
          <a:bodyPr/>
          <a:lstStyle/>
          <a:p>
            <a:r>
              <a:rPr lang="en-GB" dirty="0"/>
              <a:t>Table 6</a:t>
            </a:r>
          </a:p>
          <a:p>
            <a:pPr lvl="1"/>
            <a:r>
              <a:rPr lang="en-GB" dirty="0"/>
              <a:t>Why distance &amp; common language have different impacts on USDC and USDT?</a:t>
            </a:r>
          </a:p>
          <a:p>
            <a:pPr lvl="1"/>
            <a:r>
              <a:rPr lang="en-GB" dirty="0"/>
              <a:t>Why Fed rate becomes insignificant when controlling for crypto market factors?</a:t>
            </a:r>
          </a:p>
          <a:p>
            <a:pPr lvl="1"/>
            <a:r>
              <a:rPr lang="en-GB" dirty="0"/>
              <a:t>Why US growth sign changes in table 5 but not in table 6 when controlling for crypto market factors?</a:t>
            </a:r>
          </a:p>
          <a:p>
            <a:pPr lvl="2"/>
            <a:r>
              <a:rPr lang="en-GB" dirty="0"/>
              <a:t>Do they have different impact on BTC and ETH?</a:t>
            </a:r>
          </a:p>
          <a:p>
            <a:pPr lvl="1"/>
            <a:r>
              <a:rPr lang="en-GB" dirty="0"/>
              <a:t>BTC-USD volatility coefficient is negative for stablecoins while it is positive for ETH and BTC.</a:t>
            </a:r>
          </a:p>
          <a:p>
            <a:pPr lvl="2"/>
            <a:r>
              <a:rPr lang="en-GB" dirty="0"/>
              <a:t>Shouldn’t they be the same sign if the flow is due to speculation or </a:t>
            </a:r>
            <a:r>
              <a:rPr lang="en-GB" dirty="0" err="1"/>
              <a:t>arbitrag</a:t>
            </a:r>
            <a:r>
              <a:rPr lang="en-GB" dirty="0"/>
              <a:t>?</a:t>
            </a:r>
          </a:p>
          <a:p>
            <a:pPr lvl="2"/>
            <a:r>
              <a:rPr lang="en-GB" dirty="0"/>
              <a:t>What does this mean?</a:t>
            </a:r>
          </a:p>
          <a:p>
            <a:pPr lvl="1"/>
            <a:endParaRPr lang="en-GB" dirty="0"/>
          </a:p>
          <a:p>
            <a:pPr lvl="1"/>
            <a:endParaRPr lang="en-GB" dirty="0"/>
          </a:p>
        </p:txBody>
      </p:sp>
      <p:sp>
        <p:nvSpPr>
          <p:cNvPr id="4" name="Date Placeholder 3">
            <a:extLst>
              <a:ext uri="{FF2B5EF4-FFF2-40B4-BE49-F238E27FC236}">
                <a16:creationId xmlns:a16="http://schemas.microsoft.com/office/drawing/2014/main" id="{DA932A32-D39E-0A8E-B77A-26F3C06D5138}"/>
              </a:ext>
            </a:extLst>
          </p:cNvPr>
          <p:cNvSpPr>
            <a:spLocks noGrp="1"/>
          </p:cNvSpPr>
          <p:nvPr>
            <p:ph type="dt" sz="half" idx="10"/>
          </p:nvPr>
        </p:nvSpPr>
        <p:spPr/>
        <p:txBody>
          <a:bodyPr/>
          <a:lstStyle/>
          <a:p>
            <a:fld id="{B7E85005-BBB6-0D4C-9C56-8744D5466F82}" type="datetime1">
              <a:rPr lang="en-GB" smtClean="0"/>
              <a:t>02/09/2025</a:t>
            </a:fld>
            <a:endParaRPr lang="en-GB" dirty="0"/>
          </a:p>
        </p:txBody>
      </p:sp>
      <p:sp>
        <p:nvSpPr>
          <p:cNvPr id="5" name="Footer Placeholder 4">
            <a:extLst>
              <a:ext uri="{FF2B5EF4-FFF2-40B4-BE49-F238E27FC236}">
                <a16:creationId xmlns:a16="http://schemas.microsoft.com/office/drawing/2014/main" id="{79628E37-173F-F094-CCF5-B1A8218BF6E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E6DAB200-F882-E067-E31A-FE245BA37374}"/>
              </a:ext>
            </a:extLst>
          </p:cNvPr>
          <p:cNvSpPr>
            <a:spLocks noGrp="1"/>
          </p:cNvSpPr>
          <p:nvPr>
            <p:ph type="sldNum" sz="quarter" idx="12"/>
          </p:nvPr>
        </p:nvSpPr>
        <p:spPr/>
        <p:txBody>
          <a:bodyPr/>
          <a:lstStyle/>
          <a:p>
            <a:fld id="{F758A139-7ABE-46A1-B082-C2C77667394C}" type="slidenum">
              <a:rPr lang="en-GB" smtClean="0"/>
              <a:pPr/>
              <a:t>13</a:t>
            </a:fld>
            <a:endParaRPr lang="en-GB" dirty="0"/>
          </a:p>
        </p:txBody>
      </p:sp>
    </p:spTree>
    <p:extLst>
      <p:ext uri="{BB962C8B-B14F-4D97-AF65-F5344CB8AC3E}">
        <p14:creationId xmlns:p14="http://schemas.microsoft.com/office/powerpoint/2010/main" val="5848443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414DB-81E6-B45E-3D38-06CF776C9500}"/>
              </a:ext>
            </a:extLst>
          </p:cNvPr>
          <p:cNvSpPr>
            <a:spLocks noGrp="1"/>
          </p:cNvSpPr>
          <p:nvPr>
            <p:ph type="title"/>
          </p:nvPr>
        </p:nvSpPr>
        <p:spPr/>
        <p:txBody>
          <a:bodyPr/>
          <a:lstStyle/>
          <a:p>
            <a:r>
              <a:rPr lang="en-GB" dirty="0"/>
              <a:t>Discussion</a:t>
            </a:r>
          </a:p>
        </p:txBody>
      </p:sp>
      <p:sp>
        <p:nvSpPr>
          <p:cNvPr id="3" name="Content Placeholder 2">
            <a:extLst>
              <a:ext uri="{FF2B5EF4-FFF2-40B4-BE49-F238E27FC236}">
                <a16:creationId xmlns:a16="http://schemas.microsoft.com/office/drawing/2014/main" id="{7DAB3D3B-B7E8-6DF2-A11B-3051A9E83B35}"/>
              </a:ext>
            </a:extLst>
          </p:cNvPr>
          <p:cNvSpPr>
            <a:spLocks noGrp="1"/>
          </p:cNvSpPr>
          <p:nvPr>
            <p:ph idx="1"/>
          </p:nvPr>
        </p:nvSpPr>
        <p:spPr/>
        <p:txBody>
          <a:bodyPr/>
          <a:lstStyle/>
          <a:p>
            <a:r>
              <a:rPr lang="en-GB" dirty="0"/>
              <a:t>Table 7</a:t>
            </a:r>
          </a:p>
          <a:p>
            <a:pPr lvl="1"/>
            <a:r>
              <a:rPr lang="en-GB" dirty="0"/>
              <a:t>Why not to study the difference of these variables? </a:t>
            </a:r>
          </a:p>
          <a:p>
            <a:pPr lvl="2"/>
            <a:r>
              <a:rPr lang="en-GB" dirty="0"/>
              <a:t>If both countries have relatively the same level of awareness of cryptos, how, if any, would this affect the flow? </a:t>
            </a:r>
          </a:p>
          <a:p>
            <a:pPr lvl="1"/>
            <a:r>
              <a:rPr lang="en-GB" dirty="0"/>
              <a:t>The interaction between these terms could be interesting.</a:t>
            </a:r>
          </a:p>
          <a:p>
            <a:pPr lvl="2"/>
            <a:r>
              <a:rPr lang="en-GB" dirty="0"/>
              <a:t>Based on the current setting high and high are additive, while the interaction term could be negative which means the benefit is not additive.</a:t>
            </a:r>
          </a:p>
          <a:p>
            <a:r>
              <a:rPr lang="en-GB" dirty="0"/>
              <a:t>“Our findings for USDC resonate with the attractiveness of stablecoins for international transactions among countries facing inflationary pressure”</a:t>
            </a:r>
          </a:p>
          <a:p>
            <a:pPr lvl="1"/>
            <a:r>
              <a:rPr lang="en-GB" dirty="0"/>
              <a:t>What is the explanation for this? Could this be because countries with higher inflation are also less developed and cost of international transaction is higher? Could it be due to sanction or lack of access to US$ payment system?</a:t>
            </a:r>
          </a:p>
          <a:p>
            <a:pPr lvl="1"/>
            <a:endParaRPr lang="en-GB" dirty="0"/>
          </a:p>
        </p:txBody>
      </p:sp>
      <p:sp>
        <p:nvSpPr>
          <p:cNvPr id="4" name="Date Placeholder 3">
            <a:extLst>
              <a:ext uri="{FF2B5EF4-FFF2-40B4-BE49-F238E27FC236}">
                <a16:creationId xmlns:a16="http://schemas.microsoft.com/office/drawing/2014/main" id="{34FF2BE8-E698-6F38-B6C1-0C8D19DF78F7}"/>
              </a:ext>
            </a:extLst>
          </p:cNvPr>
          <p:cNvSpPr>
            <a:spLocks noGrp="1"/>
          </p:cNvSpPr>
          <p:nvPr>
            <p:ph type="dt" sz="half" idx="10"/>
          </p:nvPr>
        </p:nvSpPr>
        <p:spPr/>
        <p:txBody>
          <a:bodyPr/>
          <a:lstStyle/>
          <a:p>
            <a:fld id="{B7E85005-BBB6-0D4C-9C56-8744D5466F82}" type="datetime1">
              <a:rPr lang="en-GB" smtClean="0"/>
              <a:t>02/09/2025</a:t>
            </a:fld>
            <a:endParaRPr lang="en-GB" dirty="0"/>
          </a:p>
        </p:txBody>
      </p:sp>
      <p:sp>
        <p:nvSpPr>
          <p:cNvPr id="5" name="Footer Placeholder 4">
            <a:extLst>
              <a:ext uri="{FF2B5EF4-FFF2-40B4-BE49-F238E27FC236}">
                <a16:creationId xmlns:a16="http://schemas.microsoft.com/office/drawing/2014/main" id="{F7AFB6CD-3AD8-1CC8-3AD1-D716FBDD4F1F}"/>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3EE84C88-0221-EF1B-88F2-69CD8663836A}"/>
              </a:ext>
            </a:extLst>
          </p:cNvPr>
          <p:cNvSpPr>
            <a:spLocks noGrp="1"/>
          </p:cNvSpPr>
          <p:nvPr>
            <p:ph type="sldNum" sz="quarter" idx="12"/>
          </p:nvPr>
        </p:nvSpPr>
        <p:spPr/>
        <p:txBody>
          <a:bodyPr/>
          <a:lstStyle/>
          <a:p>
            <a:fld id="{F758A139-7ABE-46A1-B082-C2C77667394C}" type="slidenum">
              <a:rPr lang="en-GB" smtClean="0"/>
              <a:pPr/>
              <a:t>14</a:t>
            </a:fld>
            <a:endParaRPr lang="en-GB" dirty="0"/>
          </a:p>
        </p:txBody>
      </p:sp>
    </p:spTree>
    <p:extLst>
      <p:ext uri="{BB962C8B-B14F-4D97-AF65-F5344CB8AC3E}">
        <p14:creationId xmlns:p14="http://schemas.microsoft.com/office/powerpoint/2010/main" val="38535075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2271E-DEED-D7B9-D99F-548F20467619}"/>
              </a:ext>
            </a:extLst>
          </p:cNvPr>
          <p:cNvSpPr>
            <a:spLocks noGrp="1"/>
          </p:cNvSpPr>
          <p:nvPr>
            <p:ph type="title"/>
          </p:nvPr>
        </p:nvSpPr>
        <p:spPr/>
        <p:txBody>
          <a:bodyPr/>
          <a:lstStyle/>
          <a:p>
            <a:r>
              <a:rPr lang="en-GB" dirty="0"/>
              <a:t>Public Awareness</a:t>
            </a:r>
            <a:br>
              <a:rPr lang="en-GB" dirty="0"/>
            </a:br>
            <a:r>
              <a:rPr lang="en-GB" dirty="0"/>
              <a:t>Recreational Cannabis Legalisation</a:t>
            </a:r>
          </a:p>
        </p:txBody>
      </p:sp>
      <p:pic>
        <p:nvPicPr>
          <p:cNvPr id="8" name="Content Placeholder 7">
            <a:extLst>
              <a:ext uri="{FF2B5EF4-FFF2-40B4-BE49-F238E27FC236}">
                <a16:creationId xmlns:a16="http://schemas.microsoft.com/office/drawing/2014/main" id="{4E78EC79-50C8-04F9-1C39-DE9D7D000819}"/>
              </a:ext>
            </a:extLst>
          </p:cNvPr>
          <p:cNvPicPr>
            <a:picLocks noGrp="1" noChangeAspect="1"/>
          </p:cNvPicPr>
          <p:nvPr>
            <p:ph idx="1"/>
          </p:nvPr>
        </p:nvPicPr>
        <p:blipFill>
          <a:blip r:embed="rId2"/>
          <a:stretch>
            <a:fillRect/>
          </a:stretch>
        </p:blipFill>
        <p:spPr>
          <a:xfrm>
            <a:off x="4439816" y="1628800"/>
            <a:ext cx="4916920" cy="4497388"/>
          </a:xfrm>
        </p:spPr>
      </p:pic>
      <p:sp>
        <p:nvSpPr>
          <p:cNvPr id="4" name="Date Placeholder 3">
            <a:extLst>
              <a:ext uri="{FF2B5EF4-FFF2-40B4-BE49-F238E27FC236}">
                <a16:creationId xmlns:a16="http://schemas.microsoft.com/office/drawing/2014/main" id="{F6F2E566-60E5-7FCA-A7AD-6AD47F43EAE0}"/>
              </a:ext>
            </a:extLst>
          </p:cNvPr>
          <p:cNvSpPr>
            <a:spLocks noGrp="1"/>
          </p:cNvSpPr>
          <p:nvPr>
            <p:ph type="dt" sz="half" idx="10"/>
          </p:nvPr>
        </p:nvSpPr>
        <p:spPr/>
        <p:txBody>
          <a:bodyPr/>
          <a:lstStyle/>
          <a:p>
            <a:fld id="{B7E85005-BBB6-0D4C-9C56-8744D5466F82}" type="datetime1">
              <a:rPr lang="en-GB" smtClean="0"/>
              <a:t>02/09/2025</a:t>
            </a:fld>
            <a:endParaRPr lang="en-GB" dirty="0"/>
          </a:p>
        </p:txBody>
      </p:sp>
      <p:sp>
        <p:nvSpPr>
          <p:cNvPr id="5" name="Footer Placeholder 4">
            <a:extLst>
              <a:ext uri="{FF2B5EF4-FFF2-40B4-BE49-F238E27FC236}">
                <a16:creationId xmlns:a16="http://schemas.microsoft.com/office/drawing/2014/main" id="{82395317-49B7-782B-676F-29D4B6CC0719}"/>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33E2EFAE-6366-B383-116F-BA5A816857E7}"/>
              </a:ext>
            </a:extLst>
          </p:cNvPr>
          <p:cNvSpPr>
            <a:spLocks noGrp="1"/>
          </p:cNvSpPr>
          <p:nvPr>
            <p:ph type="sldNum" sz="quarter" idx="12"/>
          </p:nvPr>
        </p:nvSpPr>
        <p:spPr/>
        <p:txBody>
          <a:bodyPr/>
          <a:lstStyle/>
          <a:p>
            <a:fld id="{F758A139-7ABE-46A1-B082-C2C77667394C}" type="slidenum">
              <a:rPr lang="en-GB" smtClean="0"/>
              <a:pPr/>
              <a:t>15</a:t>
            </a:fld>
            <a:endParaRPr lang="en-GB" dirty="0"/>
          </a:p>
        </p:txBody>
      </p:sp>
      <p:sp>
        <p:nvSpPr>
          <p:cNvPr id="3" name="Content Placeholder 2">
            <a:extLst>
              <a:ext uri="{FF2B5EF4-FFF2-40B4-BE49-F238E27FC236}">
                <a16:creationId xmlns:a16="http://schemas.microsoft.com/office/drawing/2014/main" id="{DB43AF0D-FC35-58E2-FAB4-820D640FA5FA}"/>
              </a:ext>
            </a:extLst>
          </p:cNvPr>
          <p:cNvSpPr txBox="1">
            <a:spLocks/>
          </p:cNvSpPr>
          <p:nvPr/>
        </p:nvSpPr>
        <p:spPr bwMode="auto">
          <a:xfrm>
            <a:off x="335360" y="1695778"/>
            <a:ext cx="3302180" cy="44973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342891" indent="-342891" algn="l" rtl="0" fontAlgn="base">
              <a:spcBef>
                <a:spcPct val="20000"/>
              </a:spcBef>
              <a:spcAft>
                <a:spcPct val="0"/>
              </a:spcAft>
              <a:buFont typeface="Arial"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1pPr>
            <a:lvl2pPr marL="742932" indent="-285744" algn="l" rtl="0" fontAlgn="base">
              <a:spcBef>
                <a:spcPct val="20000"/>
              </a:spcBef>
              <a:spcAft>
                <a:spcPct val="0"/>
              </a:spcAft>
              <a:buFont typeface="Arial"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2pPr>
            <a:lvl3pPr marL="1142971" indent="-228594" algn="l" rtl="0" fontAlgn="base">
              <a:spcBef>
                <a:spcPct val="20000"/>
              </a:spcBef>
              <a:spcAft>
                <a:spcPct val="0"/>
              </a:spcAft>
              <a:buFont typeface="Arial"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3pPr>
            <a:lvl4pPr marL="1600160" indent="-228594" algn="l" rtl="0" fontAlgn="base">
              <a:spcBef>
                <a:spcPct val="20000"/>
              </a:spcBef>
              <a:spcAft>
                <a:spcPct val="0"/>
              </a:spcAft>
              <a:buFont typeface="Arial"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4pPr>
            <a:lvl5pPr marL="2057349" indent="-228594" algn="l" rtl="0" fontAlgn="base">
              <a:spcBef>
                <a:spcPct val="20000"/>
              </a:spcBef>
              <a:spcAft>
                <a:spcPct val="0"/>
              </a:spcAft>
              <a:buFont typeface="Arial"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a:t>How is public awareness (Google Search) defined and measured?</a:t>
            </a:r>
          </a:p>
          <a:p>
            <a:endParaRPr lang="en-GB" dirty="0"/>
          </a:p>
          <a:p>
            <a:r>
              <a:rPr lang="en-GB" dirty="0"/>
              <a:t>What terms are included?</a:t>
            </a:r>
          </a:p>
          <a:p>
            <a:endParaRPr lang="en-GB" dirty="0"/>
          </a:p>
          <a:p>
            <a:r>
              <a:rPr lang="en-GB" dirty="0"/>
              <a:t>These significantly affect the </a:t>
            </a:r>
            <a:r>
              <a:rPr lang="en-GB" dirty="0" err="1"/>
              <a:t>findinsg</a:t>
            </a:r>
            <a:r>
              <a:rPr lang="en-GB" dirty="0"/>
              <a:t>.</a:t>
            </a:r>
          </a:p>
        </p:txBody>
      </p:sp>
    </p:spTree>
    <p:extLst>
      <p:ext uri="{BB962C8B-B14F-4D97-AF65-F5344CB8AC3E}">
        <p14:creationId xmlns:p14="http://schemas.microsoft.com/office/powerpoint/2010/main" val="38552965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12477-2FFE-EAD8-41D2-90F02F853833}"/>
              </a:ext>
            </a:extLst>
          </p:cNvPr>
          <p:cNvSpPr>
            <a:spLocks noGrp="1"/>
          </p:cNvSpPr>
          <p:nvPr>
            <p:ph type="title"/>
          </p:nvPr>
        </p:nvSpPr>
        <p:spPr/>
        <p:txBody>
          <a:bodyPr/>
          <a:lstStyle/>
          <a:p>
            <a:r>
              <a:rPr lang="en-GB" dirty="0"/>
              <a:t>Discussion</a:t>
            </a:r>
          </a:p>
        </p:txBody>
      </p:sp>
      <p:sp>
        <p:nvSpPr>
          <p:cNvPr id="3" name="Content Placeholder 2">
            <a:extLst>
              <a:ext uri="{FF2B5EF4-FFF2-40B4-BE49-F238E27FC236}">
                <a16:creationId xmlns:a16="http://schemas.microsoft.com/office/drawing/2014/main" id="{A22A112E-76F6-03D7-DE46-D71408B7AFD5}"/>
              </a:ext>
            </a:extLst>
          </p:cNvPr>
          <p:cNvSpPr>
            <a:spLocks noGrp="1"/>
          </p:cNvSpPr>
          <p:nvPr>
            <p:ph idx="1"/>
          </p:nvPr>
        </p:nvSpPr>
        <p:spPr/>
        <p:txBody>
          <a:bodyPr/>
          <a:lstStyle/>
          <a:p>
            <a:r>
              <a:rPr lang="en-GB" dirty="0"/>
              <a:t>If Remittance is one of the main points of interest, why Ripple is not here?</a:t>
            </a:r>
          </a:p>
          <a:p>
            <a:r>
              <a:rPr lang="en-GB" dirty="0"/>
              <a:t>Low-value BTC transactions</a:t>
            </a:r>
          </a:p>
          <a:p>
            <a:pPr lvl="1"/>
            <a:r>
              <a:rPr lang="en-GB" dirty="0"/>
              <a:t>There could be transactions with orders of magnitude higher but the actual volume being in the same range. </a:t>
            </a:r>
          </a:p>
          <a:p>
            <a:pPr lvl="1"/>
            <a:r>
              <a:rPr lang="en-GB" dirty="0"/>
              <a:t>What you are measuring here is lower balance addresses of wallets or less rich users. </a:t>
            </a:r>
          </a:p>
          <a:p>
            <a:pPr lvl="1"/>
            <a:r>
              <a:rPr lang="en-GB" dirty="0"/>
              <a:t>I would re-word this and would not call it "low-value". A billion transaction could be low value if the actual transaction volume is measured</a:t>
            </a:r>
          </a:p>
          <a:p>
            <a:pPr lvl="1"/>
            <a:r>
              <a:rPr lang="en-GB" dirty="0"/>
              <a:t>What about cc455ae816e6cdafdb58d54e35d4f46d860047458eacf1c7405dc634631c570d transaction?</a:t>
            </a:r>
          </a:p>
        </p:txBody>
      </p:sp>
      <p:sp>
        <p:nvSpPr>
          <p:cNvPr id="4" name="Date Placeholder 3">
            <a:extLst>
              <a:ext uri="{FF2B5EF4-FFF2-40B4-BE49-F238E27FC236}">
                <a16:creationId xmlns:a16="http://schemas.microsoft.com/office/drawing/2014/main" id="{7AEC32D9-323D-4F95-F13B-375564E8339B}"/>
              </a:ext>
            </a:extLst>
          </p:cNvPr>
          <p:cNvSpPr>
            <a:spLocks noGrp="1"/>
          </p:cNvSpPr>
          <p:nvPr>
            <p:ph type="dt" sz="half" idx="10"/>
          </p:nvPr>
        </p:nvSpPr>
        <p:spPr/>
        <p:txBody>
          <a:bodyPr/>
          <a:lstStyle/>
          <a:p>
            <a:fld id="{B7E85005-BBB6-0D4C-9C56-8744D5466F82}" type="datetime1">
              <a:rPr lang="en-GB" smtClean="0"/>
              <a:t>02/09/2025</a:t>
            </a:fld>
            <a:endParaRPr lang="en-GB" dirty="0"/>
          </a:p>
        </p:txBody>
      </p:sp>
      <p:sp>
        <p:nvSpPr>
          <p:cNvPr id="5" name="Footer Placeholder 4">
            <a:extLst>
              <a:ext uri="{FF2B5EF4-FFF2-40B4-BE49-F238E27FC236}">
                <a16:creationId xmlns:a16="http://schemas.microsoft.com/office/drawing/2014/main" id="{7EBC730C-0C2E-5B11-2914-9F7A14A1E4EE}"/>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C54791B8-8AC1-988B-D713-8CC86B29A235}"/>
              </a:ext>
            </a:extLst>
          </p:cNvPr>
          <p:cNvSpPr>
            <a:spLocks noGrp="1"/>
          </p:cNvSpPr>
          <p:nvPr>
            <p:ph type="sldNum" sz="quarter" idx="12"/>
          </p:nvPr>
        </p:nvSpPr>
        <p:spPr/>
        <p:txBody>
          <a:bodyPr/>
          <a:lstStyle/>
          <a:p>
            <a:fld id="{F758A139-7ABE-46A1-B082-C2C77667394C}" type="slidenum">
              <a:rPr lang="en-GB" smtClean="0"/>
              <a:pPr/>
              <a:t>16</a:t>
            </a:fld>
            <a:endParaRPr lang="en-GB" dirty="0"/>
          </a:p>
        </p:txBody>
      </p:sp>
    </p:spTree>
    <p:extLst>
      <p:ext uri="{BB962C8B-B14F-4D97-AF65-F5344CB8AC3E}">
        <p14:creationId xmlns:p14="http://schemas.microsoft.com/office/powerpoint/2010/main" val="35708802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C2B65-9765-C73D-8986-AD2C1EBBB769}"/>
              </a:ext>
            </a:extLst>
          </p:cNvPr>
          <p:cNvSpPr>
            <a:spLocks noGrp="1"/>
          </p:cNvSpPr>
          <p:nvPr>
            <p:ph type="title"/>
          </p:nvPr>
        </p:nvSpPr>
        <p:spPr/>
        <p:txBody>
          <a:bodyPr/>
          <a:lstStyle/>
          <a:p>
            <a:r>
              <a:rPr lang="en-GB" dirty="0"/>
              <a:t>Discussion</a:t>
            </a:r>
          </a:p>
        </p:txBody>
      </p:sp>
      <p:sp>
        <p:nvSpPr>
          <p:cNvPr id="3" name="Content Placeholder 2">
            <a:extLst>
              <a:ext uri="{FF2B5EF4-FFF2-40B4-BE49-F238E27FC236}">
                <a16:creationId xmlns:a16="http://schemas.microsoft.com/office/drawing/2014/main" id="{4002BF4F-ECDC-8B20-F9E8-948DB117E8F5}"/>
              </a:ext>
            </a:extLst>
          </p:cNvPr>
          <p:cNvSpPr>
            <a:spLocks noGrp="1"/>
          </p:cNvSpPr>
          <p:nvPr>
            <p:ph idx="1"/>
          </p:nvPr>
        </p:nvSpPr>
        <p:spPr/>
        <p:txBody>
          <a:bodyPr/>
          <a:lstStyle/>
          <a:p>
            <a:r>
              <a:rPr lang="en-GB" dirty="0"/>
              <a:t>Impact of CFM on flow</a:t>
            </a:r>
          </a:p>
          <a:p>
            <a:pPr lvl="1"/>
            <a:r>
              <a:rPr lang="en-GB" dirty="0"/>
              <a:t>Do you consider whether the flow is to or from the country that has imposed the regulation</a:t>
            </a:r>
          </a:p>
          <a:p>
            <a:pPr lvl="1"/>
            <a:r>
              <a:rPr lang="en-GB" dirty="0"/>
              <a:t>Regulation should be studied based on the country of regulation and country of exchange HQ.</a:t>
            </a:r>
          </a:p>
          <a:p>
            <a:r>
              <a:rPr lang="en-GB" dirty="0"/>
              <a:t>Deeper interpretation</a:t>
            </a:r>
          </a:p>
          <a:p>
            <a:r>
              <a:rPr lang="en-GB" dirty="0"/>
              <a:t>Studying the channels that these effects are transmitted through</a:t>
            </a:r>
          </a:p>
          <a:p>
            <a:r>
              <a:rPr lang="en-GB" dirty="0"/>
              <a:t>Clearer data and methodology explanation</a:t>
            </a:r>
          </a:p>
          <a:p>
            <a:endParaRPr lang="en-GB" dirty="0"/>
          </a:p>
        </p:txBody>
      </p:sp>
      <p:sp>
        <p:nvSpPr>
          <p:cNvPr id="4" name="Date Placeholder 3">
            <a:extLst>
              <a:ext uri="{FF2B5EF4-FFF2-40B4-BE49-F238E27FC236}">
                <a16:creationId xmlns:a16="http://schemas.microsoft.com/office/drawing/2014/main" id="{D51E8827-B217-9A84-B7EB-E4993BDC84EF}"/>
              </a:ext>
            </a:extLst>
          </p:cNvPr>
          <p:cNvSpPr>
            <a:spLocks noGrp="1"/>
          </p:cNvSpPr>
          <p:nvPr>
            <p:ph type="dt" sz="half" idx="10"/>
          </p:nvPr>
        </p:nvSpPr>
        <p:spPr/>
        <p:txBody>
          <a:bodyPr/>
          <a:lstStyle/>
          <a:p>
            <a:fld id="{B7E85005-BBB6-0D4C-9C56-8744D5466F82}" type="datetime1">
              <a:rPr lang="en-GB" smtClean="0"/>
              <a:t>02/09/2025</a:t>
            </a:fld>
            <a:endParaRPr lang="en-GB" dirty="0"/>
          </a:p>
        </p:txBody>
      </p:sp>
      <p:sp>
        <p:nvSpPr>
          <p:cNvPr id="5" name="Footer Placeholder 4">
            <a:extLst>
              <a:ext uri="{FF2B5EF4-FFF2-40B4-BE49-F238E27FC236}">
                <a16:creationId xmlns:a16="http://schemas.microsoft.com/office/drawing/2014/main" id="{1FCD6DEA-8EEA-B0E6-1C5C-33877E85887B}"/>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4FEF06CF-5E61-7FCC-DCA3-957637C0281D}"/>
              </a:ext>
            </a:extLst>
          </p:cNvPr>
          <p:cNvSpPr>
            <a:spLocks noGrp="1"/>
          </p:cNvSpPr>
          <p:nvPr>
            <p:ph type="sldNum" sz="quarter" idx="12"/>
          </p:nvPr>
        </p:nvSpPr>
        <p:spPr/>
        <p:txBody>
          <a:bodyPr/>
          <a:lstStyle/>
          <a:p>
            <a:fld id="{F758A139-7ABE-46A1-B082-C2C77667394C}" type="slidenum">
              <a:rPr lang="en-GB" smtClean="0"/>
              <a:pPr/>
              <a:t>17</a:t>
            </a:fld>
            <a:endParaRPr lang="en-GB" dirty="0"/>
          </a:p>
        </p:txBody>
      </p:sp>
    </p:spTree>
    <p:extLst>
      <p:ext uri="{BB962C8B-B14F-4D97-AF65-F5344CB8AC3E}">
        <p14:creationId xmlns:p14="http://schemas.microsoft.com/office/powerpoint/2010/main" val="16126414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878B1-812E-B16D-5CC1-F542CAB4CF72}"/>
              </a:ext>
            </a:extLst>
          </p:cNvPr>
          <p:cNvSpPr>
            <a:spLocks noGrp="1"/>
          </p:cNvSpPr>
          <p:nvPr>
            <p:ph type="title"/>
          </p:nvPr>
        </p:nvSpPr>
        <p:spPr/>
        <p:txBody>
          <a:bodyPr/>
          <a:lstStyle/>
          <a:p>
            <a:r>
              <a:rPr lang="en-GB" dirty="0"/>
              <a:t>Discussion</a:t>
            </a:r>
          </a:p>
        </p:txBody>
      </p:sp>
      <p:sp>
        <p:nvSpPr>
          <p:cNvPr id="3" name="Content Placeholder 2">
            <a:extLst>
              <a:ext uri="{FF2B5EF4-FFF2-40B4-BE49-F238E27FC236}">
                <a16:creationId xmlns:a16="http://schemas.microsoft.com/office/drawing/2014/main" id="{BE8A332E-3D58-972E-E6BE-0021ECF9584E}"/>
              </a:ext>
            </a:extLst>
          </p:cNvPr>
          <p:cNvSpPr>
            <a:spLocks noGrp="1"/>
          </p:cNvSpPr>
          <p:nvPr>
            <p:ph idx="1"/>
          </p:nvPr>
        </p:nvSpPr>
        <p:spPr/>
        <p:txBody>
          <a:bodyPr/>
          <a:lstStyle/>
          <a:p>
            <a:r>
              <a:rPr lang="en-GB" dirty="0"/>
              <a:t>Some statements although well known, must be supported by a source</a:t>
            </a:r>
          </a:p>
          <a:p>
            <a:pPr lvl="1"/>
            <a:r>
              <a:rPr lang="en-GB" sz="2000" i="1" dirty="0" err="1"/>
              <a:t>Cryptoassets</a:t>
            </a:r>
            <a:r>
              <a:rPr lang="en-GB" sz="2000" i="1" dirty="0"/>
              <a:t> are increasingly being integrated into exchange-traded funds, futures and other conventional financial instruments.</a:t>
            </a:r>
          </a:p>
          <a:p>
            <a:r>
              <a:rPr lang="en-GB" dirty="0"/>
              <a:t>Numbers make it more tangible </a:t>
            </a:r>
          </a:p>
          <a:p>
            <a:pPr lvl="1"/>
            <a:r>
              <a:rPr lang="en-GB" i="1" dirty="0"/>
              <a:t>However, despite total market capitalisation exceeding that of large national stock markets…</a:t>
            </a:r>
          </a:p>
          <a:p>
            <a:r>
              <a:rPr lang="en-GB" dirty="0"/>
              <a:t>Native </a:t>
            </a:r>
            <a:r>
              <a:rPr lang="en-GB" dirty="0" err="1"/>
              <a:t>cryptoassets</a:t>
            </a:r>
            <a:r>
              <a:rPr lang="en-GB" dirty="0"/>
              <a:t> </a:t>
            </a:r>
            <a:r>
              <a:rPr lang="en-GB" dirty="0">
                <a:sym typeface="Wingdings" panose="05000000000000000000" pitchFamily="2" charset="2"/>
              </a:rPr>
              <a:t> </a:t>
            </a:r>
            <a:r>
              <a:rPr lang="en-GB" dirty="0"/>
              <a:t>Native Tokens</a:t>
            </a:r>
          </a:p>
          <a:p>
            <a:r>
              <a:rPr lang="en-GB" dirty="0"/>
              <a:t>Neither in data section nor in the introduction the reason for </a:t>
            </a:r>
            <a:r>
              <a:rPr lang="en-GB" dirty="0" err="1"/>
              <a:t>selectino</a:t>
            </a:r>
            <a:r>
              <a:rPr lang="en-GB" dirty="0"/>
              <a:t> of the sample period is stated.</a:t>
            </a:r>
          </a:p>
          <a:p>
            <a:r>
              <a:rPr lang="en-GB" dirty="0"/>
              <a:t>The writing of the introduction is vague in some places.</a:t>
            </a:r>
          </a:p>
          <a:p>
            <a:endParaRPr lang="en-GB" dirty="0"/>
          </a:p>
          <a:p>
            <a:endParaRPr lang="en-GB" dirty="0"/>
          </a:p>
          <a:p>
            <a:endParaRPr lang="en-GB" dirty="0"/>
          </a:p>
          <a:p>
            <a:endParaRPr lang="en-GB" dirty="0"/>
          </a:p>
        </p:txBody>
      </p:sp>
      <p:sp>
        <p:nvSpPr>
          <p:cNvPr id="4" name="Date Placeholder 3">
            <a:extLst>
              <a:ext uri="{FF2B5EF4-FFF2-40B4-BE49-F238E27FC236}">
                <a16:creationId xmlns:a16="http://schemas.microsoft.com/office/drawing/2014/main" id="{F89867C9-1CBB-D2C7-288E-B8C5797897A6}"/>
              </a:ext>
            </a:extLst>
          </p:cNvPr>
          <p:cNvSpPr>
            <a:spLocks noGrp="1"/>
          </p:cNvSpPr>
          <p:nvPr>
            <p:ph type="dt" sz="half" idx="10"/>
          </p:nvPr>
        </p:nvSpPr>
        <p:spPr/>
        <p:txBody>
          <a:bodyPr/>
          <a:lstStyle/>
          <a:p>
            <a:fld id="{B7E85005-BBB6-0D4C-9C56-8744D5466F82}" type="datetime1">
              <a:rPr lang="en-GB" smtClean="0"/>
              <a:t>02/09/2025</a:t>
            </a:fld>
            <a:endParaRPr lang="en-GB" dirty="0"/>
          </a:p>
        </p:txBody>
      </p:sp>
      <p:sp>
        <p:nvSpPr>
          <p:cNvPr id="5" name="Footer Placeholder 4">
            <a:extLst>
              <a:ext uri="{FF2B5EF4-FFF2-40B4-BE49-F238E27FC236}">
                <a16:creationId xmlns:a16="http://schemas.microsoft.com/office/drawing/2014/main" id="{29985DAE-C6A1-4127-6223-77E5BAE2705F}"/>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712D99C-1079-6501-0DE3-E8DF6C5D7D61}"/>
              </a:ext>
            </a:extLst>
          </p:cNvPr>
          <p:cNvSpPr>
            <a:spLocks noGrp="1"/>
          </p:cNvSpPr>
          <p:nvPr>
            <p:ph type="sldNum" sz="quarter" idx="12"/>
          </p:nvPr>
        </p:nvSpPr>
        <p:spPr/>
        <p:txBody>
          <a:bodyPr/>
          <a:lstStyle/>
          <a:p>
            <a:fld id="{F758A139-7ABE-46A1-B082-C2C77667394C}" type="slidenum">
              <a:rPr lang="en-GB" smtClean="0"/>
              <a:pPr/>
              <a:t>2</a:t>
            </a:fld>
            <a:endParaRPr lang="en-GB" dirty="0"/>
          </a:p>
        </p:txBody>
      </p:sp>
    </p:spTree>
    <p:extLst>
      <p:ext uri="{BB962C8B-B14F-4D97-AF65-F5344CB8AC3E}">
        <p14:creationId xmlns:p14="http://schemas.microsoft.com/office/powerpoint/2010/main" val="373356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FA7D4-4EC2-8C91-B783-831BBE66DC4B}"/>
              </a:ext>
            </a:extLst>
          </p:cNvPr>
          <p:cNvSpPr>
            <a:spLocks noGrp="1"/>
          </p:cNvSpPr>
          <p:nvPr>
            <p:ph type="title"/>
          </p:nvPr>
        </p:nvSpPr>
        <p:spPr/>
        <p:txBody>
          <a:bodyPr/>
          <a:lstStyle/>
          <a:p>
            <a:r>
              <a:rPr lang="en-GB" dirty="0"/>
              <a:t>Discussion</a:t>
            </a:r>
          </a:p>
        </p:txBody>
      </p:sp>
      <p:sp>
        <p:nvSpPr>
          <p:cNvPr id="3" name="Content Placeholder 2">
            <a:extLst>
              <a:ext uri="{FF2B5EF4-FFF2-40B4-BE49-F238E27FC236}">
                <a16:creationId xmlns:a16="http://schemas.microsoft.com/office/drawing/2014/main" id="{A871E980-4285-0172-137F-CB41014105A9}"/>
              </a:ext>
            </a:extLst>
          </p:cNvPr>
          <p:cNvSpPr>
            <a:spLocks noGrp="1"/>
          </p:cNvSpPr>
          <p:nvPr>
            <p:ph idx="1"/>
          </p:nvPr>
        </p:nvSpPr>
        <p:spPr>
          <a:xfrm>
            <a:off x="335360" y="1379908"/>
            <a:ext cx="11521280" cy="4497364"/>
          </a:xfrm>
        </p:spPr>
        <p:txBody>
          <a:bodyPr/>
          <a:lstStyle/>
          <a:p>
            <a:r>
              <a:rPr lang="en-GB" dirty="0"/>
              <a:t>Sometimes writing very generally and not being specific does not make the reader very interested</a:t>
            </a:r>
          </a:p>
          <a:p>
            <a:pPr lvl="1"/>
            <a:r>
              <a:rPr lang="en-GB" i="1" dirty="0"/>
              <a:t>Building on a gravity framework as our analytical lens, we investigate </a:t>
            </a:r>
            <a:r>
              <a:rPr lang="en-GB" b="1" i="1" u="sng" dirty="0"/>
              <a:t>various </a:t>
            </a:r>
            <a:r>
              <a:rPr lang="en-GB" i="1" dirty="0"/>
              <a:t>drivers to shed light on…</a:t>
            </a:r>
          </a:p>
          <a:p>
            <a:r>
              <a:rPr lang="en-GB" dirty="0"/>
              <a:t>Footnote 1 mentions the “app” or “web </a:t>
            </a:r>
            <a:r>
              <a:rPr lang="en-GB" dirty="0" err="1"/>
              <a:t>trafiic</a:t>
            </a:r>
            <a:r>
              <a:rPr lang="en-GB" dirty="0"/>
              <a:t>”. It is clearer in the data section, but here it is confusing what the app refers to.</a:t>
            </a:r>
          </a:p>
          <a:p>
            <a:pPr lvl="1"/>
            <a:r>
              <a:rPr lang="en-GB" dirty="0"/>
              <a:t>What about VPNs?</a:t>
            </a:r>
          </a:p>
          <a:p>
            <a:pPr lvl="2"/>
            <a:r>
              <a:rPr lang="en-GB" dirty="0"/>
              <a:t>15% of the IP addresses associated with Bitcoin wallets in the US used VPN or TOR</a:t>
            </a:r>
          </a:p>
          <a:p>
            <a:r>
              <a:rPr lang="en-GB" sz="2400" dirty="0"/>
              <a:t>The findings can be discussed in more details and interpreted beyond the initial numerical findings. For instance, the channels through which the drivers of crypto flow affect the flow can be further discussed</a:t>
            </a:r>
          </a:p>
          <a:p>
            <a:pPr lvl="1"/>
            <a:r>
              <a:rPr lang="en-GB" sz="2000" dirty="0"/>
              <a:t>Also these channels can be further analysed</a:t>
            </a:r>
          </a:p>
        </p:txBody>
      </p:sp>
      <p:sp>
        <p:nvSpPr>
          <p:cNvPr id="4" name="Date Placeholder 3">
            <a:extLst>
              <a:ext uri="{FF2B5EF4-FFF2-40B4-BE49-F238E27FC236}">
                <a16:creationId xmlns:a16="http://schemas.microsoft.com/office/drawing/2014/main" id="{5FDDCA37-394F-604B-F44C-D954669B8DE9}"/>
              </a:ext>
            </a:extLst>
          </p:cNvPr>
          <p:cNvSpPr>
            <a:spLocks noGrp="1"/>
          </p:cNvSpPr>
          <p:nvPr>
            <p:ph type="dt" sz="half" idx="10"/>
          </p:nvPr>
        </p:nvSpPr>
        <p:spPr/>
        <p:txBody>
          <a:bodyPr/>
          <a:lstStyle/>
          <a:p>
            <a:fld id="{B7E85005-BBB6-0D4C-9C56-8744D5466F82}" type="datetime1">
              <a:rPr lang="en-GB" smtClean="0"/>
              <a:t>02/09/2025</a:t>
            </a:fld>
            <a:endParaRPr lang="en-GB" dirty="0"/>
          </a:p>
        </p:txBody>
      </p:sp>
      <p:sp>
        <p:nvSpPr>
          <p:cNvPr id="5" name="Footer Placeholder 4">
            <a:extLst>
              <a:ext uri="{FF2B5EF4-FFF2-40B4-BE49-F238E27FC236}">
                <a16:creationId xmlns:a16="http://schemas.microsoft.com/office/drawing/2014/main" id="{17AC3E5A-6F47-76B1-4F4D-9D9C763E5BC8}"/>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153283DF-0B2B-CA6A-0327-0D5350C73356}"/>
              </a:ext>
            </a:extLst>
          </p:cNvPr>
          <p:cNvSpPr>
            <a:spLocks noGrp="1"/>
          </p:cNvSpPr>
          <p:nvPr>
            <p:ph type="sldNum" sz="quarter" idx="12"/>
          </p:nvPr>
        </p:nvSpPr>
        <p:spPr/>
        <p:txBody>
          <a:bodyPr/>
          <a:lstStyle/>
          <a:p>
            <a:fld id="{F758A139-7ABE-46A1-B082-C2C77667394C}" type="slidenum">
              <a:rPr lang="en-GB" smtClean="0"/>
              <a:pPr/>
              <a:t>3</a:t>
            </a:fld>
            <a:endParaRPr lang="en-GB" dirty="0"/>
          </a:p>
        </p:txBody>
      </p:sp>
    </p:spTree>
    <p:extLst>
      <p:ext uri="{BB962C8B-B14F-4D97-AF65-F5344CB8AC3E}">
        <p14:creationId xmlns:p14="http://schemas.microsoft.com/office/powerpoint/2010/main" val="13312008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388DA7-393C-39C3-61EC-6CA31F65BD8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E8A4CB3-8127-C774-C67F-1AB31B4E441F}"/>
              </a:ext>
            </a:extLst>
          </p:cNvPr>
          <p:cNvSpPr>
            <a:spLocks noGrp="1"/>
          </p:cNvSpPr>
          <p:nvPr>
            <p:ph type="title"/>
          </p:nvPr>
        </p:nvSpPr>
        <p:spPr/>
        <p:txBody>
          <a:bodyPr/>
          <a:lstStyle/>
          <a:p>
            <a:r>
              <a:rPr lang="en-GB" dirty="0"/>
              <a:t>Discussion</a:t>
            </a:r>
          </a:p>
        </p:txBody>
      </p:sp>
      <p:sp>
        <p:nvSpPr>
          <p:cNvPr id="3" name="Content Placeholder 2">
            <a:extLst>
              <a:ext uri="{FF2B5EF4-FFF2-40B4-BE49-F238E27FC236}">
                <a16:creationId xmlns:a16="http://schemas.microsoft.com/office/drawing/2014/main" id="{B9AF4767-429F-7F0A-D91B-E575424B0105}"/>
              </a:ext>
            </a:extLst>
          </p:cNvPr>
          <p:cNvSpPr>
            <a:spLocks noGrp="1"/>
          </p:cNvSpPr>
          <p:nvPr>
            <p:ph idx="1"/>
          </p:nvPr>
        </p:nvSpPr>
        <p:spPr/>
        <p:txBody>
          <a:bodyPr/>
          <a:lstStyle/>
          <a:p>
            <a:r>
              <a:rPr lang="en-GB" dirty="0"/>
              <a:t>The findings can be discussed in more details and interpreted beyond the initial numerical findings. For instance, the channels through which the drivers of crypto flow affect the flow can be further discussed</a:t>
            </a:r>
          </a:p>
          <a:p>
            <a:pPr lvl="1"/>
            <a:r>
              <a:rPr lang="en-GB" dirty="0"/>
              <a:t>These channels can be further analysed</a:t>
            </a:r>
          </a:p>
          <a:p>
            <a:r>
              <a:rPr lang="en-GB" dirty="0"/>
              <a:t>While the flow between exchanges could be due to flow of capital, crypto exchanges are not exactly exchanges. </a:t>
            </a:r>
          </a:p>
          <a:p>
            <a:pPr lvl="1"/>
            <a:r>
              <a:rPr lang="en-GB" dirty="0"/>
              <a:t>Arbitrage</a:t>
            </a:r>
          </a:p>
          <a:p>
            <a:pPr lvl="1"/>
            <a:r>
              <a:rPr lang="en-GB" dirty="0"/>
              <a:t>Lending and borrowing</a:t>
            </a:r>
          </a:p>
          <a:p>
            <a:pPr lvl="1"/>
            <a:r>
              <a:rPr lang="en-GB" dirty="0"/>
              <a:t>Short-term liquidity assurance (The case of </a:t>
            </a:r>
            <a:r>
              <a:rPr lang="en-GB" dirty="0" err="1"/>
              <a:t>ByBit</a:t>
            </a:r>
            <a:r>
              <a:rPr lang="en-GB" dirty="0"/>
              <a:t>)</a:t>
            </a:r>
          </a:p>
          <a:p>
            <a:endParaRPr lang="en-GB" dirty="0"/>
          </a:p>
        </p:txBody>
      </p:sp>
      <p:sp>
        <p:nvSpPr>
          <p:cNvPr id="4" name="Date Placeholder 3">
            <a:extLst>
              <a:ext uri="{FF2B5EF4-FFF2-40B4-BE49-F238E27FC236}">
                <a16:creationId xmlns:a16="http://schemas.microsoft.com/office/drawing/2014/main" id="{5A4F7432-4059-FBA2-DB19-47C27BBBC825}"/>
              </a:ext>
            </a:extLst>
          </p:cNvPr>
          <p:cNvSpPr>
            <a:spLocks noGrp="1"/>
          </p:cNvSpPr>
          <p:nvPr>
            <p:ph type="dt" sz="half" idx="10"/>
          </p:nvPr>
        </p:nvSpPr>
        <p:spPr/>
        <p:txBody>
          <a:bodyPr/>
          <a:lstStyle/>
          <a:p>
            <a:fld id="{B7E85005-BBB6-0D4C-9C56-8744D5466F82}" type="datetime1">
              <a:rPr lang="en-GB" smtClean="0"/>
              <a:t>02/09/2025</a:t>
            </a:fld>
            <a:endParaRPr lang="en-GB" dirty="0"/>
          </a:p>
        </p:txBody>
      </p:sp>
      <p:sp>
        <p:nvSpPr>
          <p:cNvPr id="5" name="Footer Placeholder 4">
            <a:extLst>
              <a:ext uri="{FF2B5EF4-FFF2-40B4-BE49-F238E27FC236}">
                <a16:creationId xmlns:a16="http://schemas.microsoft.com/office/drawing/2014/main" id="{628998B5-94EE-1259-71B2-92598A9CDB02}"/>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19E927F-5DD1-0AB2-23D0-7F25D2F93859}"/>
              </a:ext>
            </a:extLst>
          </p:cNvPr>
          <p:cNvSpPr>
            <a:spLocks noGrp="1"/>
          </p:cNvSpPr>
          <p:nvPr>
            <p:ph type="sldNum" sz="quarter" idx="12"/>
          </p:nvPr>
        </p:nvSpPr>
        <p:spPr/>
        <p:txBody>
          <a:bodyPr/>
          <a:lstStyle/>
          <a:p>
            <a:fld id="{F758A139-7ABE-46A1-B082-C2C77667394C}" type="slidenum">
              <a:rPr lang="en-GB" smtClean="0"/>
              <a:pPr/>
              <a:t>4</a:t>
            </a:fld>
            <a:endParaRPr lang="en-GB" dirty="0"/>
          </a:p>
        </p:txBody>
      </p:sp>
    </p:spTree>
    <p:extLst>
      <p:ext uri="{BB962C8B-B14F-4D97-AF65-F5344CB8AC3E}">
        <p14:creationId xmlns:p14="http://schemas.microsoft.com/office/powerpoint/2010/main" val="2790253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8846E-9D07-CE05-2464-E3BD21D7BDCC}"/>
              </a:ext>
            </a:extLst>
          </p:cNvPr>
          <p:cNvSpPr>
            <a:spLocks noGrp="1"/>
          </p:cNvSpPr>
          <p:nvPr>
            <p:ph type="title"/>
          </p:nvPr>
        </p:nvSpPr>
        <p:spPr/>
        <p:txBody>
          <a:bodyPr/>
          <a:lstStyle/>
          <a:p>
            <a:r>
              <a:rPr lang="en-GB" dirty="0"/>
              <a:t>Discussion</a:t>
            </a:r>
          </a:p>
        </p:txBody>
      </p:sp>
      <p:sp>
        <p:nvSpPr>
          <p:cNvPr id="3" name="Content Placeholder 2">
            <a:extLst>
              <a:ext uri="{FF2B5EF4-FFF2-40B4-BE49-F238E27FC236}">
                <a16:creationId xmlns:a16="http://schemas.microsoft.com/office/drawing/2014/main" id="{8A652C06-A6E0-B45E-896C-9B21C0AC031E}"/>
              </a:ext>
            </a:extLst>
          </p:cNvPr>
          <p:cNvSpPr>
            <a:spLocks noGrp="1"/>
          </p:cNvSpPr>
          <p:nvPr>
            <p:ph idx="1"/>
          </p:nvPr>
        </p:nvSpPr>
        <p:spPr>
          <a:xfrm>
            <a:off x="335360" y="1470625"/>
            <a:ext cx="11521280" cy="4957735"/>
          </a:xfrm>
        </p:spPr>
        <p:txBody>
          <a:bodyPr/>
          <a:lstStyle/>
          <a:p>
            <a:r>
              <a:rPr lang="en-GB" dirty="0"/>
              <a:t>Low-value BTC payment</a:t>
            </a:r>
          </a:p>
          <a:p>
            <a:pPr lvl="1"/>
            <a:r>
              <a:rPr lang="en-GB" sz="2000" i="1" dirty="0"/>
              <a:t>“Moreover, high costs of remittance payments through traditional financial intermediaries are associated with significantly larger cross-border flows in stablecoins and low-value BTC payments from advanced economies to emerging market and developing markets.”</a:t>
            </a:r>
          </a:p>
          <a:p>
            <a:pPr lvl="1"/>
            <a:r>
              <a:rPr lang="en-GB" sz="2000" dirty="0"/>
              <a:t>Could these be due to arbitrage</a:t>
            </a:r>
          </a:p>
          <a:p>
            <a:pPr lvl="1"/>
            <a:r>
              <a:rPr lang="en-GB" sz="2000" dirty="0"/>
              <a:t>See Guo et al., (2025)</a:t>
            </a:r>
          </a:p>
          <a:p>
            <a:r>
              <a:rPr lang="en-GB" dirty="0"/>
              <a:t>Off-chain transactions (e.g. through external channels like exchanges)</a:t>
            </a:r>
          </a:p>
          <a:p>
            <a:pPr lvl="1"/>
            <a:r>
              <a:rPr lang="en-GB" sz="2000" dirty="0"/>
              <a:t>P2P exchanges? Other transaction between the exchanges is recorded on the blockchain</a:t>
            </a:r>
          </a:p>
          <a:p>
            <a:r>
              <a:rPr lang="en-GB" dirty="0"/>
              <a:t>Transaction Size</a:t>
            </a:r>
          </a:p>
          <a:p>
            <a:pPr lvl="1"/>
            <a:r>
              <a:rPr lang="en-GB" dirty="0"/>
              <a:t>How is it defined? How is it measured?</a:t>
            </a:r>
          </a:p>
          <a:p>
            <a:pPr lvl="1"/>
            <a:r>
              <a:rPr lang="en-GB" dirty="0"/>
              <a:t>Total input? Total Output? Is fee considered? </a:t>
            </a:r>
          </a:p>
          <a:p>
            <a:pPr lvl="1"/>
            <a:r>
              <a:rPr lang="en-GB" dirty="0"/>
              <a:t>What if someone puts 1000 BTC as an input but the actual output to is only 1 Satoshi?</a:t>
            </a:r>
          </a:p>
          <a:p>
            <a:pPr lvl="1"/>
            <a:endParaRPr lang="en-GB" sz="2000" dirty="0"/>
          </a:p>
        </p:txBody>
      </p:sp>
      <p:sp>
        <p:nvSpPr>
          <p:cNvPr id="4" name="Date Placeholder 3">
            <a:extLst>
              <a:ext uri="{FF2B5EF4-FFF2-40B4-BE49-F238E27FC236}">
                <a16:creationId xmlns:a16="http://schemas.microsoft.com/office/drawing/2014/main" id="{E4FBCEAC-D7C5-81AB-14F0-021926FFF7E2}"/>
              </a:ext>
            </a:extLst>
          </p:cNvPr>
          <p:cNvSpPr>
            <a:spLocks noGrp="1"/>
          </p:cNvSpPr>
          <p:nvPr>
            <p:ph type="dt" sz="half" idx="10"/>
          </p:nvPr>
        </p:nvSpPr>
        <p:spPr/>
        <p:txBody>
          <a:bodyPr/>
          <a:lstStyle/>
          <a:p>
            <a:fld id="{B7E85005-BBB6-0D4C-9C56-8744D5466F82}" type="datetime1">
              <a:rPr lang="en-GB" smtClean="0"/>
              <a:t>02/09/2025</a:t>
            </a:fld>
            <a:endParaRPr lang="en-GB" dirty="0"/>
          </a:p>
        </p:txBody>
      </p:sp>
      <p:sp>
        <p:nvSpPr>
          <p:cNvPr id="5" name="Footer Placeholder 4">
            <a:extLst>
              <a:ext uri="{FF2B5EF4-FFF2-40B4-BE49-F238E27FC236}">
                <a16:creationId xmlns:a16="http://schemas.microsoft.com/office/drawing/2014/main" id="{1AB8049B-93FE-218B-D91F-F1E43C710D96}"/>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52216FA8-49C1-1315-3FFC-15418E7EFFDD}"/>
              </a:ext>
            </a:extLst>
          </p:cNvPr>
          <p:cNvSpPr>
            <a:spLocks noGrp="1"/>
          </p:cNvSpPr>
          <p:nvPr>
            <p:ph type="sldNum" sz="quarter" idx="12"/>
          </p:nvPr>
        </p:nvSpPr>
        <p:spPr/>
        <p:txBody>
          <a:bodyPr/>
          <a:lstStyle/>
          <a:p>
            <a:fld id="{F758A139-7ABE-46A1-B082-C2C77667394C}" type="slidenum">
              <a:rPr lang="en-GB" smtClean="0"/>
              <a:pPr/>
              <a:t>5</a:t>
            </a:fld>
            <a:endParaRPr lang="en-GB" dirty="0"/>
          </a:p>
        </p:txBody>
      </p:sp>
    </p:spTree>
    <p:extLst>
      <p:ext uri="{BB962C8B-B14F-4D97-AF65-F5344CB8AC3E}">
        <p14:creationId xmlns:p14="http://schemas.microsoft.com/office/powerpoint/2010/main" val="3904933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EF541D-B9FD-83CA-44CC-D00C79BB4F25}"/>
              </a:ext>
            </a:extLst>
          </p:cNvPr>
          <p:cNvSpPr>
            <a:spLocks noGrp="1"/>
          </p:cNvSpPr>
          <p:nvPr>
            <p:ph type="title"/>
          </p:nvPr>
        </p:nvSpPr>
        <p:spPr/>
        <p:txBody>
          <a:bodyPr/>
          <a:lstStyle/>
          <a:p>
            <a:r>
              <a:rPr lang="en-GB" dirty="0"/>
              <a:t>Discussion</a:t>
            </a:r>
          </a:p>
        </p:txBody>
      </p:sp>
      <p:sp>
        <p:nvSpPr>
          <p:cNvPr id="3" name="Content Placeholder 2">
            <a:extLst>
              <a:ext uri="{FF2B5EF4-FFF2-40B4-BE49-F238E27FC236}">
                <a16:creationId xmlns:a16="http://schemas.microsoft.com/office/drawing/2014/main" id="{EFF307AE-A385-68F7-E747-3663978C4967}"/>
              </a:ext>
            </a:extLst>
          </p:cNvPr>
          <p:cNvSpPr>
            <a:spLocks noGrp="1"/>
          </p:cNvSpPr>
          <p:nvPr>
            <p:ph idx="1"/>
          </p:nvPr>
        </p:nvSpPr>
        <p:spPr/>
        <p:txBody>
          <a:bodyPr/>
          <a:lstStyle/>
          <a:p>
            <a:r>
              <a:rPr lang="en-GB" dirty="0"/>
              <a:t>Some parts of the introduction include a complete LR to construct and discuss the RQ and some parts this is done is a footnote. </a:t>
            </a:r>
          </a:p>
          <a:p>
            <a:r>
              <a:rPr lang="en-GB" dirty="0"/>
              <a:t>“Crypto exchanges account, on average, for about 80% of entity flows in BTC.”</a:t>
            </a:r>
          </a:p>
          <a:p>
            <a:pPr lvl="1"/>
            <a:r>
              <a:rPr lang="en-GB" dirty="0"/>
              <a:t>Is it inflow &amp; outflow?</a:t>
            </a:r>
          </a:p>
          <a:p>
            <a:pPr lvl="1"/>
            <a:r>
              <a:rPr lang="en-GB" dirty="0"/>
              <a:t>Bitcoin Under the Microscope</a:t>
            </a:r>
          </a:p>
          <a:p>
            <a:pPr lvl="1"/>
            <a:r>
              <a:rPr lang="en-GB" dirty="0"/>
              <a:t>Detailed information on entities, their balances, and number of transactions</a:t>
            </a:r>
          </a:p>
          <a:p>
            <a:pPr lvl="2"/>
            <a:r>
              <a:rPr lang="en-GB" dirty="0"/>
              <a:t>158,430,411 Transactions to &amp; from exchanges (201 wallets)</a:t>
            </a:r>
          </a:p>
          <a:p>
            <a:pPr lvl="2"/>
            <a:r>
              <a:rPr lang="en-GB" dirty="0"/>
              <a:t>1,214,672,598 Transactions to &amp; from retail investors (404,890,866 wallets)</a:t>
            </a:r>
          </a:p>
        </p:txBody>
      </p:sp>
      <p:sp>
        <p:nvSpPr>
          <p:cNvPr id="4" name="Date Placeholder 3">
            <a:extLst>
              <a:ext uri="{FF2B5EF4-FFF2-40B4-BE49-F238E27FC236}">
                <a16:creationId xmlns:a16="http://schemas.microsoft.com/office/drawing/2014/main" id="{C754742B-C740-F59F-F430-2B0F276A6D5E}"/>
              </a:ext>
            </a:extLst>
          </p:cNvPr>
          <p:cNvSpPr>
            <a:spLocks noGrp="1"/>
          </p:cNvSpPr>
          <p:nvPr>
            <p:ph type="dt" sz="half" idx="10"/>
          </p:nvPr>
        </p:nvSpPr>
        <p:spPr/>
        <p:txBody>
          <a:bodyPr/>
          <a:lstStyle/>
          <a:p>
            <a:fld id="{B7E85005-BBB6-0D4C-9C56-8744D5466F82}" type="datetime1">
              <a:rPr lang="en-GB" smtClean="0"/>
              <a:t>02/09/2025</a:t>
            </a:fld>
            <a:endParaRPr lang="en-GB" dirty="0"/>
          </a:p>
        </p:txBody>
      </p:sp>
      <p:sp>
        <p:nvSpPr>
          <p:cNvPr id="5" name="Footer Placeholder 4">
            <a:extLst>
              <a:ext uri="{FF2B5EF4-FFF2-40B4-BE49-F238E27FC236}">
                <a16:creationId xmlns:a16="http://schemas.microsoft.com/office/drawing/2014/main" id="{B6AF78EC-5CE5-F4B2-CB91-6B9A1717D8DF}"/>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DBC44116-7184-DDFB-12C3-74875BB908B8}"/>
              </a:ext>
            </a:extLst>
          </p:cNvPr>
          <p:cNvSpPr>
            <a:spLocks noGrp="1"/>
          </p:cNvSpPr>
          <p:nvPr>
            <p:ph type="sldNum" sz="quarter" idx="12"/>
          </p:nvPr>
        </p:nvSpPr>
        <p:spPr/>
        <p:txBody>
          <a:bodyPr/>
          <a:lstStyle/>
          <a:p>
            <a:fld id="{F758A139-7ABE-46A1-B082-C2C77667394C}" type="slidenum">
              <a:rPr lang="en-GB" smtClean="0"/>
              <a:pPr/>
              <a:t>6</a:t>
            </a:fld>
            <a:endParaRPr lang="en-GB" dirty="0"/>
          </a:p>
        </p:txBody>
      </p:sp>
    </p:spTree>
    <p:extLst>
      <p:ext uri="{BB962C8B-B14F-4D97-AF65-F5344CB8AC3E}">
        <p14:creationId xmlns:p14="http://schemas.microsoft.com/office/powerpoint/2010/main" val="3360730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54860-6F3D-40D3-AED3-C3E7EC95F4C5}"/>
              </a:ext>
            </a:extLst>
          </p:cNvPr>
          <p:cNvSpPr>
            <a:spLocks noGrp="1"/>
          </p:cNvSpPr>
          <p:nvPr>
            <p:ph type="title"/>
          </p:nvPr>
        </p:nvSpPr>
        <p:spPr/>
        <p:txBody>
          <a:bodyPr/>
          <a:lstStyle/>
          <a:p>
            <a:r>
              <a:rPr lang="en-GB" dirty="0"/>
              <a:t>Discussion</a:t>
            </a:r>
          </a:p>
        </p:txBody>
      </p:sp>
      <p:sp>
        <p:nvSpPr>
          <p:cNvPr id="3" name="Content Placeholder 2">
            <a:extLst>
              <a:ext uri="{FF2B5EF4-FFF2-40B4-BE49-F238E27FC236}">
                <a16:creationId xmlns:a16="http://schemas.microsoft.com/office/drawing/2014/main" id="{63DA0C6F-AC30-7413-26D8-E690AF6A2E2F}"/>
              </a:ext>
            </a:extLst>
          </p:cNvPr>
          <p:cNvSpPr>
            <a:spLocks noGrp="1"/>
          </p:cNvSpPr>
          <p:nvPr>
            <p:ph idx="1"/>
          </p:nvPr>
        </p:nvSpPr>
        <p:spPr/>
        <p:txBody>
          <a:bodyPr/>
          <a:lstStyle/>
          <a:p>
            <a:r>
              <a:rPr lang="en-GB" dirty="0"/>
              <a:t>The reported flows are very price dependent</a:t>
            </a:r>
          </a:p>
          <a:p>
            <a:pPr lvl="1"/>
            <a:r>
              <a:rPr lang="en-GB" dirty="0"/>
              <a:t>While price affects the value of flows, Figure A.1 is almost perfectly correlated with BTC price.</a:t>
            </a:r>
          </a:p>
          <a:p>
            <a:endParaRPr lang="en-GB" dirty="0"/>
          </a:p>
          <a:p>
            <a:r>
              <a:rPr lang="en-GB" dirty="0"/>
              <a:t>A graph would show the flow of crypto more visually informative</a:t>
            </a:r>
          </a:p>
          <a:p>
            <a:pPr lvl="1"/>
            <a:r>
              <a:rPr lang="en-GB" dirty="0"/>
              <a:t>Shows centrality</a:t>
            </a:r>
          </a:p>
          <a:p>
            <a:pPr lvl="1"/>
            <a:r>
              <a:rPr lang="en-GB" dirty="0"/>
              <a:t>More important nodes</a:t>
            </a:r>
          </a:p>
          <a:p>
            <a:pPr lvl="1"/>
            <a:r>
              <a:rPr lang="en-GB" dirty="0"/>
              <a:t>Allows to include smaller nodes</a:t>
            </a:r>
          </a:p>
          <a:p>
            <a:endParaRPr lang="en-GB" dirty="0"/>
          </a:p>
        </p:txBody>
      </p:sp>
      <p:sp>
        <p:nvSpPr>
          <p:cNvPr id="4" name="Date Placeholder 3">
            <a:extLst>
              <a:ext uri="{FF2B5EF4-FFF2-40B4-BE49-F238E27FC236}">
                <a16:creationId xmlns:a16="http://schemas.microsoft.com/office/drawing/2014/main" id="{776C0C38-DB85-4F5C-71A9-674A9A182C4C}"/>
              </a:ext>
            </a:extLst>
          </p:cNvPr>
          <p:cNvSpPr>
            <a:spLocks noGrp="1"/>
          </p:cNvSpPr>
          <p:nvPr>
            <p:ph type="dt" sz="half" idx="10"/>
          </p:nvPr>
        </p:nvSpPr>
        <p:spPr/>
        <p:txBody>
          <a:bodyPr/>
          <a:lstStyle/>
          <a:p>
            <a:fld id="{B7E85005-BBB6-0D4C-9C56-8744D5466F82}" type="datetime1">
              <a:rPr lang="en-GB" smtClean="0"/>
              <a:t>02/09/2025</a:t>
            </a:fld>
            <a:endParaRPr lang="en-GB" dirty="0"/>
          </a:p>
        </p:txBody>
      </p:sp>
      <p:sp>
        <p:nvSpPr>
          <p:cNvPr id="5" name="Footer Placeholder 4">
            <a:extLst>
              <a:ext uri="{FF2B5EF4-FFF2-40B4-BE49-F238E27FC236}">
                <a16:creationId xmlns:a16="http://schemas.microsoft.com/office/drawing/2014/main" id="{9F35670B-D4C4-6467-7E0F-53E401D6DDC7}"/>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71312C90-14F9-BB15-C8D8-512F5A9F036E}"/>
              </a:ext>
            </a:extLst>
          </p:cNvPr>
          <p:cNvSpPr>
            <a:spLocks noGrp="1"/>
          </p:cNvSpPr>
          <p:nvPr>
            <p:ph type="sldNum" sz="quarter" idx="12"/>
          </p:nvPr>
        </p:nvSpPr>
        <p:spPr/>
        <p:txBody>
          <a:bodyPr/>
          <a:lstStyle/>
          <a:p>
            <a:fld id="{F758A139-7ABE-46A1-B082-C2C77667394C}" type="slidenum">
              <a:rPr lang="en-GB" smtClean="0"/>
              <a:pPr/>
              <a:t>7</a:t>
            </a:fld>
            <a:endParaRPr lang="en-GB" dirty="0"/>
          </a:p>
        </p:txBody>
      </p:sp>
    </p:spTree>
    <p:extLst>
      <p:ext uri="{BB962C8B-B14F-4D97-AF65-F5344CB8AC3E}">
        <p14:creationId xmlns:p14="http://schemas.microsoft.com/office/powerpoint/2010/main" val="16603662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87A01-30C1-604C-F4A4-C7DB7FB758DA}"/>
              </a:ext>
            </a:extLst>
          </p:cNvPr>
          <p:cNvSpPr>
            <a:spLocks noGrp="1"/>
          </p:cNvSpPr>
          <p:nvPr>
            <p:ph type="title"/>
          </p:nvPr>
        </p:nvSpPr>
        <p:spPr/>
        <p:txBody>
          <a:bodyPr/>
          <a:lstStyle/>
          <a:p>
            <a:r>
              <a:rPr lang="en-GB" dirty="0"/>
              <a:t>Discussion</a:t>
            </a:r>
          </a:p>
        </p:txBody>
      </p:sp>
      <p:sp>
        <p:nvSpPr>
          <p:cNvPr id="3" name="Content Placeholder 2">
            <a:extLst>
              <a:ext uri="{FF2B5EF4-FFF2-40B4-BE49-F238E27FC236}">
                <a16:creationId xmlns:a16="http://schemas.microsoft.com/office/drawing/2014/main" id="{F524D150-03D6-D757-3FC1-0072C3649635}"/>
              </a:ext>
            </a:extLst>
          </p:cNvPr>
          <p:cNvSpPr>
            <a:spLocks noGrp="1"/>
          </p:cNvSpPr>
          <p:nvPr>
            <p:ph idx="1"/>
          </p:nvPr>
        </p:nvSpPr>
        <p:spPr/>
        <p:txBody>
          <a:bodyPr/>
          <a:lstStyle/>
          <a:p>
            <a:r>
              <a:rPr lang="en-GB" dirty="0"/>
              <a:t>There could be a more in-depth analysis and discussion of the flow maps</a:t>
            </a:r>
          </a:p>
          <a:p>
            <a:endParaRPr lang="en-GB" dirty="0"/>
          </a:p>
          <a:p>
            <a:r>
              <a:rPr lang="en-GB" dirty="0"/>
              <a:t>Authors mention the growth in crypto flow could be due to more expensive remittance. US and UK are not exactly the most expensive countries to transfer money between them. So why other countries are not discussed her.</a:t>
            </a:r>
          </a:p>
          <a:p>
            <a:endParaRPr lang="en-GB" dirty="0"/>
          </a:p>
          <a:p>
            <a:r>
              <a:rPr lang="en-GB" dirty="0"/>
              <a:t>China ban on crypto. Which one is being discussed here? 2017 or 2021?</a:t>
            </a:r>
          </a:p>
        </p:txBody>
      </p:sp>
      <p:sp>
        <p:nvSpPr>
          <p:cNvPr id="4" name="Date Placeholder 3">
            <a:extLst>
              <a:ext uri="{FF2B5EF4-FFF2-40B4-BE49-F238E27FC236}">
                <a16:creationId xmlns:a16="http://schemas.microsoft.com/office/drawing/2014/main" id="{BF8112EC-EF83-D636-C0D5-2565284D6693}"/>
              </a:ext>
            </a:extLst>
          </p:cNvPr>
          <p:cNvSpPr>
            <a:spLocks noGrp="1"/>
          </p:cNvSpPr>
          <p:nvPr>
            <p:ph type="dt" sz="half" idx="10"/>
          </p:nvPr>
        </p:nvSpPr>
        <p:spPr/>
        <p:txBody>
          <a:bodyPr/>
          <a:lstStyle/>
          <a:p>
            <a:fld id="{B7E85005-BBB6-0D4C-9C56-8744D5466F82}" type="datetime1">
              <a:rPr lang="en-GB" smtClean="0"/>
              <a:t>02/09/2025</a:t>
            </a:fld>
            <a:endParaRPr lang="en-GB" dirty="0"/>
          </a:p>
        </p:txBody>
      </p:sp>
      <p:sp>
        <p:nvSpPr>
          <p:cNvPr id="5" name="Footer Placeholder 4">
            <a:extLst>
              <a:ext uri="{FF2B5EF4-FFF2-40B4-BE49-F238E27FC236}">
                <a16:creationId xmlns:a16="http://schemas.microsoft.com/office/drawing/2014/main" id="{AA1EF598-45D2-579C-652C-DA474BD81691}"/>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83F0F072-D1B0-323F-5B78-19D8EC9CAD36}"/>
              </a:ext>
            </a:extLst>
          </p:cNvPr>
          <p:cNvSpPr>
            <a:spLocks noGrp="1"/>
          </p:cNvSpPr>
          <p:nvPr>
            <p:ph type="sldNum" sz="quarter" idx="12"/>
          </p:nvPr>
        </p:nvSpPr>
        <p:spPr/>
        <p:txBody>
          <a:bodyPr/>
          <a:lstStyle/>
          <a:p>
            <a:fld id="{F758A139-7ABE-46A1-B082-C2C77667394C}" type="slidenum">
              <a:rPr lang="en-GB" smtClean="0"/>
              <a:pPr/>
              <a:t>8</a:t>
            </a:fld>
            <a:endParaRPr lang="en-GB" dirty="0"/>
          </a:p>
        </p:txBody>
      </p:sp>
    </p:spTree>
    <p:extLst>
      <p:ext uri="{BB962C8B-B14F-4D97-AF65-F5344CB8AC3E}">
        <p14:creationId xmlns:p14="http://schemas.microsoft.com/office/powerpoint/2010/main" val="36659900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F8AB57-73DF-07F2-0798-85DF4CC98C70}"/>
              </a:ext>
            </a:extLst>
          </p:cNvPr>
          <p:cNvSpPr>
            <a:spLocks noGrp="1"/>
          </p:cNvSpPr>
          <p:nvPr>
            <p:ph type="title"/>
          </p:nvPr>
        </p:nvSpPr>
        <p:spPr/>
        <p:txBody>
          <a:bodyPr/>
          <a:lstStyle/>
          <a:p>
            <a:r>
              <a:rPr lang="en-GB" dirty="0"/>
              <a:t>Discussion</a:t>
            </a:r>
          </a:p>
        </p:txBody>
      </p:sp>
      <p:sp>
        <p:nvSpPr>
          <p:cNvPr id="3" name="Content Placeholder 2">
            <a:extLst>
              <a:ext uri="{FF2B5EF4-FFF2-40B4-BE49-F238E27FC236}">
                <a16:creationId xmlns:a16="http://schemas.microsoft.com/office/drawing/2014/main" id="{FAEB1273-E7EA-B38C-D3B8-49B322E11E81}"/>
              </a:ext>
            </a:extLst>
          </p:cNvPr>
          <p:cNvSpPr>
            <a:spLocks noGrp="1"/>
          </p:cNvSpPr>
          <p:nvPr>
            <p:ph idx="1"/>
          </p:nvPr>
        </p:nvSpPr>
        <p:spPr/>
        <p:txBody>
          <a:bodyPr/>
          <a:lstStyle/>
          <a:p>
            <a:r>
              <a:rPr lang="en-GB" dirty="0"/>
              <a:t>USDC flow map is not shown in the main text.</a:t>
            </a:r>
          </a:p>
          <a:p>
            <a:pPr lvl="1"/>
            <a:r>
              <a:rPr lang="en-GB" dirty="0"/>
              <a:t>USDC vs USDT</a:t>
            </a:r>
          </a:p>
          <a:p>
            <a:pPr lvl="1"/>
            <a:r>
              <a:rPr lang="en-GB" dirty="0"/>
              <a:t>One is active in the EU after </a:t>
            </a:r>
            <a:r>
              <a:rPr lang="en-GB" dirty="0" err="1"/>
              <a:t>MiCA</a:t>
            </a:r>
            <a:r>
              <a:rPr lang="en-GB" dirty="0"/>
              <a:t> and one is not</a:t>
            </a:r>
          </a:p>
          <a:p>
            <a:pPr lvl="1"/>
            <a:r>
              <a:rPr lang="en-GB" dirty="0"/>
              <a:t>Different usage &amp; …</a:t>
            </a:r>
          </a:p>
          <a:p>
            <a:r>
              <a:rPr lang="en-GB" dirty="0"/>
              <a:t>There could be a better justification for choosing the driving factors</a:t>
            </a:r>
          </a:p>
          <a:p>
            <a:pPr lvl="1"/>
            <a:r>
              <a:rPr lang="en-GB" dirty="0"/>
              <a:t>What is the underlying theory?</a:t>
            </a:r>
          </a:p>
          <a:p>
            <a:pPr lvl="1"/>
            <a:r>
              <a:rPr lang="en-GB" dirty="0"/>
              <a:t>Why are these factors chosen?</a:t>
            </a:r>
          </a:p>
          <a:p>
            <a:pPr lvl="1"/>
            <a:r>
              <a:rPr lang="en-GB" dirty="0"/>
              <a:t>What is the discussion based on?</a:t>
            </a:r>
          </a:p>
          <a:p>
            <a:r>
              <a:rPr lang="en-GB" dirty="0"/>
              <a:t>Crypto assets, unbacked crypto assets, stable coins</a:t>
            </a:r>
          </a:p>
          <a:p>
            <a:pPr lvl="1"/>
            <a:r>
              <a:rPr lang="en-GB" dirty="0"/>
              <a:t>A bit confusing</a:t>
            </a:r>
          </a:p>
          <a:p>
            <a:pPr lvl="1"/>
            <a:r>
              <a:rPr lang="en-GB" dirty="0"/>
              <a:t>“Crypto assets for cross border payments”</a:t>
            </a:r>
          </a:p>
        </p:txBody>
      </p:sp>
      <p:sp>
        <p:nvSpPr>
          <p:cNvPr id="4" name="Date Placeholder 3">
            <a:extLst>
              <a:ext uri="{FF2B5EF4-FFF2-40B4-BE49-F238E27FC236}">
                <a16:creationId xmlns:a16="http://schemas.microsoft.com/office/drawing/2014/main" id="{933F7A6F-BA77-A042-7A81-B717CCC092D5}"/>
              </a:ext>
            </a:extLst>
          </p:cNvPr>
          <p:cNvSpPr>
            <a:spLocks noGrp="1"/>
          </p:cNvSpPr>
          <p:nvPr>
            <p:ph type="dt" sz="half" idx="10"/>
          </p:nvPr>
        </p:nvSpPr>
        <p:spPr/>
        <p:txBody>
          <a:bodyPr/>
          <a:lstStyle/>
          <a:p>
            <a:fld id="{B7E85005-BBB6-0D4C-9C56-8744D5466F82}" type="datetime1">
              <a:rPr lang="en-GB" smtClean="0"/>
              <a:t>02/09/2025</a:t>
            </a:fld>
            <a:endParaRPr lang="en-GB" dirty="0"/>
          </a:p>
        </p:txBody>
      </p:sp>
      <p:sp>
        <p:nvSpPr>
          <p:cNvPr id="5" name="Footer Placeholder 4">
            <a:extLst>
              <a:ext uri="{FF2B5EF4-FFF2-40B4-BE49-F238E27FC236}">
                <a16:creationId xmlns:a16="http://schemas.microsoft.com/office/drawing/2014/main" id="{D986940B-15CC-9D94-987A-BB6D5E4537CB}"/>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0C766299-5AAE-AA80-EB3E-EA48FB58908F}"/>
              </a:ext>
            </a:extLst>
          </p:cNvPr>
          <p:cNvSpPr>
            <a:spLocks noGrp="1"/>
          </p:cNvSpPr>
          <p:nvPr>
            <p:ph type="sldNum" sz="quarter" idx="12"/>
          </p:nvPr>
        </p:nvSpPr>
        <p:spPr/>
        <p:txBody>
          <a:bodyPr/>
          <a:lstStyle/>
          <a:p>
            <a:fld id="{F758A139-7ABE-46A1-B082-C2C77667394C}" type="slidenum">
              <a:rPr lang="en-GB" smtClean="0"/>
              <a:pPr/>
              <a:t>9</a:t>
            </a:fld>
            <a:endParaRPr lang="en-GB" dirty="0"/>
          </a:p>
        </p:txBody>
      </p:sp>
    </p:spTree>
    <p:extLst>
      <p:ext uri="{BB962C8B-B14F-4D97-AF65-F5344CB8AC3E}">
        <p14:creationId xmlns:p14="http://schemas.microsoft.com/office/powerpoint/2010/main" val="2476171789"/>
      </p:ext>
    </p:extLst>
  </p:cSld>
  <p:clrMapOvr>
    <a:masterClrMapping/>
  </p:clrMapOvr>
</p:sld>
</file>

<file path=ppt/theme/theme1.xml><?xml version="1.0" encoding="utf-8"?>
<a:theme xmlns:a="http://schemas.openxmlformats.org/drawingml/2006/main" name="UoM">
  <a:themeElements>
    <a:clrScheme name="UoM ">
      <a:dk1>
        <a:srgbClr val="000000"/>
      </a:dk1>
      <a:lt1>
        <a:srgbClr val="FFFFFF"/>
      </a:lt1>
      <a:dk2>
        <a:srgbClr val="5D2979"/>
      </a:dk2>
      <a:lt2>
        <a:srgbClr val="EEECE1"/>
      </a:lt2>
      <a:accent1>
        <a:srgbClr val="878A8E"/>
      </a:accent1>
      <a:accent2>
        <a:srgbClr val="FDB822"/>
      </a:accent2>
      <a:accent3>
        <a:srgbClr val="EFCA89"/>
      </a:accent3>
      <a:accent4>
        <a:srgbClr val="D3C6E2"/>
      </a:accent4>
      <a:accent5>
        <a:srgbClr val="B3B1B6"/>
      </a:accent5>
      <a:accent6>
        <a:srgbClr val="8253A3"/>
      </a:accent6>
      <a:hlink>
        <a:srgbClr val="000000"/>
      </a:hlink>
      <a:folHlink>
        <a:srgbClr val="0001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510D1224A02F408798BE60FCC481CC" ma:contentTypeVersion="14" ma:contentTypeDescription="Create a new document." ma:contentTypeScope="" ma:versionID="4685365fddd30958de9b84497e43ff9b">
  <xsd:schema xmlns:xsd="http://www.w3.org/2001/XMLSchema" xmlns:xs="http://www.w3.org/2001/XMLSchema" xmlns:p="http://schemas.microsoft.com/office/2006/metadata/properties" xmlns:ns2="dc5acb87-28de-486f-a03f-188710b570f0" xmlns:ns3="85889c3b-f1c0-4145-9ee2-b00ed595b756" targetNamespace="http://schemas.microsoft.com/office/2006/metadata/properties" ma:root="true" ma:fieldsID="1b3a69eea010f344f2652d08a9291ff8" ns2:_="" ns3:_="">
    <xsd:import namespace="dc5acb87-28de-486f-a03f-188710b570f0"/>
    <xsd:import namespace="85889c3b-f1c0-4145-9ee2-b00ed595b75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5acb87-28de-486f-a03f-188710b570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5889c3b-f1c0-4145-9ee2-b00ed595b75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de42105f-09ed-40f2-9477-ec3c444b267f}" ma:internalName="TaxCatchAll" ma:showField="CatchAllData" ma:web="85889c3b-f1c0-4145-9ee2-b00ed595b75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c5acb87-28de-486f-a03f-188710b570f0">
      <Terms xmlns="http://schemas.microsoft.com/office/infopath/2007/PartnerControls"/>
    </lcf76f155ced4ddcb4097134ff3c332f>
    <TaxCatchAll xmlns="85889c3b-f1c0-4145-9ee2-b00ed595b756" xsi:nil="true"/>
  </documentManagement>
</p:properties>
</file>

<file path=customXml/itemProps1.xml><?xml version="1.0" encoding="utf-8"?>
<ds:datastoreItem xmlns:ds="http://schemas.openxmlformats.org/officeDocument/2006/customXml" ds:itemID="{88470589-1567-4064-8807-3F7D2D2ACC9E}"/>
</file>

<file path=customXml/itemProps2.xml><?xml version="1.0" encoding="utf-8"?>
<ds:datastoreItem xmlns:ds="http://schemas.openxmlformats.org/officeDocument/2006/customXml" ds:itemID="{8CF25E74-1C6D-4F81-AC7A-8C338FFAF432}"/>
</file>

<file path=customXml/itemProps3.xml><?xml version="1.0" encoding="utf-8"?>
<ds:datastoreItem xmlns:ds="http://schemas.openxmlformats.org/officeDocument/2006/customXml" ds:itemID="{F885F38B-B2A3-4F0D-9676-A93816208F9E}"/>
</file>

<file path=docProps/app.xml><?xml version="1.0" encoding="utf-8"?>
<Properties xmlns="http://schemas.openxmlformats.org/officeDocument/2006/extended-properties" xmlns:vt="http://schemas.openxmlformats.org/officeDocument/2006/docPropsVTypes">
  <Template/>
  <TotalTime>8455</TotalTime>
  <Words>1469</Words>
  <Application>Microsoft Office PowerPoint</Application>
  <PresentationFormat>Widescreen</PresentationFormat>
  <Paragraphs>174</Paragraphs>
  <Slides>17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Times New Roman</vt:lpstr>
      <vt:lpstr>Wingdings</vt:lpstr>
      <vt:lpstr>UoM</vt:lpstr>
      <vt:lpstr>DeFiying Gravity? An Empirical Analysis of Cross-Border Bitcoin, Ether and Stablecoin Flows</vt:lpstr>
      <vt:lpstr>Discussion</vt:lpstr>
      <vt:lpstr>Discussion</vt:lpstr>
      <vt:lpstr>Discussion</vt:lpstr>
      <vt:lpstr>Discussion</vt:lpstr>
      <vt:lpstr>Discussion</vt:lpstr>
      <vt:lpstr>Discussion</vt:lpstr>
      <vt:lpstr>Discussion</vt:lpstr>
      <vt:lpstr>Discussion</vt:lpstr>
      <vt:lpstr>Discussion</vt:lpstr>
      <vt:lpstr>Discussion</vt:lpstr>
      <vt:lpstr>Discussion</vt:lpstr>
      <vt:lpstr>Discussion</vt:lpstr>
      <vt:lpstr>Discussion</vt:lpstr>
      <vt:lpstr>Public Awareness Recreational Cannabis Legalisation</vt:lpstr>
      <vt:lpstr>Discussion</vt:lpstr>
      <vt:lpstr>Discussion</vt:lpstr>
    </vt:vector>
  </TitlesOfParts>
  <Manager/>
  <Company>The Univeristy of Manchester</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UoM template</dc:title>
  <dc:subject/>
  <dc:creator>Design Team</dc:creator>
  <cp:keywords/>
  <dc:description/>
  <cp:lastModifiedBy>Hossein Jahanshahloo</cp:lastModifiedBy>
  <cp:revision>231</cp:revision>
  <dcterms:created xsi:type="dcterms:W3CDTF">2013-11-21T09:06:30Z</dcterms:created>
  <dcterms:modified xsi:type="dcterms:W3CDTF">2025-09-02T07:58:36Z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0x0101009F510D1224A02F408798BE60FCC481CC</vt:lpwstr>
  </property>
</Properties>
</file>